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drawings/drawing1.xml" ContentType="application/vnd.openxmlformats-officedocument.drawingml.chartshapes+xml"/>
  <Override PartName="/ppt/charts/chart3.xml" ContentType="application/vnd.openxmlformats-officedocument.drawingml.chart+xml"/>
  <Override PartName="/ppt/theme/themeOverride3.xml" ContentType="application/vnd.openxmlformats-officedocument.themeOverride+xml"/>
  <Override PartName="/ppt/drawings/drawing2.xml" ContentType="application/vnd.openxmlformats-officedocument.drawingml.chartshapes+xml"/>
  <Override PartName="/ppt/charts/chart4.xml" ContentType="application/vnd.openxmlformats-officedocument.drawingml.chart+xml"/>
  <Override PartName="/ppt/theme/themeOverride4.xml" ContentType="application/vnd.openxmlformats-officedocument.themeOverride+xml"/>
  <Override PartName="/ppt/drawings/drawing3.xml" ContentType="application/vnd.openxmlformats-officedocument.drawingml.chartshapes+xml"/>
  <Override PartName="/ppt/charts/chart5.xml" ContentType="application/vnd.openxmlformats-officedocument.drawingml.chart+xml"/>
  <Override PartName="/ppt/theme/themeOverride5.xml" ContentType="application/vnd.openxmlformats-officedocument.themeOverride+xml"/>
  <Override PartName="/ppt/drawings/drawing4.xml" ContentType="application/vnd.openxmlformats-officedocument.drawingml.chartshape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handoutMasterIdLst>
    <p:handoutMasterId r:id="rId32"/>
  </p:handoutMasterIdLst>
  <p:sldIdLst>
    <p:sldId id="428" r:id="rId2"/>
    <p:sldId id="429" r:id="rId3"/>
    <p:sldId id="430" r:id="rId4"/>
    <p:sldId id="431" r:id="rId5"/>
    <p:sldId id="432" r:id="rId6"/>
    <p:sldId id="433" r:id="rId7"/>
    <p:sldId id="434" r:id="rId8"/>
    <p:sldId id="435" r:id="rId9"/>
    <p:sldId id="436" r:id="rId10"/>
    <p:sldId id="437" r:id="rId11"/>
    <p:sldId id="438" r:id="rId12"/>
    <p:sldId id="439" r:id="rId13"/>
    <p:sldId id="442" r:id="rId14"/>
    <p:sldId id="441" r:id="rId15"/>
    <p:sldId id="440" r:id="rId16"/>
    <p:sldId id="443" r:id="rId17"/>
    <p:sldId id="444" r:id="rId18"/>
    <p:sldId id="445" r:id="rId19"/>
    <p:sldId id="446" r:id="rId20"/>
    <p:sldId id="447" r:id="rId21"/>
    <p:sldId id="448" r:id="rId22"/>
    <p:sldId id="449" r:id="rId23"/>
    <p:sldId id="450" r:id="rId24"/>
    <p:sldId id="451" r:id="rId25"/>
    <p:sldId id="452" r:id="rId26"/>
    <p:sldId id="453" r:id="rId27"/>
    <p:sldId id="454" r:id="rId28"/>
    <p:sldId id="455" r:id="rId29"/>
    <p:sldId id="456" r:id="rId30"/>
  </p:sldIdLst>
  <p:sldSz cx="9144000" cy="6858000" type="screen4x3"/>
  <p:notesSz cx="6858000" cy="9144000"/>
  <p:custDataLst>
    <p:tags r:id="rId33"/>
  </p:custDataLst>
  <p:defaultTex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990099"/>
    <a:srgbClr val="FF3399"/>
    <a:srgbClr val="66FF33"/>
    <a:srgbClr val="99FF66"/>
    <a:srgbClr val="FFCC66"/>
    <a:srgbClr val="FF9900"/>
    <a:srgbClr val="FFFFFF"/>
    <a:srgbClr val="FFCC00"/>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570" autoAdjust="0"/>
    <p:restoredTop sz="95672" autoAdjust="0"/>
  </p:normalViewPr>
  <p:slideViewPr>
    <p:cSldViewPr>
      <p:cViewPr>
        <p:scale>
          <a:sx n="100" d="100"/>
          <a:sy n="100" d="100"/>
        </p:scale>
        <p:origin x="-1061" y="-58"/>
      </p:cViewPr>
      <p:guideLst>
        <p:guide orient="horz" pos="2160"/>
        <p:guide pos="2880"/>
      </p:guideLst>
    </p:cSldViewPr>
  </p:slideViewPr>
  <p:notesTextViewPr>
    <p:cViewPr>
      <p:scale>
        <a:sx n="100" d="100"/>
        <a:sy n="100" d="100"/>
      </p:scale>
      <p:origin x="0" y="0"/>
    </p:cViewPr>
  </p:notesTextViewPr>
  <p:sorterViewPr>
    <p:cViewPr>
      <p:scale>
        <a:sx n="150" d="100"/>
        <a:sy n="150" d="100"/>
      </p:scale>
      <p:origin x="0" y="5304"/>
    </p:cViewPr>
  </p:sorterViewPr>
  <p:notesViewPr>
    <p:cSldViewPr>
      <p:cViewPr varScale="1">
        <p:scale>
          <a:sx n="81" d="100"/>
          <a:sy n="81" d="100"/>
        </p:scale>
        <p:origin x="-328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3" Type="http://schemas.openxmlformats.org/officeDocument/2006/relationships/chartUserShapes" Target="../drawings/drawing4.xml"/><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cked"/>
        <c:varyColors val="0"/>
        <c:ser>
          <c:idx val="0"/>
          <c:order val="0"/>
          <c:tx>
            <c:strRef>
              <c:f>Sheet1!$B$1</c:f>
              <c:strCache>
                <c:ptCount val="1"/>
                <c:pt idx="0">
                  <c:v>系列 1</c:v>
                </c:pt>
              </c:strCache>
            </c:strRef>
          </c:tx>
          <c:spPr>
            <a:ln w="60325" cap="rnd">
              <a:solidFill>
                <a:srgbClr val="FBFBFB"/>
              </a:solidFill>
              <a:round/>
            </a:ln>
            <a:effectLst>
              <a:outerShdw blurRad="114300" dist="38100" dir="2700000" algn="tl" rotWithShape="0">
                <a:prstClr val="black">
                  <a:alpha val="25000"/>
                </a:prstClr>
              </a:outerShdw>
            </a:effectLst>
          </c:spPr>
          <c:marker>
            <c:symbol val="circle"/>
            <c:size val="5"/>
            <c:spPr>
              <a:noFill/>
              <a:ln w="9525">
                <a:noFill/>
              </a:ln>
              <a:effectLst>
                <a:outerShdw blurRad="114300" dist="38100" dir="2700000" algn="tl" rotWithShape="0">
                  <a:prstClr val="black">
                    <a:alpha val="25000"/>
                  </a:prstClr>
                </a:outerShdw>
              </a:effectLst>
            </c:spPr>
          </c:marker>
          <c:cat>
            <c:strRef>
              <c:f>Sheet1!$A$2:$A$6</c:f>
              <c:strCache>
                <c:ptCount val="5"/>
                <c:pt idx="0">
                  <c:v>类别 1</c:v>
                </c:pt>
                <c:pt idx="1">
                  <c:v>类别 2</c:v>
                </c:pt>
                <c:pt idx="2">
                  <c:v>类别 3</c:v>
                </c:pt>
                <c:pt idx="3">
                  <c:v>类别 4</c:v>
                </c:pt>
                <c:pt idx="4">
                  <c:v>类别 5</c:v>
                </c:pt>
              </c:strCache>
            </c:strRef>
          </c:cat>
          <c:val>
            <c:numRef>
              <c:f>Sheet1!$B$2:$B$6</c:f>
              <c:numCache>
                <c:formatCode>0%</c:formatCode>
                <c:ptCount val="5"/>
                <c:pt idx="0">
                  <c:v>0.45</c:v>
                </c:pt>
                <c:pt idx="1">
                  <c:v>1.1000000000000001</c:v>
                </c:pt>
                <c:pt idx="2">
                  <c:v>0.63</c:v>
                </c:pt>
                <c:pt idx="3">
                  <c:v>1.8</c:v>
                </c:pt>
                <c:pt idx="4">
                  <c:v>2.5499999999999998</c:v>
                </c:pt>
              </c:numCache>
            </c:numRef>
          </c:val>
          <c:smooth val="0"/>
        </c:ser>
        <c:dLbls>
          <c:showLegendKey val="0"/>
          <c:showVal val="0"/>
          <c:showCatName val="0"/>
          <c:showSerName val="0"/>
          <c:showPercent val="0"/>
          <c:showBubbleSize val="0"/>
        </c:dLbls>
        <c:marker val="1"/>
        <c:smooth val="0"/>
        <c:axId val="267155328"/>
        <c:axId val="267169792"/>
        <c:extLst>
          <c:ext xmlns:c15="http://schemas.microsoft.com/office/drawing/2012/chart" uri="{02D57815-91ED-43cb-92C2-25804820EDAC}">
            <c15:filteredLineSeries>
              <c15:ser>
                <c:idx val="1"/>
                <c:order val="1"/>
                <c:tx>
                  <c:strRef>
                    <c:extLst>
                      <c:ext uri="{02D57815-91ED-43cb-92C2-25804820EDAC}">
                        <c15:formulaRef>
                          <c15:sqref>Sheet1!$C$1</c15:sqref>
                        </c15:formulaRef>
                      </c:ext>
                    </c:extLst>
                    <c:strCache>
                      <c:ptCount val="1"/>
                      <c:pt idx="0">
                        <c:v>系列 2</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extLst>
                      <c:ext uri="{02D57815-91ED-43cb-92C2-25804820EDAC}">
                        <c15:formulaRef>
                          <c15:sqref>Sheet1!$A$2:$A$6</c15:sqref>
                        </c15:formulaRef>
                      </c:ext>
                    </c:extLst>
                    <c:strCache>
                      <c:ptCount val="5"/>
                      <c:pt idx="0">
                        <c:v>类别 1</c:v>
                      </c:pt>
                      <c:pt idx="1">
                        <c:v>类别 2</c:v>
                      </c:pt>
                      <c:pt idx="2">
                        <c:v>类别 3</c:v>
                      </c:pt>
                      <c:pt idx="3">
                        <c:v>类别 4</c:v>
                      </c:pt>
                      <c:pt idx="4">
                        <c:v>类别 5</c:v>
                      </c:pt>
                    </c:strCache>
                  </c:strRef>
                </c:cat>
                <c:val>
                  <c:numRef>
                    <c:extLst>
                      <c:ext uri="{02D57815-91ED-43cb-92C2-25804820EDAC}">
                        <c15:formulaRef>
                          <c15:sqref>Sheet1!$C$2:$C$6</c15:sqref>
                        </c15:formulaRef>
                      </c:ext>
                    </c:extLst>
                    <c:numCache>
                      <c:formatCode>General</c:formatCode>
                      <c:ptCount val="5"/>
                      <c:pt idx="0">
                        <c:v>2.4</c:v>
                      </c:pt>
                      <c:pt idx="1">
                        <c:v>4.4000000000000004</c:v>
                      </c:pt>
                      <c:pt idx="2">
                        <c:v>1.8</c:v>
                      </c:pt>
                      <c:pt idx="3">
                        <c:v>2.8</c:v>
                      </c:pt>
                      <c:pt idx="4">
                        <c:v>5</c:v>
                      </c:pt>
                    </c:numCache>
                  </c:numRef>
                </c:val>
                <c:smooth val="0"/>
              </c15:ser>
            </c15:filteredLineSeries>
            <c15:filteredLineSeries>
              <c15:ser>
                <c:idx val="2"/>
                <c:order val="2"/>
                <c:tx>
                  <c:strRef>
                    <c:extLst xmlns:c15="http://schemas.microsoft.com/office/drawing/2012/chart">
                      <c:ext xmlns:c15="http://schemas.microsoft.com/office/drawing/2012/chart" uri="{02D57815-91ED-43cb-92C2-25804820EDAC}">
                        <c15:formulaRef>
                          <c15:sqref>Sheet1!$D$1</c15:sqref>
                        </c15:formulaRef>
                      </c:ext>
                    </c:extLst>
                    <c:strCache>
                      <c:ptCount val="1"/>
                      <c:pt idx="0">
                        <c:v>系列 3</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extLst xmlns:c15="http://schemas.microsoft.com/office/drawing/2012/chart">
                      <c:ext xmlns:c15="http://schemas.microsoft.com/office/drawing/2012/chart" uri="{02D57815-91ED-43cb-92C2-25804820EDAC}">
                        <c15:formulaRef>
                          <c15:sqref>Sheet1!$A$2:$A$6</c15:sqref>
                        </c15:formulaRef>
                      </c:ext>
                    </c:extLst>
                    <c:strCache>
                      <c:ptCount val="5"/>
                      <c:pt idx="0">
                        <c:v>类别 1</c:v>
                      </c:pt>
                      <c:pt idx="1">
                        <c:v>类别 2</c:v>
                      </c:pt>
                      <c:pt idx="2">
                        <c:v>类别 3</c:v>
                      </c:pt>
                      <c:pt idx="3">
                        <c:v>类别 4</c:v>
                      </c:pt>
                      <c:pt idx="4">
                        <c:v>类别 5</c:v>
                      </c:pt>
                    </c:strCache>
                  </c:strRef>
                </c:cat>
                <c:val>
                  <c:numRef>
                    <c:extLst xmlns:c15="http://schemas.microsoft.com/office/drawing/2012/chart">
                      <c:ext xmlns:c15="http://schemas.microsoft.com/office/drawing/2012/chart" uri="{02D57815-91ED-43cb-92C2-25804820EDAC}">
                        <c15:formulaRef>
                          <c15:sqref>Sheet1!$D$2:$D$6</c15:sqref>
                        </c15:formulaRef>
                      </c:ext>
                    </c:extLst>
                    <c:numCache>
                      <c:formatCode>General</c:formatCode>
                      <c:ptCount val="5"/>
                      <c:pt idx="0">
                        <c:v>2</c:v>
                      </c:pt>
                      <c:pt idx="1">
                        <c:v>2</c:v>
                      </c:pt>
                      <c:pt idx="2">
                        <c:v>3</c:v>
                      </c:pt>
                      <c:pt idx="3">
                        <c:v>5</c:v>
                      </c:pt>
                      <c:pt idx="4">
                        <c:v>5</c:v>
                      </c:pt>
                    </c:numCache>
                  </c:numRef>
                </c:val>
                <c:smooth val="0"/>
              </c15:ser>
            </c15:filteredLineSeries>
          </c:ext>
        </c:extLst>
      </c:lineChart>
      <c:catAx>
        <c:axId val="267155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50000"/>
                    <a:lumOff val="50000"/>
                  </a:schemeClr>
                </a:solidFill>
                <a:latin typeface="时尚中黑简体" panose="01010104010101010101" pitchFamily="2" charset="-122"/>
                <a:ea typeface="时尚中黑简体" panose="01010104010101010101" pitchFamily="2" charset="-122"/>
                <a:cs typeface="+mn-cs"/>
              </a:defRPr>
            </a:pPr>
            <a:endParaRPr lang="zh-CN"/>
          </a:p>
        </c:txPr>
        <c:crossAx val="267169792"/>
        <c:crosses val="autoZero"/>
        <c:auto val="1"/>
        <c:lblAlgn val="ctr"/>
        <c:lblOffset val="100"/>
        <c:noMultiLvlLbl val="0"/>
      </c:catAx>
      <c:valAx>
        <c:axId val="267169792"/>
        <c:scaling>
          <c:orientation val="minMax"/>
        </c:scaling>
        <c:delete val="0"/>
        <c:axPos val="l"/>
        <c:majorGridlines>
          <c:spPr>
            <a:ln w="9525" cap="flat" cmpd="sng" algn="ctr">
              <a:solidFill>
                <a:schemeClr val="bg1"/>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50000"/>
                    <a:lumOff val="50000"/>
                  </a:schemeClr>
                </a:solidFill>
                <a:latin typeface="Impact" panose="020B0806030902050204" pitchFamily="34" charset="0"/>
                <a:ea typeface="+mn-ea"/>
                <a:cs typeface="+mn-cs"/>
              </a:defRPr>
            </a:pPr>
            <a:endParaRPr lang="zh-CN"/>
          </a:p>
        </c:txPr>
        <c:crossAx val="267155328"/>
        <c:crosses val="autoZero"/>
        <c:crossBetween val="between"/>
      </c:valAx>
      <c:spPr>
        <a:noFill/>
        <a:ln>
          <a:noFill/>
        </a:ln>
        <a:effectLst/>
      </c:spPr>
    </c:plotArea>
    <c:plotVisOnly val="1"/>
    <c:dispBlanksAs val="zero"/>
    <c:showDLblsOverMax val="0"/>
  </c:chart>
  <c:spPr>
    <a:noFill/>
    <a:ln>
      <a:noFill/>
    </a:ln>
    <a:effectLst/>
  </c:spPr>
  <c:txPr>
    <a:bodyPr/>
    <a:lstStyle/>
    <a:p>
      <a:pPr>
        <a:defRPr/>
      </a:pPr>
      <a:endParaRPr lang="zh-CN"/>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01ACBE"/>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70</c:v>
                </c:pt>
                <c:pt idx="1">
                  <c:v>30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2">
    <c:autoUpdate val="0"/>
  </c:externalData>
  <c:userShapes r:id="rId3"/>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FFB850"/>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50</c:v>
                </c:pt>
                <c:pt idx="1">
                  <c:v>50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2">
    <c:autoUpdate val="0"/>
  </c:externalData>
  <c:userShapes r:id="rId3"/>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E87071"/>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20</c:v>
                </c:pt>
                <c:pt idx="1">
                  <c:v>80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2">
    <c:autoUpdate val="0"/>
  </c:externalData>
  <c:userShapes r:id="rId3"/>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663A77"/>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0</c:v>
                </c:pt>
                <c:pt idx="1">
                  <c:v>100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2">
    <c:autoUpdate val="0"/>
  </c:externalData>
  <c:userShapes r:id="rId3"/>
</c:chartSpace>
</file>

<file path=ppt/drawings/drawing1.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2.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3.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4.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defRPr>
            </a:lvl1pPr>
          </a:lstStyle>
          <a:p>
            <a:pPr>
              <a:defRPr/>
            </a:pPr>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charset="0"/>
              </a:defRPr>
            </a:lvl1pPr>
          </a:lstStyle>
          <a:p>
            <a:pPr>
              <a:defRPr/>
            </a:pPr>
            <a:fld id="{AE1A7895-9E8F-4C50-B5E8-7345F3E6B0B6}" type="datetimeFigureOut">
              <a:rPr lang="zh-CN" altLang="en-US"/>
              <a:pPr>
                <a:defRPr/>
              </a:pPr>
              <a:t>2020/3/10</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defRPr>
            </a:lvl1pPr>
          </a:lstStyle>
          <a:p>
            <a:pPr>
              <a:defRPr/>
            </a:pPr>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atin typeface="Arial" charset="0"/>
              </a:defRPr>
            </a:lvl1pPr>
          </a:lstStyle>
          <a:p>
            <a:pPr>
              <a:defRPr/>
            </a:pPr>
            <a:fld id="{41C19984-4B2A-48B4-B869-87DEC631B6E0}" type="slidenum">
              <a:rPr lang="zh-CN" altLang="en-US"/>
              <a:pPr>
                <a:defRPr/>
              </a:pPr>
              <a:t>‹#›</a:t>
            </a:fld>
            <a:endParaRPr lang="zh-CN" altLang="en-US"/>
          </a:p>
        </p:txBody>
      </p:sp>
    </p:spTree>
    <p:extLst>
      <p:ext uri="{BB962C8B-B14F-4D97-AF65-F5344CB8AC3E}">
        <p14:creationId xmlns:p14="http://schemas.microsoft.com/office/powerpoint/2010/main" val="14472935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ED0698-BD05-4639-9D81-B9F65B9CB3B9}" type="datetimeFigureOut">
              <a:rPr lang="zh-CN" altLang="en-US" smtClean="0"/>
              <a:pPr/>
              <a:t>2020/3/10</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50DEE79-D6A9-404B-B2E7-14B1D3548937}" type="slidenum">
              <a:rPr lang="zh-CN" altLang="en-US" smtClean="0"/>
              <a:pPr/>
              <a:t>‹#›</a:t>
            </a:fld>
            <a:endParaRPr lang="zh-CN" altLang="en-US"/>
          </a:p>
        </p:txBody>
      </p:sp>
    </p:spTree>
    <p:extLst>
      <p:ext uri="{BB962C8B-B14F-4D97-AF65-F5344CB8AC3E}">
        <p14:creationId xmlns:p14="http://schemas.microsoft.com/office/powerpoint/2010/main" val="1686444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50DEE79-D6A9-404B-B2E7-14B1D3548937}" type="slidenum">
              <a:rPr lang="zh-CN" altLang="en-US" smtClean="0"/>
              <a:pPr/>
              <a:t>29</a:t>
            </a:fld>
            <a:endParaRPr lang="zh-CN" altLang="en-US"/>
          </a:p>
        </p:txBody>
      </p:sp>
    </p:spTree>
    <p:extLst>
      <p:ext uri="{BB962C8B-B14F-4D97-AF65-F5344CB8AC3E}">
        <p14:creationId xmlns:p14="http://schemas.microsoft.com/office/powerpoint/2010/main" val="2048020965"/>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hyperlink" Target="http://www.1ppt.com/tubiao/" TargetMode="External"/><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hyperlink" Target="http://www.1ppt.com/tubiao/" TargetMode="External"/><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BEBA8EAE-BF5A-486C-A8C5-ECC9F3942E4B}">
                <a14:imgProps xmlns:a14="http://schemas.microsoft.com/office/drawing/2010/main">
                  <a14:imgLayer r:embed="rId3">
                    <a14:imgEffect>
                      <a14:brightnessContrast bright="8000" contrast="33000"/>
                    </a14:imgEffect>
                  </a14:imgLayer>
                </a14:imgProps>
              </a:ext>
            </a:extLst>
          </a:blip>
          <a:srcRect/>
          <a:stretch>
            <a:fillRect/>
          </a:stretch>
        </p:blipFill>
        <p:spPr bwMode="auto">
          <a:xfrm>
            <a:off x="-11875" y="792942"/>
            <a:ext cx="9192388" cy="5372361"/>
          </a:xfrm>
          <a:prstGeom prst="rect">
            <a:avLst/>
          </a:prstGeom>
          <a:noFill/>
          <a:ln w="9525">
            <a:noFill/>
            <a:miter lim="800000"/>
            <a:headEnd/>
            <a:tailEnd/>
          </a:ln>
        </p:spPr>
      </p:pic>
      <p:sp>
        <p:nvSpPr>
          <p:cNvPr id="12" name="矩形 11"/>
          <p:cNvSpPr/>
          <p:nvPr userDrawn="1"/>
        </p:nvSpPr>
        <p:spPr bwMode="auto">
          <a:xfrm>
            <a:off x="-8625" y="801569"/>
            <a:ext cx="9180511" cy="5372360"/>
          </a:xfrm>
          <a:prstGeom prst="rect">
            <a:avLst/>
          </a:prstGeom>
          <a:gradFill flip="none" rotWithShape="1">
            <a:gsLst>
              <a:gs pos="0">
                <a:schemeClr val="tx1">
                  <a:lumMod val="65000"/>
                  <a:lumOff val="35000"/>
                </a:schemeClr>
              </a:gs>
              <a:gs pos="50000">
                <a:schemeClr val="tx1">
                  <a:lumMod val="75000"/>
                  <a:lumOff val="25000"/>
                </a:schemeClr>
              </a:gs>
              <a:gs pos="100000">
                <a:schemeClr val="tx1">
                  <a:lumMod val="95000"/>
                  <a:lumOff val="5000"/>
                </a:schemeClr>
              </a:gs>
            </a:gsLst>
            <a:path path="circle">
              <a:fillToRect l="50000" t="50000" r="50000" b="50000"/>
            </a:path>
            <a:tileRect/>
          </a:gradFill>
          <a:ln w="25400">
            <a:noFill/>
          </a:ln>
          <a:effectLst/>
          <a:scene3d>
            <a:camera prst="orthographicFront"/>
            <a:lightRig rig="flat" dir="t"/>
          </a:scene3d>
          <a:sp3d>
            <a:extrusionClr>
              <a:schemeClr val="bg1"/>
            </a:extrusionClr>
            <a:contourClr>
              <a:schemeClr val="bg1"/>
            </a:contourClr>
          </a:sp3d>
        </p:spPr>
        <p:style>
          <a:lnRef idx="1">
            <a:schemeClr val="accent2"/>
          </a:lnRef>
          <a:fillRef idx="3">
            <a:schemeClr val="accent2"/>
          </a:fillRef>
          <a:effectRef idx="2">
            <a:schemeClr val="accent2"/>
          </a:effectRef>
          <a:fontRef idx="minor">
            <a:schemeClr val="lt1"/>
          </a:fontRef>
        </p:style>
        <p:txBody>
          <a:bodyPr rtlCol="0" anchor="ctr"/>
          <a:lstStyle/>
          <a:p>
            <a:pPr marL="0" algn="ctr" eaLnBrk="0" fontAlgn="ctr" hangingPunct="0">
              <a:spcBef>
                <a:spcPts val="0"/>
              </a:spcBef>
              <a:spcAft>
                <a:spcPts val="0"/>
              </a:spcAft>
              <a:buClr>
                <a:srgbClr val="FF0000"/>
              </a:buClr>
              <a:buSzPct val="70000"/>
              <a:tabLst>
                <a:tab pos="136525" algn="l"/>
              </a:tabLst>
            </a:pPr>
            <a:endParaRPr lang="zh-CN" altLang="en-US" sz="1400">
              <a:latin typeface="微软雅黑" pitchFamily="34" charset="-122"/>
              <a:ea typeface="微软雅黑" pitchFamily="34" charset="-122"/>
            </a:endParaRPr>
          </a:p>
        </p:txBody>
      </p:sp>
      <p:sp>
        <p:nvSpPr>
          <p:cNvPr id="5" name="矩形 4"/>
          <p:cNvSpPr/>
          <p:nvPr userDrawn="1"/>
        </p:nvSpPr>
        <p:spPr bwMode="auto">
          <a:xfrm>
            <a:off x="-34237" y="2654"/>
            <a:ext cx="9178237" cy="871538"/>
          </a:xfrm>
          <a:prstGeom prst="rect">
            <a:avLst/>
          </a:prstGeom>
          <a:blipFill dpi="0" rotWithShape="1">
            <a:blip r:embed="rId4" cstate="email">
              <a:extLst>
                <a:ext uri="{28A0092B-C50C-407E-A947-70E740481C1C}">
                  <a14:useLocalDpi xmlns:a14="http://schemas.microsoft.com/office/drawing/2010/main"/>
                </a:ext>
              </a:extLst>
            </a:blip>
            <a:srcRect/>
            <a:tile tx="-2457450" ty="0" sx="59000" sy="59000" flip="x" algn="r"/>
          </a:blipFill>
          <a:ln w="0">
            <a:noFill/>
          </a:ln>
          <a:scene3d>
            <a:camera prst="perspective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 name="矩形 1"/>
          <p:cNvSpPr/>
          <p:nvPr userDrawn="1"/>
        </p:nvSpPr>
        <p:spPr>
          <a:xfrm>
            <a:off x="-7938" y="6042025"/>
            <a:ext cx="9188451" cy="815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pic>
        <p:nvPicPr>
          <p:cNvPr id="6" name="Picture 6"/>
          <p:cNvPicPr>
            <a:picLocks noChangeAspect="1" noChangeArrowheads="1"/>
          </p:cNvPicPr>
          <p:nvPr userDrawn="1"/>
        </p:nvPicPr>
        <p:blipFill>
          <a:blip r:embed="rId5"/>
          <a:srcRect/>
          <a:stretch>
            <a:fillRect/>
          </a:stretch>
        </p:blipFill>
        <p:spPr bwMode="auto">
          <a:xfrm flipH="1">
            <a:off x="3314578" y="6345218"/>
            <a:ext cx="5829300" cy="276225"/>
          </a:xfrm>
          <a:prstGeom prst="rect">
            <a:avLst/>
          </a:prstGeom>
          <a:noFill/>
          <a:ln w="9525">
            <a:noFill/>
            <a:miter lim="800000"/>
            <a:headEnd/>
            <a:tailEnd/>
          </a:ln>
        </p:spPr>
      </p:pic>
      <p:pic>
        <p:nvPicPr>
          <p:cNvPr id="7" name="图片 11" descr="png素材 (276).png"/>
          <p:cNvPicPr>
            <a:picLocks noChangeAspect="1"/>
          </p:cNvPicPr>
          <p:nvPr userDrawn="1"/>
        </p:nvPicPr>
        <p:blipFill>
          <a:blip r:embed="rId6" cstate="email">
            <a:extLst>
              <a:ext uri="{28A0092B-C50C-407E-A947-70E740481C1C}">
                <a14:useLocalDpi xmlns:a14="http://schemas.microsoft.com/office/drawing/2010/main"/>
              </a:ext>
            </a:extLst>
          </a:blip>
          <a:srcRect/>
          <a:stretch>
            <a:fillRect/>
          </a:stretch>
        </p:blipFill>
        <p:spPr bwMode="auto">
          <a:xfrm>
            <a:off x="0" y="2654"/>
            <a:ext cx="785794" cy="785794"/>
          </a:xfrm>
          <a:prstGeom prst="rect">
            <a:avLst/>
          </a:prstGeom>
          <a:noFill/>
          <a:ln w="9525">
            <a:noFill/>
            <a:miter lim="800000"/>
            <a:headEnd/>
            <a:tailEnd/>
          </a:ln>
        </p:spPr>
      </p:pic>
      <p:sp>
        <p:nvSpPr>
          <p:cNvPr id="9" name="TextBox 8"/>
          <p:cNvSpPr txBox="1"/>
          <p:nvPr userDrawn="1"/>
        </p:nvSpPr>
        <p:spPr bwMode="auto">
          <a:xfrm>
            <a:off x="3347864" y="6347069"/>
            <a:ext cx="5356225" cy="307777"/>
          </a:xfrm>
          <a:prstGeom prst="rect">
            <a:avLst/>
          </a:prstGeom>
          <a:noFill/>
        </p:spPr>
        <p:txBody>
          <a:bodyPr>
            <a:spAutoFit/>
          </a:bodyPr>
          <a:lstStyle/>
          <a:p>
            <a:pPr>
              <a:defRPr/>
            </a:pPr>
            <a:r>
              <a:rPr lang="zh-CN" altLang="en-US" sz="1400" spc="300" dirty="0" smtClean="0">
                <a:solidFill>
                  <a:schemeClr val="bg1"/>
                </a:solidFill>
                <a:latin typeface="微软雅黑" pitchFamily="34" charset="-122"/>
                <a:ea typeface="微软雅黑" pitchFamily="34" charset="-122"/>
              </a:rPr>
              <a:t>第一</a:t>
            </a:r>
            <a:r>
              <a:rPr lang="en-US" altLang="zh-CN" sz="1400" spc="300" dirty="0" smtClean="0">
                <a:solidFill>
                  <a:schemeClr val="bg1"/>
                </a:solidFill>
                <a:latin typeface="微软雅黑" pitchFamily="34" charset="-122"/>
                <a:ea typeface="微软雅黑" pitchFamily="34" charset="-122"/>
              </a:rPr>
              <a:t>PPT HTTP://WWW.1PPT.COM</a:t>
            </a:r>
            <a:endParaRPr lang="zh-CN" altLang="en-US" sz="1400" spc="300" dirty="0">
              <a:solidFill>
                <a:schemeClr val="bg1"/>
              </a:solidFill>
              <a:latin typeface="微软雅黑" pitchFamily="34" charset="-122"/>
              <a:ea typeface="微软雅黑" pitchFamily="34" charset="-122"/>
            </a:endParaRPr>
          </a:p>
        </p:txBody>
      </p:sp>
      <p:sp>
        <p:nvSpPr>
          <p:cNvPr id="10" name="Freeform 2670"/>
          <p:cNvSpPr>
            <a:spLocks noEditPoints="1"/>
          </p:cNvSpPr>
          <p:nvPr userDrawn="1"/>
        </p:nvSpPr>
        <p:spPr bwMode="auto">
          <a:xfrm>
            <a:off x="2786050" y="6273138"/>
            <a:ext cx="403225" cy="406400"/>
          </a:xfrm>
          <a:custGeom>
            <a:avLst/>
            <a:gdLst>
              <a:gd name="T0" fmla="*/ 73 w 300"/>
              <a:gd name="T1" fmla="*/ 144 h 302"/>
              <a:gd name="T2" fmla="*/ 58 w 300"/>
              <a:gd name="T3" fmla="*/ 153 h 302"/>
              <a:gd name="T4" fmla="*/ 41 w 300"/>
              <a:gd name="T5" fmla="*/ 156 h 302"/>
              <a:gd name="T6" fmla="*/ 15 w 300"/>
              <a:gd name="T7" fmla="*/ 156 h 302"/>
              <a:gd name="T8" fmla="*/ 4 w 300"/>
              <a:gd name="T9" fmla="*/ 151 h 302"/>
              <a:gd name="T10" fmla="*/ 2 w 300"/>
              <a:gd name="T11" fmla="*/ 147 h 302"/>
              <a:gd name="T12" fmla="*/ 0 w 300"/>
              <a:gd name="T13" fmla="*/ 113 h 302"/>
              <a:gd name="T14" fmla="*/ 0 w 300"/>
              <a:gd name="T15" fmla="*/ 104 h 302"/>
              <a:gd name="T16" fmla="*/ 7 w 300"/>
              <a:gd name="T17" fmla="*/ 90 h 302"/>
              <a:gd name="T18" fmla="*/ 82 w 300"/>
              <a:gd name="T19" fmla="*/ 12 h 302"/>
              <a:gd name="T20" fmla="*/ 89 w 300"/>
              <a:gd name="T21" fmla="*/ 7 h 302"/>
              <a:gd name="T22" fmla="*/ 104 w 300"/>
              <a:gd name="T23" fmla="*/ 2 h 302"/>
              <a:gd name="T24" fmla="*/ 113 w 300"/>
              <a:gd name="T25" fmla="*/ 0 h 302"/>
              <a:gd name="T26" fmla="*/ 129 w 300"/>
              <a:gd name="T27" fmla="*/ 3 h 302"/>
              <a:gd name="T28" fmla="*/ 142 w 300"/>
              <a:gd name="T29" fmla="*/ 12 h 302"/>
              <a:gd name="T30" fmla="*/ 148 w 300"/>
              <a:gd name="T31" fmla="*/ 19 h 302"/>
              <a:gd name="T32" fmla="*/ 154 w 300"/>
              <a:gd name="T33" fmla="*/ 34 h 302"/>
              <a:gd name="T34" fmla="*/ 154 w 300"/>
              <a:gd name="T35" fmla="*/ 43 h 302"/>
              <a:gd name="T36" fmla="*/ 152 w 300"/>
              <a:gd name="T37" fmla="*/ 59 h 302"/>
              <a:gd name="T38" fmla="*/ 142 w 300"/>
              <a:gd name="T39" fmla="*/ 73 h 302"/>
              <a:gd name="T40" fmla="*/ 21 w 300"/>
              <a:gd name="T41" fmla="*/ 97 h 302"/>
              <a:gd name="T42" fmla="*/ 18 w 300"/>
              <a:gd name="T43" fmla="*/ 100 h 302"/>
              <a:gd name="T44" fmla="*/ 15 w 300"/>
              <a:gd name="T45" fmla="*/ 109 h 302"/>
              <a:gd name="T46" fmla="*/ 15 w 300"/>
              <a:gd name="T47" fmla="*/ 118 h 302"/>
              <a:gd name="T48" fmla="*/ 19 w 300"/>
              <a:gd name="T49" fmla="*/ 117 h 302"/>
              <a:gd name="T50" fmla="*/ 22 w 300"/>
              <a:gd name="T51" fmla="*/ 118 h 302"/>
              <a:gd name="T52" fmla="*/ 30 w 300"/>
              <a:gd name="T53" fmla="*/ 120 h 302"/>
              <a:gd name="T54" fmla="*/ 33 w 300"/>
              <a:gd name="T55" fmla="*/ 123 h 302"/>
              <a:gd name="T56" fmla="*/ 37 w 300"/>
              <a:gd name="T57" fmla="*/ 130 h 302"/>
              <a:gd name="T58" fmla="*/ 38 w 300"/>
              <a:gd name="T59" fmla="*/ 136 h 302"/>
              <a:gd name="T60" fmla="*/ 38 w 300"/>
              <a:gd name="T61" fmla="*/ 141 h 302"/>
              <a:gd name="T62" fmla="*/ 41 w 300"/>
              <a:gd name="T63" fmla="*/ 141 h 302"/>
              <a:gd name="T64" fmla="*/ 52 w 300"/>
              <a:gd name="T65" fmla="*/ 138 h 302"/>
              <a:gd name="T66" fmla="*/ 59 w 300"/>
              <a:gd name="T67" fmla="*/ 134 h 302"/>
              <a:gd name="T68" fmla="*/ 62 w 300"/>
              <a:gd name="T69" fmla="*/ 130 h 302"/>
              <a:gd name="T70" fmla="*/ 65 w 300"/>
              <a:gd name="T71" fmla="*/ 122 h 302"/>
              <a:gd name="T72" fmla="*/ 65 w 300"/>
              <a:gd name="T73" fmla="*/ 117 h 302"/>
              <a:gd name="T74" fmla="*/ 63 w 300"/>
              <a:gd name="T75" fmla="*/ 106 h 302"/>
              <a:gd name="T76" fmla="*/ 58 w 300"/>
              <a:gd name="T77" fmla="*/ 97 h 302"/>
              <a:gd name="T78" fmla="*/ 54 w 300"/>
              <a:gd name="T79" fmla="*/ 94 h 302"/>
              <a:gd name="T80" fmla="*/ 44 w 300"/>
              <a:gd name="T81" fmla="*/ 90 h 302"/>
              <a:gd name="T82" fmla="*/ 38 w 300"/>
              <a:gd name="T83" fmla="*/ 90 h 302"/>
              <a:gd name="T84" fmla="*/ 30 w 300"/>
              <a:gd name="T85" fmla="*/ 91 h 302"/>
              <a:gd name="T86" fmla="*/ 21 w 300"/>
              <a:gd name="T87" fmla="*/ 97 h 302"/>
              <a:gd name="T88" fmla="*/ 81 w 300"/>
              <a:gd name="T89" fmla="*/ 113 h 302"/>
              <a:gd name="T90" fmla="*/ 132 w 300"/>
              <a:gd name="T91" fmla="*/ 62 h 302"/>
              <a:gd name="T92" fmla="*/ 137 w 300"/>
              <a:gd name="T93" fmla="*/ 54 h 302"/>
              <a:gd name="T94" fmla="*/ 139 w 300"/>
              <a:gd name="T95" fmla="*/ 43 h 302"/>
              <a:gd name="T96" fmla="*/ 139 w 300"/>
              <a:gd name="T97" fmla="*/ 37 h 302"/>
              <a:gd name="T98" fmla="*/ 135 w 300"/>
              <a:gd name="T99" fmla="*/ 28 h 302"/>
              <a:gd name="T100" fmla="*/ 132 w 300"/>
              <a:gd name="T101" fmla="*/ 24 h 302"/>
              <a:gd name="T102" fmla="*/ 123 w 300"/>
              <a:gd name="T103" fmla="*/ 18 h 302"/>
              <a:gd name="T104" fmla="*/ 113 w 300"/>
              <a:gd name="T105" fmla="*/ 15 h 302"/>
              <a:gd name="T106" fmla="*/ 107 w 300"/>
              <a:gd name="T107" fmla="*/ 16 h 302"/>
              <a:gd name="T108" fmla="*/ 97 w 300"/>
              <a:gd name="T109" fmla="*/ 21 h 302"/>
              <a:gd name="T110" fmla="*/ 41 w 300"/>
              <a:gd name="T111" fmla="*/ 74 h 302"/>
              <a:gd name="T112" fmla="*/ 49 w 300"/>
              <a:gd name="T113" fmla="*/ 75 h 302"/>
              <a:gd name="T114" fmla="*/ 63 w 300"/>
              <a:gd name="T115" fmla="*/ 82 h 302"/>
              <a:gd name="T116" fmla="*/ 69 w 300"/>
              <a:gd name="T117" fmla="*/ 86 h 302"/>
              <a:gd name="T118" fmla="*/ 77 w 300"/>
              <a:gd name="T119" fmla="*/ 99 h 302"/>
              <a:gd name="T120" fmla="*/ 81 w 300"/>
              <a:gd name="T121" fmla="*/ 113 h 30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00"/>
              <a:gd name="T184" fmla="*/ 0 h 302"/>
              <a:gd name="T185" fmla="*/ 300 w 300"/>
              <a:gd name="T186" fmla="*/ 302 h 30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00" h="302">
                <a:moveTo>
                  <a:pt x="140" y="278"/>
                </a:moveTo>
                <a:lnTo>
                  <a:pt x="140" y="278"/>
                </a:lnTo>
                <a:lnTo>
                  <a:pt x="128" y="288"/>
                </a:lnTo>
                <a:lnTo>
                  <a:pt x="114" y="296"/>
                </a:lnTo>
                <a:lnTo>
                  <a:pt x="98" y="300"/>
                </a:lnTo>
                <a:lnTo>
                  <a:pt x="82" y="302"/>
                </a:lnTo>
                <a:lnTo>
                  <a:pt x="30" y="302"/>
                </a:lnTo>
                <a:lnTo>
                  <a:pt x="18" y="300"/>
                </a:lnTo>
                <a:lnTo>
                  <a:pt x="8" y="292"/>
                </a:lnTo>
                <a:lnTo>
                  <a:pt x="2" y="284"/>
                </a:lnTo>
                <a:lnTo>
                  <a:pt x="0" y="272"/>
                </a:lnTo>
                <a:lnTo>
                  <a:pt x="0" y="218"/>
                </a:lnTo>
                <a:lnTo>
                  <a:pt x="0" y="202"/>
                </a:lnTo>
                <a:lnTo>
                  <a:pt x="6" y="188"/>
                </a:lnTo>
                <a:lnTo>
                  <a:pt x="14" y="174"/>
                </a:lnTo>
                <a:lnTo>
                  <a:pt x="24" y="160"/>
                </a:lnTo>
                <a:lnTo>
                  <a:pt x="160" y="24"/>
                </a:lnTo>
                <a:lnTo>
                  <a:pt x="172" y="14"/>
                </a:lnTo>
                <a:lnTo>
                  <a:pt x="186" y="6"/>
                </a:lnTo>
                <a:lnTo>
                  <a:pt x="202" y="2"/>
                </a:lnTo>
                <a:lnTo>
                  <a:pt x="218" y="0"/>
                </a:lnTo>
                <a:lnTo>
                  <a:pt x="234" y="2"/>
                </a:lnTo>
                <a:lnTo>
                  <a:pt x="250" y="6"/>
                </a:lnTo>
                <a:lnTo>
                  <a:pt x="264" y="14"/>
                </a:lnTo>
                <a:lnTo>
                  <a:pt x="276" y="24"/>
                </a:lnTo>
                <a:lnTo>
                  <a:pt x="288" y="38"/>
                </a:lnTo>
                <a:lnTo>
                  <a:pt x="294" y="52"/>
                </a:lnTo>
                <a:lnTo>
                  <a:pt x="300" y="66"/>
                </a:lnTo>
                <a:lnTo>
                  <a:pt x="300" y="84"/>
                </a:lnTo>
                <a:lnTo>
                  <a:pt x="300" y="100"/>
                </a:lnTo>
                <a:lnTo>
                  <a:pt x="294" y="116"/>
                </a:lnTo>
                <a:lnTo>
                  <a:pt x="288" y="130"/>
                </a:lnTo>
                <a:lnTo>
                  <a:pt x="276" y="142"/>
                </a:lnTo>
                <a:lnTo>
                  <a:pt x="140" y="278"/>
                </a:lnTo>
                <a:close/>
                <a:moveTo>
                  <a:pt x="42" y="186"/>
                </a:moveTo>
                <a:lnTo>
                  <a:pt x="42" y="186"/>
                </a:lnTo>
                <a:lnTo>
                  <a:pt x="36" y="194"/>
                </a:lnTo>
                <a:lnTo>
                  <a:pt x="32" y="202"/>
                </a:lnTo>
                <a:lnTo>
                  <a:pt x="30" y="210"/>
                </a:lnTo>
                <a:lnTo>
                  <a:pt x="30" y="218"/>
                </a:lnTo>
                <a:lnTo>
                  <a:pt x="30" y="228"/>
                </a:lnTo>
                <a:lnTo>
                  <a:pt x="38" y="226"/>
                </a:lnTo>
                <a:lnTo>
                  <a:pt x="44" y="228"/>
                </a:lnTo>
                <a:lnTo>
                  <a:pt x="52" y="230"/>
                </a:lnTo>
                <a:lnTo>
                  <a:pt x="58" y="232"/>
                </a:lnTo>
                <a:lnTo>
                  <a:pt x="64" y="238"/>
                </a:lnTo>
                <a:lnTo>
                  <a:pt x="68" y="244"/>
                </a:lnTo>
                <a:lnTo>
                  <a:pt x="72" y="250"/>
                </a:lnTo>
                <a:lnTo>
                  <a:pt x="74" y="256"/>
                </a:lnTo>
                <a:lnTo>
                  <a:pt x="74" y="264"/>
                </a:lnTo>
                <a:lnTo>
                  <a:pt x="74" y="272"/>
                </a:lnTo>
                <a:lnTo>
                  <a:pt x="82" y="272"/>
                </a:lnTo>
                <a:lnTo>
                  <a:pt x="92" y="270"/>
                </a:lnTo>
                <a:lnTo>
                  <a:pt x="100" y="268"/>
                </a:lnTo>
                <a:lnTo>
                  <a:pt x="108" y="266"/>
                </a:lnTo>
                <a:lnTo>
                  <a:pt x="116" y="260"/>
                </a:lnTo>
                <a:lnTo>
                  <a:pt x="120" y="252"/>
                </a:lnTo>
                <a:lnTo>
                  <a:pt x="124" y="244"/>
                </a:lnTo>
                <a:lnTo>
                  <a:pt x="126" y="236"/>
                </a:lnTo>
                <a:lnTo>
                  <a:pt x="128" y="226"/>
                </a:lnTo>
                <a:lnTo>
                  <a:pt x="126" y="216"/>
                </a:lnTo>
                <a:lnTo>
                  <a:pt x="124" y="206"/>
                </a:lnTo>
                <a:lnTo>
                  <a:pt x="118" y="198"/>
                </a:lnTo>
                <a:lnTo>
                  <a:pt x="112" y="190"/>
                </a:lnTo>
                <a:lnTo>
                  <a:pt x="104" y="182"/>
                </a:lnTo>
                <a:lnTo>
                  <a:pt x="94" y="178"/>
                </a:lnTo>
                <a:lnTo>
                  <a:pt x="86" y="174"/>
                </a:lnTo>
                <a:lnTo>
                  <a:pt x="74" y="174"/>
                </a:lnTo>
                <a:lnTo>
                  <a:pt x="66" y="174"/>
                </a:lnTo>
                <a:lnTo>
                  <a:pt x="58" y="176"/>
                </a:lnTo>
                <a:lnTo>
                  <a:pt x="50" y="180"/>
                </a:lnTo>
                <a:lnTo>
                  <a:pt x="42" y="186"/>
                </a:lnTo>
                <a:close/>
                <a:moveTo>
                  <a:pt x="158" y="218"/>
                </a:moveTo>
                <a:lnTo>
                  <a:pt x="256" y="120"/>
                </a:lnTo>
                <a:lnTo>
                  <a:pt x="262" y="112"/>
                </a:lnTo>
                <a:lnTo>
                  <a:pt x="266" y="104"/>
                </a:lnTo>
                <a:lnTo>
                  <a:pt x="270" y="94"/>
                </a:lnTo>
                <a:lnTo>
                  <a:pt x="270" y="84"/>
                </a:lnTo>
                <a:lnTo>
                  <a:pt x="270" y="72"/>
                </a:lnTo>
                <a:lnTo>
                  <a:pt x="266" y="64"/>
                </a:lnTo>
                <a:lnTo>
                  <a:pt x="262" y="54"/>
                </a:lnTo>
                <a:lnTo>
                  <a:pt x="256" y="46"/>
                </a:lnTo>
                <a:lnTo>
                  <a:pt x="248" y="40"/>
                </a:lnTo>
                <a:lnTo>
                  <a:pt x="238" y="34"/>
                </a:lnTo>
                <a:lnTo>
                  <a:pt x="228" y="32"/>
                </a:lnTo>
                <a:lnTo>
                  <a:pt x="218" y="30"/>
                </a:lnTo>
                <a:lnTo>
                  <a:pt x="208" y="32"/>
                </a:lnTo>
                <a:lnTo>
                  <a:pt x="198" y="34"/>
                </a:lnTo>
                <a:lnTo>
                  <a:pt x="188" y="40"/>
                </a:lnTo>
                <a:lnTo>
                  <a:pt x="180" y="46"/>
                </a:lnTo>
                <a:lnTo>
                  <a:pt x="82" y="144"/>
                </a:lnTo>
                <a:lnTo>
                  <a:pt x="96" y="146"/>
                </a:lnTo>
                <a:lnTo>
                  <a:pt x="110" y="152"/>
                </a:lnTo>
                <a:lnTo>
                  <a:pt x="122" y="158"/>
                </a:lnTo>
                <a:lnTo>
                  <a:pt x="134" y="168"/>
                </a:lnTo>
                <a:lnTo>
                  <a:pt x="142" y="180"/>
                </a:lnTo>
                <a:lnTo>
                  <a:pt x="150" y="192"/>
                </a:lnTo>
                <a:lnTo>
                  <a:pt x="154" y="204"/>
                </a:lnTo>
                <a:lnTo>
                  <a:pt x="158" y="218"/>
                </a:lnTo>
                <a:close/>
              </a:path>
            </a:pathLst>
          </a:custGeom>
          <a:gradFill rotWithShape="1">
            <a:gsLst>
              <a:gs pos="0">
                <a:srgbClr val="FF6600"/>
              </a:gs>
              <a:gs pos="100000">
                <a:srgbClr val="FF3300"/>
              </a:gs>
            </a:gsLst>
            <a:lin ang="5400000" scaled="1"/>
          </a:gradFill>
          <a:ln w="9525">
            <a:noFill/>
            <a:round/>
            <a:headEnd/>
            <a:tailEnd/>
          </a:ln>
        </p:spPr>
        <p:txBody>
          <a:bodyPr/>
          <a:lstStyle/>
          <a:p>
            <a:endParaRPr lang="zh-CN" altLang="en-US" sz="900"/>
          </a:p>
        </p:txBody>
      </p:sp>
      <p:sp>
        <p:nvSpPr>
          <p:cNvPr id="11" name="矩形 10"/>
          <p:cNvSpPr/>
          <p:nvPr userDrawn="1"/>
        </p:nvSpPr>
        <p:spPr bwMode="auto">
          <a:xfrm>
            <a:off x="2771800" y="8253536"/>
            <a:ext cx="4032448" cy="360040"/>
          </a:xfrm>
          <a:prstGeom prst="rect">
            <a:avLst/>
          </a:prstGeom>
          <a:noFill/>
          <a:ln w="25400">
            <a:noFill/>
          </a:ln>
          <a:effectLst/>
          <a:scene3d>
            <a:camera prst="orthographicFront"/>
            <a:lightRig rig="flat" dir="t"/>
          </a:scene3d>
          <a:sp3d>
            <a:extrusionClr>
              <a:schemeClr val="bg1"/>
            </a:extrusionClr>
            <a:contourClr>
              <a:schemeClr val="bg1"/>
            </a:contourClr>
          </a:sp3d>
        </p:spPr>
        <p:style>
          <a:lnRef idx="1">
            <a:schemeClr val="accent2"/>
          </a:lnRef>
          <a:fillRef idx="3">
            <a:schemeClr val="accent2"/>
          </a:fillRef>
          <a:effectRef idx="2">
            <a:schemeClr val="accent2"/>
          </a:effectRef>
          <a:fontRef idx="minor">
            <a:schemeClr val="lt1"/>
          </a:fontRef>
        </p:style>
        <p:txBody>
          <a:bodyPr rtlCol="0" anchor="ctr"/>
          <a:lstStyle/>
          <a:p>
            <a:pPr marL="0" algn="ctr" eaLnBrk="0" fontAlgn="ctr" hangingPunct="0">
              <a:spcBef>
                <a:spcPts val="0"/>
              </a:spcBef>
              <a:spcAft>
                <a:spcPts val="0"/>
              </a:spcAft>
              <a:buClr>
                <a:srgbClr val="FF0000"/>
              </a:buClr>
              <a:buSzPct val="70000"/>
              <a:tabLst>
                <a:tab pos="136525" algn="l"/>
              </a:tabLst>
            </a:pPr>
            <a:r>
              <a:rPr lang="zh-CN" altLang="en-US" sz="1400" dirty="0" smtClean="0">
                <a:latin typeface="华文细黑" pitchFamily="2" charset="-122"/>
                <a:ea typeface="华文细黑" pitchFamily="2" charset="-122"/>
              </a:rPr>
              <a:t>第一</a:t>
            </a:r>
            <a:r>
              <a:rPr lang="en-US" altLang="zh-CN" sz="1400" dirty="0" smtClean="0">
                <a:latin typeface="华文细黑" pitchFamily="2" charset="-122"/>
                <a:ea typeface="华文细黑" pitchFamily="2" charset="-122"/>
              </a:rPr>
              <a:t>PPT</a:t>
            </a:r>
            <a:r>
              <a:rPr lang="zh-CN" altLang="en-US" sz="1400" dirty="0" smtClean="0">
                <a:latin typeface="华文细黑" pitchFamily="2" charset="-122"/>
                <a:ea typeface="华文细黑" pitchFamily="2" charset="-122"/>
              </a:rPr>
              <a:t>模板网</a:t>
            </a:r>
            <a:endParaRPr lang="en-US" altLang="zh-CN" sz="1400" dirty="0" smtClean="0">
              <a:latin typeface="华文细黑" pitchFamily="2" charset="-122"/>
              <a:ea typeface="华文细黑" pitchFamily="2" charset="-122"/>
            </a:endParaRPr>
          </a:p>
          <a:p>
            <a:pPr marL="0" algn="ctr" eaLnBrk="0" fontAlgn="ctr" hangingPunct="0">
              <a:spcBef>
                <a:spcPts val="0"/>
              </a:spcBef>
              <a:spcAft>
                <a:spcPts val="0"/>
              </a:spcAft>
              <a:buClr>
                <a:srgbClr val="FF0000"/>
              </a:buClr>
              <a:buSzPct val="70000"/>
              <a:tabLst>
                <a:tab pos="136525" algn="l"/>
              </a:tabLst>
            </a:pPr>
            <a:r>
              <a:rPr lang="en-US" altLang="zh-CN" sz="1400" dirty="0" smtClean="0">
                <a:latin typeface="华文细黑" pitchFamily="2" charset="-122"/>
                <a:ea typeface="华文细黑" pitchFamily="2" charset="-122"/>
                <a:hlinkClick r:id="rId7"/>
              </a:rPr>
              <a:t>www.1ppt.com/tubiao/</a:t>
            </a:r>
            <a:r>
              <a:rPr lang="en-US" altLang="zh-CN" sz="1400" dirty="0" smtClean="0">
                <a:latin typeface="华文细黑" pitchFamily="2" charset="-122"/>
                <a:ea typeface="华文细黑" pitchFamily="2" charset="-122"/>
              </a:rPr>
              <a:t>  </a:t>
            </a:r>
            <a:endParaRPr lang="zh-CN" altLang="en-US" sz="1400" dirty="0">
              <a:latin typeface="华文细黑" pitchFamily="2" charset="-122"/>
              <a:ea typeface="华文细黑" pitchFamily="2" charset="-122"/>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5" name="矩形 4"/>
          <p:cNvSpPr/>
          <p:nvPr userDrawn="1"/>
        </p:nvSpPr>
        <p:spPr bwMode="auto">
          <a:xfrm>
            <a:off x="-6351" y="-14288"/>
            <a:ext cx="9186863" cy="871538"/>
          </a:xfrm>
          <a:prstGeom prst="rect">
            <a:avLst/>
          </a:prstGeom>
          <a:blipFill dpi="0" rotWithShape="1">
            <a:blip r:embed="rId2" cstate="email">
              <a:extLst>
                <a:ext uri="{28A0092B-C50C-407E-A947-70E740481C1C}">
                  <a14:useLocalDpi xmlns:a14="http://schemas.microsoft.com/office/drawing/2010/main"/>
                </a:ext>
              </a:extLst>
            </a:blip>
            <a:srcRect/>
            <a:tile tx="-2457450" ty="0" sx="59000" sy="59000" flip="x" algn="r"/>
          </a:blipFill>
          <a:ln w="0">
            <a:noFill/>
          </a:ln>
          <a:scene3d>
            <a:camera prst="perspective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 name="矩形 1"/>
          <p:cNvSpPr/>
          <p:nvPr userDrawn="1"/>
        </p:nvSpPr>
        <p:spPr>
          <a:xfrm>
            <a:off x="-7938" y="6042025"/>
            <a:ext cx="9188451" cy="815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pic>
        <p:nvPicPr>
          <p:cNvPr id="4" name="Picture 2"/>
          <p:cNvPicPr>
            <a:picLocks noChangeAspect="1" noChangeArrowheads="1"/>
          </p:cNvPicPr>
          <p:nvPr userDrawn="1"/>
        </p:nvPicPr>
        <p:blipFill>
          <a:blip r:embed="rId3">
            <a:extLst>
              <a:ext uri="{BEBA8EAE-BF5A-486C-A8C5-ECC9F3942E4B}">
                <a14:imgProps xmlns:a14="http://schemas.microsoft.com/office/drawing/2010/main">
                  <a14:imgLayer r:embed="rId4">
                    <a14:imgEffect>
                      <a14:brightnessContrast bright="8000" contrast="33000"/>
                    </a14:imgEffect>
                  </a14:imgLayer>
                </a14:imgProps>
              </a:ext>
            </a:extLst>
          </a:blip>
          <a:srcRect/>
          <a:stretch>
            <a:fillRect/>
          </a:stretch>
        </p:blipFill>
        <p:spPr bwMode="auto">
          <a:xfrm>
            <a:off x="-11875" y="792942"/>
            <a:ext cx="9192388" cy="5372361"/>
          </a:xfrm>
          <a:prstGeom prst="rect">
            <a:avLst/>
          </a:prstGeom>
          <a:noFill/>
          <a:ln w="9525">
            <a:noFill/>
            <a:miter lim="800000"/>
            <a:headEnd/>
            <a:tailEnd/>
          </a:ln>
        </p:spPr>
      </p:pic>
      <p:pic>
        <p:nvPicPr>
          <p:cNvPr id="6" name="Picture 6"/>
          <p:cNvPicPr>
            <a:picLocks noChangeAspect="1" noChangeArrowheads="1"/>
          </p:cNvPicPr>
          <p:nvPr userDrawn="1"/>
        </p:nvPicPr>
        <p:blipFill>
          <a:blip r:embed="rId5"/>
          <a:srcRect/>
          <a:stretch>
            <a:fillRect/>
          </a:stretch>
        </p:blipFill>
        <p:spPr bwMode="auto">
          <a:xfrm flipH="1">
            <a:off x="3314578" y="6345218"/>
            <a:ext cx="5829300" cy="276225"/>
          </a:xfrm>
          <a:prstGeom prst="rect">
            <a:avLst/>
          </a:prstGeom>
          <a:noFill/>
          <a:ln w="9525">
            <a:noFill/>
            <a:miter lim="800000"/>
            <a:headEnd/>
            <a:tailEnd/>
          </a:ln>
        </p:spPr>
      </p:pic>
      <p:pic>
        <p:nvPicPr>
          <p:cNvPr id="7" name="图片 11" descr="png素材 (276).png"/>
          <p:cNvPicPr>
            <a:picLocks noChangeAspect="1"/>
          </p:cNvPicPr>
          <p:nvPr userDrawn="1"/>
        </p:nvPicPr>
        <p:blipFill>
          <a:blip r:embed="rId6" cstate="email">
            <a:extLst>
              <a:ext uri="{28A0092B-C50C-407E-A947-70E740481C1C}">
                <a14:useLocalDpi xmlns:a14="http://schemas.microsoft.com/office/drawing/2010/main"/>
              </a:ext>
            </a:extLst>
          </a:blip>
          <a:srcRect/>
          <a:stretch>
            <a:fillRect/>
          </a:stretch>
        </p:blipFill>
        <p:spPr bwMode="auto">
          <a:xfrm>
            <a:off x="0" y="2654"/>
            <a:ext cx="785794" cy="785794"/>
          </a:xfrm>
          <a:prstGeom prst="rect">
            <a:avLst/>
          </a:prstGeom>
          <a:noFill/>
          <a:ln w="9525">
            <a:noFill/>
            <a:miter lim="800000"/>
            <a:headEnd/>
            <a:tailEnd/>
          </a:ln>
        </p:spPr>
      </p:pic>
      <p:sp>
        <p:nvSpPr>
          <p:cNvPr id="9" name="TextBox 8"/>
          <p:cNvSpPr txBox="1"/>
          <p:nvPr userDrawn="1"/>
        </p:nvSpPr>
        <p:spPr bwMode="auto">
          <a:xfrm>
            <a:off x="3347864" y="6347069"/>
            <a:ext cx="5356225" cy="307777"/>
          </a:xfrm>
          <a:prstGeom prst="rect">
            <a:avLst/>
          </a:prstGeom>
          <a:noFill/>
        </p:spPr>
        <p:txBody>
          <a:bodyPr>
            <a:spAutoFit/>
          </a:bodyPr>
          <a:lstStyle/>
          <a:p>
            <a:pPr>
              <a:defRPr/>
            </a:pPr>
            <a:r>
              <a:rPr lang="zh-CN" altLang="en-US" sz="1400" spc="300" dirty="0" smtClean="0">
                <a:solidFill>
                  <a:schemeClr val="bg1"/>
                </a:solidFill>
                <a:latin typeface="微软雅黑" pitchFamily="34" charset="-122"/>
                <a:ea typeface="微软雅黑" pitchFamily="34" charset="-122"/>
              </a:rPr>
              <a:t>第一</a:t>
            </a:r>
            <a:r>
              <a:rPr lang="en-US" altLang="zh-CN" sz="1400" spc="300" dirty="0" smtClean="0">
                <a:solidFill>
                  <a:schemeClr val="bg1"/>
                </a:solidFill>
                <a:latin typeface="微软雅黑" pitchFamily="34" charset="-122"/>
                <a:ea typeface="微软雅黑" pitchFamily="34" charset="-122"/>
              </a:rPr>
              <a:t>PPT HTTP://WWW.1PPT.COM</a:t>
            </a:r>
            <a:endParaRPr lang="zh-CN" altLang="en-US" sz="1400" spc="300" dirty="0">
              <a:solidFill>
                <a:schemeClr val="bg1"/>
              </a:solidFill>
              <a:latin typeface="微软雅黑" pitchFamily="34" charset="-122"/>
              <a:ea typeface="微软雅黑" pitchFamily="34" charset="-122"/>
            </a:endParaRPr>
          </a:p>
        </p:txBody>
      </p:sp>
      <p:sp>
        <p:nvSpPr>
          <p:cNvPr id="10" name="Freeform 2670"/>
          <p:cNvSpPr>
            <a:spLocks noEditPoints="1"/>
          </p:cNvSpPr>
          <p:nvPr userDrawn="1"/>
        </p:nvSpPr>
        <p:spPr bwMode="auto">
          <a:xfrm>
            <a:off x="2786050" y="6273138"/>
            <a:ext cx="403225" cy="406400"/>
          </a:xfrm>
          <a:custGeom>
            <a:avLst/>
            <a:gdLst>
              <a:gd name="T0" fmla="*/ 73 w 300"/>
              <a:gd name="T1" fmla="*/ 144 h 302"/>
              <a:gd name="T2" fmla="*/ 58 w 300"/>
              <a:gd name="T3" fmla="*/ 153 h 302"/>
              <a:gd name="T4" fmla="*/ 41 w 300"/>
              <a:gd name="T5" fmla="*/ 156 h 302"/>
              <a:gd name="T6" fmla="*/ 15 w 300"/>
              <a:gd name="T7" fmla="*/ 156 h 302"/>
              <a:gd name="T8" fmla="*/ 4 w 300"/>
              <a:gd name="T9" fmla="*/ 151 h 302"/>
              <a:gd name="T10" fmla="*/ 2 w 300"/>
              <a:gd name="T11" fmla="*/ 147 h 302"/>
              <a:gd name="T12" fmla="*/ 0 w 300"/>
              <a:gd name="T13" fmla="*/ 113 h 302"/>
              <a:gd name="T14" fmla="*/ 0 w 300"/>
              <a:gd name="T15" fmla="*/ 104 h 302"/>
              <a:gd name="T16" fmla="*/ 7 w 300"/>
              <a:gd name="T17" fmla="*/ 90 h 302"/>
              <a:gd name="T18" fmla="*/ 82 w 300"/>
              <a:gd name="T19" fmla="*/ 12 h 302"/>
              <a:gd name="T20" fmla="*/ 89 w 300"/>
              <a:gd name="T21" fmla="*/ 7 h 302"/>
              <a:gd name="T22" fmla="*/ 104 w 300"/>
              <a:gd name="T23" fmla="*/ 2 h 302"/>
              <a:gd name="T24" fmla="*/ 113 w 300"/>
              <a:gd name="T25" fmla="*/ 0 h 302"/>
              <a:gd name="T26" fmla="*/ 129 w 300"/>
              <a:gd name="T27" fmla="*/ 3 h 302"/>
              <a:gd name="T28" fmla="*/ 142 w 300"/>
              <a:gd name="T29" fmla="*/ 12 h 302"/>
              <a:gd name="T30" fmla="*/ 148 w 300"/>
              <a:gd name="T31" fmla="*/ 19 h 302"/>
              <a:gd name="T32" fmla="*/ 154 w 300"/>
              <a:gd name="T33" fmla="*/ 34 h 302"/>
              <a:gd name="T34" fmla="*/ 154 w 300"/>
              <a:gd name="T35" fmla="*/ 43 h 302"/>
              <a:gd name="T36" fmla="*/ 152 w 300"/>
              <a:gd name="T37" fmla="*/ 59 h 302"/>
              <a:gd name="T38" fmla="*/ 142 w 300"/>
              <a:gd name="T39" fmla="*/ 73 h 302"/>
              <a:gd name="T40" fmla="*/ 21 w 300"/>
              <a:gd name="T41" fmla="*/ 97 h 302"/>
              <a:gd name="T42" fmla="*/ 18 w 300"/>
              <a:gd name="T43" fmla="*/ 100 h 302"/>
              <a:gd name="T44" fmla="*/ 15 w 300"/>
              <a:gd name="T45" fmla="*/ 109 h 302"/>
              <a:gd name="T46" fmla="*/ 15 w 300"/>
              <a:gd name="T47" fmla="*/ 118 h 302"/>
              <a:gd name="T48" fmla="*/ 19 w 300"/>
              <a:gd name="T49" fmla="*/ 117 h 302"/>
              <a:gd name="T50" fmla="*/ 22 w 300"/>
              <a:gd name="T51" fmla="*/ 118 h 302"/>
              <a:gd name="T52" fmla="*/ 30 w 300"/>
              <a:gd name="T53" fmla="*/ 120 h 302"/>
              <a:gd name="T54" fmla="*/ 33 w 300"/>
              <a:gd name="T55" fmla="*/ 123 h 302"/>
              <a:gd name="T56" fmla="*/ 37 w 300"/>
              <a:gd name="T57" fmla="*/ 130 h 302"/>
              <a:gd name="T58" fmla="*/ 38 w 300"/>
              <a:gd name="T59" fmla="*/ 136 h 302"/>
              <a:gd name="T60" fmla="*/ 38 w 300"/>
              <a:gd name="T61" fmla="*/ 141 h 302"/>
              <a:gd name="T62" fmla="*/ 41 w 300"/>
              <a:gd name="T63" fmla="*/ 141 h 302"/>
              <a:gd name="T64" fmla="*/ 52 w 300"/>
              <a:gd name="T65" fmla="*/ 138 h 302"/>
              <a:gd name="T66" fmla="*/ 59 w 300"/>
              <a:gd name="T67" fmla="*/ 134 h 302"/>
              <a:gd name="T68" fmla="*/ 62 w 300"/>
              <a:gd name="T69" fmla="*/ 130 h 302"/>
              <a:gd name="T70" fmla="*/ 65 w 300"/>
              <a:gd name="T71" fmla="*/ 122 h 302"/>
              <a:gd name="T72" fmla="*/ 65 w 300"/>
              <a:gd name="T73" fmla="*/ 117 h 302"/>
              <a:gd name="T74" fmla="*/ 63 w 300"/>
              <a:gd name="T75" fmla="*/ 106 h 302"/>
              <a:gd name="T76" fmla="*/ 58 w 300"/>
              <a:gd name="T77" fmla="*/ 97 h 302"/>
              <a:gd name="T78" fmla="*/ 54 w 300"/>
              <a:gd name="T79" fmla="*/ 94 h 302"/>
              <a:gd name="T80" fmla="*/ 44 w 300"/>
              <a:gd name="T81" fmla="*/ 90 h 302"/>
              <a:gd name="T82" fmla="*/ 38 w 300"/>
              <a:gd name="T83" fmla="*/ 90 h 302"/>
              <a:gd name="T84" fmla="*/ 30 w 300"/>
              <a:gd name="T85" fmla="*/ 91 h 302"/>
              <a:gd name="T86" fmla="*/ 21 w 300"/>
              <a:gd name="T87" fmla="*/ 97 h 302"/>
              <a:gd name="T88" fmla="*/ 81 w 300"/>
              <a:gd name="T89" fmla="*/ 113 h 302"/>
              <a:gd name="T90" fmla="*/ 132 w 300"/>
              <a:gd name="T91" fmla="*/ 62 h 302"/>
              <a:gd name="T92" fmla="*/ 137 w 300"/>
              <a:gd name="T93" fmla="*/ 54 h 302"/>
              <a:gd name="T94" fmla="*/ 139 w 300"/>
              <a:gd name="T95" fmla="*/ 43 h 302"/>
              <a:gd name="T96" fmla="*/ 139 w 300"/>
              <a:gd name="T97" fmla="*/ 37 h 302"/>
              <a:gd name="T98" fmla="*/ 135 w 300"/>
              <a:gd name="T99" fmla="*/ 28 h 302"/>
              <a:gd name="T100" fmla="*/ 132 w 300"/>
              <a:gd name="T101" fmla="*/ 24 h 302"/>
              <a:gd name="T102" fmla="*/ 123 w 300"/>
              <a:gd name="T103" fmla="*/ 18 h 302"/>
              <a:gd name="T104" fmla="*/ 113 w 300"/>
              <a:gd name="T105" fmla="*/ 15 h 302"/>
              <a:gd name="T106" fmla="*/ 107 w 300"/>
              <a:gd name="T107" fmla="*/ 16 h 302"/>
              <a:gd name="T108" fmla="*/ 97 w 300"/>
              <a:gd name="T109" fmla="*/ 21 h 302"/>
              <a:gd name="T110" fmla="*/ 41 w 300"/>
              <a:gd name="T111" fmla="*/ 74 h 302"/>
              <a:gd name="T112" fmla="*/ 49 w 300"/>
              <a:gd name="T113" fmla="*/ 75 h 302"/>
              <a:gd name="T114" fmla="*/ 63 w 300"/>
              <a:gd name="T115" fmla="*/ 82 h 302"/>
              <a:gd name="T116" fmla="*/ 69 w 300"/>
              <a:gd name="T117" fmla="*/ 86 h 302"/>
              <a:gd name="T118" fmla="*/ 77 w 300"/>
              <a:gd name="T119" fmla="*/ 99 h 302"/>
              <a:gd name="T120" fmla="*/ 81 w 300"/>
              <a:gd name="T121" fmla="*/ 113 h 30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00"/>
              <a:gd name="T184" fmla="*/ 0 h 302"/>
              <a:gd name="T185" fmla="*/ 300 w 300"/>
              <a:gd name="T186" fmla="*/ 302 h 30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00" h="302">
                <a:moveTo>
                  <a:pt x="140" y="278"/>
                </a:moveTo>
                <a:lnTo>
                  <a:pt x="140" y="278"/>
                </a:lnTo>
                <a:lnTo>
                  <a:pt x="128" y="288"/>
                </a:lnTo>
                <a:lnTo>
                  <a:pt x="114" y="296"/>
                </a:lnTo>
                <a:lnTo>
                  <a:pt x="98" y="300"/>
                </a:lnTo>
                <a:lnTo>
                  <a:pt x="82" y="302"/>
                </a:lnTo>
                <a:lnTo>
                  <a:pt x="30" y="302"/>
                </a:lnTo>
                <a:lnTo>
                  <a:pt x="18" y="300"/>
                </a:lnTo>
                <a:lnTo>
                  <a:pt x="8" y="292"/>
                </a:lnTo>
                <a:lnTo>
                  <a:pt x="2" y="284"/>
                </a:lnTo>
                <a:lnTo>
                  <a:pt x="0" y="272"/>
                </a:lnTo>
                <a:lnTo>
                  <a:pt x="0" y="218"/>
                </a:lnTo>
                <a:lnTo>
                  <a:pt x="0" y="202"/>
                </a:lnTo>
                <a:lnTo>
                  <a:pt x="6" y="188"/>
                </a:lnTo>
                <a:lnTo>
                  <a:pt x="14" y="174"/>
                </a:lnTo>
                <a:lnTo>
                  <a:pt x="24" y="160"/>
                </a:lnTo>
                <a:lnTo>
                  <a:pt x="160" y="24"/>
                </a:lnTo>
                <a:lnTo>
                  <a:pt x="172" y="14"/>
                </a:lnTo>
                <a:lnTo>
                  <a:pt x="186" y="6"/>
                </a:lnTo>
                <a:lnTo>
                  <a:pt x="202" y="2"/>
                </a:lnTo>
                <a:lnTo>
                  <a:pt x="218" y="0"/>
                </a:lnTo>
                <a:lnTo>
                  <a:pt x="234" y="2"/>
                </a:lnTo>
                <a:lnTo>
                  <a:pt x="250" y="6"/>
                </a:lnTo>
                <a:lnTo>
                  <a:pt x="264" y="14"/>
                </a:lnTo>
                <a:lnTo>
                  <a:pt x="276" y="24"/>
                </a:lnTo>
                <a:lnTo>
                  <a:pt x="288" y="38"/>
                </a:lnTo>
                <a:lnTo>
                  <a:pt x="294" y="52"/>
                </a:lnTo>
                <a:lnTo>
                  <a:pt x="300" y="66"/>
                </a:lnTo>
                <a:lnTo>
                  <a:pt x="300" y="84"/>
                </a:lnTo>
                <a:lnTo>
                  <a:pt x="300" y="100"/>
                </a:lnTo>
                <a:lnTo>
                  <a:pt x="294" y="116"/>
                </a:lnTo>
                <a:lnTo>
                  <a:pt x="288" y="130"/>
                </a:lnTo>
                <a:lnTo>
                  <a:pt x="276" y="142"/>
                </a:lnTo>
                <a:lnTo>
                  <a:pt x="140" y="278"/>
                </a:lnTo>
                <a:close/>
                <a:moveTo>
                  <a:pt x="42" y="186"/>
                </a:moveTo>
                <a:lnTo>
                  <a:pt x="42" y="186"/>
                </a:lnTo>
                <a:lnTo>
                  <a:pt x="36" y="194"/>
                </a:lnTo>
                <a:lnTo>
                  <a:pt x="32" y="202"/>
                </a:lnTo>
                <a:lnTo>
                  <a:pt x="30" y="210"/>
                </a:lnTo>
                <a:lnTo>
                  <a:pt x="30" y="218"/>
                </a:lnTo>
                <a:lnTo>
                  <a:pt x="30" y="228"/>
                </a:lnTo>
                <a:lnTo>
                  <a:pt x="38" y="226"/>
                </a:lnTo>
                <a:lnTo>
                  <a:pt x="44" y="228"/>
                </a:lnTo>
                <a:lnTo>
                  <a:pt x="52" y="230"/>
                </a:lnTo>
                <a:lnTo>
                  <a:pt x="58" y="232"/>
                </a:lnTo>
                <a:lnTo>
                  <a:pt x="64" y="238"/>
                </a:lnTo>
                <a:lnTo>
                  <a:pt x="68" y="244"/>
                </a:lnTo>
                <a:lnTo>
                  <a:pt x="72" y="250"/>
                </a:lnTo>
                <a:lnTo>
                  <a:pt x="74" y="256"/>
                </a:lnTo>
                <a:lnTo>
                  <a:pt x="74" y="264"/>
                </a:lnTo>
                <a:lnTo>
                  <a:pt x="74" y="272"/>
                </a:lnTo>
                <a:lnTo>
                  <a:pt x="82" y="272"/>
                </a:lnTo>
                <a:lnTo>
                  <a:pt x="92" y="270"/>
                </a:lnTo>
                <a:lnTo>
                  <a:pt x="100" y="268"/>
                </a:lnTo>
                <a:lnTo>
                  <a:pt x="108" y="266"/>
                </a:lnTo>
                <a:lnTo>
                  <a:pt x="116" y="260"/>
                </a:lnTo>
                <a:lnTo>
                  <a:pt x="120" y="252"/>
                </a:lnTo>
                <a:lnTo>
                  <a:pt x="124" y="244"/>
                </a:lnTo>
                <a:lnTo>
                  <a:pt x="126" y="236"/>
                </a:lnTo>
                <a:lnTo>
                  <a:pt x="128" y="226"/>
                </a:lnTo>
                <a:lnTo>
                  <a:pt x="126" y="216"/>
                </a:lnTo>
                <a:lnTo>
                  <a:pt x="124" y="206"/>
                </a:lnTo>
                <a:lnTo>
                  <a:pt x="118" y="198"/>
                </a:lnTo>
                <a:lnTo>
                  <a:pt x="112" y="190"/>
                </a:lnTo>
                <a:lnTo>
                  <a:pt x="104" y="182"/>
                </a:lnTo>
                <a:lnTo>
                  <a:pt x="94" y="178"/>
                </a:lnTo>
                <a:lnTo>
                  <a:pt x="86" y="174"/>
                </a:lnTo>
                <a:lnTo>
                  <a:pt x="74" y="174"/>
                </a:lnTo>
                <a:lnTo>
                  <a:pt x="66" y="174"/>
                </a:lnTo>
                <a:lnTo>
                  <a:pt x="58" y="176"/>
                </a:lnTo>
                <a:lnTo>
                  <a:pt x="50" y="180"/>
                </a:lnTo>
                <a:lnTo>
                  <a:pt x="42" y="186"/>
                </a:lnTo>
                <a:close/>
                <a:moveTo>
                  <a:pt x="158" y="218"/>
                </a:moveTo>
                <a:lnTo>
                  <a:pt x="256" y="120"/>
                </a:lnTo>
                <a:lnTo>
                  <a:pt x="262" y="112"/>
                </a:lnTo>
                <a:lnTo>
                  <a:pt x="266" y="104"/>
                </a:lnTo>
                <a:lnTo>
                  <a:pt x="270" y="94"/>
                </a:lnTo>
                <a:lnTo>
                  <a:pt x="270" y="84"/>
                </a:lnTo>
                <a:lnTo>
                  <a:pt x="270" y="72"/>
                </a:lnTo>
                <a:lnTo>
                  <a:pt x="266" y="64"/>
                </a:lnTo>
                <a:lnTo>
                  <a:pt x="262" y="54"/>
                </a:lnTo>
                <a:lnTo>
                  <a:pt x="256" y="46"/>
                </a:lnTo>
                <a:lnTo>
                  <a:pt x="248" y="40"/>
                </a:lnTo>
                <a:lnTo>
                  <a:pt x="238" y="34"/>
                </a:lnTo>
                <a:lnTo>
                  <a:pt x="228" y="32"/>
                </a:lnTo>
                <a:lnTo>
                  <a:pt x="218" y="30"/>
                </a:lnTo>
                <a:lnTo>
                  <a:pt x="208" y="32"/>
                </a:lnTo>
                <a:lnTo>
                  <a:pt x="198" y="34"/>
                </a:lnTo>
                <a:lnTo>
                  <a:pt x="188" y="40"/>
                </a:lnTo>
                <a:lnTo>
                  <a:pt x="180" y="46"/>
                </a:lnTo>
                <a:lnTo>
                  <a:pt x="82" y="144"/>
                </a:lnTo>
                <a:lnTo>
                  <a:pt x="96" y="146"/>
                </a:lnTo>
                <a:lnTo>
                  <a:pt x="110" y="152"/>
                </a:lnTo>
                <a:lnTo>
                  <a:pt x="122" y="158"/>
                </a:lnTo>
                <a:lnTo>
                  <a:pt x="134" y="168"/>
                </a:lnTo>
                <a:lnTo>
                  <a:pt x="142" y="180"/>
                </a:lnTo>
                <a:lnTo>
                  <a:pt x="150" y="192"/>
                </a:lnTo>
                <a:lnTo>
                  <a:pt x="154" y="204"/>
                </a:lnTo>
                <a:lnTo>
                  <a:pt x="158" y="218"/>
                </a:lnTo>
                <a:close/>
              </a:path>
            </a:pathLst>
          </a:custGeom>
          <a:gradFill rotWithShape="1">
            <a:gsLst>
              <a:gs pos="0">
                <a:srgbClr val="FF6600"/>
              </a:gs>
              <a:gs pos="100000">
                <a:srgbClr val="FF3300"/>
              </a:gs>
            </a:gsLst>
            <a:lin ang="5400000" scaled="1"/>
          </a:gradFill>
          <a:ln w="9525">
            <a:noFill/>
            <a:round/>
            <a:headEnd/>
            <a:tailEnd/>
          </a:ln>
        </p:spPr>
        <p:txBody>
          <a:bodyPr/>
          <a:lstStyle/>
          <a:p>
            <a:endParaRPr lang="zh-CN" altLang="en-US" sz="900"/>
          </a:p>
        </p:txBody>
      </p:sp>
      <p:sp>
        <p:nvSpPr>
          <p:cNvPr id="11" name="矩形 10"/>
          <p:cNvSpPr/>
          <p:nvPr userDrawn="1"/>
        </p:nvSpPr>
        <p:spPr bwMode="auto">
          <a:xfrm>
            <a:off x="2771800" y="8253536"/>
            <a:ext cx="4032448" cy="360040"/>
          </a:xfrm>
          <a:prstGeom prst="rect">
            <a:avLst/>
          </a:prstGeom>
          <a:noFill/>
          <a:ln w="25400">
            <a:noFill/>
          </a:ln>
          <a:effectLst/>
          <a:scene3d>
            <a:camera prst="orthographicFront"/>
            <a:lightRig rig="flat" dir="t"/>
          </a:scene3d>
          <a:sp3d>
            <a:extrusionClr>
              <a:schemeClr val="bg1"/>
            </a:extrusionClr>
            <a:contourClr>
              <a:schemeClr val="bg1"/>
            </a:contourClr>
          </a:sp3d>
        </p:spPr>
        <p:style>
          <a:lnRef idx="1">
            <a:schemeClr val="accent2"/>
          </a:lnRef>
          <a:fillRef idx="3">
            <a:schemeClr val="accent2"/>
          </a:fillRef>
          <a:effectRef idx="2">
            <a:schemeClr val="accent2"/>
          </a:effectRef>
          <a:fontRef idx="minor">
            <a:schemeClr val="lt1"/>
          </a:fontRef>
        </p:style>
        <p:txBody>
          <a:bodyPr rtlCol="0" anchor="ctr"/>
          <a:lstStyle/>
          <a:p>
            <a:pPr marL="0" algn="ctr" eaLnBrk="0" fontAlgn="ctr" hangingPunct="0">
              <a:spcBef>
                <a:spcPts val="0"/>
              </a:spcBef>
              <a:spcAft>
                <a:spcPts val="0"/>
              </a:spcAft>
              <a:buClr>
                <a:srgbClr val="FF0000"/>
              </a:buClr>
              <a:buSzPct val="70000"/>
              <a:tabLst>
                <a:tab pos="136525" algn="l"/>
              </a:tabLst>
            </a:pPr>
            <a:r>
              <a:rPr lang="zh-CN" altLang="en-US" sz="1400" dirty="0" smtClean="0">
                <a:latin typeface="华文细黑" pitchFamily="2" charset="-122"/>
                <a:ea typeface="华文细黑" pitchFamily="2" charset="-122"/>
              </a:rPr>
              <a:t>第一</a:t>
            </a:r>
            <a:r>
              <a:rPr lang="en-US" altLang="zh-CN" sz="1400" dirty="0" smtClean="0">
                <a:latin typeface="华文细黑" pitchFamily="2" charset="-122"/>
                <a:ea typeface="华文细黑" pitchFamily="2" charset="-122"/>
              </a:rPr>
              <a:t>PPT</a:t>
            </a:r>
            <a:r>
              <a:rPr lang="zh-CN" altLang="en-US" sz="1400" dirty="0" smtClean="0">
                <a:latin typeface="华文细黑" pitchFamily="2" charset="-122"/>
                <a:ea typeface="华文细黑" pitchFamily="2" charset="-122"/>
              </a:rPr>
              <a:t>模板网</a:t>
            </a:r>
            <a:endParaRPr lang="en-US" altLang="zh-CN" sz="1400" dirty="0" smtClean="0">
              <a:latin typeface="华文细黑" pitchFamily="2" charset="-122"/>
              <a:ea typeface="华文细黑" pitchFamily="2" charset="-122"/>
            </a:endParaRPr>
          </a:p>
          <a:p>
            <a:pPr marL="0" algn="ctr" eaLnBrk="0" fontAlgn="ctr" hangingPunct="0">
              <a:spcBef>
                <a:spcPts val="0"/>
              </a:spcBef>
              <a:spcAft>
                <a:spcPts val="0"/>
              </a:spcAft>
              <a:buClr>
                <a:srgbClr val="FF0000"/>
              </a:buClr>
              <a:buSzPct val="70000"/>
              <a:tabLst>
                <a:tab pos="136525" algn="l"/>
              </a:tabLst>
            </a:pPr>
            <a:r>
              <a:rPr lang="en-US" altLang="zh-CN" sz="1400" dirty="0" smtClean="0">
                <a:latin typeface="华文细黑" pitchFamily="2" charset="-122"/>
                <a:ea typeface="华文细黑" pitchFamily="2" charset="-122"/>
                <a:hlinkClick r:id="rId7"/>
              </a:rPr>
              <a:t>www.1ppt.com/tubiao/</a:t>
            </a:r>
            <a:r>
              <a:rPr lang="en-US" altLang="zh-CN" sz="1400" dirty="0" smtClean="0">
                <a:latin typeface="华文细黑" pitchFamily="2" charset="-122"/>
                <a:ea typeface="华文细黑" pitchFamily="2" charset="-122"/>
              </a:rPr>
              <a:t>  </a:t>
            </a:r>
            <a:endParaRPr lang="zh-CN" altLang="en-US" sz="1400" dirty="0">
              <a:latin typeface="华文细黑" pitchFamily="2" charset="-122"/>
              <a:ea typeface="华文细黑" pitchFamily="2" charset="-122"/>
            </a:endParaRPr>
          </a:p>
        </p:txBody>
      </p:sp>
    </p:spTree>
    <p:extLst>
      <p:ext uri="{BB962C8B-B14F-4D97-AF65-F5344CB8AC3E}">
        <p14:creationId xmlns:p14="http://schemas.microsoft.com/office/powerpoint/2010/main" val="78740030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6" name="矩形 5"/>
          <p:cNvSpPr/>
          <p:nvPr userDrawn="1"/>
        </p:nvSpPr>
        <p:spPr bwMode="auto">
          <a:xfrm>
            <a:off x="-17251" y="836712"/>
            <a:ext cx="9180511" cy="5372360"/>
          </a:xfrm>
          <a:prstGeom prst="rect">
            <a:avLst/>
          </a:prstGeom>
          <a:gradFill flip="none" rotWithShape="1">
            <a:gsLst>
              <a:gs pos="0">
                <a:srgbClr val="16355B"/>
              </a:gs>
              <a:gs pos="50000">
                <a:srgbClr val="0A2037"/>
              </a:gs>
              <a:gs pos="100000">
                <a:srgbClr val="000D18"/>
              </a:gs>
            </a:gsLst>
            <a:path path="circle">
              <a:fillToRect l="50000" t="50000" r="50000" b="50000"/>
            </a:path>
            <a:tileRect/>
          </a:gradFill>
          <a:ln w="25400">
            <a:noFill/>
          </a:ln>
          <a:effectLst/>
          <a:scene3d>
            <a:camera prst="orthographicFront"/>
            <a:lightRig rig="flat" dir="t"/>
          </a:scene3d>
          <a:sp3d>
            <a:extrusionClr>
              <a:schemeClr val="bg1"/>
            </a:extrusionClr>
            <a:contourClr>
              <a:schemeClr val="bg1"/>
            </a:contourClr>
          </a:sp3d>
        </p:spPr>
        <p:style>
          <a:lnRef idx="1">
            <a:schemeClr val="accent2"/>
          </a:lnRef>
          <a:fillRef idx="3">
            <a:schemeClr val="accent2"/>
          </a:fillRef>
          <a:effectRef idx="2">
            <a:schemeClr val="accent2"/>
          </a:effectRef>
          <a:fontRef idx="minor">
            <a:schemeClr val="lt1"/>
          </a:fontRef>
        </p:style>
        <p:txBody>
          <a:bodyPr rtlCol="0" anchor="ctr"/>
          <a:lstStyle/>
          <a:p>
            <a:pPr marL="0" algn="ctr" eaLnBrk="0" fontAlgn="ctr" hangingPunct="0">
              <a:spcBef>
                <a:spcPts val="0"/>
              </a:spcBef>
              <a:spcAft>
                <a:spcPts val="0"/>
              </a:spcAft>
              <a:buClr>
                <a:srgbClr val="FF0000"/>
              </a:buClr>
              <a:buSzPct val="70000"/>
              <a:tabLst>
                <a:tab pos="136525" algn="l"/>
              </a:tabLst>
            </a:pPr>
            <a:endParaRPr lang="zh-CN" altLang="en-US" sz="1400">
              <a:latin typeface="微软雅黑" pitchFamily="34" charset="-122"/>
              <a:ea typeface="微软雅黑" pitchFamily="34" charset="-122"/>
            </a:endParaRPr>
          </a:p>
        </p:txBody>
      </p:sp>
      <p:sp>
        <p:nvSpPr>
          <p:cNvPr id="7" name="矩形 6"/>
          <p:cNvSpPr/>
          <p:nvPr userDrawn="1"/>
        </p:nvSpPr>
        <p:spPr bwMode="auto">
          <a:xfrm>
            <a:off x="-6351" y="-14288"/>
            <a:ext cx="9186863" cy="871538"/>
          </a:xfrm>
          <a:prstGeom prst="rect">
            <a:avLst/>
          </a:prstGeom>
          <a:blipFill dpi="0" rotWithShape="1">
            <a:blip r:embed="rId2" cstate="email">
              <a:extLst>
                <a:ext uri="{28A0092B-C50C-407E-A947-70E740481C1C}">
                  <a14:useLocalDpi xmlns:a14="http://schemas.microsoft.com/office/drawing/2010/main"/>
                </a:ext>
              </a:extLst>
            </a:blip>
            <a:srcRect/>
            <a:tile tx="-2457450" ty="0" sx="59000" sy="59000" flip="x" algn="r"/>
          </a:blipFill>
          <a:ln w="0">
            <a:noFill/>
          </a:ln>
          <a:scene3d>
            <a:camera prst="perspective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pic>
        <p:nvPicPr>
          <p:cNvPr id="8" name="图片 11" descr="png素材 (276).png"/>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0" y="2654"/>
            <a:ext cx="785794" cy="785794"/>
          </a:xfrm>
          <a:prstGeom prst="rect">
            <a:avLst/>
          </a:prstGeom>
          <a:noFill/>
          <a:ln w="9525">
            <a:noFill/>
            <a:miter lim="800000"/>
            <a:headEnd/>
            <a:tailEnd/>
          </a:ln>
        </p:spPr>
      </p:pic>
      <p:sp>
        <p:nvSpPr>
          <p:cNvPr id="10" name="矩形 9"/>
          <p:cNvSpPr/>
          <p:nvPr userDrawn="1"/>
        </p:nvSpPr>
        <p:spPr>
          <a:xfrm>
            <a:off x="-7938" y="6042025"/>
            <a:ext cx="9188451" cy="815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pic>
        <p:nvPicPr>
          <p:cNvPr id="11" name="Picture 6"/>
          <p:cNvPicPr>
            <a:picLocks noChangeAspect="1" noChangeArrowheads="1"/>
          </p:cNvPicPr>
          <p:nvPr userDrawn="1"/>
        </p:nvPicPr>
        <p:blipFill>
          <a:blip r:embed="rId4"/>
          <a:srcRect/>
          <a:stretch>
            <a:fillRect/>
          </a:stretch>
        </p:blipFill>
        <p:spPr bwMode="auto">
          <a:xfrm flipH="1">
            <a:off x="3314578" y="6345218"/>
            <a:ext cx="5829300" cy="276225"/>
          </a:xfrm>
          <a:prstGeom prst="rect">
            <a:avLst/>
          </a:prstGeom>
          <a:noFill/>
          <a:ln w="9525">
            <a:noFill/>
            <a:miter lim="800000"/>
            <a:headEnd/>
            <a:tailEnd/>
          </a:ln>
        </p:spPr>
      </p:pic>
      <p:sp>
        <p:nvSpPr>
          <p:cNvPr id="12" name="TextBox 11"/>
          <p:cNvSpPr txBox="1"/>
          <p:nvPr userDrawn="1"/>
        </p:nvSpPr>
        <p:spPr bwMode="auto">
          <a:xfrm>
            <a:off x="3347864" y="6347069"/>
            <a:ext cx="5356225" cy="307777"/>
          </a:xfrm>
          <a:prstGeom prst="rect">
            <a:avLst/>
          </a:prstGeom>
          <a:noFill/>
        </p:spPr>
        <p:txBody>
          <a:bodyPr>
            <a:spAutoFit/>
          </a:bodyPr>
          <a:lstStyle/>
          <a:p>
            <a:pPr>
              <a:defRPr/>
            </a:pPr>
            <a:r>
              <a:rPr lang="zh-CN" altLang="en-US" sz="1400" spc="300" dirty="0" smtClean="0">
                <a:solidFill>
                  <a:schemeClr val="bg1"/>
                </a:solidFill>
                <a:latin typeface="微软雅黑" pitchFamily="34" charset="-122"/>
                <a:ea typeface="微软雅黑" pitchFamily="34" charset="-122"/>
              </a:rPr>
              <a:t>第一</a:t>
            </a:r>
            <a:r>
              <a:rPr lang="en-US" altLang="zh-CN" sz="1400" spc="300" dirty="0" smtClean="0">
                <a:solidFill>
                  <a:schemeClr val="bg1"/>
                </a:solidFill>
                <a:latin typeface="微软雅黑" pitchFamily="34" charset="-122"/>
                <a:ea typeface="微软雅黑" pitchFamily="34" charset="-122"/>
              </a:rPr>
              <a:t>PPT HTTP://WWW.1PPT.COM</a:t>
            </a:r>
            <a:endParaRPr lang="zh-CN" altLang="en-US" sz="1400" spc="300" dirty="0">
              <a:solidFill>
                <a:schemeClr val="bg1"/>
              </a:solidFill>
              <a:latin typeface="微软雅黑" pitchFamily="34" charset="-122"/>
              <a:ea typeface="微软雅黑" pitchFamily="34" charset="-122"/>
            </a:endParaRPr>
          </a:p>
        </p:txBody>
      </p:sp>
      <p:sp>
        <p:nvSpPr>
          <p:cNvPr id="13" name="Freeform 2670"/>
          <p:cNvSpPr>
            <a:spLocks noEditPoints="1"/>
          </p:cNvSpPr>
          <p:nvPr userDrawn="1"/>
        </p:nvSpPr>
        <p:spPr bwMode="auto">
          <a:xfrm>
            <a:off x="2786050" y="6273138"/>
            <a:ext cx="403225" cy="406400"/>
          </a:xfrm>
          <a:custGeom>
            <a:avLst/>
            <a:gdLst>
              <a:gd name="T0" fmla="*/ 73 w 300"/>
              <a:gd name="T1" fmla="*/ 144 h 302"/>
              <a:gd name="T2" fmla="*/ 58 w 300"/>
              <a:gd name="T3" fmla="*/ 153 h 302"/>
              <a:gd name="T4" fmla="*/ 41 w 300"/>
              <a:gd name="T5" fmla="*/ 156 h 302"/>
              <a:gd name="T6" fmla="*/ 15 w 300"/>
              <a:gd name="T7" fmla="*/ 156 h 302"/>
              <a:gd name="T8" fmla="*/ 4 w 300"/>
              <a:gd name="T9" fmla="*/ 151 h 302"/>
              <a:gd name="T10" fmla="*/ 2 w 300"/>
              <a:gd name="T11" fmla="*/ 147 h 302"/>
              <a:gd name="T12" fmla="*/ 0 w 300"/>
              <a:gd name="T13" fmla="*/ 113 h 302"/>
              <a:gd name="T14" fmla="*/ 0 w 300"/>
              <a:gd name="T15" fmla="*/ 104 h 302"/>
              <a:gd name="T16" fmla="*/ 7 w 300"/>
              <a:gd name="T17" fmla="*/ 90 h 302"/>
              <a:gd name="T18" fmla="*/ 82 w 300"/>
              <a:gd name="T19" fmla="*/ 12 h 302"/>
              <a:gd name="T20" fmla="*/ 89 w 300"/>
              <a:gd name="T21" fmla="*/ 7 h 302"/>
              <a:gd name="T22" fmla="*/ 104 w 300"/>
              <a:gd name="T23" fmla="*/ 2 h 302"/>
              <a:gd name="T24" fmla="*/ 113 w 300"/>
              <a:gd name="T25" fmla="*/ 0 h 302"/>
              <a:gd name="T26" fmla="*/ 129 w 300"/>
              <a:gd name="T27" fmla="*/ 3 h 302"/>
              <a:gd name="T28" fmla="*/ 142 w 300"/>
              <a:gd name="T29" fmla="*/ 12 h 302"/>
              <a:gd name="T30" fmla="*/ 148 w 300"/>
              <a:gd name="T31" fmla="*/ 19 h 302"/>
              <a:gd name="T32" fmla="*/ 154 w 300"/>
              <a:gd name="T33" fmla="*/ 34 h 302"/>
              <a:gd name="T34" fmla="*/ 154 w 300"/>
              <a:gd name="T35" fmla="*/ 43 h 302"/>
              <a:gd name="T36" fmla="*/ 152 w 300"/>
              <a:gd name="T37" fmla="*/ 59 h 302"/>
              <a:gd name="T38" fmla="*/ 142 w 300"/>
              <a:gd name="T39" fmla="*/ 73 h 302"/>
              <a:gd name="T40" fmla="*/ 21 w 300"/>
              <a:gd name="T41" fmla="*/ 97 h 302"/>
              <a:gd name="T42" fmla="*/ 18 w 300"/>
              <a:gd name="T43" fmla="*/ 100 h 302"/>
              <a:gd name="T44" fmla="*/ 15 w 300"/>
              <a:gd name="T45" fmla="*/ 109 h 302"/>
              <a:gd name="T46" fmla="*/ 15 w 300"/>
              <a:gd name="T47" fmla="*/ 118 h 302"/>
              <a:gd name="T48" fmla="*/ 19 w 300"/>
              <a:gd name="T49" fmla="*/ 117 h 302"/>
              <a:gd name="T50" fmla="*/ 22 w 300"/>
              <a:gd name="T51" fmla="*/ 118 h 302"/>
              <a:gd name="T52" fmla="*/ 30 w 300"/>
              <a:gd name="T53" fmla="*/ 120 h 302"/>
              <a:gd name="T54" fmla="*/ 33 w 300"/>
              <a:gd name="T55" fmla="*/ 123 h 302"/>
              <a:gd name="T56" fmla="*/ 37 w 300"/>
              <a:gd name="T57" fmla="*/ 130 h 302"/>
              <a:gd name="T58" fmla="*/ 38 w 300"/>
              <a:gd name="T59" fmla="*/ 136 h 302"/>
              <a:gd name="T60" fmla="*/ 38 w 300"/>
              <a:gd name="T61" fmla="*/ 141 h 302"/>
              <a:gd name="T62" fmla="*/ 41 w 300"/>
              <a:gd name="T63" fmla="*/ 141 h 302"/>
              <a:gd name="T64" fmla="*/ 52 w 300"/>
              <a:gd name="T65" fmla="*/ 138 h 302"/>
              <a:gd name="T66" fmla="*/ 59 w 300"/>
              <a:gd name="T67" fmla="*/ 134 h 302"/>
              <a:gd name="T68" fmla="*/ 62 w 300"/>
              <a:gd name="T69" fmla="*/ 130 h 302"/>
              <a:gd name="T70" fmla="*/ 65 w 300"/>
              <a:gd name="T71" fmla="*/ 122 h 302"/>
              <a:gd name="T72" fmla="*/ 65 w 300"/>
              <a:gd name="T73" fmla="*/ 117 h 302"/>
              <a:gd name="T74" fmla="*/ 63 w 300"/>
              <a:gd name="T75" fmla="*/ 106 h 302"/>
              <a:gd name="T76" fmla="*/ 58 w 300"/>
              <a:gd name="T77" fmla="*/ 97 h 302"/>
              <a:gd name="T78" fmla="*/ 54 w 300"/>
              <a:gd name="T79" fmla="*/ 94 h 302"/>
              <a:gd name="T80" fmla="*/ 44 w 300"/>
              <a:gd name="T81" fmla="*/ 90 h 302"/>
              <a:gd name="T82" fmla="*/ 38 w 300"/>
              <a:gd name="T83" fmla="*/ 90 h 302"/>
              <a:gd name="T84" fmla="*/ 30 w 300"/>
              <a:gd name="T85" fmla="*/ 91 h 302"/>
              <a:gd name="T86" fmla="*/ 21 w 300"/>
              <a:gd name="T87" fmla="*/ 97 h 302"/>
              <a:gd name="T88" fmla="*/ 81 w 300"/>
              <a:gd name="T89" fmla="*/ 113 h 302"/>
              <a:gd name="T90" fmla="*/ 132 w 300"/>
              <a:gd name="T91" fmla="*/ 62 h 302"/>
              <a:gd name="T92" fmla="*/ 137 w 300"/>
              <a:gd name="T93" fmla="*/ 54 h 302"/>
              <a:gd name="T94" fmla="*/ 139 w 300"/>
              <a:gd name="T95" fmla="*/ 43 h 302"/>
              <a:gd name="T96" fmla="*/ 139 w 300"/>
              <a:gd name="T97" fmla="*/ 37 h 302"/>
              <a:gd name="T98" fmla="*/ 135 w 300"/>
              <a:gd name="T99" fmla="*/ 28 h 302"/>
              <a:gd name="T100" fmla="*/ 132 w 300"/>
              <a:gd name="T101" fmla="*/ 24 h 302"/>
              <a:gd name="T102" fmla="*/ 123 w 300"/>
              <a:gd name="T103" fmla="*/ 18 h 302"/>
              <a:gd name="T104" fmla="*/ 113 w 300"/>
              <a:gd name="T105" fmla="*/ 15 h 302"/>
              <a:gd name="T106" fmla="*/ 107 w 300"/>
              <a:gd name="T107" fmla="*/ 16 h 302"/>
              <a:gd name="T108" fmla="*/ 97 w 300"/>
              <a:gd name="T109" fmla="*/ 21 h 302"/>
              <a:gd name="T110" fmla="*/ 41 w 300"/>
              <a:gd name="T111" fmla="*/ 74 h 302"/>
              <a:gd name="T112" fmla="*/ 49 w 300"/>
              <a:gd name="T113" fmla="*/ 75 h 302"/>
              <a:gd name="T114" fmla="*/ 63 w 300"/>
              <a:gd name="T115" fmla="*/ 82 h 302"/>
              <a:gd name="T116" fmla="*/ 69 w 300"/>
              <a:gd name="T117" fmla="*/ 86 h 302"/>
              <a:gd name="T118" fmla="*/ 77 w 300"/>
              <a:gd name="T119" fmla="*/ 99 h 302"/>
              <a:gd name="T120" fmla="*/ 81 w 300"/>
              <a:gd name="T121" fmla="*/ 113 h 30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00"/>
              <a:gd name="T184" fmla="*/ 0 h 302"/>
              <a:gd name="T185" fmla="*/ 300 w 300"/>
              <a:gd name="T186" fmla="*/ 302 h 30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00" h="302">
                <a:moveTo>
                  <a:pt x="140" y="278"/>
                </a:moveTo>
                <a:lnTo>
                  <a:pt x="140" y="278"/>
                </a:lnTo>
                <a:lnTo>
                  <a:pt x="128" y="288"/>
                </a:lnTo>
                <a:lnTo>
                  <a:pt x="114" y="296"/>
                </a:lnTo>
                <a:lnTo>
                  <a:pt x="98" y="300"/>
                </a:lnTo>
                <a:lnTo>
                  <a:pt x="82" y="302"/>
                </a:lnTo>
                <a:lnTo>
                  <a:pt x="30" y="302"/>
                </a:lnTo>
                <a:lnTo>
                  <a:pt x="18" y="300"/>
                </a:lnTo>
                <a:lnTo>
                  <a:pt x="8" y="292"/>
                </a:lnTo>
                <a:lnTo>
                  <a:pt x="2" y="284"/>
                </a:lnTo>
                <a:lnTo>
                  <a:pt x="0" y="272"/>
                </a:lnTo>
                <a:lnTo>
                  <a:pt x="0" y="218"/>
                </a:lnTo>
                <a:lnTo>
                  <a:pt x="0" y="202"/>
                </a:lnTo>
                <a:lnTo>
                  <a:pt x="6" y="188"/>
                </a:lnTo>
                <a:lnTo>
                  <a:pt x="14" y="174"/>
                </a:lnTo>
                <a:lnTo>
                  <a:pt x="24" y="160"/>
                </a:lnTo>
                <a:lnTo>
                  <a:pt x="160" y="24"/>
                </a:lnTo>
                <a:lnTo>
                  <a:pt x="172" y="14"/>
                </a:lnTo>
                <a:lnTo>
                  <a:pt x="186" y="6"/>
                </a:lnTo>
                <a:lnTo>
                  <a:pt x="202" y="2"/>
                </a:lnTo>
                <a:lnTo>
                  <a:pt x="218" y="0"/>
                </a:lnTo>
                <a:lnTo>
                  <a:pt x="234" y="2"/>
                </a:lnTo>
                <a:lnTo>
                  <a:pt x="250" y="6"/>
                </a:lnTo>
                <a:lnTo>
                  <a:pt x="264" y="14"/>
                </a:lnTo>
                <a:lnTo>
                  <a:pt x="276" y="24"/>
                </a:lnTo>
                <a:lnTo>
                  <a:pt x="288" y="38"/>
                </a:lnTo>
                <a:lnTo>
                  <a:pt x="294" y="52"/>
                </a:lnTo>
                <a:lnTo>
                  <a:pt x="300" y="66"/>
                </a:lnTo>
                <a:lnTo>
                  <a:pt x="300" y="84"/>
                </a:lnTo>
                <a:lnTo>
                  <a:pt x="300" y="100"/>
                </a:lnTo>
                <a:lnTo>
                  <a:pt x="294" y="116"/>
                </a:lnTo>
                <a:lnTo>
                  <a:pt x="288" y="130"/>
                </a:lnTo>
                <a:lnTo>
                  <a:pt x="276" y="142"/>
                </a:lnTo>
                <a:lnTo>
                  <a:pt x="140" y="278"/>
                </a:lnTo>
                <a:close/>
                <a:moveTo>
                  <a:pt x="42" y="186"/>
                </a:moveTo>
                <a:lnTo>
                  <a:pt x="42" y="186"/>
                </a:lnTo>
                <a:lnTo>
                  <a:pt x="36" y="194"/>
                </a:lnTo>
                <a:lnTo>
                  <a:pt x="32" y="202"/>
                </a:lnTo>
                <a:lnTo>
                  <a:pt x="30" y="210"/>
                </a:lnTo>
                <a:lnTo>
                  <a:pt x="30" y="218"/>
                </a:lnTo>
                <a:lnTo>
                  <a:pt x="30" y="228"/>
                </a:lnTo>
                <a:lnTo>
                  <a:pt x="38" y="226"/>
                </a:lnTo>
                <a:lnTo>
                  <a:pt x="44" y="228"/>
                </a:lnTo>
                <a:lnTo>
                  <a:pt x="52" y="230"/>
                </a:lnTo>
                <a:lnTo>
                  <a:pt x="58" y="232"/>
                </a:lnTo>
                <a:lnTo>
                  <a:pt x="64" y="238"/>
                </a:lnTo>
                <a:lnTo>
                  <a:pt x="68" y="244"/>
                </a:lnTo>
                <a:lnTo>
                  <a:pt x="72" y="250"/>
                </a:lnTo>
                <a:lnTo>
                  <a:pt x="74" y="256"/>
                </a:lnTo>
                <a:lnTo>
                  <a:pt x="74" y="264"/>
                </a:lnTo>
                <a:lnTo>
                  <a:pt x="74" y="272"/>
                </a:lnTo>
                <a:lnTo>
                  <a:pt x="82" y="272"/>
                </a:lnTo>
                <a:lnTo>
                  <a:pt x="92" y="270"/>
                </a:lnTo>
                <a:lnTo>
                  <a:pt x="100" y="268"/>
                </a:lnTo>
                <a:lnTo>
                  <a:pt x="108" y="266"/>
                </a:lnTo>
                <a:lnTo>
                  <a:pt x="116" y="260"/>
                </a:lnTo>
                <a:lnTo>
                  <a:pt x="120" y="252"/>
                </a:lnTo>
                <a:lnTo>
                  <a:pt x="124" y="244"/>
                </a:lnTo>
                <a:lnTo>
                  <a:pt x="126" y="236"/>
                </a:lnTo>
                <a:lnTo>
                  <a:pt x="128" y="226"/>
                </a:lnTo>
                <a:lnTo>
                  <a:pt x="126" y="216"/>
                </a:lnTo>
                <a:lnTo>
                  <a:pt x="124" y="206"/>
                </a:lnTo>
                <a:lnTo>
                  <a:pt x="118" y="198"/>
                </a:lnTo>
                <a:lnTo>
                  <a:pt x="112" y="190"/>
                </a:lnTo>
                <a:lnTo>
                  <a:pt x="104" y="182"/>
                </a:lnTo>
                <a:lnTo>
                  <a:pt x="94" y="178"/>
                </a:lnTo>
                <a:lnTo>
                  <a:pt x="86" y="174"/>
                </a:lnTo>
                <a:lnTo>
                  <a:pt x="74" y="174"/>
                </a:lnTo>
                <a:lnTo>
                  <a:pt x="66" y="174"/>
                </a:lnTo>
                <a:lnTo>
                  <a:pt x="58" y="176"/>
                </a:lnTo>
                <a:lnTo>
                  <a:pt x="50" y="180"/>
                </a:lnTo>
                <a:lnTo>
                  <a:pt x="42" y="186"/>
                </a:lnTo>
                <a:close/>
                <a:moveTo>
                  <a:pt x="158" y="218"/>
                </a:moveTo>
                <a:lnTo>
                  <a:pt x="256" y="120"/>
                </a:lnTo>
                <a:lnTo>
                  <a:pt x="262" y="112"/>
                </a:lnTo>
                <a:lnTo>
                  <a:pt x="266" y="104"/>
                </a:lnTo>
                <a:lnTo>
                  <a:pt x="270" y="94"/>
                </a:lnTo>
                <a:lnTo>
                  <a:pt x="270" y="84"/>
                </a:lnTo>
                <a:lnTo>
                  <a:pt x="270" y="72"/>
                </a:lnTo>
                <a:lnTo>
                  <a:pt x="266" y="64"/>
                </a:lnTo>
                <a:lnTo>
                  <a:pt x="262" y="54"/>
                </a:lnTo>
                <a:lnTo>
                  <a:pt x="256" y="46"/>
                </a:lnTo>
                <a:lnTo>
                  <a:pt x="248" y="40"/>
                </a:lnTo>
                <a:lnTo>
                  <a:pt x="238" y="34"/>
                </a:lnTo>
                <a:lnTo>
                  <a:pt x="228" y="32"/>
                </a:lnTo>
                <a:lnTo>
                  <a:pt x="218" y="30"/>
                </a:lnTo>
                <a:lnTo>
                  <a:pt x="208" y="32"/>
                </a:lnTo>
                <a:lnTo>
                  <a:pt x="198" y="34"/>
                </a:lnTo>
                <a:lnTo>
                  <a:pt x="188" y="40"/>
                </a:lnTo>
                <a:lnTo>
                  <a:pt x="180" y="46"/>
                </a:lnTo>
                <a:lnTo>
                  <a:pt x="82" y="144"/>
                </a:lnTo>
                <a:lnTo>
                  <a:pt x="96" y="146"/>
                </a:lnTo>
                <a:lnTo>
                  <a:pt x="110" y="152"/>
                </a:lnTo>
                <a:lnTo>
                  <a:pt x="122" y="158"/>
                </a:lnTo>
                <a:lnTo>
                  <a:pt x="134" y="168"/>
                </a:lnTo>
                <a:lnTo>
                  <a:pt x="142" y="180"/>
                </a:lnTo>
                <a:lnTo>
                  <a:pt x="150" y="192"/>
                </a:lnTo>
                <a:lnTo>
                  <a:pt x="154" y="204"/>
                </a:lnTo>
                <a:lnTo>
                  <a:pt x="158" y="218"/>
                </a:lnTo>
                <a:close/>
              </a:path>
            </a:pathLst>
          </a:custGeom>
          <a:gradFill rotWithShape="1">
            <a:gsLst>
              <a:gs pos="0">
                <a:srgbClr val="FF6600"/>
              </a:gs>
              <a:gs pos="100000">
                <a:srgbClr val="FF3300"/>
              </a:gs>
            </a:gsLst>
            <a:lin ang="5400000" scaled="1"/>
          </a:gradFill>
          <a:ln w="9525">
            <a:noFill/>
            <a:round/>
            <a:headEnd/>
            <a:tailEnd/>
          </a:ln>
        </p:spPr>
        <p:txBody>
          <a:bodyPr/>
          <a:lstStyle/>
          <a:p>
            <a:endParaRPr lang="zh-CN" altLang="en-US" sz="900"/>
          </a:p>
        </p:txBody>
      </p:sp>
    </p:spTree>
    <p:extLst>
      <p:ext uri="{BB962C8B-B14F-4D97-AF65-F5344CB8AC3E}">
        <p14:creationId xmlns:p14="http://schemas.microsoft.com/office/powerpoint/2010/main" val="171700121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标题占位符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2051" name="文本占位符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a:defRPr/>
            </a:pPr>
            <a:fld id="{7E97B707-22D4-4B06-9A8A-89EF284804D8}" type="datetimeFigureOut">
              <a:rPr lang="zh-CN" altLang="en-US"/>
              <a:pPr>
                <a:defRPr/>
              </a:pPr>
              <a:t>2020/3/10</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53F49717-76DA-4DAA-9161-16E5D566D94E}"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98" r:id="rId1"/>
    <p:sldLayoutId id="2147483712" r:id="rId2"/>
    <p:sldLayoutId id="2147483713" r:id="rId3"/>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宋体" charset="-122"/>
        </a:defRPr>
      </a:lvl2pPr>
      <a:lvl3pPr algn="ctr" rtl="0" eaLnBrk="0" fontAlgn="base" hangingPunct="0">
        <a:spcBef>
          <a:spcPct val="0"/>
        </a:spcBef>
        <a:spcAft>
          <a:spcPct val="0"/>
        </a:spcAft>
        <a:defRPr sz="4400">
          <a:solidFill>
            <a:schemeClr val="tx1"/>
          </a:solidFill>
          <a:latin typeface="Calibri" pitchFamily="34" charset="0"/>
          <a:ea typeface="宋体" charset="-122"/>
        </a:defRPr>
      </a:lvl3pPr>
      <a:lvl4pPr algn="ctr" rtl="0" eaLnBrk="0" fontAlgn="base" hangingPunct="0">
        <a:spcBef>
          <a:spcPct val="0"/>
        </a:spcBef>
        <a:spcAft>
          <a:spcPct val="0"/>
        </a:spcAft>
        <a:defRPr sz="4400">
          <a:solidFill>
            <a:schemeClr val="tx1"/>
          </a:solidFill>
          <a:latin typeface="Calibri" pitchFamily="34" charset="0"/>
          <a:ea typeface="宋体" charset="-122"/>
        </a:defRPr>
      </a:lvl4pPr>
      <a:lvl5pPr algn="ctr" rtl="0" eaLnBrk="0" fontAlgn="base" hangingPunct="0">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3.xml"/><Relationship Id="rId5" Type="http://schemas.openxmlformats.org/officeDocument/2006/relationships/image" Target="../media/image13.jpe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3.xml"/><Relationship Id="rId5" Type="http://schemas.openxmlformats.org/officeDocument/2006/relationships/image" Target="../media/image17.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hart" Target="../charts/chart1.xml"/><Relationship Id="rId1" Type="http://schemas.openxmlformats.org/officeDocument/2006/relationships/slideLayout" Target="../slideLayouts/slideLayout3.xml"/><Relationship Id="rId4" Type="http://schemas.microsoft.com/office/2007/relationships/hdphoto" Target="../media/hdphoto2.wdp"/></Relationships>
</file>

<file path=ppt/slides/_rels/slide18.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image" Target="../media/image19.png"/><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22.jpeg"/><Relationship Id="rId4" Type="http://schemas.openxmlformats.org/officeDocument/2006/relationships/image" Target="../media/image21.png"/><Relationship Id="rId9" Type="http://schemas.openxmlformats.org/officeDocument/2006/relationships/image" Target="../media/image2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3.xml"/><Relationship Id="rId5" Type="http://schemas.openxmlformats.org/officeDocument/2006/relationships/chart" Target="../charts/chart5.xml"/><Relationship Id="rId4" Type="http://schemas.openxmlformats.org/officeDocument/2006/relationships/chart" Target="../charts/char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34.jpeg"/><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8" name="组合 77"/>
          <p:cNvGrpSpPr/>
          <p:nvPr/>
        </p:nvGrpSpPr>
        <p:grpSpPr>
          <a:xfrm>
            <a:off x="3567908" y="1565417"/>
            <a:ext cx="1756222" cy="1756222"/>
            <a:chOff x="2894659" y="1465288"/>
            <a:chExt cx="1727827" cy="1727827"/>
          </a:xfrm>
        </p:grpSpPr>
        <p:grpSp>
          <p:nvGrpSpPr>
            <p:cNvPr id="79" name="组合 78"/>
            <p:cNvGrpSpPr/>
            <p:nvPr/>
          </p:nvGrpSpPr>
          <p:grpSpPr>
            <a:xfrm rot="1771504">
              <a:off x="2914532" y="1485269"/>
              <a:ext cx="1688083" cy="1687866"/>
              <a:chOff x="1827622" y="1343919"/>
              <a:chExt cx="2304000" cy="2304000"/>
            </a:xfrm>
          </p:grpSpPr>
          <p:sp>
            <p:nvSpPr>
              <p:cNvPr id="81" name="椭圆 80"/>
              <p:cNvSpPr/>
              <p:nvPr/>
            </p:nvSpPr>
            <p:spPr>
              <a:xfrm>
                <a:off x="1827622" y="1343919"/>
                <a:ext cx="2304000" cy="2304000"/>
              </a:xfrm>
              <a:prstGeom prst="ellipse">
                <a:avLst/>
              </a:prstGeom>
              <a:gradFill flip="none" rotWithShape="1">
                <a:gsLst>
                  <a:gs pos="100000">
                    <a:sysClr val="window" lastClr="FFFFFF">
                      <a:lumMod val="85000"/>
                    </a:sysClr>
                  </a:gs>
                  <a:gs pos="0">
                    <a:sysClr val="window" lastClr="FFFFFF"/>
                  </a:gs>
                </a:gsLst>
                <a:path path="circle">
                  <a:fillToRect l="100000" b="100000"/>
                </a:path>
                <a:tileRect t="-100000" r="-100000"/>
              </a:gradFill>
              <a:ln w="12700" cap="flat" cmpd="sng" algn="ctr">
                <a:noFill/>
                <a:prstDash val="solid"/>
                <a:miter lim="800000"/>
              </a:ln>
              <a:effectLst>
                <a:outerShdw blurRad="254000" dist="241300" dir="7800000" sx="85000" sy="85000" algn="tr" rotWithShape="0">
                  <a:prstClr val="black">
                    <a:alpha val="30000"/>
                  </a:prstClr>
                </a:outerShdw>
              </a:effectLst>
            </p:spPr>
            <p:txBody>
              <a:bodyPr rtlCol="0" anchor="ctr"/>
              <a:lstStyle/>
              <a:p>
                <a:pPr marL="0" marR="0" lvl="0" indent="0" algn="ctr" defTabSz="51435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rgbClr val="FF0000"/>
                  </a:solidFill>
                  <a:effectLst/>
                  <a:uLnTx/>
                  <a:uFillTx/>
                  <a:latin typeface="华文细黑" panose="02010600040101010101" pitchFamily="2" charset="-122"/>
                  <a:ea typeface="华文细黑" panose="02010600040101010101" pitchFamily="2" charset="-122"/>
                  <a:cs typeface="+mn-cs"/>
                </a:endParaRPr>
              </a:p>
            </p:txBody>
          </p:sp>
          <p:sp>
            <p:nvSpPr>
              <p:cNvPr id="82" name="椭圆 81"/>
              <p:cNvSpPr/>
              <p:nvPr/>
            </p:nvSpPr>
            <p:spPr>
              <a:xfrm>
                <a:off x="1877481" y="1393778"/>
                <a:ext cx="2204282" cy="2204282"/>
              </a:xfrm>
              <a:prstGeom prst="ellipse">
                <a:avLst/>
              </a:prstGeom>
              <a:gradFill flip="none" rotWithShape="1">
                <a:gsLst>
                  <a:gs pos="0">
                    <a:sysClr val="window" lastClr="FFFFFF">
                      <a:lumMod val="85000"/>
                    </a:sysClr>
                  </a:gs>
                  <a:gs pos="100000">
                    <a:srgbClr val="FEFEFE"/>
                  </a:gs>
                </a:gsLst>
                <a:path path="circle">
                  <a:fillToRect l="100000" b="100000"/>
                </a:path>
                <a:tileRect t="-100000" r="-100000"/>
              </a:gradFill>
              <a:ln w="12700" cap="flat" cmpd="sng" algn="ctr">
                <a:noFill/>
                <a:prstDash val="solid"/>
                <a:miter lim="800000"/>
              </a:ln>
              <a:effectLst/>
            </p:spPr>
            <p:txBody>
              <a:bodyPr rtlCol="0" anchor="ctr"/>
              <a:lstStyle/>
              <a:p>
                <a:pPr marL="0" marR="0" lvl="0" indent="0" algn="ctr" defTabSz="51435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rgbClr val="FF0000"/>
                  </a:solidFill>
                  <a:effectLst/>
                  <a:uLnTx/>
                  <a:uFillTx/>
                  <a:latin typeface="华文细黑" panose="02010600040101010101" pitchFamily="2" charset="-122"/>
                  <a:ea typeface="华文细黑" panose="02010600040101010101" pitchFamily="2" charset="-122"/>
                  <a:cs typeface="+mn-cs"/>
                </a:endParaRPr>
              </a:p>
            </p:txBody>
          </p:sp>
        </p:grpSp>
        <p:sp>
          <p:nvSpPr>
            <p:cNvPr id="80" name="流程图: 联系 79"/>
            <p:cNvSpPr/>
            <p:nvPr/>
          </p:nvSpPr>
          <p:spPr>
            <a:xfrm>
              <a:off x="2894659" y="1465288"/>
              <a:ext cx="1727827" cy="1727827"/>
            </a:xfrm>
            <a:prstGeom prst="flowChartConnector">
              <a:avLst/>
            </a:prstGeom>
            <a:no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83" name="组合 82"/>
          <p:cNvGrpSpPr/>
          <p:nvPr/>
        </p:nvGrpSpPr>
        <p:grpSpPr>
          <a:xfrm rot="1771504">
            <a:off x="3575961" y="2823656"/>
            <a:ext cx="272244" cy="272209"/>
            <a:chOff x="1827622" y="1343919"/>
            <a:chExt cx="2304000" cy="2304000"/>
          </a:xfrm>
        </p:grpSpPr>
        <p:sp>
          <p:nvSpPr>
            <p:cNvPr id="84" name="椭圆 83"/>
            <p:cNvSpPr/>
            <p:nvPr/>
          </p:nvSpPr>
          <p:spPr>
            <a:xfrm>
              <a:off x="1827622" y="1343919"/>
              <a:ext cx="2304000" cy="2304000"/>
            </a:xfrm>
            <a:prstGeom prst="ellipse">
              <a:avLst/>
            </a:prstGeom>
            <a:gradFill flip="none" rotWithShape="1">
              <a:gsLst>
                <a:gs pos="100000">
                  <a:sysClr val="window" lastClr="FFFFFF">
                    <a:lumMod val="85000"/>
                  </a:sysClr>
                </a:gs>
                <a:gs pos="0">
                  <a:sysClr val="window" lastClr="FFFFFF"/>
                </a:gs>
              </a:gsLst>
              <a:path path="circle">
                <a:fillToRect l="100000" b="100000"/>
              </a:path>
              <a:tileRect t="-100000" r="-100000"/>
            </a:gradFill>
            <a:ln w="12700" cap="flat" cmpd="sng" algn="ctr">
              <a:noFill/>
              <a:prstDash val="solid"/>
              <a:miter lim="800000"/>
            </a:ln>
            <a:effectLst>
              <a:outerShdw blurRad="254000" dist="241300" dir="7800000" sx="85000" sy="85000" algn="tr" rotWithShape="0">
                <a:prstClr val="black">
                  <a:alpha val="30000"/>
                </a:prstClr>
              </a:outerShdw>
            </a:effectLst>
          </p:spPr>
          <p:txBody>
            <a:bodyPr rtlCol="0" anchor="ctr"/>
            <a:lstStyle/>
            <a:p>
              <a:pPr marL="0" marR="0" lvl="0" indent="0" algn="ctr" defTabSz="51435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rgbClr val="FF0000"/>
                </a:solidFill>
                <a:effectLst/>
                <a:uLnTx/>
                <a:uFillTx/>
                <a:latin typeface="华文细黑" panose="02010600040101010101" pitchFamily="2" charset="-122"/>
                <a:ea typeface="华文细黑" panose="02010600040101010101" pitchFamily="2" charset="-122"/>
                <a:cs typeface="+mn-cs"/>
              </a:endParaRPr>
            </a:p>
          </p:txBody>
        </p:sp>
        <p:sp>
          <p:nvSpPr>
            <p:cNvPr id="85" name="椭圆 84"/>
            <p:cNvSpPr/>
            <p:nvPr/>
          </p:nvSpPr>
          <p:spPr>
            <a:xfrm>
              <a:off x="1877481" y="1393778"/>
              <a:ext cx="2204282" cy="2204282"/>
            </a:xfrm>
            <a:prstGeom prst="ellipse">
              <a:avLst/>
            </a:prstGeom>
            <a:gradFill flip="none" rotWithShape="1">
              <a:gsLst>
                <a:gs pos="0">
                  <a:sysClr val="window" lastClr="FFFFFF">
                    <a:lumMod val="85000"/>
                  </a:sysClr>
                </a:gs>
                <a:gs pos="100000">
                  <a:srgbClr val="FEFEFE"/>
                </a:gs>
              </a:gsLst>
              <a:path path="circle">
                <a:fillToRect l="100000" b="100000"/>
              </a:path>
              <a:tileRect t="-100000" r="-100000"/>
            </a:gradFill>
            <a:ln w="12700" cap="flat" cmpd="sng" algn="ctr">
              <a:noFill/>
              <a:prstDash val="solid"/>
              <a:miter lim="800000"/>
            </a:ln>
            <a:effectLst/>
          </p:spPr>
          <p:txBody>
            <a:bodyPr rtlCol="0" anchor="ctr"/>
            <a:lstStyle/>
            <a:p>
              <a:pPr marL="0" marR="0" lvl="0" indent="0" algn="ctr" defTabSz="51435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rgbClr val="FF0000"/>
                </a:solidFill>
                <a:effectLst/>
                <a:uLnTx/>
                <a:uFillTx/>
                <a:latin typeface="华文细黑" panose="02010600040101010101" pitchFamily="2" charset="-122"/>
                <a:ea typeface="华文细黑" panose="02010600040101010101" pitchFamily="2" charset="-122"/>
                <a:cs typeface="+mn-cs"/>
              </a:endParaRPr>
            </a:p>
          </p:txBody>
        </p:sp>
      </p:grpSp>
      <p:grpSp>
        <p:nvGrpSpPr>
          <p:cNvPr id="86" name="组合 85"/>
          <p:cNvGrpSpPr/>
          <p:nvPr/>
        </p:nvGrpSpPr>
        <p:grpSpPr>
          <a:xfrm rot="1771504">
            <a:off x="5177750" y="2482028"/>
            <a:ext cx="272244" cy="272209"/>
            <a:chOff x="1827622" y="1343919"/>
            <a:chExt cx="2304000" cy="2304000"/>
          </a:xfrm>
        </p:grpSpPr>
        <p:sp>
          <p:nvSpPr>
            <p:cNvPr id="87" name="椭圆 86"/>
            <p:cNvSpPr/>
            <p:nvPr/>
          </p:nvSpPr>
          <p:spPr>
            <a:xfrm>
              <a:off x="1827622" y="1343919"/>
              <a:ext cx="2304000" cy="2304000"/>
            </a:xfrm>
            <a:prstGeom prst="ellipse">
              <a:avLst/>
            </a:prstGeom>
            <a:gradFill flip="none" rotWithShape="1">
              <a:gsLst>
                <a:gs pos="100000">
                  <a:sysClr val="window" lastClr="FFFFFF">
                    <a:lumMod val="85000"/>
                  </a:sysClr>
                </a:gs>
                <a:gs pos="0">
                  <a:sysClr val="window" lastClr="FFFFFF"/>
                </a:gs>
              </a:gsLst>
              <a:path path="circle">
                <a:fillToRect l="100000" b="100000"/>
              </a:path>
              <a:tileRect t="-100000" r="-100000"/>
            </a:gradFill>
            <a:ln w="12700" cap="flat" cmpd="sng" algn="ctr">
              <a:noFill/>
              <a:prstDash val="solid"/>
              <a:miter lim="800000"/>
            </a:ln>
            <a:effectLst>
              <a:outerShdw blurRad="254000" dist="241300" dir="7800000" sx="85000" sy="85000" algn="tr" rotWithShape="0">
                <a:prstClr val="black">
                  <a:alpha val="30000"/>
                </a:prstClr>
              </a:outerShdw>
            </a:effectLst>
          </p:spPr>
          <p:txBody>
            <a:bodyPr rtlCol="0" anchor="ctr"/>
            <a:lstStyle/>
            <a:p>
              <a:pPr marL="0" marR="0" lvl="0" indent="0" algn="ctr" defTabSz="51435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rgbClr val="FF0000"/>
                </a:solidFill>
                <a:effectLst/>
                <a:uLnTx/>
                <a:uFillTx/>
                <a:latin typeface="华文细黑" panose="02010600040101010101" pitchFamily="2" charset="-122"/>
                <a:ea typeface="华文细黑" panose="02010600040101010101" pitchFamily="2" charset="-122"/>
                <a:cs typeface="+mn-cs"/>
              </a:endParaRPr>
            </a:p>
          </p:txBody>
        </p:sp>
        <p:sp>
          <p:nvSpPr>
            <p:cNvPr id="88" name="椭圆 87"/>
            <p:cNvSpPr/>
            <p:nvPr/>
          </p:nvSpPr>
          <p:spPr>
            <a:xfrm>
              <a:off x="1877481" y="1393778"/>
              <a:ext cx="2204282" cy="2204282"/>
            </a:xfrm>
            <a:prstGeom prst="ellipse">
              <a:avLst/>
            </a:prstGeom>
            <a:gradFill flip="none" rotWithShape="1">
              <a:gsLst>
                <a:gs pos="0">
                  <a:sysClr val="window" lastClr="FFFFFF">
                    <a:lumMod val="85000"/>
                  </a:sysClr>
                </a:gs>
                <a:gs pos="100000">
                  <a:srgbClr val="FEFEFE"/>
                </a:gs>
              </a:gsLst>
              <a:path path="circle">
                <a:fillToRect l="100000" b="100000"/>
              </a:path>
              <a:tileRect t="-100000" r="-100000"/>
            </a:gradFill>
            <a:ln w="12700" cap="flat" cmpd="sng" algn="ctr">
              <a:noFill/>
              <a:prstDash val="solid"/>
              <a:miter lim="800000"/>
            </a:ln>
            <a:effectLst/>
          </p:spPr>
          <p:txBody>
            <a:bodyPr rtlCol="0" anchor="ctr"/>
            <a:lstStyle/>
            <a:p>
              <a:pPr marL="0" marR="0" lvl="0" indent="0" algn="ctr" defTabSz="51435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rgbClr val="FF0000"/>
                </a:solidFill>
                <a:effectLst/>
                <a:uLnTx/>
                <a:uFillTx/>
                <a:latin typeface="华文细黑" panose="02010600040101010101" pitchFamily="2" charset="-122"/>
                <a:ea typeface="华文细黑" panose="02010600040101010101" pitchFamily="2" charset="-122"/>
                <a:cs typeface="+mn-cs"/>
              </a:endParaRPr>
            </a:p>
          </p:txBody>
        </p:sp>
      </p:grpSp>
      <p:grpSp>
        <p:nvGrpSpPr>
          <p:cNvPr id="89" name="组合 88"/>
          <p:cNvGrpSpPr/>
          <p:nvPr/>
        </p:nvGrpSpPr>
        <p:grpSpPr>
          <a:xfrm rot="1771504">
            <a:off x="4219534" y="2894547"/>
            <a:ext cx="216832" cy="216804"/>
            <a:chOff x="1827622" y="1343919"/>
            <a:chExt cx="2304000" cy="2304000"/>
          </a:xfrm>
        </p:grpSpPr>
        <p:sp>
          <p:nvSpPr>
            <p:cNvPr id="90" name="椭圆 89"/>
            <p:cNvSpPr/>
            <p:nvPr/>
          </p:nvSpPr>
          <p:spPr>
            <a:xfrm>
              <a:off x="1827622" y="1343919"/>
              <a:ext cx="2304000" cy="2304000"/>
            </a:xfrm>
            <a:prstGeom prst="ellipse">
              <a:avLst/>
            </a:prstGeom>
            <a:gradFill flip="none" rotWithShape="1">
              <a:gsLst>
                <a:gs pos="100000">
                  <a:sysClr val="window" lastClr="FFFFFF">
                    <a:lumMod val="85000"/>
                  </a:sysClr>
                </a:gs>
                <a:gs pos="0">
                  <a:sysClr val="window" lastClr="FFFFFF"/>
                </a:gs>
              </a:gsLst>
              <a:path path="circle">
                <a:fillToRect l="100000" b="100000"/>
              </a:path>
              <a:tileRect t="-100000" r="-100000"/>
            </a:gradFill>
            <a:ln w="12700" cap="flat" cmpd="sng" algn="ctr">
              <a:noFill/>
              <a:prstDash val="solid"/>
              <a:miter lim="800000"/>
            </a:ln>
            <a:effectLst>
              <a:outerShdw blurRad="254000" dist="241300" dir="7800000" sx="85000" sy="85000" algn="tr" rotWithShape="0">
                <a:prstClr val="black">
                  <a:alpha val="30000"/>
                </a:prstClr>
              </a:outerShdw>
            </a:effectLst>
          </p:spPr>
          <p:txBody>
            <a:bodyPr rtlCol="0" anchor="ctr"/>
            <a:lstStyle/>
            <a:p>
              <a:pPr marL="0" marR="0" lvl="0" indent="0" algn="ctr" defTabSz="51435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rgbClr val="FF0000"/>
                </a:solidFill>
                <a:effectLst/>
                <a:uLnTx/>
                <a:uFillTx/>
                <a:latin typeface="华文细黑" panose="02010600040101010101" pitchFamily="2" charset="-122"/>
                <a:ea typeface="华文细黑" panose="02010600040101010101" pitchFamily="2" charset="-122"/>
                <a:cs typeface="+mn-cs"/>
              </a:endParaRPr>
            </a:p>
          </p:txBody>
        </p:sp>
        <p:sp>
          <p:nvSpPr>
            <p:cNvPr id="91" name="椭圆 90"/>
            <p:cNvSpPr/>
            <p:nvPr/>
          </p:nvSpPr>
          <p:spPr>
            <a:xfrm>
              <a:off x="1877481" y="1393778"/>
              <a:ext cx="2204282" cy="2204282"/>
            </a:xfrm>
            <a:prstGeom prst="ellipse">
              <a:avLst/>
            </a:prstGeom>
            <a:gradFill flip="none" rotWithShape="1">
              <a:gsLst>
                <a:gs pos="0">
                  <a:sysClr val="window" lastClr="FFFFFF">
                    <a:lumMod val="85000"/>
                  </a:sysClr>
                </a:gs>
                <a:gs pos="100000">
                  <a:srgbClr val="FEFEFE"/>
                </a:gs>
              </a:gsLst>
              <a:path path="circle">
                <a:fillToRect l="100000" b="100000"/>
              </a:path>
              <a:tileRect t="-100000" r="-100000"/>
            </a:gradFill>
            <a:ln w="12700" cap="flat" cmpd="sng" algn="ctr">
              <a:noFill/>
              <a:prstDash val="solid"/>
              <a:miter lim="800000"/>
            </a:ln>
            <a:effectLst/>
          </p:spPr>
          <p:txBody>
            <a:bodyPr rtlCol="0" anchor="ctr"/>
            <a:lstStyle/>
            <a:p>
              <a:pPr marL="0" marR="0" lvl="0" indent="0" algn="ctr" defTabSz="51435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rgbClr val="FF0000"/>
                </a:solidFill>
                <a:effectLst/>
                <a:uLnTx/>
                <a:uFillTx/>
                <a:latin typeface="华文细黑" panose="02010600040101010101" pitchFamily="2" charset="-122"/>
                <a:ea typeface="华文细黑" panose="02010600040101010101" pitchFamily="2" charset="-122"/>
                <a:cs typeface="+mn-cs"/>
              </a:endParaRPr>
            </a:p>
          </p:txBody>
        </p:sp>
      </p:grpSp>
      <p:grpSp>
        <p:nvGrpSpPr>
          <p:cNvPr id="92" name="组合 91"/>
          <p:cNvGrpSpPr/>
          <p:nvPr/>
        </p:nvGrpSpPr>
        <p:grpSpPr>
          <a:xfrm rot="1771504">
            <a:off x="4695048" y="2919220"/>
            <a:ext cx="402249" cy="402197"/>
            <a:chOff x="1827622" y="1343919"/>
            <a:chExt cx="2304000" cy="2304000"/>
          </a:xfrm>
        </p:grpSpPr>
        <p:sp>
          <p:nvSpPr>
            <p:cNvPr id="93" name="椭圆 92"/>
            <p:cNvSpPr/>
            <p:nvPr/>
          </p:nvSpPr>
          <p:spPr>
            <a:xfrm>
              <a:off x="1827622" y="1343919"/>
              <a:ext cx="2304000" cy="2304000"/>
            </a:xfrm>
            <a:prstGeom prst="ellipse">
              <a:avLst/>
            </a:prstGeom>
            <a:gradFill flip="none" rotWithShape="1">
              <a:gsLst>
                <a:gs pos="100000">
                  <a:sysClr val="window" lastClr="FFFFFF">
                    <a:lumMod val="85000"/>
                  </a:sysClr>
                </a:gs>
                <a:gs pos="0">
                  <a:sysClr val="window" lastClr="FFFFFF"/>
                </a:gs>
              </a:gsLst>
              <a:path path="circle">
                <a:fillToRect l="100000" b="100000"/>
              </a:path>
              <a:tileRect t="-100000" r="-100000"/>
            </a:gradFill>
            <a:ln w="12700" cap="flat" cmpd="sng" algn="ctr">
              <a:noFill/>
              <a:prstDash val="solid"/>
              <a:miter lim="800000"/>
            </a:ln>
            <a:effectLst>
              <a:outerShdw blurRad="254000" dist="241300" dir="7800000" sx="85000" sy="85000" algn="tr" rotWithShape="0">
                <a:prstClr val="black">
                  <a:alpha val="30000"/>
                </a:prstClr>
              </a:outerShdw>
            </a:effectLst>
          </p:spPr>
          <p:txBody>
            <a:bodyPr rtlCol="0" anchor="ctr"/>
            <a:lstStyle/>
            <a:p>
              <a:pPr marL="0" marR="0" lvl="0" indent="0" algn="ctr" defTabSz="51435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rgbClr val="FF0000"/>
                </a:solidFill>
                <a:effectLst/>
                <a:uLnTx/>
                <a:uFillTx/>
                <a:latin typeface="华文细黑" panose="02010600040101010101" pitchFamily="2" charset="-122"/>
                <a:ea typeface="华文细黑" panose="02010600040101010101" pitchFamily="2" charset="-122"/>
                <a:cs typeface="+mn-cs"/>
              </a:endParaRPr>
            </a:p>
          </p:txBody>
        </p:sp>
        <p:sp>
          <p:nvSpPr>
            <p:cNvPr id="94" name="椭圆 93"/>
            <p:cNvSpPr/>
            <p:nvPr/>
          </p:nvSpPr>
          <p:spPr>
            <a:xfrm>
              <a:off x="1877481" y="1393778"/>
              <a:ext cx="2204282" cy="2204282"/>
            </a:xfrm>
            <a:prstGeom prst="ellipse">
              <a:avLst/>
            </a:prstGeom>
            <a:gradFill flip="none" rotWithShape="1">
              <a:gsLst>
                <a:gs pos="0">
                  <a:sysClr val="window" lastClr="FFFFFF">
                    <a:lumMod val="85000"/>
                  </a:sysClr>
                </a:gs>
                <a:gs pos="100000">
                  <a:srgbClr val="FEFEFE"/>
                </a:gs>
              </a:gsLst>
              <a:path path="circle">
                <a:fillToRect l="100000" b="100000"/>
              </a:path>
              <a:tileRect t="-100000" r="-100000"/>
            </a:gradFill>
            <a:ln w="12700" cap="flat" cmpd="sng" algn="ctr">
              <a:noFill/>
              <a:prstDash val="solid"/>
              <a:miter lim="800000"/>
            </a:ln>
            <a:effectLst/>
          </p:spPr>
          <p:txBody>
            <a:bodyPr rtlCol="0" anchor="ctr"/>
            <a:lstStyle/>
            <a:p>
              <a:pPr marL="0" marR="0" lvl="0" indent="0" algn="ctr" defTabSz="51435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rgbClr val="FF0000"/>
                </a:solidFill>
                <a:effectLst/>
                <a:uLnTx/>
                <a:uFillTx/>
                <a:latin typeface="华文细黑" panose="02010600040101010101" pitchFamily="2" charset="-122"/>
                <a:ea typeface="华文细黑" panose="02010600040101010101" pitchFamily="2" charset="-122"/>
                <a:cs typeface="+mn-cs"/>
              </a:endParaRPr>
            </a:p>
          </p:txBody>
        </p:sp>
      </p:grpSp>
      <p:grpSp>
        <p:nvGrpSpPr>
          <p:cNvPr id="95" name="组合 94"/>
          <p:cNvGrpSpPr/>
          <p:nvPr/>
        </p:nvGrpSpPr>
        <p:grpSpPr>
          <a:xfrm rot="1771504">
            <a:off x="3507274" y="2342401"/>
            <a:ext cx="166140" cy="166119"/>
            <a:chOff x="1827622" y="1343919"/>
            <a:chExt cx="2304000" cy="2304000"/>
          </a:xfrm>
        </p:grpSpPr>
        <p:sp>
          <p:nvSpPr>
            <p:cNvPr id="96" name="椭圆 95"/>
            <p:cNvSpPr/>
            <p:nvPr/>
          </p:nvSpPr>
          <p:spPr>
            <a:xfrm>
              <a:off x="1827622" y="1343919"/>
              <a:ext cx="2304000" cy="2304000"/>
            </a:xfrm>
            <a:prstGeom prst="ellipse">
              <a:avLst/>
            </a:prstGeom>
            <a:gradFill flip="none" rotWithShape="1">
              <a:gsLst>
                <a:gs pos="100000">
                  <a:sysClr val="window" lastClr="FFFFFF">
                    <a:lumMod val="85000"/>
                  </a:sysClr>
                </a:gs>
                <a:gs pos="0">
                  <a:sysClr val="window" lastClr="FFFFFF"/>
                </a:gs>
              </a:gsLst>
              <a:path path="circle">
                <a:fillToRect l="100000" b="100000"/>
              </a:path>
              <a:tileRect t="-100000" r="-100000"/>
            </a:gradFill>
            <a:ln w="12700" cap="flat" cmpd="sng" algn="ctr">
              <a:noFill/>
              <a:prstDash val="solid"/>
              <a:miter lim="800000"/>
            </a:ln>
            <a:effectLst>
              <a:outerShdw blurRad="254000" dist="241300" dir="7800000" sx="85000" sy="85000" algn="tr" rotWithShape="0">
                <a:prstClr val="black">
                  <a:alpha val="30000"/>
                </a:prstClr>
              </a:outerShdw>
            </a:effectLst>
          </p:spPr>
          <p:txBody>
            <a:bodyPr rtlCol="0" anchor="ctr"/>
            <a:lstStyle/>
            <a:p>
              <a:pPr marL="0" marR="0" lvl="0" indent="0" algn="ctr" defTabSz="51435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rgbClr val="FF0000"/>
                </a:solidFill>
                <a:effectLst/>
                <a:uLnTx/>
                <a:uFillTx/>
                <a:latin typeface="华文细黑" panose="02010600040101010101" pitchFamily="2" charset="-122"/>
                <a:ea typeface="华文细黑" panose="02010600040101010101" pitchFamily="2" charset="-122"/>
                <a:cs typeface="+mn-cs"/>
              </a:endParaRPr>
            </a:p>
          </p:txBody>
        </p:sp>
        <p:sp>
          <p:nvSpPr>
            <p:cNvPr id="97" name="椭圆 96"/>
            <p:cNvSpPr/>
            <p:nvPr/>
          </p:nvSpPr>
          <p:spPr>
            <a:xfrm>
              <a:off x="1877481" y="1393778"/>
              <a:ext cx="2204282" cy="2204282"/>
            </a:xfrm>
            <a:prstGeom prst="ellipse">
              <a:avLst/>
            </a:prstGeom>
            <a:gradFill flip="none" rotWithShape="1">
              <a:gsLst>
                <a:gs pos="0">
                  <a:sysClr val="window" lastClr="FFFFFF">
                    <a:lumMod val="85000"/>
                  </a:sysClr>
                </a:gs>
                <a:gs pos="100000">
                  <a:srgbClr val="FEFEFE"/>
                </a:gs>
              </a:gsLst>
              <a:path path="circle">
                <a:fillToRect l="100000" b="100000"/>
              </a:path>
              <a:tileRect t="-100000" r="-100000"/>
            </a:gradFill>
            <a:ln w="12700" cap="flat" cmpd="sng" algn="ctr">
              <a:noFill/>
              <a:prstDash val="solid"/>
              <a:miter lim="800000"/>
            </a:ln>
            <a:effectLst/>
          </p:spPr>
          <p:txBody>
            <a:bodyPr rtlCol="0" anchor="ctr"/>
            <a:lstStyle/>
            <a:p>
              <a:pPr marL="0" marR="0" lvl="0" indent="0" algn="ctr" defTabSz="51435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rgbClr val="FF0000"/>
                </a:solidFill>
                <a:effectLst/>
                <a:uLnTx/>
                <a:uFillTx/>
                <a:latin typeface="华文细黑" panose="02010600040101010101" pitchFamily="2" charset="-122"/>
                <a:ea typeface="华文细黑" panose="02010600040101010101" pitchFamily="2" charset="-122"/>
                <a:cs typeface="+mn-cs"/>
              </a:endParaRPr>
            </a:p>
          </p:txBody>
        </p:sp>
      </p:grpSp>
      <p:grpSp>
        <p:nvGrpSpPr>
          <p:cNvPr id="98" name="组合 97"/>
          <p:cNvGrpSpPr/>
          <p:nvPr/>
        </p:nvGrpSpPr>
        <p:grpSpPr>
          <a:xfrm rot="1771504">
            <a:off x="3898802" y="3261478"/>
            <a:ext cx="202768" cy="202742"/>
            <a:chOff x="1827622" y="1343919"/>
            <a:chExt cx="2304000" cy="2304000"/>
          </a:xfrm>
        </p:grpSpPr>
        <p:sp>
          <p:nvSpPr>
            <p:cNvPr id="99" name="椭圆 98"/>
            <p:cNvSpPr/>
            <p:nvPr/>
          </p:nvSpPr>
          <p:spPr>
            <a:xfrm>
              <a:off x="1827622" y="1343919"/>
              <a:ext cx="2304000" cy="2304000"/>
            </a:xfrm>
            <a:prstGeom prst="ellipse">
              <a:avLst/>
            </a:prstGeom>
            <a:gradFill flip="none" rotWithShape="1">
              <a:gsLst>
                <a:gs pos="100000">
                  <a:sysClr val="window" lastClr="FFFFFF">
                    <a:lumMod val="85000"/>
                  </a:sysClr>
                </a:gs>
                <a:gs pos="0">
                  <a:sysClr val="window" lastClr="FFFFFF"/>
                </a:gs>
              </a:gsLst>
              <a:path path="circle">
                <a:fillToRect l="100000" b="100000"/>
              </a:path>
              <a:tileRect t="-100000" r="-100000"/>
            </a:gradFill>
            <a:ln w="12700" cap="flat" cmpd="sng" algn="ctr">
              <a:noFill/>
              <a:prstDash val="solid"/>
              <a:miter lim="800000"/>
            </a:ln>
            <a:effectLst>
              <a:outerShdw blurRad="254000" dist="241300" dir="7800000" sx="85000" sy="85000" algn="tr" rotWithShape="0">
                <a:prstClr val="black">
                  <a:alpha val="30000"/>
                </a:prstClr>
              </a:outerShdw>
            </a:effectLst>
          </p:spPr>
          <p:txBody>
            <a:bodyPr rtlCol="0" anchor="ctr"/>
            <a:lstStyle/>
            <a:p>
              <a:pPr marL="0" marR="0" lvl="0" indent="0" algn="ctr" defTabSz="51435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rgbClr val="FF0000"/>
                </a:solidFill>
                <a:effectLst/>
                <a:uLnTx/>
                <a:uFillTx/>
                <a:latin typeface="华文细黑" panose="02010600040101010101" pitchFamily="2" charset="-122"/>
                <a:ea typeface="华文细黑" panose="02010600040101010101" pitchFamily="2" charset="-122"/>
                <a:cs typeface="+mn-cs"/>
              </a:endParaRPr>
            </a:p>
          </p:txBody>
        </p:sp>
        <p:sp>
          <p:nvSpPr>
            <p:cNvPr id="100" name="椭圆 99"/>
            <p:cNvSpPr/>
            <p:nvPr/>
          </p:nvSpPr>
          <p:spPr>
            <a:xfrm>
              <a:off x="1877481" y="1393778"/>
              <a:ext cx="2204282" cy="2204282"/>
            </a:xfrm>
            <a:prstGeom prst="ellipse">
              <a:avLst/>
            </a:prstGeom>
            <a:gradFill flip="none" rotWithShape="1">
              <a:gsLst>
                <a:gs pos="0">
                  <a:sysClr val="window" lastClr="FFFFFF">
                    <a:lumMod val="85000"/>
                  </a:sysClr>
                </a:gs>
                <a:gs pos="100000">
                  <a:srgbClr val="FEFEFE"/>
                </a:gs>
              </a:gsLst>
              <a:path path="circle">
                <a:fillToRect l="100000" b="100000"/>
              </a:path>
              <a:tileRect t="-100000" r="-100000"/>
            </a:gradFill>
            <a:ln w="12700" cap="flat" cmpd="sng" algn="ctr">
              <a:noFill/>
              <a:prstDash val="solid"/>
              <a:miter lim="800000"/>
            </a:ln>
            <a:effectLst/>
          </p:spPr>
          <p:txBody>
            <a:bodyPr rtlCol="0" anchor="ctr"/>
            <a:lstStyle/>
            <a:p>
              <a:pPr marL="0" marR="0" lvl="0" indent="0" algn="ctr" defTabSz="51435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rgbClr val="FF0000"/>
                </a:solidFill>
                <a:effectLst/>
                <a:uLnTx/>
                <a:uFillTx/>
                <a:latin typeface="华文细黑" panose="02010600040101010101" pitchFamily="2" charset="-122"/>
                <a:ea typeface="华文细黑" panose="02010600040101010101" pitchFamily="2" charset="-122"/>
                <a:cs typeface="+mn-cs"/>
              </a:endParaRPr>
            </a:p>
          </p:txBody>
        </p:sp>
      </p:grpSp>
      <p:sp>
        <p:nvSpPr>
          <p:cNvPr id="101" name="文本框 26"/>
          <p:cNvSpPr txBox="1"/>
          <p:nvPr/>
        </p:nvSpPr>
        <p:spPr>
          <a:xfrm>
            <a:off x="3938055" y="2440650"/>
            <a:ext cx="1090736" cy="523220"/>
          </a:xfrm>
          <a:prstGeom prst="rect">
            <a:avLst/>
          </a:prstGeom>
          <a:noFill/>
        </p:spPr>
        <p:txBody>
          <a:bodyPr wrap="square" rtlCol="0">
            <a:spAutoFit/>
          </a:bodyPr>
          <a:lstStyle/>
          <a:p>
            <a:r>
              <a:rPr lang="zh-CN" altLang="en-US" sz="2800" dirty="0" smtClean="0">
                <a:solidFill>
                  <a:srgbClr val="00A7B7"/>
                </a:solidFill>
                <a:latin typeface="黑体" panose="02010609060101010101" pitchFamily="49" charset="-122"/>
                <a:ea typeface="黑体" panose="02010609060101010101" pitchFamily="49" charset="-122"/>
              </a:rPr>
              <a:t>目 录</a:t>
            </a:r>
            <a:endParaRPr lang="zh-CN" altLang="en-US" sz="2800" dirty="0">
              <a:solidFill>
                <a:srgbClr val="00A7B7"/>
              </a:solidFill>
              <a:latin typeface="黑体" panose="02010609060101010101" pitchFamily="49" charset="-122"/>
              <a:ea typeface="黑体" panose="02010609060101010101" pitchFamily="49" charset="-122"/>
            </a:endParaRPr>
          </a:p>
        </p:txBody>
      </p:sp>
      <p:grpSp>
        <p:nvGrpSpPr>
          <p:cNvPr id="102" name="组合 101"/>
          <p:cNvGrpSpPr/>
          <p:nvPr/>
        </p:nvGrpSpPr>
        <p:grpSpPr>
          <a:xfrm>
            <a:off x="1786893" y="4297131"/>
            <a:ext cx="762943" cy="762943"/>
            <a:chOff x="1254722" y="1864234"/>
            <a:chExt cx="762943" cy="762943"/>
          </a:xfrm>
        </p:grpSpPr>
        <p:grpSp>
          <p:nvGrpSpPr>
            <p:cNvPr id="103" name="组合 102"/>
            <p:cNvGrpSpPr/>
            <p:nvPr/>
          </p:nvGrpSpPr>
          <p:grpSpPr>
            <a:xfrm>
              <a:off x="1254722" y="1864234"/>
              <a:ext cx="762943" cy="762943"/>
              <a:chOff x="2894659" y="1465288"/>
              <a:chExt cx="1727827" cy="1727827"/>
            </a:xfrm>
          </p:grpSpPr>
          <p:grpSp>
            <p:nvGrpSpPr>
              <p:cNvPr id="105" name="组合 104"/>
              <p:cNvGrpSpPr/>
              <p:nvPr/>
            </p:nvGrpSpPr>
            <p:grpSpPr>
              <a:xfrm rot="1771504">
                <a:off x="2914532" y="1485269"/>
                <a:ext cx="1688083" cy="1687866"/>
                <a:chOff x="1827622" y="1343919"/>
                <a:chExt cx="2304000" cy="2304000"/>
              </a:xfrm>
            </p:grpSpPr>
            <p:sp>
              <p:nvSpPr>
                <p:cNvPr id="107" name="椭圆 106"/>
                <p:cNvSpPr/>
                <p:nvPr/>
              </p:nvSpPr>
              <p:spPr>
                <a:xfrm>
                  <a:off x="1827622" y="1343919"/>
                  <a:ext cx="2304000" cy="2304000"/>
                </a:xfrm>
                <a:prstGeom prst="ellipse">
                  <a:avLst/>
                </a:prstGeom>
                <a:gradFill flip="none" rotWithShape="1">
                  <a:gsLst>
                    <a:gs pos="100000">
                      <a:sysClr val="window" lastClr="FFFFFF">
                        <a:lumMod val="85000"/>
                      </a:sysClr>
                    </a:gs>
                    <a:gs pos="0">
                      <a:sysClr val="window" lastClr="FFFFFF"/>
                    </a:gs>
                  </a:gsLst>
                  <a:path path="circle">
                    <a:fillToRect l="100000" b="100000"/>
                  </a:path>
                  <a:tileRect t="-100000" r="-100000"/>
                </a:gradFill>
                <a:ln w="12700" cap="flat" cmpd="sng" algn="ctr">
                  <a:noFill/>
                  <a:prstDash val="solid"/>
                  <a:miter lim="800000"/>
                </a:ln>
                <a:effectLst>
                  <a:outerShdw blurRad="254000" dist="241300" dir="7800000" sx="85000" sy="85000" algn="tr" rotWithShape="0">
                    <a:prstClr val="black">
                      <a:alpha val="30000"/>
                    </a:prstClr>
                  </a:outerShdw>
                </a:effectLst>
              </p:spPr>
              <p:txBody>
                <a:bodyPr rtlCol="0" anchor="ctr"/>
                <a:lstStyle/>
                <a:p>
                  <a:pPr marL="0" marR="0" lvl="0" indent="0" algn="ctr" defTabSz="51435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rgbClr val="00B7CA"/>
                    </a:solidFill>
                    <a:effectLst/>
                    <a:uLnTx/>
                    <a:uFillTx/>
                    <a:latin typeface="华文细黑" panose="02010600040101010101" pitchFamily="2" charset="-122"/>
                    <a:ea typeface="华文细黑" panose="02010600040101010101" pitchFamily="2" charset="-122"/>
                    <a:cs typeface="+mn-cs"/>
                  </a:endParaRPr>
                </a:p>
              </p:txBody>
            </p:sp>
            <p:sp>
              <p:nvSpPr>
                <p:cNvPr id="108" name="椭圆 107"/>
                <p:cNvSpPr/>
                <p:nvPr/>
              </p:nvSpPr>
              <p:spPr>
                <a:xfrm>
                  <a:off x="1877481" y="1393778"/>
                  <a:ext cx="2204282" cy="2204282"/>
                </a:xfrm>
                <a:prstGeom prst="ellipse">
                  <a:avLst/>
                </a:prstGeom>
                <a:gradFill flip="none" rotWithShape="1">
                  <a:gsLst>
                    <a:gs pos="0">
                      <a:sysClr val="window" lastClr="FFFFFF">
                        <a:lumMod val="85000"/>
                      </a:sysClr>
                    </a:gs>
                    <a:gs pos="100000">
                      <a:srgbClr val="FEFEFE"/>
                    </a:gs>
                  </a:gsLst>
                  <a:path path="circle">
                    <a:fillToRect l="100000" b="100000"/>
                  </a:path>
                  <a:tileRect t="-100000" r="-100000"/>
                </a:gradFill>
                <a:ln w="12700" cap="flat" cmpd="sng" algn="ctr">
                  <a:noFill/>
                  <a:prstDash val="solid"/>
                  <a:miter lim="800000"/>
                </a:ln>
                <a:effectLst/>
              </p:spPr>
              <p:txBody>
                <a:bodyPr rtlCol="0" anchor="ctr"/>
                <a:lstStyle/>
                <a:p>
                  <a:pPr marL="0" marR="0" lvl="0" indent="0" algn="ctr" defTabSz="51435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rgbClr val="00B7CA"/>
                    </a:solidFill>
                    <a:effectLst/>
                    <a:uLnTx/>
                    <a:uFillTx/>
                    <a:latin typeface="华文细黑" panose="02010600040101010101" pitchFamily="2" charset="-122"/>
                    <a:ea typeface="华文细黑" panose="02010600040101010101" pitchFamily="2" charset="-122"/>
                    <a:cs typeface="+mn-cs"/>
                  </a:endParaRPr>
                </a:p>
              </p:txBody>
            </p:sp>
          </p:grpSp>
          <p:sp>
            <p:nvSpPr>
              <p:cNvPr id="106" name="流程图: 联系 105"/>
              <p:cNvSpPr/>
              <p:nvPr/>
            </p:nvSpPr>
            <p:spPr>
              <a:xfrm>
                <a:off x="2894659" y="1465288"/>
                <a:ext cx="1727827" cy="1727827"/>
              </a:xfrm>
              <a:prstGeom prst="flowChartConnector">
                <a:avLst/>
              </a:prstGeom>
              <a:no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B7CA"/>
                  </a:solidFill>
                  <a:effectLst/>
                  <a:uLnTx/>
                  <a:uFillTx/>
                  <a:latin typeface="Calibri"/>
                  <a:ea typeface="宋体"/>
                  <a:cs typeface="+mn-cs"/>
                </a:endParaRPr>
              </a:p>
            </p:txBody>
          </p:sp>
        </p:grpSp>
        <p:sp>
          <p:nvSpPr>
            <p:cNvPr id="104" name="文本框 29"/>
            <p:cNvSpPr txBox="1"/>
            <p:nvPr/>
          </p:nvSpPr>
          <p:spPr>
            <a:xfrm>
              <a:off x="1378895" y="2045650"/>
              <a:ext cx="526473" cy="400110"/>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000" b="1" i="0" u="none" strike="noStrike" kern="0" cap="none" spc="0" normalizeH="0" baseline="0" noProof="0" dirty="0" smtClean="0">
                  <a:ln>
                    <a:noFill/>
                  </a:ln>
                  <a:solidFill>
                    <a:srgbClr val="F45159"/>
                  </a:solidFill>
                  <a:effectLst/>
                  <a:uLnTx/>
                  <a:uFillTx/>
                  <a:latin typeface="方正兰亭超细黑简体" panose="02000000000000000000" pitchFamily="2" charset="-122"/>
                  <a:ea typeface="方正兰亭超细黑简体" panose="02000000000000000000" pitchFamily="2" charset="-122"/>
                </a:rPr>
                <a:t>01</a:t>
              </a:r>
              <a:endParaRPr kumimoji="0" lang="zh-CN" altLang="en-US" sz="2000" b="1" i="0" u="none" strike="noStrike" kern="0" cap="none" spc="0" normalizeH="0" baseline="0" noProof="0" dirty="0">
                <a:ln>
                  <a:noFill/>
                </a:ln>
                <a:solidFill>
                  <a:srgbClr val="F45159"/>
                </a:solidFill>
                <a:effectLst/>
                <a:uLnTx/>
                <a:uFillTx/>
                <a:latin typeface="方正兰亭超细黑简体" panose="02000000000000000000" pitchFamily="2" charset="-122"/>
                <a:ea typeface="方正兰亭超细黑简体" panose="02000000000000000000" pitchFamily="2" charset="-122"/>
              </a:endParaRPr>
            </a:p>
          </p:txBody>
        </p:sp>
      </p:grpSp>
      <p:grpSp>
        <p:nvGrpSpPr>
          <p:cNvPr id="109" name="组合 108"/>
          <p:cNvGrpSpPr/>
          <p:nvPr/>
        </p:nvGrpSpPr>
        <p:grpSpPr>
          <a:xfrm>
            <a:off x="3291190" y="4297131"/>
            <a:ext cx="762943" cy="762943"/>
            <a:chOff x="2705448" y="1864234"/>
            <a:chExt cx="762943" cy="762943"/>
          </a:xfrm>
        </p:grpSpPr>
        <p:grpSp>
          <p:nvGrpSpPr>
            <p:cNvPr id="110" name="组合 109"/>
            <p:cNvGrpSpPr/>
            <p:nvPr/>
          </p:nvGrpSpPr>
          <p:grpSpPr>
            <a:xfrm>
              <a:off x="2705448" y="1864234"/>
              <a:ext cx="762943" cy="762943"/>
              <a:chOff x="2894659" y="1465288"/>
              <a:chExt cx="1727827" cy="1727827"/>
            </a:xfrm>
          </p:grpSpPr>
          <p:grpSp>
            <p:nvGrpSpPr>
              <p:cNvPr id="112" name="组合 111"/>
              <p:cNvGrpSpPr/>
              <p:nvPr/>
            </p:nvGrpSpPr>
            <p:grpSpPr>
              <a:xfrm rot="1771504">
                <a:off x="2914532" y="1485269"/>
                <a:ext cx="1688083" cy="1687866"/>
                <a:chOff x="1827622" y="1343919"/>
                <a:chExt cx="2304000" cy="2304000"/>
              </a:xfrm>
            </p:grpSpPr>
            <p:sp>
              <p:nvSpPr>
                <p:cNvPr id="114" name="椭圆 113"/>
                <p:cNvSpPr/>
                <p:nvPr/>
              </p:nvSpPr>
              <p:spPr>
                <a:xfrm>
                  <a:off x="1827622" y="1343919"/>
                  <a:ext cx="2304000" cy="2304000"/>
                </a:xfrm>
                <a:prstGeom prst="ellipse">
                  <a:avLst/>
                </a:prstGeom>
                <a:gradFill flip="none" rotWithShape="1">
                  <a:gsLst>
                    <a:gs pos="100000">
                      <a:sysClr val="window" lastClr="FFFFFF">
                        <a:lumMod val="85000"/>
                      </a:sysClr>
                    </a:gs>
                    <a:gs pos="0">
                      <a:sysClr val="window" lastClr="FFFFFF"/>
                    </a:gs>
                  </a:gsLst>
                  <a:path path="circle">
                    <a:fillToRect l="100000" b="100000"/>
                  </a:path>
                  <a:tileRect t="-100000" r="-100000"/>
                </a:gradFill>
                <a:ln w="12700" cap="flat" cmpd="sng" algn="ctr">
                  <a:noFill/>
                  <a:prstDash val="solid"/>
                  <a:miter lim="800000"/>
                </a:ln>
                <a:effectLst>
                  <a:outerShdw blurRad="254000" dist="241300" dir="7800000" sx="85000" sy="85000" algn="tr" rotWithShape="0">
                    <a:prstClr val="black">
                      <a:alpha val="30000"/>
                    </a:prstClr>
                  </a:outerShdw>
                </a:effectLst>
              </p:spPr>
              <p:txBody>
                <a:bodyPr rtlCol="0" anchor="ctr"/>
                <a:lstStyle/>
                <a:p>
                  <a:pPr marL="0" marR="0" lvl="0" indent="0" algn="ctr" defTabSz="51435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rgbClr val="FFB757"/>
                    </a:solidFill>
                    <a:effectLst/>
                    <a:uLnTx/>
                    <a:uFillTx/>
                    <a:latin typeface="华文细黑" panose="02010600040101010101" pitchFamily="2" charset="-122"/>
                    <a:ea typeface="华文细黑" panose="02010600040101010101" pitchFamily="2" charset="-122"/>
                    <a:cs typeface="+mn-cs"/>
                  </a:endParaRPr>
                </a:p>
              </p:txBody>
            </p:sp>
            <p:sp>
              <p:nvSpPr>
                <p:cNvPr id="115" name="椭圆 114"/>
                <p:cNvSpPr/>
                <p:nvPr/>
              </p:nvSpPr>
              <p:spPr>
                <a:xfrm>
                  <a:off x="1877481" y="1393778"/>
                  <a:ext cx="2204282" cy="2204282"/>
                </a:xfrm>
                <a:prstGeom prst="ellipse">
                  <a:avLst/>
                </a:prstGeom>
                <a:gradFill flip="none" rotWithShape="1">
                  <a:gsLst>
                    <a:gs pos="0">
                      <a:sysClr val="window" lastClr="FFFFFF">
                        <a:lumMod val="85000"/>
                      </a:sysClr>
                    </a:gs>
                    <a:gs pos="100000">
                      <a:srgbClr val="FEFEFE"/>
                    </a:gs>
                  </a:gsLst>
                  <a:path path="circle">
                    <a:fillToRect l="100000" b="100000"/>
                  </a:path>
                  <a:tileRect t="-100000" r="-100000"/>
                </a:gradFill>
                <a:ln w="12700" cap="flat" cmpd="sng" algn="ctr">
                  <a:noFill/>
                  <a:prstDash val="solid"/>
                  <a:miter lim="800000"/>
                </a:ln>
                <a:effectLst/>
              </p:spPr>
              <p:txBody>
                <a:bodyPr rtlCol="0" anchor="ctr"/>
                <a:lstStyle/>
                <a:p>
                  <a:pPr marL="0" marR="0" lvl="0" indent="0" algn="ctr" defTabSz="51435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rgbClr val="FFB757"/>
                    </a:solidFill>
                    <a:effectLst/>
                    <a:uLnTx/>
                    <a:uFillTx/>
                    <a:latin typeface="华文细黑" panose="02010600040101010101" pitchFamily="2" charset="-122"/>
                    <a:ea typeface="华文细黑" panose="02010600040101010101" pitchFamily="2" charset="-122"/>
                    <a:cs typeface="+mn-cs"/>
                  </a:endParaRPr>
                </a:p>
              </p:txBody>
            </p:sp>
          </p:grpSp>
          <p:sp>
            <p:nvSpPr>
              <p:cNvPr id="113" name="流程图: 联系 112"/>
              <p:cNvSpPr/>
              <p:nvPr/>
            </p:nvSpPr>
            <p:spPr>
              <a:xfrm>
                <a:off x="2894659" y="1465288"/>
                <a:ext cx="1727827" cy="1727827"/>
              </a:xfrm>
              <a:prstGeom prst="flowChartConnector">
                <a:avLst/>
              </a:prstGeom>
              <a:no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B757"/>
                  </a:solidFill>
                  <a:effectLst/>
                  <a:uLnTx/>
                  <a:uFillTx/>
                  <a:latin typeface="Calibri"/>
                  <a:ea typeface="宋体"/>
                  <a:cs typeface="+mn-cs"/>
                </a:endParaRPr>
              </a:p>
            </p:txBody>
          </p:sp>
        </p:grpSp>
        <p:sp>
          <p:nvSpPr>
            <p:cNvPr id="111" name="文本框 36"/>
            <p:cNvSpPr txBox="1"/>
            <p:nvPr/>
          </p:nvSpPr>
          <p:spPr>
            <a:xfrm>
              <a:off x="2824946" y="2053130"/>
              <a:ext cx="526473" cy="400110"/>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000" b="1" i="0" u="none" strike="noStrike" kern="0" cap="none" spc="0" normalizeH="0" baseline="0" noProof="0" dirty="0" smtClean="0">
                  <a:ln>
                    <a:noFill/>
                  </a:ln>
                  <a:solidFill>
                    <a:srgbClr val="FFA538"/>
                  </a:solidFill>
                  <a:effectLst/>
                  <a:uLnTx/>
                  <a:uFillTx/>
                  <a:latin typeface="方正兰亭超细黑简体" panose="02000000000000000000" pitchFamily="2" charset="-122"/>
                  <a:ea typeface="方正兰亭超细黑简体" panose="02000000000000000000" pitchFamily="2" charset="-122"/>
                </a:rPr>
                <a:t>02</a:t>
              </a:r>
              <a:endParaRPr kumimoji="0" lang="zh-CN" altLang="en-US" sz="2000" b="1" i="0" u="none" strike="noStrike" kern="0" cap="none" spc="0" normalizeH="0" baseline="0" noProof="0" dirty="0">
                <a:ln>
                  <a:noFill/>
                </a:ln>
                <a:solidFill>
                  <a:srgbClr val="FFA538"/>
                </a:solidFill>
                <a:effectLst/>
                <a:uLnTx/>
                <a:uFillTx/>
                <a:latin typeface="方正兰亭超细黑简体" panose="02000000000000000000" pitchFamily="2" charset="-122"/>
                <a:ea typeface="方正兰亭超细黑简体" panose="02000000000000000000" pitchFamily="2" charset="-122"/>
              </a:endParaRPr>
            </a:p>
          </p:txBody>
        </p:sp>
      </p:grpSp>
      <p:grpSp>
        <p:nvGrpSpPr>
          <p:cNvPr id="116" name="组合 115"/>
          <p:cNvGrpSpPr/>
          <p:nvPr/>
        </p:nvGrpSpPr>
        <p:grpSpPr>
          <a:xfrm>
            <a:off x="4801706" y="4290737"/>
            <a:ext cx="762943" cy="762943"/>
            <a:chOff x="4132381" y="1864234"/>
            <a:chExt cx="762943" cy="762943"/>
          </a:xfrm>
        </p:grpSpPr>
        <p:grpSp>
          <p:nvGrpSpPr>
            <p:cNvPr id="117" name="组合 116"/>
            <p:cNvGrpSpPr/>
            <p:nvPr/>
          </p:nvGrpSpPr>
          <p:grpSpPr>
            <a:xfrm>
              <a:off x="4132381" y="1864234"/>
              <a:ext cx="762943" cy="762943"/>
              <a:chOff x="2894659" y="1465288"/>
              <a:chExt cx="1727827" cy="1727827"/>
            </a:xfrm>
          </p:grpSpPr>
          <p:grpSp>
            <p:nvGrpSpPr>
              <p:cNvPr id="119" name="组合 118"/>
              <p:cNvGrpSpPr/>
              <p:nvPr/>
            </p:nvGrpSpPr>
            <p:grpSpPr>
              <a:xfrm rot="1771504">
                <a:off x="2914532" y="1485269"/>
                <a:ext cx="1688083" cy="1687866"/>
                <a:chOff x="1827622" y="1343919"/>
                <a:chExt cx="2304000" cy="2304000"/>
              </a:xfrm>
            </p:grpSpPr>
            <p:sp>
              <p:nvSpPr>
                <p:cNvPr id="121" name="椭圆 120"/>
                <p:cNvSpPr/>
                <p:nvPr/>
              </p:nvSpPr>
              <p:spPr>
                <a:xfrm>
                  <a:off x="1827622" y="1343919"/>
                  <a:ext cx="2304000" cy="2304000"/>
                </a:xfrm>
                <a:prstGeom prst="ellipse">
                  <a:avLst/>
                </a:prstGeom>
                <a:gradFill flip="none" rotWithShape="1">
                  <a:gsLst>
                    <a:gs pos="100000">
                      <a:sysClr val="window" lastClr="FFFFFF">
                        <a:lumMod val="85000"/>
                      </a:sysClr>
                    </a:gs>
                    <a:gs pos="0">
                      <a:sysClr val="window" lastClr="FFFFFF"/>
                    </a:gs>
                  </a:gsLst>
                  <a:path path="circle">
                    <a:fillToRect l="100000" b="100000"/>
                  </a:path>
                  <a:tileRect t="-100000" r="-100000"/>
                </a:gradFill>
                <a:ln w="12700" cap="flat" cmpd="sng" algn="ctr">
                  <a:noFill/>
                  <a:prstDash val="solid"/>
                  <a:miter lim="800000"/>
                </a:ln>
                <a:effectLst>
                  <a:outerShdw blurRad="254000" dist="241300" dir="7800000" sx="85000" sy="85000" algn="tr" rotWithShape="0">
                    <a:prstClr val="black">
                      <a:alpha val="30000"/>
                    </a:prstClr>
                  </a:outerShdw>
                </a:effectLst>
              </p:spPr>
              <p:txBody>
                <a:bodyPr rtlCol="0" anchor="ctr"/>
                <a:lstStyle/>
                <a:p>
                  <a:pPr marL="0" marR="0" lvl="0" indent="0" algn="ctr" defTabSz="51435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rgbClr val="FF0000"/>
                    </a:solidFill>
                    <a:effectLst/>
                    <a:uLnTx/>
                    <a:uFillTx/>
                    <a:latin typeface="华文细黑" panose="02010600040101010101" pitchFamily="2" charset="-122"/>
                    <a:ea typeface="华文细黑" panose="02010600040101010101" pitchFamily="2" charset="-122"/>
                    <a:cs typeface="+mn-cs"/>
                  </a:endParaRPr>
                </a:p>
              </p:txBody>
            </p:sp>
            <p:sp>
              <p:nvSpPr>
                <p:cNvPr id="122" name="椭圆 121"/>
                <p:cNvSpPr/>
                <p:nvPr/>
              </p:nvSpPr>
              <p:spPr>
                <a:xfrm>
                  <a:off x="1877481" y="1393778"/>
                  <a:ext cx="2204282" cy="2204282"/>
                </a:xfrm>
                <a:prstGeom prst="ellipse">
                  <a:avLst/>
                </a:prstGeom>
                <a:gradFill flip="none" rotWithShape="1">
                  <a:gsLst>
                    <a:gs pos="0">
                      <a:sysClr val="window" lastClr="FFFFFF">
                        <a:lumMod val="85000"/>
                      </a:sysClr>
                    </a:gs>
                    <a:gs pos="100000">
                      <a:srgbClr val="FEFEFE"/>
                    </a:gs>
                  </a:gsLst>
                  <a:path path="circle">
                    <a:fillToRect l="100000" b="100000"/>
                  </a:path>
                  <a:tileRect t="-100000" r="-100000"/>
                </a:gradFill>
                <a:ln w="12700" cap="flat" cmpd="sng" algn="ctr">
                  <a:noFill/>
                  <a:prstDash val="solid"/>
                  <a:miter lim="800000"/>
                </a:ln>
                <a:effectLst/>
              </p:spPr>
              <p:txBody>
                <a:bodyPr rtlCol="0" anchor="ctr"/>
                <a:lstStyle/>
                <a:p>
                  <a:pPr marL="0" marR="0" lvl="0" indent="0" algn="ctr" defTabSz="51435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rgbClr val="FF0000"/>
                    </a:solidFill>
                    <a:effectLst/>
                    <a:uLnTx/>
                    <a:uFillTx/>
                    <a:latin typeface="华文细黑" panose="02010600040101010101" pitchFamily="2" charset="-122"/>
                    <a:ea typeface="华文细黑" panose="02010600040101010101" pitchFamily="2" charset="-122"/>
                    <a:cs typeface="+mn-cs"/>
                  </a:endParaRPr>
                </a:p>
              </p:txBody>
            </p:sp>
          </p:grpSp>
          <p:sp>
            <p:nvSpPr>
              <p:cNvPr id="120" name="流程图: 联系 119"/>
              <p:cNvSpPr/>
              <p:nvPr/>
            </p:nvSpPr>
            <p:spPr>
              <a:xfrm>
                <a:off x="2894659" y="1465288"/>
                <a:ext cx="1727827" cy="1727827"/>
              </a:xfrm>
              <a:prstGeom prst="flowChartConnector">
                <a:avLst/>
              </a:prstGeom>
              <a:no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18" name="文本框 43"/>
            <p:cNvSpPr txBox="1"/>
            <p:nvPr/>
          </p:nvSpPr>
          <p:spPr>
            <a:xfrm>
              <a:off x="4247986" y="2048949"/>
              <a:ext cx="526473" cy="400110"/>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000" b="1" i="0" u="none" strike="noStrike" kern="0" cap="none" spc="0" normalizeH="0" baseline="0" noProof="0" dirty="0" smtClean="0">
                  <a:ln>
                    <a:noFill/>
                  </a:ln>
                  <a:solidFill>
                    <a:srgbClr val="6C407D"/>
                  </a:solidFill>
                  <a:effectLst/>
                  <a:uLnTx/>
                  <a:uFillTx/>
                  <a:latin typeface="方正兰亭超细黑简体" panose="02000000000000000000" pitchFamily="2" charset="-122"/>
                  <a:ea typeface="方正兰亭超细黑简体" panose="02000000000000000000" pitchFamily="2" charset="-122"/>
                </a:rPr>
                <a:t>03</a:t>
              </a:r>
            </a:p>
          </p:txBody>
        </p:sp>
      </p:grpSp>
      <p:grpSp>
        <p:nvGrpSpPr>
          <p:cNvPr id="123" name="组合 122"/>
          <p:cNvGrpSpPr/>
          <p:nvPr/>
        </p:nvGrpSpPr>
        <p:grpSpPr>
          <a:xfrm>
            <a:off x="6266002" y="4290737"/>
            <a:ext cx="762943" cy="762943"/>
            <a:chOff x="5617616" y="1872229"/>
            <a:chExt cx="762943" cy="762943"/>
          </a:xfrm>
        </p:grpSpPr>
        <p:grpSp>
          <p:nvGrpSpPr>
            <p:cNvPr id="124" name="组合 123"/>
            <p:cNvGrpSpPr/>
            <p:nvPr/>
          </p:nvGrpSpPr>
          <p:grpSpPr>
            <a:xfrm>
              <a:off x="5617616" y="1872229"/>
              <a:ext cx="762943" cy="762943"/>
              <a:chOff x="2894659" y="1465288"/>
              <a:chExt cx="1727827" cy="1727827"/>
            </a:xfrm>
          </p:grpSpPr>
          <p:grpSp>
            <p:nvGrpSpPr>
              <p:cNvPr id="126" name="组合 125"/>
              <p:cNvGrpSpPr/>
              <p:nvPr/>
            </p:nvGrpSpPr>
            <p:grpSpPr>
              <a:xfrm rot="1771504">
                <a:off x="2914532" y="1485269"/>
                <a:ext cx="1688083" cy="1687866"/>
                <a:chOff x="1827622" y="1343919"/>
                <a:chExt cx="2304000" cy="2304000"/>
              </a:xfrm>
            </p:grpSpPr>
            <p:sp>
              <p:nvSpPr>
                <p:cNvPr id="128" name="椭圆 127"/>
                <p:cNvSpPr/>
                <p:nvPr/>
              </p:nvSpPr>
              <p:spPr>
                <a:xfrm>
                  <a:off x="1827622" y="1343919"/>
                  <a:ext cx="2304000" cy="2304000"/>
                </a:xfrm>
                <a:prstGeom prst="ellipse">
                  <a:avLst/>
                </a:prstGeom>
                <a:gradFill flip="none" rotWithShape="1">
                  <a:gsLst>
                    <a:gs pos="100000">
                      <a:sysClr val="window" lastClr="FFFFFF">
                        <a:lumMod val="85000"/>
                      </a:sysClr>
                    </a:gs>
                    <a:gs pos="0">
                      <a:sysClr val="window" lastClr="FFFFFF"/>
                    </a:gs>
                  </a:gsLst>
                  <a:path path="circle">
                    <a:fillToRect l="100000" b="100000"/>
                  </a:path>
                  <a:tileRect t="-100000" r="-100000"/>
                </a:gradFill>
                <a:ln w="12700" cap="flat" cmpd="sng" algn="ctr">
                  <a:noFill/>
                  <a:prstDash val="solid"/>
                  <a:miter lim="800000"/>
                </a:ln>
                <a:effectLst>
                  <a:outerShdw blurRad="254000" dist="241300" dir="7800000" sx="85000" sy="85000" algn="tr" rotWithShape="0">
                    <a:prstClr val="black">
                      <a:alpha val="30000"/>
                    </a:prstClr>
                  </a:outerShdw>
                </a:effectLst>
              </p:spPr>
              <p:txBody>
                <a:bodyPr rtlCol="0" anchor="ctr"/>
                <a:lstStyle/>
                <a:p>
                  <a:pPr marL="0" marR="0" lvl="0" indent="0" algn="ctr" defTabSz="51435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rgbClr val="FF0000"/>
                    </a:solidFill>
                    <a:effectLst/>
                    <a:uLnTx/>
                    <a:uFillTx/>
                    <a:latin typeface="华文细黑" panose="02010600040101010101" pitchFamily="2" charset="-122"/>
                    <a:ea typeface="华文细黑" panose="02010600040101010101" pitchFamily="2" charset="-122"/>
                    <a:cs typeface="+mn-cs"/>
                  </a:endParaRPr>
                </a:p>
              </p:txBody>
            </p:sp>
            <p:sp>
              <p:nvSpPr>
                <p:cNvPr id="129" name="椭圆 128"/>
                <p:cNvSpPr/>
                <p:nvPr/>
              </p:nvSpPr>
              <p:spPr>
                <a:xfrm>
                  <a:off x="1877481" y="1393778"/>
                  <a:ext cx="2204282" cy="2204282"/>
                </a:xfrm>
                <a:prstGeom prst="ellipse">
                  <a:avLst/>
                </a:prstGeom>
                <a:gradFill flip="none" rotWithShape="1">
                  <a:gsLst>
                    <a:gs pos="0">
                      <a:sysClr val="window" lastClr="FFFFFF">
                        <a:lumMod val="85000"/>
                      </a:sysClr>
                    </a:gs>
                    <a:gs pos="100000">
                      <a:srgbClr val="FEFEFE"/>
                    </a:gs>
                  </a:gsLst>
                  <a:path path="circle">
                    <a:fillToRect l="100000" b="100000"/>
                  </a:path>
                  <a:tileRect t="-100000" r="-100000"/>
                </a:gradFill>
                <a:ln w="12700" cap="flat" cmpd="sng" algn="ctr">
                  <a:noFill/>
                  <a:prstDash val="solid"/>
                  <a:miter lim="800000"/>
                </a:ln>
                <a:effectLst/>
              </p:spPr>
              <p:txBody>
                <a:bodyPr rtlCol="0" anchor="ctr"/>
                <a:lstStyle/>
                <a:p>
                  <a:pPr marL="0" marR="0" lvl="0" indent="0" algn="ctr" defTabSz="51435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rgbClr val="FF0000"/>
                    </a:solidFill>
                    <a:effectLst/>
                    <a:uLnTx/>
                    <a:uFillTx/>
                    <a:latin typeface="华文细黑" panose="02010600040101010101" pitchFamily="2" charset="-122"/>
                    <a:ea typeface="华文细黑" panose="02010600040101010101" pitchFamily="2" charset="-122"/>
                    <a:cs typeface="+mn-cs"/>
                  </a:endParaRPr>
                </a:p>
              </p:txBody>
            </p:sp>
          </p:grpSp>
          <p:sp>
            <p:nvSpPr>
              <p:cNvPr id="127" name="流程图: 联系 126"/>
              <p:cNvSpPr/>
              <p:nvPr/>
            </p:nvSpPr>
            <p:spPr>
              <a:xfrm>
                <a:off x="2894659" y="1465288"/>
                <a:ext cx="1727827" cy="1727827"/>
              </a:xfrm>
              <a:prstGeom prst="flowChartConnector">
                <a:avLst/>
              </a:prstGeom>
              <a:noFill/>
              <a:ln w="31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25" name="文本框 50"/>
            <p:cNvSpPr txBox="1"/>
            <p:nvPr/>
          </p:nvSpPr>
          <p:spPr>
            <a:xfrm>
              <a:off x="5735850" y="2053130"/>
              <a:ext cx="526473" cy="400110"/>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000" b="1" i="0" u="none" strike="noStrike" kern="0" cap="none" spc="0" normalizeH="0" baseline="0" noProof="0" dirty="0" smtClean="0">
                  <a:ln>
                    <a:noFill/>
                  </a:ln>
                  <a:solidFill>
                    <a:srgbClr val="00A7B7"/>
                  </a:solidFill>
                  <a:effectLst/>
                  <a:uLnTx/>
                  <a:uFillTx/>
                  <a:latin typeface="方正兰亭超细黑简体" panose="02000000000000000000" pitchFamily="2" charset="-122"/>
                  <a:ea typeface="方正兰亭超细黑简体" panose="02000000000000000000" pitchFamily="2" charset="-122"/>
                </a:rPr>
                <a:t>04</a:t>
              </a:r>
              <a:endParaRPr kumimoji="0" lang="zh-CN" altLang="en-US" sz="2000" b="1" i="0" u="none" strike="noStrike" kern="0" cap="none" spc="0" normalizeH="0" baseline="0" noProof="0" dirty="0">
                <a:ln>
                  <a:noFill/>
                </a:ln>
                <a:solidFill>
                  <a:srgbClr val="00A7B7"/>
                </a:solidFill>
                <a:effectLst/>
                <a:uLnTx/>
                <a:uFillTx/>
                <a:latin typeface="方正兰亭超细黑简体" panose="02000000000000000000" pitchFamily="2" charset="-122"/>
                <a:ea typeface="方正兰亭超细黑简体" panose="02000000000000000000" pitchFamily="2" charset="-122"/>
              </a:endParaRPr>
            </a:p>
          </p:txBody>
        </p:sp>
      </p:grpSp>
      <p:grpSp>
        <p:nvGrpSpPr>
          <p:cNvPr id="130" name="组合 129"/>
          <p:cNvGrpSpPr/>
          <p:nvPr/>
        </p:nvGrpSpPr>
        <p:grpSpPr>
          <a:xfrm>
            <a:off x="1629113" y="5536191"/>
            <a:ext cx="1107240" cy="629113"/>
            <a:chOff x="1096942" y="3103294"/>
            <a:chExt cx="1107240" cy="629113"/>
          </a:xfrm>
        </p:grpSpPr>
        <p:sp>
          <p:nvSpPr>
            <p:cNvPr id="131" name="文本框 56"/>
            <p:cNvSpPr txBox="1"/>
            <p:nvPr/>
          </p:nvSpPr>
          <p:spPr>
            <a:xfrm>
              <a:off x="1096942" y="3103294"/>
              <a:ext cx="1085222" cy="2616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dirty="0" smtClean="0">
                  <a:ln>
                    <a:noFill/>
                  </a:ln>
                  <a:solidFill>
                    <a:srgbClr val="F45159"/>
                  </a:solidFill>
                  <a:effectLst/>
                  <a:uLnTx/>
                  <a:uFillTx/>
                  <a:latin typeface="微软雅黑" panose="020B0503020204020204" pitchFamily="34" charset="-122"/>
                  <a:ea typeface="微软雅黑" panose="020B0503020204020204" pitchFamily="34" charset="-122"/>
                </a:rPr>
                <a:t>公司介绍</a:t>
              </a:r>
              <a:endParaRPr kumimoji="0" lang="zh-CN" altLang="en-US" sz="1100" b="0" i="0" u="none" strike="noStrike" kern="0" cap="none" spc="0" normalizeH="0" baseline="0" noProof="0" dirty="0">
                <a:ln>
                  <a:noFill/>
                </a:ln>
                <a:solidFill>
                  <a:srgbClr val="F45159"/>
                </a:solidFill>
                <a:effectLst/>
                <a:uLnTx/>
                <a:uFillTx/>
                <a:latin typeface="微软雅黑" panose="020B0503020204020204" pitchFamily="34" charset="-122"/>
                <a:ea typeface="微软雅黑" panose="020B0503020204020204" pitchFamily="34" charset="-122"/>
              </a:endParaRPr>
            </a:p>
          </p:txBody>
        </p:sp>
        <p:sp>
          <p:nvSpPr>
            <p:cNvPr id="132" name="文本框 57"/>
            <p:cNvSpPr txBox="1"/>
            <p:nvPr/>
          </p:nvSpPr>
          <p:spPr>
            <a:xfrm>
              <a:off x="1096942" y="3470797"/>
              <a:ext cx="1107240" cy="2616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dirty="0">
                <a:ln>
                  <a:noFill/>
                </a:ln>
                <a:solidFill>
                  <a:sysClr val="windowText" lastClr="000000">
                    <a:lumMod val="50000"/>
                    <a:lumOff val="50000"/>
                  </a:sysClr>
                </a:solidFill>
                <a:effectLst/>
                <a:uLnTx/>
                <a:uFillTx/>
                <a:latin typeface="华文细黑" panose="02010600040101010101" pitchFamily="2" charset="-122"/>
                <a:ea typeface="华文细黑" panose="02010600040101010101" pitchFamily="2" charset="-122"/>
              </a:endParaRPr>
            </a:p>
          </p:txBody>
        </p:sp>
      </p:grpSp>
      <p:grpSp>
        <p:nvGrpSpPr>
          <p:cNvPr id="133" name="组合 132"/>
          <p:cNvGrpSpPr/>
          <p:nvPr/>
        </p:nvGrpSpPr>
        <p:grpSpPr>
          <a:xfrm>
            <a:off x="2606089" y="5533883"/>
            <a:ext cx="2133141" cy="630655"/>
            <a:chOff x="2020347" y="3100986"/>
            <a:chExt cx="2133141" cy="630655"/>
          </a:xfrm>
        </p:grpSpPr>
        <p:sp>
          <p:nvSpPr>
            <p:cNvPr id="134" name="文本框 59"/>
            <p:cNvSpPr txBox="1"/>
            <p:nvPr/>
          </p:nvSpPr>
          <p:spPr>
            <a:xfrm>
              <a:off x="2020347" y="3100986"/>
              <a:ext cx="2133141" cy="2616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dirty="0" smtClean="0">
                  <a:ln>
                    <a:noFill/>
                  </a:ln>
                  <a:solidFill>
                    <a:srgbClr val="FFA538"/>
                  </a:solidFill>
                  <a:effectLst/>
                  <a:uLnTx/>
                  <a:uFillTx/>
                  <a:latin typeface="微软雅黑" panose="020B0503020204020204" pitchFamily="34" charset="-122"/>
                  <a:ea typeface="微软雅黑" panose="020B0503020204020204" pitchFamily="34" charset="-122"/>
                </a:rPr>
                <a:t>项目介绍</a:t>
              </a:r>
              <a:endParaRPr kumimoji="0" lang="zh-CN" altLang="en-US" sz="1100" b="0" i="0" u="none" strike="noStrike" kern="0" cap="none" spc="0" normalizeH="0" baseline="0" noProof="0" dirty="0">
                <a:ln>
                  <a:noFill/>
                </a:ln>
                <a:solidFill>
                  <a:srgbClr val="FFA538"/>
                </a:solidFill>
                <a:effectLst/>
                <a:uLnTx/>
                <a:uFillTx/>
                <a:latin typeface="微软雅黑" panose="020B0503020204020204" pitchFamily="34" charset="-122"/>
                <a:ea typeface="微软雅黑" panose="020B0503020204020204" pitchFamily="34" charset="-122"/>
              </a:endParaRPr>
            </a:p>
          </p:txBody>
        </p:sp>
        <p:sp>
          <p:nvSpPr>
            <p:cNvPr id="135" name="文本框 60"/>
            <p:cNvSpPr txBox="1"/>
            <p:nvPr/>
          </p:nvSpPr>
          <p:spPr>
            <a:xfrm>
              <a:off x="2504237" y="3470031"/>
              <a:ext cx="1165359" cy="2616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dirty="0">
                <a:ln>
                  <a:noFill/>
                </a:ln>
                <a:solidFill>
                  <a:sysClr val="windowText" lastClr="000000">
                    <a:lumMod val="50000"/>
                    <a:lumOff val="50000"/>
                  </a:sysClr>
                </a:solidFill>
                <a:effectLst/>
                <a:uLnTx/>
                <a:uFillTx/>
                <a:latin typeface="华文细黑" panose="02010600040101010101" pitchFamily="2" charset="-122"/>
                <a:ea typeface="华文细黑" panose="02010600040101010101" pitchFamily="2" charset="-122"/>
              </a:endParaRPr>
            </a:p>
          </p:txBody>
        </p:sp>
      </p:grpSp>
      <p:grpSp>
        <p:nvGrpSpPr>
          <p:cNvPr id="136" name="组合 135"/>
          <p:cNvGrpSpPr/>
          <p:nvPr/>
        </p:nvGrpSpPr>
        <p:grpSpPr>
          <a:xfrm>
            <a:off x="4137840" y="5537117"/>
            <a:ext cx="2133141" cy="627421"/>
            <a:chOff x="3444649" y="3104220"/>
            <a:chExt cx="2133141" cy="627421"/>
          </a:xfrm>
        </p:grpSpPr>
        <p:sp>
          <p:nvSpPr>
            <p:cNvPr id="137" name="文本框 62"/>
            <p:cNvSpPr txBox="1"/>
            <p:nvPr/>
          </p:nvSpPr>
          <p:spPr>
            <a:xfrm>
              <a:off x="3444649" y="3104220"/>
              <a:ext cx="2133141" cy="2616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dirty="0" smtClean="0">
                  <a:ln>
                    <a:noFill/>
                  </a:ln>
                  <a:solidFill>
                    <a:srgbClr val="6C407D"/>
                  </a:solidFill>
                  <a:effectLst/>
                  <a:uLnTx/>
                  <a:uFillTx/>
                  <a:latin typeface="微软雅黑" panose="020B0503020204020204" pitchFamily="34" charset="-122"/>
                  <a:ea typeface="微软雅黑" panose="020B0503020204020204" pitchFamily="34" charset="-122"/>
                </a:rPr>
                <a:t>产品运营</a:t>
              </a:r>
              <a:endParaRPr kumimoji="0" lang="zh-CN" altLang="en-US" sz="1100" b="0" i="0" u="none" strike="noStrike" kern="0" cap="none" spc="0" normalizeH="0" baseline="0" noProof="0" dirty="0">
                <a:ln>
                  <a:noFill/>
                </a:ln>
                <a:solidFill>
                  <a:srgbClr val="6C407D"/>
                </a:solidFill>
                <a:effectLst/>
                <a:uLnTx/>
                <a:uFillTx/>
                <a:latin typeface="微软雅黑" panose="020B0503020204020204" pitchFamily="34" charset="-122"/>
                <a:ea typeface="微软雅黑" panose="020B0503020204020204" pitchFamily="34" charset="-122"/>
              </a:endParaRPr>
            </a:p>
          </p:txBody>
        </p:sp>
        <p:sp>
          <p:nvSpPr>
            <p:cNvPr id="138" name="文本框 63"/>
            <p:cNvSpPr txBox="1"/>
            <p:nvPr/>
          </p:nvSpPr>
          <p:spPr>
            <a:xfrm>
              <a:off x="3928539" y="3470031"/>
              <a:ext cx="1165359" cy="2616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100" b="0" i="0" u="none" strike="noStrike" kern="0" cap="none" spc="0" normalizeH="0" baseline="0" noProof="0" dirty="0">
                <a:ln>
                  <a:noFill/>
                </a:ln>
                <a:solidFill>
                  <a:sysClr val="windowText" lastClr="000000">
                    <a:lumMod val="50000"/>
                    <a:lumOff val="50000"/>
                  </a:sysClr>
                </a:solidFill>
                <a:effectLst/>
                <a:uLnTx/>
                <a:uFillTx/>
                <a:latin typeface="华文细黑" panose="02010600040101010101" pitchFamily="2" charset="-122"/>
                <a:ea typeface="华文细黑" panose="02010600040101010101" pitchFamily="2" charset="-122"/>
              </a:endParaRPr>
            </a:p>
          </p:txBody>
        </p:sp>
      </p:grpSp>
      <p:grpSp>
        <p:nvGrpSpPr>
          <p:cNvPr id="139" name="组合 138"/>
          <p:cNvGrpSpPr/>
          <p:nvPr/>
        </p:nvGrpSpPr>
        <p:grpSpPr>
          <a:xfrm>
            <a:off x="5668666" y="5518711"/>
            <a:ext cx="2133141" cy="638090"/>
            <a:chOff x="4999811" y="3100203"/>
            <a:chExt cx="2133141" cy="638090"/>
          </a:xfrm>
        </p:grpSpPr>
        <p:sp>
          <p:nvSpPr>
            <p:cNvPr id="140" name="文本框 65"/>
            <p:cNvSpPr txBox="1"/>
            <p:nvPr/>
          </p:nvSpPr>
          <p:spPr>
            <a:xfrm>
              <a:off x="4999811" y="3100203"/>
              <a:ext cx="2133141" cy="2616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dirty="0" smtClean="0">
                  <a:ln>
                    <a:noFill/>
                  </a:ln>
                  <a:solidFill>
                    <a:srgbClr val="00A7B7"/>
                  </a:solidFill>
                  <a:effectLst/>
                  <a:uLnTx/>
                  <a:uFillTx/>
                  <a:latin typeface="微软雅黑" panose="020B0503020204020204" pitchFamily="34" charset="-122"/>
                  <a:ea typeface="微软雅黑" panose="020B0503020204020204" pitchFamily="34" charset="-122"/>
                </a:rPr>
                <a:t>发展规划</a:t>
              </a:r>
              <a:endParaRPr kumimoji="0" lang="zh-CN" altLang="en-US" sz="1100" b="0" i="0" u="none" strike="noStrike" kern="0" cap="none" spc="0" normalizeH="0" baseline="0" noProof="0" dirty="0">
                <a:ln>
                  <a:noFill/>
                </a:ln>
                <a:solidFill>
                  <a:srgbClr val="00A7B7"/>
                </a:solidFill>
                <a:effectLst/>
                <a:uLnTx/>
                <a:uFillTx/>
                <a:latin typeface="微软雅黑" panose="020B0503020204020204" pitchFamily="34" charset="-122"/>
                <a:ea typeface="微软雅黑" panose="020B0503020204020204" pitchFamily="34" charset="-122"/>
              </a:endParaRPr>
            </a:p>
          </p:txBody>
        </p:sp>
        <p:sp>
          <p:nvSpPr>
            <p:cNvPr id="141" name="文本框 66"/>
            <p:cNvSpPr txBox="1"/>
            <p:nvPr/>
          </p:nvSpPr>
          <p:spPr>
            <a:xfrm>
              <a:off x="5491146" y="3476683"/>
              <a:ext cx="1165359" cy="2616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zh-CN" sz="1100" b="0" i="0" u="none" strike="noStrike" kern="0" cap="none" spc="0" normalizeH="0" baseline="0" noProof="0" dirty="0" smtClean="0">
                <a:ln>
                  <a:noFill/>
                </a:ln>
                <a:solidFill>
                  <a:sysClr val="windowText" lastClr="000000">
                    <a:lumMod val="50000"/>
                    <a:lumOff val="50000"/>
                  </a:sysClr>
                </a:solidFill>
                <a:effectLst/>
                <a:uLnTx/>
                <a:uFillTx/>
                <a:latin typeface="华文细黑" panose="02010600040101010101" pitchFamily="2" charset="-122"/>
                <a:ea typeface="华文细黑" panose="02010600040101010101" pitchFamily="2" charset="-122"/>
              </a:endParaRPr>
            </a:p>
          </p:txBody>
        </p:sp>
      </p:grpSp>
      <p:grpSp>
        <p:nvGrpSpPr>
          <p:cNvPr id="142" name="组合 141"/>
          <p:cNvGrpSpPr/>
          <p:nvPr/>
        </p:nvGrpSpPr>
        <p:grpSpPr>
          <a:xfrm rot="1771504">
            <a:off x="2320158" y="4790693"/>
            <a:ext cx="272244" cy="272209"/>
            <a:chOff x="1827622" y="1343919"/>
            <a:chExt cx="2304000" cy="2304000"/>
          </a:xfrm>
        </p:grpSpPr>
        <p:sp>
          <p:nvSpPr>
            <p:cNvPr id="143" name="椭圆 142"/>
            <p:cNvSpPr/>
            <p:nvPr/>
          </p:nvSpPr>
          <p:spPr>
            <a:xfrm>
              <a:off x="1827622" y="1343919"/>
              <a:ext cx="2304000" cy="2304000"/>
            </a:xfrm>
            <a:prstGeom prst="ellipse">
              <a:avLst/>
            </a:prstGeom>
            <a:gradFill flip="none" rotWithShape="1">
              <a:gsLst>
                <a:gs pos="100000">
                  <a:sysClr val="window" lastClr="FFFFFF">
                    <a:lumMod val="85000"/>
                  </a:sysClr>
                </a:gs>
                <a:gs pos="0">
                  <a:sysClr val="window" lastClr="FFFFFF"/>
                </a:gs>
              </a:gsLst>
              <a:path path="circle">
                <a:fillToRect l="100000" b="100000"/>
              </a:path>
              <a:tileRect t="-100000" r="-100000"/>
            </a:gradFill>
            <a:ln w="12700" cap="flat" cmpd="sng" algn="ctr">
              <a:noFill/>
              <a:prstDash val="solid"/>
              <a:miter lim="800000"/>
            </a:ln>
            <a:effectLst>
              <a:outerShdw blurRad="254000" dist="241300" dir="7800000" sx="85000" sy="85000" algn="tr" rotWithShape="0">
                <a:prstClr val="black">
                  <a:alpha val="30000"/>
                </a:prstClr>
              </a:outerShdw>
            </a:effectLst>
          </p:spPr>
          <p:txBody>
            <a:bodyPr rtlCol="0" anchor="ctr"/>
            <a:lstStyle/>
            <a:p>
              <a:pPr marL="0" marR="0" lvl="0" indent="0" algn="ctr" defTabSz="51435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rgbClr val="FF0000"/>
                </a:solidFill>
                <a:effectLst/>
                <a:uLnTx/>
                <a:uFillTx/>
                <a:latin typeface="华文细黑" panose="02010600040101010101" pitchFamily="2" charset="-122"/>
                <a:ea typeface="华文细黑" panose="02010600040101010101" pitchFamily="2" charset="-122"/>
                <a:cs typeface="+mn-cs"/>
              </a:endParaRPr>
            </a:p>
          </p:txBody>
        </p:sp>
        <p:sp>
          <p:nvSpPr>
            <p:cNvPr id="144" name="椭圆 143"/>
            <p:cNvSpPr/>
            <p:nvPr/>
          </p:nvSpPr>
          <p:spPr>
            <a:xfrm>
              <a:off x="1877481" y="1393778"/>
              <a:ext cx="2204282" cy="2204282"/>
            </a:xfrm>
            <a:prstGeom prst="ellipse">
              <a:avLst/>
            </a:prstGeom>
            <a:gradFill flip="none" rotWithShape="1">
              <a:gsLst>
                <a:gs pos="0">
                  <a:sysClr val="window" lastClr="FFFFFF">
                    <a:lumMod val="85000"/>
                  </a:sysClr>
                </a:gs>
                <a:gs pos="100000">
                  <a:srgbClr val="FEFEFE"/>
                </a:gs>
              </a:gsLst>
              <a:path path="circle">
                <a:fillToRect l="100000" b="100000"/>
              </a:path>
              <a:tileRect t="-100000" r="-100000"/>
            </a:gradFill>
            <a:ln w="12700" cap="flat" cmpd="sng" algn="ctr">
              <a:noFill/>
              <a:prstDash val="solid"/>
              <a:miter lim="800000"/>
            </a:ln>
            <a:effectLst/>
          </p:spPr>
          <p:txBody>
            <a:bodyPr rtlCol="0" anchor="ctr"/>
            <a:lstStyle/>
            <a:p>
              <a:pPr marL="0" marR="0" lvl="0" indent="0" algn="ctr" defTabSz="51435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rgbClr val="FF0000"/>
                </a:solidFill>
                <a:effectLst/>
                <a:uLnTx/>
                <a:uFillTx/>
                <a:latin typeface="华文细黑" panose="02010600040101010101" pitchFamily="2" charset="-122"/>
                <a:ea typeface="华文细黑" panose="02010600040101010101" pitchFamily="2" charset="-122"/>
                <a:cs typeface="+mn-cs"/>
              </a:endParaRPr>
            </a:p>
          </p:txBody>
        </p:sp>
      </p:grpSp>
      <p:grpSp>
        <p:nvGrpSpPr>
          <p:cNvPr id="145" name="组合 144"/>
          <p:cNvGrpSpPr/>
          <p:nvPr/>
        </p:nvGrpSpPr>
        <p:grpSpPr>
          <a:xfrm rot="1771504">
            <a:off x="3840024" y="4798722"/>
            <a:ext cx="272244" cy="272209"/>
            <a:chOff x="1827622" y="1343919"/>
            <a:chExt cx="2304000" cy="2304000"/>
          </a:xfrm>
        </p:grpSpPr>
        <p:sp>
          <p:nvSpPr>
            <p:cNvPr id="146" name="椭圆 145"/>
            <p:cNvSpPr/>
            <p:nvPr/>
          </p:nvSpPr>
          <p:spPr>
            <a:xfrm>
              <a:off x="1827622" y="1343919"/>
              <a:ext cx="2304000" cy="2304000"/>
            </a:xfrm>
            <a:prstGeom prst="ellipse">
              <a:avLst/>
            </a:prstGeom>
            <a:gradFill flip="none" rotWithShape="1">
              <a:gsLst>
                <a:gs pos="100000">
                  <a:sysClr val="window" lastClr="FFFFFF">
                    <a:lumMod val="85000"/>
                  </a:sysClr>
                </a:gs>
                <a:gs pos="0">
                  <a:sysClr val="window" lastClr="FFFFFF"/>
                </a:gs>
              </a:gsLst>
              <a:path path="circle">
                <a:fillToRect l="100000" b="100000"/>
              </a:path>
              <a:tileRect t="-100000" r="-100000"/>
            </a:gradFill>
            <a:ln w="12700" cap="flat" cmpd="sng" algn="ctr">
              <a:noFill/>
              <a:prstDash val="solid"/>
              <a:miter lim="800000"/>
            </a:ln>
            <a:effectLst>
              <a:outerShdw blurRad="254000" dist="241300" dir="7800000" sx="85000" sy="85000" algn="tr" rotWithShape="0">
                <a:prstClr val="black">
                  <a:alpha val="30000"/>
                </a:prstClr>
              </a:outerShdw>
            </a:effectLst>
          </p:spPr>
          <p:txBody>
            <a:bodyPr rtlCol="0" anchor="ctr"/>
            <a:lstStyle/>
            <a:p>
              <a:pPr marL="0" marR="0" lvl="0" indent="0" algn="ctr" defTabSz="51435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rgbClr val="FF0000"/>
                </a:solidFill>
                <a:effectLst/>
                <a:uLnTx/>
                <a:uFillTx/>
                <a:latin typeface="华文细黑" panose="02010600040101010101" pitchFamily="2" charset="-122"/>
                <a:ea typeface="华文细黑" panose="02010600040101010101" pitchFamily="2" charset="-122"/>
                <a:cs typeface="+mn-cs"/>
              </a:endParaRPr>
            </a:p>
          </p:txBody>
        </p:sp>
        <p:sp>
          <p:nvSpPr>
            <p:cNvPr id="147" name="椭圆 146"/>
            <p:cNvSpPr/>
            <p:nvPr/>
          </p:nvSpPr>
          <p:spPr>
            <a:xfrm>
              <a:off x="1877481" y="1393778"/>
              <a:ext cx="2204282" cy="2204282"/>
            </a:xfrm>
            <a:prstGeom prst="ellipse">
              <a:avLst/>
            </a:prstGeom>
            <a:gradFill flip="none" rotWithShape="1">
              <a:gsLst>
                <a:gs pos="0">
                  <a:sysClr val="window" lastClr="FFFFFF">
                    <a:lumMod val="85000"/>
                  </a:sysClr>
                </a:gs>
                <a:gs pos="100000">
                  <a:srgbClr val="FEFEFE"/>
                </a:gs>
              </a:gsLst>
              <a:path path="circle">
                <a:fillToRect l="100000" b="100000"/>
              </a:path>
              <a:tileRect t="-100000" r="-100000"/>
            </a:gradFill>
            <a:ln w="12700" cap="flat" cmpd="sng" algn="ctr">
              <a:noFill/>
              <a:prstDash val="solid"/>
              <a:miter lim="800000"/>
            </a:ln>
            <a:effectLst/>
          </p:spPr>
          <p:txBody>
            <a:bodyPr rtlCol="0" anchor="ctr"/>
            <a:lstStyle/>
            <a:p>
              <a:pPr marL="0" marR="0" lvl="0" indent="0" algn="ctr" defTabSz="51435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rgbClr val="FF0000"/>
                </a:solidFill>
                <a:effectLst/>
                <a:uLnTx/>
                <a:uFillTx/>
                <a:latin typeface="华文细黑" panose="02010600040101010101" pitchFamily="2" charset="-122"/>
                <a:ea typeface="华文细黑" panose="02010600040101010101" pitchFamily="2" charset="-122"/>
                <a:cs typeface="+mn-cs"/>
              </a:endParaRPr>
            </a:p>
          </p:txBody>
        </p:sp>
      </p:grpSp>
      <p:grpSp>
        <p:nvGrpSpPr>
          <p:cNvPr id="148" name="组合 147"/>
          <p:cNvGrpSpPr/>
          <p:nvPr/>
        </p:nvGrpSpPr>
        <p:grpSpPr>
          <a:xfrm rot="1771504">
            <a:off x="5365930" y="4779011"/>
            <a:ext cx="272244" cy="272209"/>
            <a:chOff x="1827622" y="1343919"/>
            <a:chExt cx="2304000" cy="2304000"/>
          </a:xfrm>
        </p:grpSpPr>
        <p:sp>
          <p:nvSpPr>
            <p:cNvPr id="149" name="椭圆 148"/>
            <p:cNvSpPr/>
            <p:nvPr/>
          </p:nvSpPr>
          <p:spPr>
            <a:xfrm>
              <a:off x="1827622" y="1343919"/>
              <a:ext cx="2304000" cy="2304000"/>
            </a:xfrm>
            <a:prstGeom prst="ellipse">
              <a:avLst/>
            </a:prstGeom>
            <a:gradFill flip="none" rotWithShape="1">
              <a:gsLst>
                <a:gs pos="100000">
                  <a:sysClr val="window" lastClr="FFFFFF">
                    <a:lumMod val="85000"/>
                  </a:sysClr>
                </a:gs>
                <a:gs pos="0">
                  <a:sysClr val="window" lastClr="FFFFFF"/>
                </a:gs>
              </a:gsLst>
              <a:path path="circle">
                <a:fillToRect l="100000" b="100000"/>
              </a:path>
              <a:tileRect t="-100000" r="-100000"/>
            </a:gradFill>
            <a:ln w="12700" cap="flat" cmpd="sng" algn="ctr">
              <a:noFill/>
              <a:prstDash val="solid"/>
              <a:miter lim="800000"/>
            </a:ln>
            <a:effectLst>
              <a:outerShdw blurRad="254000" dist="241300" dir="7800000" sx="85000" sy="85000" algn="tr" rotWithShape="0">
                <a:prstClr val="black">
                  <a:alpha val="30000"/>
                </a:prstClr>
              </a:outerShdw>
            </a:effectLst>
          </p:spPr>
          <p:txBody>
            <a:bodyPr rtlCol="0" anchor="ctr"/>
            <a:lstStyle/>
            <a:p>
              <a:pPr marL="0" marR="0" lvl="0" indent="0" algn="ctr" defTabSz="51435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rgbClr val="FF0000"/>
                </a:solidFill>
                <a:effectLst/>
                <a:uLnTx/>
                <a:uFillTx/>
                <a:latin typeface="华文细黑" panose="02010600040101010101" pitchFamily="2" charset="-122"/>
                <a:ea typeface="华文细黑" panose="02010600040101010101" pitchFamily="2" charset="-122"/>
                <a:cs typeface="+mn-cs"/>
              </a:endParaRPr>
            </a:p>
          </p:txBody>
        </p:sp>
        <p:sp>
          <p:nvSpPr>
            <p:cNvPr id="150" name="椭圆 149"/>
            <p:cNvSpPr/>
            <p:nvPr/>
          </p:nvSpPr>
          <p:spPr>
            <a:xfrm>
              <a:off x="1877481" y="1393778"/>
              <a:ext cx="2204282" cy="2204282"/>
            </a:xfrm>
            <a:prstGeom prst="ellipse">
              <a:avLst/>
            </a:prstGeom>
            <a:gradFill flip="none" rotWithShape="1">
              <a:gsLst>
                <a:gs pos="0">
                  <a:sysClr val="window" lastClr="FFFFFF">
                    <a:lumMod val="85000"/>
                  </a:sysClr>
                </a:gs>
                <a:gs pos="100000">
                  <a:srgbClr val="FEFEFE"/>
                </a:gs>
              </a:gsLst>
              <a:path path="circle">
                <a:fillToRect l="100000" b="100000"/>
              </a:path>
              <a:tileRect t="-100000" r="-100000"/>
            </a:gradFill>
            <a:ln w="12700" cap="flat" cmpd="sng" algn="ctr">
              <a:noFill/>
              <a:prstDash val="solid"/>
              <a:miter lim="800000"/>
            </a:ln>
            <a:effectLst/>
          </p:spPr>
          <p:txBody>
            <a:bodyPr rtlCol="0" anchor="ctr"/>
            <a:lstStyle/>
            <a:p>
              <a:pPr marL="0" marR="0" lvl="0" indent="0" algn="ctr" defTabSz="51435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rgbClr val="FF0000"/>
                </a:solidFill>
                <a:effectLst/>
                <a:uLnTx/>
                <a:uFillTx/>
                <a:latin typeface="华文细黑" panose="02010600040101010101" pitchFamily="2" charset="-122"/>
                <a:ea typeface="华文细黑" panose="02010600040101010101" pitchFamily="2" charset="-122"/>
                <a:cs typeface="+mn-cs"/>
              </a:endParaRPr>
            </a:p>
          </p:txBody>
        </p:sp>
      </p:grpSp>
      <p:grpSp>
        <p:nvGrpSpPr>
          <p:cNvPr id="151" name="组合 150"/>
          <p:cNvGrpSpPr/>
          <p:nvPr/>
        </p:nvGrpSpPr>
        <p:grpSpPr>
          <a:xfrm rot="1771504">
            <a:off x="6864036" y="4782872"/>
            <a:ext cx="272244" cy="272209"/>
            <a:chOff x="1827622" y="1343919"/>
            <a:chExt cx="2304000" cy="2304000"/>
          </a:xfrm>
        </p:grpSpPr>
        <p:sp>
          <p:nvSpPr>
            <p:cNvPr id="152" name="椭圆 151"/>
            <p:cNvSpPr/>
            <p:nvPr/>
          </p:nvSpPr>
          <p:spPr>
            <a:xfrm>
              <a:off x="1827622" y="1343919"/>
              <a:ext cx="2304000" cy="2304000"/>
            </a:xfrm>
            <a:prstGeom prst="ellipse">
              <a:avLst/>
            </a:prstGeom>
            <a:gradFill flip="none" rotWithShape="1">
              <a:gsLst>
                <a:gs pos="100000">
                  <a:sysClr val="window" lastClr="FFFFFF">
                    <a:lumMod val="85000"/>
                  </a:sysClr>
                </a:gs>
                <a:gs pos="0">
                  <a:sysClr val="window" lastClr="FFFFFF"/>
                </a:gs>
              </a:gsLst>
              <a:path path="circle">
                <a:fillToRect l="100000" b="100000"/>
              </a:path>
              <a:tileRect t="-100000" r="-100000"/>
            </a:gradFill>
            <a:ln w="12700" cap="flat" cmpd="sng" algn="ctr">
              <a:noFill/>
              <a:prstDash val="solid"/>
              <a:miter lim="800000"/>
            </a:ln>
            <a:effectLst>
              <a:outerShdw blurRad="254000" dist="241300" dir="7800000" sx="85000" sy="85000" algn="tr" rotWithShape="0">
                <a:prstClr val="black">
                  <a:alpha val="30000"/>
                </a:prstClr>
              </a:outerShdw>
            </a:effectLst>
          </p:spPr>
          <p:txBody>
            <a:bodyPr rtlCol="0" anchor="ctr"/>
            <a:lstStyle/>
            <a:p>
              <a:pPr marL="0" marR="0" lvl="0" indent="0" algn="ctr" defTabSz="51435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rgbClr val="FF0000"/>
                </a:solidFill>
                <a:effectLst/>
                <a:uLnTx/>
                <a:uFillTx/>
                <a:latin typeface="华文细黑" panose="02010600040101010101" pitchFamily="2" charset="-122"/>
                <a:ea typeface="华文细黑" panose="02010600040101010101" pitchFamily="2" charset="-122"/>
                <a:cs typeface="+mn-cs"/>
              </a:endParaRPr>
            </a:p>
          </p:txBody>
        </p:sp>
        <p:sp>
          <p:nvSpPr>
            <p:cNvPr id="153" name="椭圆 152"/>
            <p:cNvSpPr/>
            <p:nvPr/>
          </p:nvSpPr>
          <p:spPr>
            <a:xfrm>
              <a:off x="1877481" y="1393778"/>
              <a:ext cx="2204282" cy="2204282"/>
            </a:xfrm>
            <a:prstGeom prst="ellipse">
              <a:avLst/>
            </a:prstGeom>
            <a:gradFill flip="none" rotWithShape="1">
              <a:gsLst>
                <a:gs pos="0">
                  <a:sysClr val="window" lastClr="FFFFFF">
                    <a:lumMod val="85000"/>
                  </a:sysClr>
                </a:gs>
                <a:gs pos="100000">
                  <a:srgbClr val="FEFEFE"/>
                </a:gs>
              </a:gsLst>
              <a:path path="circle">
                <a:fillToRect l="100000" b="100000"/>
              </a:path>
              <a:tileRect t="-100000" r="-100000"/>
            </a:gradFill>
            <a:ln w="12700" cap="flat" cmpd="sng" algn="ctr">
              <a:noFill/>
              <a:prstDash val="solid"/>
              <a:miter lim="800000"/>
            </a:ln>
            <a:effectLst/>
          </p:spPr>
          <p:txBody>
            <a:bodyPr rtlCol="0" anchor="ctr"/>
            <a:lstStyle/>
            <a:p>
              <a:pPr marL="0" marR="0" lvl="0" indent="0" algn="ctr" defTabSz="51435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rgbClr val="FF0000"/>
                </a:solidFill>
                <a:effectLst/>
                <a:uLnTx/>
                <a:uFillTx/>
                <a:latin typeface="华文细黑" panose="02010600040101010101" pitchFamily="2" charset="-122"/>
                <a:ea typeface="华文细黑" panose="02010600040101010101" pitchFamily="2" charset="-122"/>
                <a:cs typeface="+mn-cs"/>
              </a:endParaRPr>
            </a:p>
          </p:txBody>
        </p:sp>
      </p:grpSp>
    </p:spTree>
    <p:extLst>
      <p:ext uri="{BB962C8B-B14F-4D97-AF65-F5344CB8AC3E}">
        <p14:creationId xmlns:p14="http://schemas.microsoft.com/office/powerpoint/2010/main" val="12786887"/>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0000" fill="hold" nodeType="afterEffect" p14:presetBounceEnd="30000">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14:bounceEnd="30000">
                                          <p:cBhvr additive="base">
                                            <p:cTn id="7" dur="2000" fill="hold"/>
                                            <p:tgtEl>
                                              <p:spTgt spid="78"/>
                                            </p:tgtEl>
                                            <p:attrNameLst>
                                              <p:attrName>ppt_x</p:attrName>
                                            </p:attrNameLst>
                                          </p:cBhvr>
                                          <p:tavLst>
                                            <p:tav tm="0">
                                              <p:val>
                                                <p:strVal val="#ppt_x"/>
                                              </p:val>
                                            </p:tav>
                                            <p:tav tm="100000">
                                              <p:val>
                                                <p:strVal val="#ppt_x"/>
                                              </p:val>
                                            </p:tav>
                                          </p:tavLst>
                                        </p:anim>
                                        <p:anim calcmode="lin" valueType="num" p14:bounceEnd="30000">
                                          <p:cBhvr additive="base">
                                            <p:cTn id="8" dur="2000" fill="hold"/>
                                            <p:tgtEl>
                                              <p:spTgt spid="78"/>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 presetClass="entr" presetSubtype="8" accel="30000" fill="hold" nodeType="afterEffect" p14:presetBounceEnd="30000">
                                      <p:stCondLst>
                                        <p:cond delay="0"/>
                                      </p:stCondLst>
                                      <p:childTnLst>
                                        <p:set>
                                          <p:cBhvr>
                                            <p:cTn id="11" dur="1" fill="hold">
                                              <p:stCondLst>
                                                <p:cond delay="0"/>
                                              </p:stCondLst>
                                            </p:cTn>
                                            <p:tgtEl>
                                              <p:spTgt spid="95"/>
                                            </p:tgtEl>
                                            <p:attrNameLst>
                                              <p:attrName>style.visibility</p:attrName>
                                            </p:attrNameLst>
                                          </p:cBhvr>
                                          <p:to>
                                            <p:strVal val="visible"/>
                                          </p:to>
                                        </p:set>
                                        <p:anim calcmode="lin" valueType="num" p14:bounceEnd="30000">
                                          <p:cBhvr additive="base">
                                            <p:cTn id="12" dur="2000" fill="hold"/>
                                            <p:tgtEl>
                                              <p:spTgt spid="95"/>
                                            </p:tgtEl>
                                            <p:attrNameLst>
                                              <p:attrName>ppt_x</p:attrName>
                                            </p:attrNameLst>
                                          </p:cBhvr>
                                          <p:tavLst>
                                            <p:tav tm="0">
                                              <p:val>
                                                <p:strVal val="0-#ppt_w/2"/>
                                              </p:val>
                                            </p:tav>
                                            <p:tav tm="100000">
                                              <p:val>
                                                <p:strVal val="#ppt_x"/>
                                              </p:val>
                                            </p:tav>
                                          </p:tavLst>
                                        </p:anim>
                                        <p:anim calcmode="lin" valueType="num" p14:bounceEnd="30000">
                                          <p:cBhvr additive="base">
                                            <p:cTn id="13" dur="2000" fill="hold"/>
                                            <p:tgtEl>
                                              <p:spTgt spid="95"/>
                                            </p:tgtEl>
                                            <p:attrNameLst>
                                              <p:attrName>ppt_y</p:attrName>
                                            </p:attrNameLst>
                                          </p:cBhvr>
                                          <p:tavLst>
                                            <p:tav tm="0">
                                              <p:val>
                                                <p:strVal val="#ppt_y"/>
                                              </p:val>
                                            </p:tav>
                                            <p:tav tm="100000">
                                              <p:val>
                                                <p:strVal val="#ppt_y"/>
                                              </p:val>
                                            </p:tav>
                                          </p:tavLst>
                                        </p:anim>
                                      </p:childTnLst>
                                    </p:cTn>
                                  </p:par>
                                  <p:par>
                                    <p:cTn id="14" presetID="2" presetClass="entr" presetSubtype="3" accel="30000" fill="hold" nodeType="withEffect" p14:presetBounceEnd="30000">
                                      <p:stCondLst>
                                        <p:cond delay="0"/>
                                      </p:stCondLst>
                                      <p:childTnLst>
                                        <p:set>
                                          <p:cBhvr>
                                            <p:cTn id="15" dur="1" fill="hold">
                                              <p:stCondLst>
                                                <p:cond delay="0"/>
                                              </p:stCondLst>
                                            </p:cTn>
                                            <p:tgtEl>
                                              <p:spTgt spid="86"/>
                                            </p:tgtEl>
                                            <p:attrNameLst>
                                              <p:attrName>style.visibility</p:attrName>
                                            </p:attrNameLst>
                                          </p:cBhvr>
                                          <p:to>
                                            <p:strVal val="visible"/>
                                          </p:to>
                                        </p:set>
                                        <p:anim calcmode="lin" valueType="num" p14:bounceEnd="30000">
                                          <p:cBhvr additive="base">
                                            <p:cTn id="16" dur="2000" fill="hold"/>
                                            <p:tgtEl>
                                              <p:spTgt spid="86"/>
                                            </p:tgtEl>
                                            <p:attrNameLst>
                                              <p:attrName>ppt_x</p:attrName>
                                            </p:attrNameLst>
                                          </p:cBhvr>
                                          <p:tavLst>
                                            <p:tav tm="0">
                                              <p:val>
                                                <p:strVal val="1+#ppt_w/2"/>
                                              </p:val>
                                            </p:tav>
                                            <p:tav tm="100000">
                                              <p:val>
                                                <p:strVal val="#ppt_x"/>
                                              </p:val>
                                            </p:tav>
                                          </p:tavLst>
                                        </p:anim>
                                        <p:anim calcmode="lin" valueType="num" p14:bounceEnd="30000">
                                          <p:cBhvr additive="base">
                                            <p:cTn id="17" dur="2000" fill="hold"/>
                                            <p:tgtEl>
                                              <p:spTgt spid="86"/>
                                            </p:tgtEl>
                                            <p:attrNameLst>
                                              <p:attrName>ppt_y</p:attrName>
                                            </p:attrNameLst>
                                          </p:cBhvr>
                                          <p:tavLst>
                                            <p:tav tm="0">
                                              <p:val>
                                                <p:strVal val="0-#ppt_h/2"/>
                                              </p:val>
                                            </p:tav>
                                            <p:tav tm="100000">
                                              <p:val>
                                                <p:strVal val="#ppt_y"/>
                                              </p:val>
                                            </p:tav>
                                          </p:tavLst>
                                        </p:anim>
                                      </p:childTnLst>
                                    </p:cTn>
                                  </p:par>
                                  <p:par>
                                    <p:cTn id="18" presetID="2" presetClass="entr" presetSubtype="12" accel="30000" fill="hold" nodeType="withEffect" p14:presetBounceEnd="30000">
                                      <p:stCondLst>
                                        <p:cond delay="0"/>
                                      </p:stCondLst>
                                      <p:childTnLst>
                                        <p:set>
                                          <p:cBhvr>
                                            <p:cTn id="19" dur="1" fill="hold">
                                              <p:stCondLst>
                                                <p:cond delay="0"/>
                                              </p:stCondLst>
                                            </p:cTn>
                                            <p:tgtEl>
                                              <p:spTgt spid="83"/>
                                            </p:tgtEl>
                                            <p:attrNameLst>
                                              <p:attrName>style.visibility</p:attrName>
                                            </p:attrNameLst>
                                          </p:cBhvr>
                                          <p:to>
                                            <p:strVal val="visible"/>
                                          </p:to>
                                        </p:set>
                                        <p:anim calcmode="lin" valueType="num" p14:bounceEnd="30000">
                                          <p:cBhvr additive="base">
                                            <p:cTn id="20" dur="2000" fill="hold"/>
                                            <p:tgtEl>
                                              <p:spTgt spid="83"/>
                                            </p:tgtEl>
                                            <p:attrNameLst>
                                              <p:attrName>ppt_x</p:attrName>
                                            </p:attrNameLst>
                                          </p:cBhvr>
                                          <p:tavLst>
                                            <p:tav tm="0">
                                              <p:val>
                                                <p:strVal val="0-#ppt_w/2"/>
                                              </p:val>
                                            </p:tav>
                                            <p:tav tm="100000">
                                              <p:val>
                                                <p:strVal val="#ppt_x"/>
                                              </p:val>
                                            </p:tav>
                                          </p:tavLst>
                                        </p:anim>
                                        <p:anim calcmode="lin" valueType="num" p14:bounceEnd="30000">
                                          <p:cBhvr additive="base">
                                            <p:cTn id="21" dur="2000" fill="hold"/>
                                            <p:tgtEl>
                                              <p:spTgt spid="83"/>
                                            </p:tgtEl>
                                            <p:attrNameLst>
                                              <p:attrName>ppt_y</p:attrName>
                                            </p:attrNameLst>
                                          </p:cBhvr>
                                          <p:tavLst>
                                            <p:tav tm="0">
                                              <p:val>
                                                <p:strVal val="1+#ppt_h/2"/>
                                              </p:val>
                                            </p:tav>
                                            <p:tav tm="100000">
                                              <p:val>
                                                <p:strVal val="#ppt_y"/>
                                              </p:val>
                                            </p:tav>
                                          </p:tavLst>
                                        </p:anim>
                                      </p:childTnLst>
                                    </p:cTn>
                                  </p:par>
                                  <p:par>
                                    <p:cTn id="22" presetID="2" presetClass="entr" presetSubtype="6" accel="30000" fill="hold" nodeType="withEffect" p14:presetBounceEnd="30000">
                                      <p:stCondLst>
                                        <p:cond delay="0"/>
                                      </p:stCondLst>
                                      <p:childTnLst>
                                        <p:set>
                                          <p:cBhvr>
                                            <p:cTn id="23" dur="1" fill="hold">
                                              <p:stCondLst>
                                                <p:cond delay="0"/>
                                              </p:stCondLst>
                                            </p:cTn>
                                            <p:tgtEl>
                                              <p:spTgt spid="89"/>
                                            </p:tgtEl>
                                            <p:attrNameLst>
                                              <p:attrName>style.visibility</p:attrName>
                                            </p:attrNameLst>
                                          </p:cBhvr>
                                          <p:to>
                                            <p:strVal val="visible"/>
                                          </p:to>
                                        </p:set>
                                        <p:anim calcmode="lin" valueType="num" p14:bounceEnd="30000">
                                          <p:cBhvr additive="base">
                                            <p:cTn id="24" dur="2000" fill="hold"/>
                                            <p:tgtEl>
                                              <p:spTgt spid="89"/>
                                            </p:tgtEl>
                                            <p:attrNameLst>
                                              <p:attrName>ppt_x</p:attrName>
                                            </p:attrNameLst>
                                          </p:cBhvr>
                                          <p:tavLst>
                                            <p:tav tm="0">
                                              <p:val>
                                                <p:strVal val="1+#ppt_w/2"/>
                                              </p:val>
                                            </p:tav>
                                            <p:tav tm="100000">
                                              <p:val>
                                                <p:strVal val="#ppt_x"/>
                                              </p:val>
                                            </p:tav>
                                          </p:tavLst>
                                        </p:anim>
                                        <p:anim calcmode="lin" valueType="num" p14:bounceEnd="30000">
                                          <p:cBhvr additive="base">
                                            <p:cTn id="25" dur="2000" fill="hold"/>
                                            <p:tgtEl>
                                              <p:spTgt spid="89"/>
                                            </p:tgtEl>
                                            <p:attrNameLst>
                                              <p:attrName>ppt_y</p:attrName>
                                            </p:attrNameLst>
                                          </p:cBhvr>
                                          <p:tavLst>
                                            <p:tav tm="0">
                                              <p:val>
                                                <p:strVal val="1+#ppt_h/2"/>
                                              </p:val>
                                            </p:tav>
                                            <p:tav tm="100000">
                                              <p:val>
                                                <p:strVal val="#ppt_y"/>
                                              </p:val>
                                            </p:tav>
                                          </p:tavLst>
                                        </p:anim>
                                      </p:childTnLst>
                                    </p:cTn>
                                  </p:par>
                                  <p:par>
                                    <p:cTn id="26" presetID="2" presetClass="entr" presetSubtype="4" accel="30000" fill="hold" nodeType="withEffect" p14:presetBounceEnd="30000">
                                      <p:stCondLst>
                                        <p:cond delay="0"/>
                                      </p:stCondLst>
                                      <p:childTnLst>
                                        <p:set>
                                          <p:cBhvr>
                                            <p:cTn id="27" dur="1" fill="hold">
                                              <p:stCondLst>
                                                <p:cond delay="0"/>
                                              </p:stCondLst>
                                            </p:cTn>
                                            <p:tgtEl>
                                              <p:spTgt spid="98"/>
                                            </p:tgtEl>
                                            <p:attrNameLst>
                                              <p:attrName>style.visibility</p:attrName>
                                            </p:attrNameLst>
                                          </p:cBhvr>
                                          <p:to>
                                            <p:strVal val="visible"/>
                                          </p:to>
                                        </p:set>
                                        <p:anim calcmode="lin" valueType="num" p14:bounceEnd="30000">
                                          <p:cBhvr additive="base">
                                            <p:cTn id="28" dur="2000" fill="hold"/>
                                            <p:tgtEl>
                                              <p:spTgt spid="98"/>
                                            </p:tgtEl>
                                            <p:attrNameLst>
                                              <p:attrName>ppt_x</p:attrName>
                                            </p:attrNameLst>
                                          </p:cBhvr>
                                          <p:tavLst>
                                            <p:tav tm="0">
                                              <p:val>
                                                <p:strVal val="#ppt_x"/>
                                              </p:val>
                                            </p:tav>
                                            <p:tav tm="100000">
                                              <p:val>
                                                <p:strVal val="#ppt_x"/>
                                              </p:val>
                                            </p:tav>
                                          </p:tavLst>
                                        </p:anim>
                                        <p:anim calcmode="lin" valueType="num" p14:bounceEnd="30000">
                                          <p:cBhvr additive="base">
                                            <p:cTn id="29" dur="2000" fill="hold"/>
                                            <p:tgtEl>
                                              <p:spTgt spid="98"/>
                                            </p:tgtEl>
                                            <p:attrNameLst>
                                              <p:attrName>ppt_y</p:attrName>
                                            </p:attrNameLst>
                                          </p:cBhvr>
                                          <p:tavLst>
                                            <p:tav tm="0">
                                              <p:val>
                                                <p:strVal val="1+#ppt_h/2"/>
                                              </p:val>
                                            </p:tav>
                                            <p:tav tm="100000">
                                              <p:val>
                                                <p:strVal val="#ppt_y"/>
                                              </p:val>
                                            </p:tav>
                                          </p:tavLst>
                                        </p:anim>
                                      </p:childTnLst>
                                    </p:cTn>
                                  </p:par>
                                  <p:par>
                                    <p:cTn id="30" presetID="2" presetClass="entr" presetSubtype="2" accel="30000" fill="hold" nodeType="withEffect" p14:presetBounceEnd="30000">
                                      <p:stCondLst>
                                        <p:cond delay="0"/>
                                      </p:stCondLst>
                                      <p:childTnLst>
                                        <p:set>
                                          <p:cBhvr>
                                            <p:cTn id="31" dur="1" fill="hold">
                                              <p:stCondLst>
                                                <p:cond delay="0"/>
                                              </p:stCondLst>
                                            </p:cTn>
                                            <p:tgtEl>
                                              <p:spTgt spid="92"/>
                                            </p:tgtEl>
                                            <p:attrNameLst>
                                              <p:attrName>style.visibility</p:attrName>
                                            </p:attrNameLst>
                                          </p:cBhvr>
                                          <p:to>
                                            <p:strVal val="visible"/>
                                          </p:to>
                                        </p:set>
                                        <p:anim calcmode="lin" valueType="num" p14:bounceEnd="30000">
                                          <p:cBhvr additive="base">
                                            <p:cTn id="32" dur="2000" fill="hold"/>
                                            <p:tgtEl>
                                              <p:spTgt spid="92"/>
                                            </p:tgtEl>
                                            <p:attrNameLst>
                                              <p:attrName>ppt_x</p:attrName>
                                            </p:attrNameLst>
                                          </p:cBhvr>
                                          <p:tavLst>
                                            <p:tav tm="0">
                                              <p:val>
                                                <p:strVal val="1+#ppt_w/2"/>
                                              </p:val>
                                            </p:tav>
                                            <p:tav tm="100000">
                                              <p:val>
                                                <p:strVal val="#ppt_x"/>
                                              </p:val>
                                            </p:tav>
                                          </p:tavLst>
                                        </p:anim>
                                        <p:anim calcmode="lin" valueType="num" p14:bounceEnd="30000">
                                          <p:cBhvr additive="base">
                                            <p:cTn id="33" dur="2000" fill="hold"/>
                                            <p:tgtEl>
                                              <p:spTgt spid="92"/>
                                            </p:tgtEl>
                                            <p:attrNameLst>
                                              <p:attrName>ppt_y</p:attrName>
                                            </p:attrNameLst>
                                          </p:cBhvr>
                                          <p:tavLst>
                                            <p:tav tm="0">
                                              <p:val>
                                                <p:strVal val="#ppt_y"/>
                                              </p:val>
                                            </p:tav>
                                            <p:tav tm="100000">
                                              <p:val>
                                                <p:strVal val="#ppt_y"/>
                                              </p:val>
                                            </p:tav>
                                          </p:tavLst>
                                        </p:anim>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101"/>
                                            </p:tgtEl>
                                            <p:attrNameLst>
                                              <p:attrName>style.visibility</p:attrName>
                                            </p:attrNameLst>
                                          </p:cBhvr>
                                          <p:to>
                                            <p:strVal val="visible"/>
                                          </p:to>
                                        </p:set>
                                        <p:animEffect transition="in" filter="fade">
                                          <p:cBhvr>
                                            <p:cTn id="37" dur="500"/>
                                            <p:tgtEl>
                                              <p:spTgt spid="101"/>
                                            </p:tgtEl>
                                          </p:cBhvr>
                                        </p:animEffect>
                                      </p:childTnLst>
                                    </p:cTn>
                                  </p:par>
                                </p:childTnLst>
                              </p:cTn>
                            </p:par>
                            <p:par>
                              <p:cTn id="38" fill="hold">
                                <p:stCondLst>
                                  <p:cond delay="4500"/>
                                </p:stCondLst>
                                <p:childTnLst>
                                  <p:par>
                                    <p:cTn id="39" presetID="2" presetClass="entr" presetSubtype="9" accel="30000" fill="hold" nodeType="afterEffect" p14:presetBounceEnd="30000">
                                      <p:stCondLst>
                                        <p:cond delay="0"/>
                                      </p:stCondLst>
                                      <p:childTnLst>
                                        <p:set>
                                          <p:cBhvr>
                                            <p:cTn id="40" dur="1" fill="hold">
                                              <p:stCondLst>
                                                <p:cond delay="0"/>
                                              </p:stCondLst>
                                            </p:cTn>
                                            <p:tgtEl>
                                              <p:spTgt spid="102"/>
                                            </p:tgtEl>
                                            <p:attrNameLst>
                                              <p:attrName>style.visibility</p:attrName>
                                            </p:attrNameLst>
                                          </p:cBhvr>
                                          <p:to>
                                            <p:strVal val="visible"/>
                                          </p:to>
                                        </p:set>
                                        <p:anim calcmode="lin" valueType="num" p14:bounceEnd="30000">
                                          <p:cBhvr additive="base">
                                            <p:cTn id="41" dur="2000" fill="hold"/>
                                            <p:tgtEl>
                                              <p:spTgt spid="102"/>
                                            </p:tgtEl>
                                            <p:attrNameLst>
                                              <p:attrName>ppt_x</p:attrName>
                                            </p:attrNameLst>
                                          </p:cBhvr>
                                          <p:tavLst>
                                            <p:tav tm="0">
                                              <p:val>
                                                <p:strVal val="0-#ppt_w/2"/>
                                              </p:val>
                                            </p:tav>
                                            <p:tav tm="100000">
                                              <p:val>
                                                <p:strVal val="#ppt_x"/>
                                              </p:val>
                                            </p:tav>
                                          </p:tavLst>
                                        </p:anim>
                                        <p:anim calcmode="lin" valueType="num" p14:bounceEnd="30000">
                                          <p:cBhvr additive="base">
                                            <p:cTn id="42" dur="2000" fill="hold"/>
                                            <p:tgtEl>
                                              <p:spTgt spid="102"/>
                                            </p:tgtEl>
                                            <p:attrNameLst>
                                              <p:attrName>ppt_y</p:attrName>
                                            </p:attrNameLst>
                                          </p:cBhvr>
                                          <p:tavLst>
                                            <p:tav tm="0">
                                              <p:val>
                                                <p:strVal val="0-#ppt_h/2"/>
                                              </p:val>
                                            </p:tav>
                                            <p:tav tm="100000">
                                              <p:val>
                                                <p:strVal val="#ppt_y"/>
                                              </p:val>
                                            </p:tav>
                                          </p:tavLst>
                                        </p:anim>
                                      </p:childTnLst>
                                    </p:cTn>
                                  </p:par>
                                  <p:par>
                                    <p:cTn id="43" presetID="2" presetClass="entr" presetSubtype="9" accel="30000" fill="hold" nodeType="withEffect" p14:presetBounceEnd="30000">
                                      <p:stCondLst>
                                        <p:cond delay="0"/>
                                      </p:stCondLst>
                                      <p:childTnLst>
                                        <p:set>
                                          <p:cBhvr>
                                            <p:cTn id="44" dur="1" fill="hold">
                                              <p:stCondLst>
                                                <p:cond delay="0"/>
                                              </p:stCondLst>
                                            </p:cTn>
                                            <p:tgtEl>
                                              <p:spTgt spid="109"/>
                                            </p:tgtEl>
                                            <p:attrNameLst>
                                              <p:attrName>style.visibility</p:attrName>
                                            </p:attrNameLst>
                                          </p:cBhvr>
                                          <p:to>
                                            <p:strVal val="visible"/>
                                          </p:to>
                                        </p:set>
                                        <p:anim calcmode="lin" valueType="num" p14:bounceEnd="30000">
                                          <p:cBhvr additive="base">
                                            <p:cTn id="45" dur="2000" fill="hold"/>
                                            <p:tgtEl>
                                              <p:spTgt spid="109"/>
                                            </p:tgtEl>
                                            <p:attrNameLst>
                                              <p:attrName>ppt_x</p:attrName>
                                            </p:attrNameLst>
                                          </p:cBhvr>
                                          <p:tavLst>
                                            <p:tav tm="0">
                                              <p:val>
                                                <p:strVal val="0-#ppt_w/2"/>
                                              </p:val>
                                            </p:tav>
                                            <p:tav tm="100000">
                                              <p:val>
                                                <p:strVal val="#ppt_x"/>
                                              </p:val>
                                            </p:tav>
                                          </p:tavLst>
                                        </p:anim>
                                        <p:anim calcmode="lin" valueType="num" p14:bounceEnd="30000">
                                          <p:cBhvr additive="base">
                                            <p:cTn id="46" dur="2000" fill="hold"/>
                                            <p:tgtEl>
                                              <p:spTgt spid="109"/>
                                            </p:tgtEl>
                                            <p:attrNameLst>
                                              <p:attrName>ppt_y</p:attrName>
                                            </p:attrNameLst>
                                          </p:cBhvr>
                                          <p:tavLst>
                                            <p:tav tm="0">
                                              <p:val>
                                                <p:strVal val="0-#ppt_h/2"/>
                                              </p:val>
                                            </p:tav>
                                            <p:tav tm="100000">
                                              <p:val>
                                                <p:strVal val="#ppt_y"/>
                                              </p:val>
                                            </p:tav>
                                          </p:tavLst>
                                        </p:anim>
                                      </p:childTnLst>
                                    </p:cTn>
                                  </p:par>
                                  <p:par>
                                    <p:cTn id="47" presetID="2" presetClass="entr" presetSubtype="9" accel="30000" fill="hold" nodeType="withEffect" p14:presetBounceEnd="30000">
                                      <p:stCondLst>
                                        <p:cond delay="0"/>
                                      </p:stCondLst>
                                      <p:childTnLst>
                                        <p:set>
                                          <p:cBhvr>
                                            <p:cTn id="48" dur="1" fill="hold">
                                              <p:stCondLst>
                                                <p:cond delay="0"/>
                                              </p:stCondLst>
                                            </p:cTn>
                                            <p:tgtEl>
                                              <p:spTgt spid="116"/>
                                            </p:tgtEl>
                                            <p:attrNameLst>
                                              <p:attrName>style.visibility</p:attrName>
                                            </p:attrNameLst>
                                          </p:cBhvr>
                                          <p:to>
                                            <p:strVal val="visible"/>
                                          </p:to>
                                        </p:set>
                                        <p:anim calcmode="lin" valueType="num" p14:bounceEnd="30000">
                                          <p:cBhvr additive="base">
                                            <p:cTn id="49" dur="2000" fill="hold"/>
                                            <p:tgtEl>
                                              <p:spTgt spid="116"/>
                                            </p:tgtEl>
                                            <p:attrNameLst>
                                              <p:attrName>ppt_x</p:attrName>
                                            </p:attrNameLst>
                                          </p:cBhvr>
                                          <p:tavLst>
                                            <p:tav tm="0">
                                              <p:val>
                                                <p:strVal val="0-#ppt_w/2"/>
                                              </p:val>
                                            </p:tav>
                                            <p:tav tm="100000">
                                              <p:val>
                                                <p:strVal val="#ppt_x"/>
                                              </p:val>
                                            </p:tav>
                                          </p:tavLst>
                                        </p:anim>
                                        <p:anim calcmode="lin" valueType="num" p14:bounceEnd="30000">
                                          <p:cBhvr additive="base">
                                            <p:cTn id="50" dur="2000" fill="hold"/>
                                            <p:tgtEl>
                                              <p:spTgt spid="116"/>
                                            </p:tgtEl>
                                            <p:attrNameLst>
                                              <p:attrName>ppt_y</p:attrName>
                                            </p:attrNameLst>
                                          </p:cBhvr>
                                          <p:tavLst>
                                            <p:tav tm="0">
                                              <p:val>
                                                <p:strVal val="0-#ppt_h/2"/>
                                              </p:val>
                                            </p:tav>
                                            <p:tav tm="100000">
                                              <p:val>
                                                <p:strVal val="#ppt_y"/>
                                              </p:val>
                                            </p:tav>
                                          </p:tavLst>
                                        </p:anim>
                                      </p:childTnLst>
                                    </p:cTn>
                                  </p:par>
                                  <p:par>
                                    <p:cTn id="51" presetID="2" presetClass="entr" presetSubtype="9" accel="30000" fill="hold" nodeType="withEffect" p14:presetBounceEnd="30000">
                                      <p:stCondLst>
                                        <p:cond delay="0"/>
                                      </p:stCondLst>
                                      <p:childTnLst>
                                        <p:set>
                                          <p:cBhvr>
                                            <p:cTn id="52" dur="1" fill="hold">
                                              <p:stCondLst>
                                                <p:cond delay="0"/>
                                              </p:stCondLst>
                                            </p:cTn>
                                            <p:tgtEl>
                                              <p:spTgt spid="123"/>
                                            </p:tgtEl>
                                            <p:attrNameLst>
                                              <p:attrName>style.visibility</p:attrName>
                                            </p:attrNameLst>
                                          </p:cBhvr>
                                          <p:to>
                                            <p:strVal val="visible"/>
                                          </p:to>
                                        </p:set>
                                        <p:anim calcmode="lin" valueType="num" p14:bounceEnd="30000">
                                          <p:cBhvr additive="base">
                                            <p:cTn id="53" dur="2000" fill="hold"/>
                                            <p:tgtEl>
                                              <p:spTgt spid="123"/>
                                            </p:tgtEl>
                                            <p:attrNameLst>
                                              <p:attrName>ppt_x</p:attrName>
                                            </p:attrNameLst>
                                          </p:cBhvr>
                                          <p:tavLst>
                                            <p:tav tm="0">
                                              <p:val>
                                                <p:strVal val="0-#ppt_w/2"/>
                                              </p:val>
                                            </p:tav>
                                            <p:tav tm="100000">
                                              <p:val>
                                                <p:strVal val="#ppt_x"/>
                                              </p:val>
                                            </p:tav>
                                          </p:tavLst>
                                        </p:anim>
                                        <p:anim calcmode="lin" valueType="num" p14:bounceEnd="30000">
                                          <p:cBhvr additive="base">
                                            <p:cTn id="54" dur="2000" fill="hold"/>
                                            <p:tgtEl>
                                              <p:spTgt spid="123"/>
                                            </p:tgtEl>
                                            <p:attrNameLst>
                                              <p:attrName>ppt_y</p:attrName>
                                            </p:attrNameLst>
                                          </p:cBhvr>
                                          <p:tavLst>
                                            <p:tav tm="0">
                                              <p:val>
                                                <p:strVal val="0-#ppt_h/2"/>
                                              </p:val>
                                            </p:tav>
                                            <p:tav tm="100000">
                                              <p:val>
                                                <p:strVal val="#ppt_y"/>
                                              </p:val>
                                            </p:tav>
                                          </p:tavLst>
                                        </p:anim>
                                      </p:childTnLst>
                                    </p:cTn>
                                  </p:par>
                                  <p:par>
                                    <p:cTn id="55" presetID="2" presetClass="entr" presetSubtype="6" accel="30000" fill="hold" nodeType="withEffect" p14:presetBounceEnd="30000">
                                      <p:stCondLst>
                                        <p:cond delay="0"/>
                                      </p:stCondLst>
                                      <p:childTnLst>
                                        <p:set>
                                          <p:cBhvr>
                                            <p:cTn id="56" dur="1" fill="hold">
                                              <p:stCondLst>
                                                <p:cond delay="0"/>
                                              </p:stCondLst>
                                            </p:cTn>
                                            <p:tgtEl>
                                              <p:spTgt spid="142"/>
                                            </p:tgtEl>
                                            <p:attrNameLst>
                                              <p:attrName>style.visibility</p:attrName>
                                            </p:attrNameLst>
                                          </p:cBhvr>
                                          <p:to>
                                            <p:strVal val="visible"/>
                                          </p:to>
                                        </p:set>
                                        <p:anim calcmode="lin" valueType="num" p14:bounceEnd="30000">
                                          <p:cBhvr additive="base">
                                            <p:cTn id="57" dur="2000" fill="hold"/>
                                            <p:tgtEl>
                                              <p:spTgt spid="142"/>
                                            </p:tgtEl>
                                            <p:attrNameLst>
                                              <p:attrName>ppt_x</p:attrName>
                                            </p:attrNameLst>
                                          </p:cBhvr>
                                          <p:tavLst>
                                            <p:tav tm="0">
                                              <p:val>
                                                <p:strVal val="1+#ppt_w/2"/>
                                              </p:val>
                                            </p:tav>
                                            <p:tav tm="100000">
                                              <p:val>
                                                <p:strVal val="#ppt_x"/>
                                              </p:val>
                                            </p:tav>
                                          </p:tavLst>
                                        </p:anim>
                                        <p:anim calcmode="lin" valueType="num" p14:bounceEnd="30000">
                                          <p:cBhvr additive="base">
                                            <p:cTn id="58" dur="2000" fill="hold"/>
                                            <p:tgtEl>
                                              <p:spTgt spid="142"/>
                                            </p:tgtEl>
                                            <p:attrNameLst>
                                              <p:attrName>ppt_y</p:attrName>
                                            </p:attrNameLst>
                                          </p:cBhvr>
                                          <p:tavLst>
                                            <p:tav tm="0">
                                              <p:val>
                                                <p:strVal val="1+#ppt_h/2"/>
                                              </p:val>
                                            </p:tav>
                                            <p:tav tm="100000">
                                              <p:val>
                                                <p:strVal val="#ppt_y"/>
                                              </p:val>
                                            </p:tav>
                                          </p:tavLst>
                                        </p:anim>
                                      </p:childTnLst>
                                    </p:cTn>
                                  </p:par>
                                  <p:par>
                                    <p:cTn id="59" presetID="2" presetClass="entr" presetSubtype="6" accel="30000" fill="hold" nodeType="withEffect" p14:presetBounceEnd="30000">
                                      <p:stCondLst>
                                        <p:cond delay="0"/>
                                      </p:stCondLst>
                                      <p:childTnLst>
                                        <p:set>
                                          <p:cBhvr>
                                            <p:cTn id="60" dur="1" fill="hold">
                                              <p:stCondLst>
                                                <p:cond delay="0"/>
                                              </p:stCondLst>
                                            </p:cTn>
                                            <p:tgtEl>
                                              <p:spTgt spid="145"/>
                                            </p:tgtEl>
                                            <p:attrNameLst>
                                              <p:attrName>style.visibility</p:attrName>
                                            </p:attrNameLst>
                                          </p:cBhvr>
                                          <p:to>
                                            <p:strVal val="visible"/>
                                          </p:to>
                                        </p:set>
                                        <p:anim calcmode="lin" valueType="num" p14:bounceEnd="30000">
                                          <p:cBhvr additive="base">
                                            <p:cTn id="61" dur="2000" fill="hold"/>
                                            <p:tgtEl>
                                              <p:spTgt spid="145"/>
                                            </p:tgtEl>
                                            <p:attrNameLst>
                                              <p:attrName>ppt_x</p:attrName>
                                            </p:attrNameLst>
                                          </p:cBhvr>
                                          <p:tavLst>
                                            <p:tav tm="0">
                                              <p:val>
                                                <p:strVal val="1+#ppt_w/2"/>
                                              </p:val>
                                            </p:tav>
                                            <p:tav tm="100000">
                                              <p:val>
                                                <p:strVal val="#ppt_x"/>
                                              </p:val>
                                            </p:tav>
                                          </p:tavLst>
                                        </p:anim>
                                        <p:anim calcmode="lin" valueType="num" p14:bounceEnd="30000">
                                          <p:cBhvr additive="base">
                                            <p:cTn id="62" dur="2000" fill="hold"/>
                                            <p:tgtEl>
                                              <p:spTgt spid="145"/>
                                            </p:tgtEl>
                                            <p:attrNameLst>
                                              <p:attrName>ppt_y</p:attrName>
                                            </p:attrNameLst>
                                          </p:cBhvr>
                                          <p:tavLst>
                                            <p:tav tm="0">
                                              <p:val>
                                                <p:strVal val="1+#ppt_h/2"/>
                                              </p:val>
                                            </p:tav>
                                            <p:tav tm="100000">
                                              <p:val>
                                                <p:strVal val="#ppt_y"/>
                                              </p:val>
                                            </p:tav>
                                          </p:tavLst>
                                        </p:anim>
                                      </p:childTnLst>
                                    </p:cTn>
                                  </p:par>
                                  <p:par>
                                    <p:cTn id="63" presetID="2" presetClass="entr" presetSubtype="6" accel="30000" fill="hold" nodeType="withEffect" p14:presetBounceEnd="30000">
                                      <p:stCondLst>
                                        <p:cond delay="0"/>
                                      </p:stCondLst>
                                      <p:childTnLst>
                                        <p:set>
                                          <p:cBhvr>
                                            <p:cTn id="64" dur="1" fill="hold">
                                              <p:stCondLst>
                                                <p:cond delay="0"/>
                                              </p:stCondLst>
                                            </p:cTn>
                                            <p:tgtEl>
                                              <p:spTgt spid="148"/>
                                            </p:tgtEl>
                                            <p:attrNameLst>
                                              <p:attrName>style.visibility</p:attrName>
                                            </p:attrNameLst>
                                          </p:cBhvr>
                                          <p:to>
                                            <p:strVal val="visible"/>
                                          </p:to>
                                        </p:set>
                                        <p:anim calcmode="lin" valueType="num" p14:bounceEnd="30000">
                                          <p:cBhvr additive="base">
                                            <p:cTn id="65" dur="2000" fill="hold"/>
                                            <p:tgtEl>
                                              <p:spTgt spid="148"/>
                                            </p:tgtEl>
                                            <p:attrNameLst>
                                              <p:attrName>ppt_x</p:attrName>
                                            </p:attrNameLst>
                                          </p:cBhvr>
                                          <p:tavLst>
                                            <p:tav tm="0">
                                              <p:val>
                                                <p:strVal val="1+#ppt_w/2"/>
                                              </p:val>
                                            </p:tav>
                                            <p:tav tm="100000">
                                              <p:val>
                                                <p:strVal val="#ppt_x"/>
                                              </p:val>
                                            </p:tav>
                                          </p:tavLst>
                                        </p:anim>
                                        <p:anim calcmode="lin" valueType="num" p14:bounceEnd="30000">
                                          <p:cBhvr additive="base">
                                            <p:cTn id="66" dur="2000" fill="hold"/>
                                            <p:tgtEl>
                                              <p:spTgt spid="148"/>
                                            </p:tgtEl>
                                            <p:attrNameLst>
                                              <p:attrName>ppt_y</p:attrName>
                                            </p:attrNameLst>
                                          </p:cBhvr>
                                          <p:tavLst>
                                            <p:tav tm="0">
                                              <p:val>
                                                <p:strVal val="1+#ppt_h/2"/>
                                              </p:val>
                                            </p:tav>
                                            <p:tav tm="100000">
                                              <p:val>
                                                <p:strVal val="#ppt_y"/>
                                              </p:val>
                                            </p:tav>
                                          </p:tavLst>
                                        </p:anim>
                                      </p:childTnLst>
                                    </p:cTn>
                                  </p:par>
                                  <p:par>
                                    <p:cTn id="67" presetID="2" presetClass="entr" presetSubtype="6" accel="30000" fill="hold" nodeType="withEffect" p14:presetBounceEnd="30000">
                                      <p:stCondLst>
                                        <p:cond delay="0"/>
                                      </p:stCondLst>
                                      <p:childTnLst>
                                        <p:set>
                                          <p:cBhvr>
                                            <p:cTn id="68" dur="1" fill="hold">
                                              <p:stCondLst>
                                                <p:cond delay="0"/>
                                              </p:stCondLst>
                                            </p:cTn>
                                            <p:tgtEl>
                                              <p:spTgt spid="151"/>
                                            </p:tgtEl>
                                            <p:attrNameLst>
                                              <p:attrName>style.visibility</p:attrName>
                                            </p:attrNameLst>
                                          </p:cBhvr>
                                          <p:to>
                                            <p:strVal val="visible"/>
                                          </p:to>
                                        </p:set>
                                        <p:anim calcmode="lin" valueType="num" p14:bounceEnd="30000">
                                          <p:cBhvr additive="base">
                                            <p:cTn id="69" dur="2000" fill="hold"/>
                                            <p:tgtEl>
                                              <p:spTgt spid="151"/>
                                            </p:tgtEl>
                                            <p:attrNameLst>
                                              <p:attrName>ppt_x</p:attrName>
                                            </p:attrNameLst>
                                          </p:cBhvr>
                                          <p:tavLst>
                                            <p:tav tm="0">
                                              <p:val>
                                                <p:strVal val="1+#ppt_w/2"/>
                                              </p:val>
                                            </p:tav>
                                            <p:tav tm="100000">
                                              <p:val>
                                                <p:strVal val="#ppt_x"/>
                                              </p:val>
                                            </p:tav>
                                          </p:tavLst>
                                        </p:anim>
                                        <p:anim calcmode="lin" valueType="num" p14:bounceEnd="30000">
                                          <p:cBhvr additive="base">
                                            <p:cTn id="70" dur="2000" fill="hold"/>
                                            <p:tgtEl>
                                              <p:spTgt spid="151"/>
                                            </p:tgtEl>
                                            <p:attrNameLst>
                                              <p:attrName>ppt_y</p:attrName>
                                            </p:attrNameLst>
                                          </p:cBhvr>
                                          <p:tavLst>
                                            <p:tav tm="0">
                                              <p:val>
                                                <p:strVal val="1+#ppt_h/2"/>
                                              </p:val>
                                            </p:tav>
                                            <p:tav tm="100000">
                                              <p:val>
                                                <p:strVal val="#ppt_y"/>
                                              </p:val>
                                            </p:tav>
                                          </p:tavLst>
                                        </p:anim>
                                      </p:childTnLst>
                                    </p:cTn>
                                  </p:par>
                                </p:childTnLst>
                              </p:cTn>
                            </p:par>
                            <p:par>
                              <p:cTn id="71" fill="hold">
                                <p:stCondLst>
                                  <p:cond delay="6500"/>
                                </p:stCondLst>
                                <p:childTnLst>
                                  <p:par>
                                    <p:cTn id="72" presetID="12" presetClass="entr" presetSubtype="1" fill="hold" nodeType="afterEffect">
                                      <p:stCondLst>
                                        <p:cond delay="0"/>
                                      </p:stCondLst>
                                      <p:childTnLst>
                                        <p:set>
                                          <p:cBhvr>
                                            <p:cTn id="73" dur="1" fill="hold">
                                              <p:stCondLst>
                                                <p:cond delay="0"/>
                                              </p:stCondLst>
                                            </p:cTn>
                                            <p:tgtEl>
                                              <p:spTgt spid="130"/>
                                            </p:tgtEl>
                                            <p:attrNameLst>
                                              <p:attrName>style.visibility</p:attrName>
                                            </p:attrNameLst>
                                          </p:cBhvr>
                                          <p:to>
                                            <p:strVal val="visible"/>
                                          </p:to>
                                        </p:set>
                                        <p:anim calcmode="lin" valueType="num">
                                          <p:cBhvr additive="base">
                                            <p:cTn id="74" dur="800"/>
                                            <p:tgtEl>
                                              <p:spTgt spid="130"/>
                                            </p:tgtEl>
                                            <p:attrNameLst>
                                              <p:attrName>ppt_y</p:attrName>
                                            </p:attrNameLst>
                                          </p:cBhvr>
                                          <p:tavLst>
                                            <p:tav tm="0">
                                              <p:val>
                                                <p:strVal val="#ppt_y-#ppt_h*1.125000"/>
                                              </p:val>
                                            </p:tav>
                                            <p:tav tm="100000">
                                              <p:val>
                                                <p:strVal val="#ppt_y"/>
                                              </p:val>
                                            </p:tav>
                                          </p:tavLst>
                                        </p:anim>
                                        <p:animEffect transition="in" filter="wipe(down)">
                                          <p:cBhvr>
                                            <p:cTn id="75" dur="800"/>
                                            <p:tgtEl>
                                              <p:spTgt spid="130"/>
                                            </p:tgtEl>
                                          </p:cBhvr>
                                        </p:animEffect>
                                      </p:childTnLst>
                                    </p:cTn>
                                  </p:par>
                                  <p:par>
                                    <p:cTn id="76" presetID="12" presetClass="entr" presetSubtype="1" fill="hold" nodeType="withEffect">
                                      <p:stCondLst>
                                        <p:cond delay="100"/>
                                      </p:stCondLst>
                                      <p:childTnLst>
                                        <p:set>
                                          <p:cBhvr>
                                            <p:cTn id="77" dur="1" fill="hold">
                                              <p:stCondLst>
                                                <p:cond delay="0"/>
                                              </p:stCondLst>
                                            </p:cTn>
                                            <p:tgtEl>
                                              <p:spTgt spid="133"/>
                                            </p:tgtEl>
                                            <p:attrNameLst>
                                              <p:attrName>style.visibility</p:attrName>
                                            </p:attrNameLst>
                                          </p:cBhvr>
                                          <p:to>
                                            <p:strVal val="visible"/>
                                          </p:to>
                                        </p:set>
                                        <p:anim calcmode="lin" valueType="num">
                                          <p:cBhvr additive="base">
                                            <p:cTn id="78" dur="800"/>
                                            <p:tgtEl>
                                              <p:spTgt spid="133"/>
                                            </p:tgtEl>
                                            <p:attrNameLst>
                                              <p:attrName>ppt_y</p:attrName>
                                            </p:attrNameLst>
                                          </p:cBhvr>
                                          <p:tavLst>
                                            <p:tav tm="0">
                                              <p:val>
                                                <p:strVal val="#ppt_y-#ppt_h*1.125000"/>
                                              </p:val>
                                            </p:tav>
                                            <p:tav tm="100000">
                                              <p:val>
                                                <p:strVal val="#ppt_y"/>
                                              </p:val>
                                            </p:tav>
                                          </p:tavLst>
                                        </p:anim>
                                        <p:animEffect transition="in" filter="wipe(down)">
                                          <p:cBhvr>
                                            <p:cTn id="79" dur="800"/>
                                            <p:tgtEl>
                                              <p:spTgt spid="133"/>
                                            </p:tgtEl>
                                          </p:cBhvr>
                                        </p:animEffect>
                                      </p:childTnLst>
                                    </p:cTn>
                                  </p:par>
                                  <p:par>
                                    <p:cTn id="80" presetID="12" presetClass="entr" presetSubtype="1" fill="hold" nodeType="withEffect">
                                      <p:stCondLst>
                                        <p:cond delay="200"/>
                                      </p:stCondLst>
                                      <p:childTnLst>
                                        <p:set>
                                          <p:cBhvr>
                                            <p:cTn id="81" dur="1" fill="hold">
                                              <p:stCondLst>
                                                <p:cond delay="0"/>
                                              </p:stCondLst>
                                            </p:cTn>
                                            <p:tgtEl>
                                              <p:spTgt spid="136"/>
                                            </p:tgtEl>
                                            <p:attrNameLst>
                                              <p:attrName>style.visibility</p:attrName>
                                            </p:attrNameLst>
                                          </p:cBhvr>
                                          <p:to>
                                            <p:strVal val="visible"/>
                                          </p:to>
                                        </p:set>
                                        <p:anim calcmode="lin" valueType="num">
                                          <p:cBhvr additive="base">
                                            <p:cTn id="82" dur="800"/>
                                            <p:tgtEl>
                                              <p:spTgt spid="136"/>
                                            </p:tgtEl>
                                            <p:attrNameLst>
                                              <p:attrName>ppt_y</p:attrName>
                                            </p:attrNameLst>
                                          </p:cBhvr>
                                          <p:tavLst>
                                            <p:tav tm="0">
                                              <p:val>
                                                <p:strVal val="#ppt_y-#ppt_h*1.125000"/>
                                              </p:val>
                                            </p:tav>
                                            <p:tav tm="100000">
                                              <p:val>
                                                <p:strVal val="#ppt_y"/>
                                              </p:val>
                                            </p:tav>
                                          </p:tavLst>
                                        </p:anim>
                                        <p:animEffect transition="in" filter="wipe(down)">
                                          <p:cBhvr>
                                            <p:cTn id="83" dur="800"/>
                                            <p:tgtEl>
                                              <p:spTgt spid="136"/>
                                            </p:tgtEl>
                                          </p:cBhvr>
                                        </p:animEffect>
                                      </p:childTnLst>
                                    </p:cTn>
                                  </p:par>
                                  <p:par>
                                    <p:cTn id="84" presetID="12" presetClass="entr" presetSubtype="1" fill="hold" nodeType="withEffect">
                                      <p:stCondLst>
                                        <p:cond delay="300"/>
                                      </p:stCondLst>
                                      <p:childTnLst>
                                        <p:set>
                                          <p:cBhvr>
                                            <p:cTn id="85" dur="1" fill="hold">
                                              <p:stCondLst>
                                                <p:cond delay="0"/>
                                              </p:stCondLst>
                                            </p:cTn>
                                            <p:tgtEl>
                                              <p:spTgt spid="139"/>
                                            </p:tgtEl>
                                            <p:attrNameLst>
                                              <p:attrName>style.visibility</p:attrName>
                                            </p:attrNameLst>
                                          </p:cBhvr>
                                          <p:to>
                                            <p:strVal val="visible"/>
                                          </p:to>
                                        </p:set>
                                        <p:anim calcmode="lin" valueType="num">
                                          <p:cBhvr additive="base">
                                            <p:cTn id="86" dur="800"/>
                                            <p:tgtEl>
                                              <p:spTgt spid="139"/>
                                            </p:tgtEl>
                                            <p:attrNameLst>
                                              <p:attrName>ppt_y</p:attrName>
                                            </p:attrNameLst>
                                          </p:cBhvr>
                                          <p:tavLst>
                                            <p:tav tm="0">
                                              <p:val>
                                                <p:strVal val="#ppt_y-#ppt_h*1.125000"/>
                                              </p:val>
                                            </p:tav>
                                            <p:tav tm="100000">
                                              <p:val>
                                                <p:strVal val="#ppt_y"/>
                                              </p:val>
                                            </p:tav>
                                          </p:tavLst>
                                        </p:anim>
                                        <p:animEffect transition="in" filter="wipe(down)">
                                          <p:cBhvr>
                                            <p:cTn id="87" dur="8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0000" fill="hold" nodeType="after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additive="base">
                                            <p:cTn id="7" dur="2000" fill="hold"/>
                                            <p:tgtEl>
                                              <p:spTgt spid="78"/>
                                            </p:tgtEl>
                                            <p:attrNameLst>
                                              <p:attrName>ppt_x</p:attrName>
                                            </p:attrNameLst>
                                          </p:cBhvr>
                                          <p:tavLst>
                                            <p:tav tm="0">
                                              <p:val>
                                                <p:strVal val="#ppt_x"/>
                                              </p:val>
                                            </p:tav>
                                            <p:tav tm="100000">
                                              <p:val>
                                                <p:strVal val="#ppt_x"/>
                                              </p:val>
                                            </p:tav>
                                          </p:tavLst>
                                        </p:anim>
                                        <p:anim calcmode="lin" valueType="num">
                                          <p:cBhvr additive="base">
                                            <p:cTn id="8" dur="2000" fill="hold"/>
                                            <p:tgtEl>
                                              <p:spTgt spid="78"/>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 presetClass="entr" presetSubtype="8" accel="30000" fill="hold" nodeType="afterEffect">
                                      <p:stCondLst>
                                        <p:cond delay="0"/>
                                      </p:stCondLst>
                                      <p:childTnLst>
                                        <p:set>
                                          <p:cBhvr>
                                            <p:cTn id="11" dur="1" fill="hold">
                                              <p:stCondLst>
                                                <p:cond delay="0"/>
                                              </p:stCondLst>
                                            </p:cTn>
                                            <p:tgtEl>
                                              <p:spTgt spid="95"/>
                                            </p:tgtEl>
                                            <p:attrNameLst>
                                              <p:attrName>style.visibility</p:attrName>
                                            </p:attrNameLst>
                                          </p:cBhvr>
                                          <p:to>
                                            <p:strVal val="visible"/>
                                          </p:to>
                                        </p:set>
                                        <p:anim calcmode="lin" valueType="num">
                                          <p:cBhvr additive="base">
                                            <p:cTn id="12" dur="2000" fill="hold"/>
                                            <p:tgtEl>
                                              <p:spTgt spid="95"/>
                                            </p:tgtEl>
                                            <p:attrNameLst>
                                              <p:attrName>ppt_x</p:attrName>
                                            </p:attrNameLst>
                                          </p:cBhvr>
                                          <p:tavLst>
                                            <p:tav tm="0">
                                              <p:val>
                                                <p:strVal val="0-#ppt_w/2"/>
                                              </p:val>
                                            </p:tav>
                                            <p:tav tm="100000">
                                              <p:val>
                                                <p:strVal val="#ppt_x"/>
                                              </p:val>
                                            </p:tav>
                                          </p:tavLst>
                                        </p:anim>
                                        <p:anim calcmode="lin" valueType="num">
                                          <p:cBhvr additive="base">
                                            <p:cTn id="13" dur="2000" fill="hold"/>
                                            <p:tgtEl>
                                              <p:spTgt spid="95"/>
                                            </p:tgtEl>
                                            <p:attrNameLst>
                                              <p:attrName>ppt_y</p:attrName>
                                            </p:attrNameLst>
                                          </p:cBhvr>
                                          <p:tavLst>
                                            <p:tav tm="0">
                                              <p:val>
                                                <p:strVal val="#ppt_y"/>
                                              </p:val>
                                            </p:tav>
                                            <p:tav tm="100000">
                                              <p:val>
                                                <p:strVal val="#ppt_y"/>
                                              </p:val>
                                            </p:tav>
                                          </p:tavLst>
                                        </p:anim>
                                      </p:childTnLst>
                                    </p:cTn>
                                  </p:par>
                                  <p:par>
                                    <p:cTn id="14" presetID="2" presetClass="entr" presetSubtype="3" accel="30000" fill="hold" nodeType="withEffect">
                                      <p:stCondLst>
                                        <p:cond delay="0"/>
                                      </p:stCondLst>
                                      <p:childTnLst>
                                        <p:set>
                                          <p:cBhvr>
                                            <p:cTn id="15" dur="1" fill="hold">
                                              <p:stCondLst>
                                                <p:cond delay="0"/>
                                              </p:stCondLst>
                                            </p:cTn>
                                            <p:tgtEl>
                                              <p:spTgt spid="86"/>
                                            </p:tgtEl>
                                            <p:attrNameLst>
                                              <p:attrName>style.visibility</p:attrName>
                                            </p:attrNameLst>
                                          </p:cBhvr>
                                          <p:to>
                                            <p:strVal val="visible"/>
                                          </p:to>
                                        </p:set>
                                        <p:anim calcmode="lin" valueType="num">
                                          <p:cBhvr additive="base">
                                            <p:cTn id="16" dur="2000" fill="hold"/>
                                            <p:tgtEl>
                                              <p:spTgt spid="86"/>
                                            </p:tgtEl>
                                            <p:attrNameLst>
                                              <p:attrName>ppt_x</p:attrName>
                                            </p:attrNameLst>
                                          </p:cBhvr>
                                          <p:tavLst>
                                            <p:tav tm="0">
                                              <p:val>
                                                <p:strVal val="1+#ppt_w/2"/>
                                              </p:val>
                                            </p:tav>
                                            <p:tav tm="100000">
                                              <p:val>
                                                <p:strVal val="#ppt_x"/>
                                              </p:val>
                                            </p:tav>
                                          </p:tavLst>
                                        </p:anim>
                                        <p:anim calcmode="lin" valueType="num">
                                          <p:cBhvr additive="base">
                                            <p:cTn id="17" dur="2000" fill="hold"/>
                                            <p:tgtEl>
                                              <p:spTgt spid="86"/>
                                            </p:tgtEl>
                                            <p:attrNameLst>
                                              <p:attrName>ppt_y</p:attrName>
                                            </p:attrNameLst>
                                          </p:cBhvr>
                                          <p:tavLst>
                                            <p:tav tm="0">
                                              <p:val>
                                                <p:strVal val="0-#ppt_h/2"/>
                                              </p:val>
                                            </p:tav>
                                            <p:tav tm="100000">
                                              <p:val>
                                                <p:strVal val="#ppt_y"/>
                                              </p:val>
                                            </p:tav>
                                          </p:tavLst>
                                        </p:anim>
                                      </p:childTnLst>
                                    </p:cTn>
                                  </p:par>
                                  <p:par>
                                    <p:cTn id="18" presetID="2" presetClass="entr" presetSubtype="12" accel="30000" fill="hold" nodeType="withEffect">
                                      <p:stCondLst>
                                        <p:cond delay="0"/>
                                      </p:stCondLst>
                                      <p:childTnLst>
                                        <p:set>
                                          <p:cBhvr>
                                            <p:cTn id="19" dur="1" fill="hold">
                                              <p:stCondLst>
                                                <p:cond delay="0"/>
                                              </p:stCondLst>
                                            </p:cTn>
                                            <p:tgtEl>
                                              <p:spTgt spid="83"/>
                                            </p:tgtEl>
                                            <p:attrNameLst>
                                              <p:attrName>style.visibility</p:attrName>
                                            </p:attrNameLst>
                                          </p:cBhvr>
                                          <p:to>
                                            <p:strVal val="visible"/>
                                          </p:to>
                                        </p:set>
                                        <p:anim calcmode="lin" valueType="num">
                                          <p:cBhvr additive="base">
                                            <p:cTn id="20" dur="2000" fill="hold"/>
                                            <p:tgtEl>
                                              <p:spTgt spid="83"/>
                                            </p:tgtEl>
                                            <p:attrNameLst>
                                              <p:attrName>ppt_x</p:attrName>
                                            </p:attrNameLst>
                                          </p:cBhvr>
                                          <p:tavLst>
                                            <p:tav tm="0">
                                              <p:val>
                                                <p:strVal val="0-#ppt_w/2"/>
                                              </p:val>
                                            </p:tav>
                                            <p:tav tm="100000">
                                              <p:val>
                                                <p:strVal val="#ppt_x"/>
                                              </p:val>
                                            </p:tav>
                                          </p:tavLst>
                                        </p:anim>
                                        <p:anim calcmode="lin" valueType="num">
                                          <p:cBhvr additive="base">
                                            <p:cTn id="21" dur="2000" fill="hold"/>
                                            <p:tgtEl>
                                              <p:spTgt spid="83"/>
                                            </p:tgtEl>
                                            <p:attrNameLst>
                                              <p:attrName>ppt_y</p:attrName>
                                            </p:attrNameLst>
                                          </p:cBhvr>
                                          <p:tavLst>
                                            <p:tav tm="0">
                                              <p:val>
                                                <p:strVal val="1+#ppt_h/2"/>
                                              </p:val>
                                            </p:tav>
                                            <p:tav tm="100000">
                                              <p:val>
                                                <p:strVal val="#ppt_y"/>
                                              </p:val>
                                            </p:tav>
                                          </p:tavLst>
                                        </p:anim>
                                      </p:childTnLst>
                                    </p:cTn>
                                  </p:par>
                                  <p:par>
                                    <p:cTn id="22" presetID="2" presetClass="entr" presetSubtype="6" accel="30000" fill="hold" nodeType="withEffect">
                                      <p:stCondLst>
                                        <p:cond delay="0"/>
                                      </p:stCondLst>
                                      <p:childTnLst>
                                        <p:set>
                                          <p:cBhvr>
                                            <p:cTn id="23" dur="1" fill="hold">
                                              <p:stCondLst>
                                                <p:cond delay="0"/>
                                              </p:stCondLst>
                                            </p:cTn>
                                            <p:tgtEl>
                                              <p:spTgt spid="89"/>
                                            </p:tgtEl>
                                            <p:attrNameLst>
                                              <p:attrName>style.visibility</p:attrName>
                                            </p:attrNameLst>
                                          </p:cBhvr>
                                          <p:to>
                                            <p:strVal val="visible"/>
                                          </p:to>
                                        </p:set>
                                        <p:anim calcmode="lin" valueType="num">
                                          <p:cBhvr additive="base">
                                            <p:cTn id="24" dur="2000" fill="hold"/>
                                            <p:tgtEl>
                                              <p:spTgt spid="89"/>
                                            </p:tgtEl>
                                            <p:attrNameLst>
                                              <p:attrName>ppt_x</p:attrName>
                                            </p:attrNameLst>
                                          </p:cBhvr>
                                          <p:tavLst>
                                            <p:tav tm="0">
                                              <p:val>
                                                <p:strVal val="1+#ppt_w/2"/>
                                              </p:val>
                                            </p:tav>
                                            <p:tav tm="100000">
                                              <p:val>
                                                <p:strVal val="#ppt_x"/>
                                              </p:val>
                                            </p:tav>
                                          </p:tavLst>
                                        </p:anim>
                                        <p:anim calcmode="lin" valueType="num">
                                          <p:cBhvr additive="base">
                                            <p:cTn id="25" dur="2000" fill="hold"/>
                                            <p:tgtEl>
                                              <p:spTgt spid="89"/>
                                            </p:tgtEl>
                                            <p:attrNameLst>
                                              <p:attrName>ppt_y</p:attrName>
                                            </p:attrNameLst>
                                          </p:cBhvr>
                                          <p:tavLst>
                                            <p:tav tm="0">
                                              <p:val>
                                                <p:strVal val="1+#ppt_h/2"/>
                                              </p:val>
                                            </p:tav>
                                            <p:tav tm="100000">
                                              <p:val>
                                                <p:strVal val="#ppt_y"/>
                                              </p:val>
                                            </p:tav>
                                          </p:tavLst>
                                        </p:anim>
                                      </p:childTnLst>
                                    </p:cTn>
                                  </p:par>
                                  <p:par>
                                    <p:cTn id="26" presetID="2" presetClass="entr" presetSubtype="4" accel="30000" fill="hold" nodeType="withEffect">
                                      <p:stCondLst>
                                        <p:cond delay="0"/>
                                      </p:stCondLst>
                                      <p:childTnLst>
                                        <p:set>
                                          <p:cBhvr>
                                            <p:cTn id="27" dur="1" fill="hold">
                                              <p:stCondLst>
                                                <p:cond delay="0"/>
                                              </p:stCondLst>
                                            </p:cTn>
                                            <p:tgtEl>
                                              <p:spTgt spid="98"/>
                                            </p:tgtEl>
                                            <p:attrNameLst>
                                              <p:attrName>style.visibility</p:attrName>
                                            </p:attrNameLst>
                                          </p:cBhvr>
                                          <p:to>
                                            <p:strVal val="visible"/>
                                          </p:to>
                                        </p:set>
                                        <p:anim calcmode="lin" valueType="num">
                                          <p:cBhvr additive="base">
                                            <p:cTn id="28" dur="2000" fill="hold"/>
                                            <p:tgtEl>
                                              <p:spTgt spid="98"/>
                                            </p:tgtEl>
                                            <p:attrNameLst>
                                              <p:attrName>ppt_x</p:attrName>
                                            </p:attrNameLst>
                                          </p:cBhvr>
                                          <p:tavLst>
                                            <p:tav tm="0">
                                              <p:val>
                                                <p:strVal val="#ppt_x"/>
                                              </p:val>
                                            </p:tav>
                                            <p:tav tm="100000">
                                              <p:val>
                                                <p:strVal val="#ppt_x"/>
                                              </p:val>
                                            </p:tav>
                                          </p:tavLst>
                                        </p:anim>
                                        <p:anim calcmode="lin" valueType="num">
                                          <p:cBhvr additive="base">
                                            <p:cTn id="29" dur="2000" fill="hold"/>
                                            <p:tgtEl>
                                              <p:spTgt spid="98"/>
                                            </p:tgtEl>
                                            <p:attrNameLst>
                                              <p:attrName>ppt_y</p:attrName>
                                            </p:attrNameLst>
                                          </p:cBhvr>
                                          <p:tavLst>
                                            <p:tav tm="0">
                                              <p:val>
                                                <p:strVal val="1+#ppt_h/2"/>
                                              </p:val>
                                            </p:tav>
                                            <p:tav tm="100000">
                                              <p:val>
                                                <p:strVal val="#ppt_y"/>
                                              </p:val>
                                            </p:tav>
                                          </p:tavLst>
                                        </p:anim>
                                      </p:childTnLst>
                                    </p:cTn>
                                  </p:par>
                                  <p:par>
                                    <p:cTn id="30" presetID="2" presetClass="entr" presetSubtype="2" accel="30000" fill="hold" nodeType="withEffect">
                                      <p:stCondLst>
                                        <p:cond delay="0"/>
                                      </p:stCondLst>
                                      <p:childTnLst>
                                        <p:set>
                                          <p:cBhvr>
                                            <p:cTn id="31" dur="1" fill="hold">
                                              <p:stCondLst>
                                                <p:cond delay="0"/>
                                              </p:stCondLst>
                                            </p:cTn>
                                            <p:tgtEl>
                                              <p:spTgt spid="92"/>
                                            </p:tgtEl>
                                            <p:attrNameLst>
                                              <p:attrName>style.visibility</p:attrName>
                                            </p:attrNameLst>
                                          </p:cBhvr>
                                          <p:to>
                                            <p:strVal val="visible"/>
                                          </p:to>
                                        </p:set>
                                        <p:anim calcmode="lin" valueType="num">
                                          <p:cBhvr additive="base">
                                            <p:cTn id="32" dur="2000" fill="hold"/>
                                            <p:tgtEl>
                                              <p:spTgt spid="92"/>
                                            </p:tgtEl>
                                            <p:attrNameLst>
                                              <p:attrName>ppt_x</p:attrName>
                                            </p:attrNameLst>
                                          </p:cBhvr>
                                          <p:tavLst>
                                            <p:tav tm="0">
                                              <p:val>
                                                <p:strVal val="1+#ppt_w/2"/>
                                              </p:val>
                                            </p:tav>
                                            <p:tav tm="100000">
                                              <p:val>
                                                <p:strVal val="#ppt_x"/>
                                              </p:val>
                                            </p:tav>
                                          </p:tavLst>
                                        </p:anim>
                                        <p:anim calcmode="lin" valueType="num">
                                          <p:cBhvr additive="base">
                                            <p:cTn id="33" dur="2000" fill="hold"/>
                                            <p:tgtEl>
                                              <p:spTgt spid="92"/>
                                            </p:tgtEl>
                                            <p:attrNameLst>
                                              <p:attrName>ppt_y</p:attrName>
                                            </p:attrNameLst>
                                          </p:cBhvr>
                                          <p:tavLst>
                                            <p:tav tm="0">
                                              <p:val>
                                                <p:strVal val="#ppt_y"/>
                                              </p:val>
                                            </p:tav>
                                            <p:tav tm="100000">
                                              <p:val>
                                                <p:strVal val="#ppt_y"/>
                                              </p:val>
                                            </p:tav>
                                          </p:tavLst>
                                        </p:anim>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101"/>
                                            </p:tgtEl>
                                            <p:attrNameLst>
                                              <p:attrName>style.visibility</p:attrName>
                                            </p:attrNameLst>
                                          </p:cBhvr>
                                          <p:to>
                                            <p:strVal val="visible"/>
                                          </p:to>
                                        </p:set>
                                        <p:animEffect transition="in" filter="fade">
                                          <p:cBhvr>
                                            <p:cTn id="37" dur="500"/>
                                            <p:tgtEl>
                                              <p:spTgt spid="101"/>
                                            </p:tgtEl>
                                          </p:cBhvr>
                                        </p:animEffect>
                                      </p:childTnLst>
                                    </p:cTn>
                                  </p:par>
                                </p:childTnLst>
                              </p:cTn>
                            </p:par>
                            <p:par>
                              <p:cTn id="38" fill="hold">
                                <p:stCondLst>
                                  <p:cond delay="4500"/>
                                </p:stCondLst>
                                <p:childTnLst>
                                  <p:par>
                                    <p:cTn id="39" presetID="2" presetClass="entr" presetSubtype="9" accel="30000" fill="hold" nodeType="afterEffect">
                                      <p:stCondLst>
                                        <p:cond delay="0"/>
                                      </p:stCondLst>
                                      <p:childTnLst>
                                        <p:set>
                                          <p:cBhvr>
                                            <p:cTn id="40" dur="1" fill="hold">
                                              <p:stCondLst>
                                                <p:cond delay="0"/>
                                              </p:stCondLst>
                                            </p:cTn>
                                            <p:tgtEl>
                                              <p:spTgt spid="102"/>
                                            </p:tgtEl>
                                            <p:attrNameLst>
                                              <p:attrName>style.visibility</p:attrName>
                                            </p:attrNameLst>
                                          </p:cBhvr>
                                          <p:to>
                                            <p:strVal val="visible"/>
                                          </p:to>
                                        </p:set>
                                        <p:anim calcmode="lin" valueType="num">
                                          <p:cBhvr additive="base">
                                            <p:cTn id="41" dur="2000" fill="hold"/>
                                            <p:tgtEl>
                                              <p:spTgt spid="102"/>
                                            </p:tgtEl>
                                            <p:attrNameLst>
                                              <p:attrName>ppt_x</p:attrName>
                                            </p:attrNameLst>
                                          </p:cBhvr>
                                          <p:tavLst>
                                            <p:tav tm="0">
                                              <p:val>
                                                <p:strVal val="0-#ppt_w/2"/>
                                              </p:val>
                                            </p:tav>
                                            <p:tav tm="100000">
                                              <p:val>
                                                <p:strVal val="#ppt_x"/>
                                              </p:val>
                                            </p:tav>
                                          </p:tavLst>
                                        </p:anim>
                                        <p:anim calcmode="lin" valueType="num">
                                          <p:cBhvr additive="base">
                                            <p:cTn id="42" dur="2000" fill="hold"/>
                                            <p:tgtEl>
                                              <p:spTgt spid="102"/>
                                            </p:tgtEl>
                                            <p:attrNameLst>
                                              <p:attrName>ppt_y</p:attrName>
                                            </p:attrNameLst>
                                          </p:cBhvr>
                                          <p:tavLst>
                                            <p:tav tm="0">
                                              <p:val>
                                                <p:strVal val="0-#ppt_h/2"/>
                                              </p:val>
                                            </p:tav>
                                            <p:tav tm="100000">
                                              <p:val>
                                                <p:strVal val="#ppt_y"/>
                                              </p:val>
                                            </p:tav>
                                          </p:tavLst>
                                        </p:anim>
                                      </p:childTnLst>
                                    </p:cTn>
                                  </p:par>
                                  <p:par>
                                    <p:cTn id="43" presetID="2" presetClass="entr" presetSubtype="9" accel="30000" fill="hold" nodeType="withEffect">
                                      <p:stCondLst>
                                        <p:cond delay="0"/>
                                      </p:stCondLst>
                                      <p:childTnLst>
                                        <p:set>
                                          <p:cBhvr>
                                            <p:cTn id="44" dur="1" fill="hold">
                                              <p:stCondLst>
                                                <p:cond delay="0"/>
                                              </p:stCondLst>
                                            </p:cTn>
                                            <p:tgtEl>
                                              <p:spTgt spid="109"/>
                                            </p:tgtEl>
                                            <p:attrNameLst>
                                              <p:attrName>style.visibility</p:attrName>
                                            </p:attrNameLst>
                                          </p:cBhvr>
                                          <p:to>
                                            <p:strVal val="visible"/>
                                          </p:to>
                                        </p:set>
                                        <p:anim calcmode="lin" valueType="num">
                                          <p:cBhvr additive="base">
                                            <p:cTn id="45" dur="2000" fill="hold"/>
                                            <p:tgtEl>
                                              <p:spTgt spid="109"/>
                                            </p:tgtEl>
                                            <p:attrNameLst>
                                              <p:attrName>ppt_x</p:attrName>
                                            </p:attrNameLst>
                                          </p:cBhvr>
                                          <p:tavLst>
                                            <p:tav tm="0">
                                              <p:val>
                                                <p:strVal val="0-#ppt_w/2"/>
                                              </p:val>
                                            </p:tav>
                                            <p:tav tm="100000">
                                              <p:val>
                                                <p:strVal val="#ppt_x"/>
                                              </p:val>
                                            </p:tav>
                                          </p:tavLst>
                                        </p:anim>
                                        <p:anim calcmode="lin" valueType="num">
                                          <p:cBhvr additive="base">
                                            <p:cTn id="46" dur="2000" fill="hold"/>
                                            <p:tgtEl>
                                              <p:spTgt spid="109"/>
                                            </p:tgtEl>
                                            <p:attrNameLst>
                                              <p:attrName>ppt_y</p:attrName>
                                            </p:attrNameLst>
                                          </p:cBhvr>
                                          <p:tavLst>
                                            <p:tav tm="0">
                                              <p:val>
                                                <p:strVal val="0-#ppt_h/2"/>
                                              </p:val>
                                            </p:tav>
                                            <p:tav tm="100000">
                                              <p:val>
                                                <p:strVal val="#ppt_y"/>
                                              </p:val>
                                            </p:tav>
                                          </p:tavLst>
                                        </p:anim>
                                      </p:childTnLst>
                                    </p:cTn>
                                  </p:par>
                                  <p:par>
                                    <p:cTn id="47" presetID="2" presetClass="entr" presetSubtype="9" accel="30000" fill="hold" nodeType="withEffect">
                                      <p:stCondLst>
                                        <p:cond delay="0"/>
                                      </p:stCondLst>
                                      <p:childTnLst>
                                        <p:set>
                                          <p:cBhvr>
                                            <p:cTn id="48" dur="1" fill="hold">
                                              <p:stCondLst>
                                                <p:cond delay="0"/>
                                              </p:stCondLst>
                                            </p:cTn>
                                            <p:tgtEl>
                                              <p:spTgt spid="116"/>
                                            </p:tgtEl>
                                            <p:attrNameLst>
                                              <p:attrName>style.visibility</p:attrName>
                                            </p:attrNameLst>
                                          </p:cBhvr>
                                          <p:to>
                                            <p:strVal val="visible"/>
                                          </p:to>
                                        </p:set>
                                        <p:anim calcmode="lin" valueType="num">
                                          <p:cBhvr additive="base">
                                            <p:cTn id="49" dur="2000" fill="hold"/>
                                            <p:tgtEl>
                                              <p:spTgt spid="116"/>
                                            </p:tgtEl>
                                            <p:attrNameLst>
                                              <p:attrName>ppt_x</p:attrName>
                                            </p:attrNameLst>
                                          </p:cBhvr>
                                          <p:tavLst>
                                            <p:tav tm="0">
                                              <p:val>
                                                <p:strVal val="0-#ppt_w/2"/>
                                              </p:val>
                                            </p:tav>
                                            <p:tav tm="100000">
                                              <p:val>
                                                <p:strVal val="#ppt_x"/>
                                              </p:val>
                                            </p:tav>
                                          </p:tavLst>
                                        </p:anim>
                                        <p:anim calcmode="lin" valueType="num">
                                          <p:cBhvr additive="base">
                                            <p:cTn id="50" dur="2000" fill="hold"/>
                                            <p:tgtEl>
                                              <p:spTgt spid="116"/>
                                            </p:tgtEl>
                                            <p:attrNameLst>
                                              <p:attrName>ppt_y</p:attrName>
                                            </p:attrNameLst>
                                          </p:cBhvr>
                                          <p:tavLst>
                                            <p:tav tm="0">
                                              <p:val>
                                                <p:strVal val="0-#ppt_h/2"/>
                                              </p:val>
                                            </p:tav>
                                            <p:tav tm="100000">
                                              <p:val>
                                                <p:strVal val="#ppt_y"/>
                                              </p:val>
                                            </p:tav>
                                          </p:tavLst>
                                        </p:anim>
                                      </p:childTnLst>
                                    </p:cTn>
                                  </p:par>
                                  <p:par>
                                    <p:cTn id="51" presetID="2" presetClass="entr" presetSubtype="9" accel="30000" fill="hold" nodeType="withEffect">
                                      <p:stCondLst>
                                        <p:cond delay="0"/>
                                      </p:stCondLst>
                                      <p:childTnLst>
                                        <p:set>
                                          <p:cBhvr>
                                            <p:cTn id="52" dur="1" fill="hold">
                                              <p:stCondLst>
                                                <p:cond delay="0"/>
                                              </p:stCondLst>
                                            </p:cTn>
                                            <p:tgtEl>
                                              <p:spTgt spid="123"/>
                                            </p:tgtEl>
                                            <p:attrNameLst>
                                              <p:attrName>style.visibility</p:attrName>
                                            </p:attrNameLst>
                                          </p:cBhvr>
                                          <p:to>
                                            <p:strVal val="visible"/>
                                          </p:to>
                                        </p:set>
                                        <p:anim calcmode="lin" valueType="num">
                                          <p:cBhvr additive="base">
                                            <p:cTn id="53" dur="2000" fill="hold"/>
                                            <p:tgtEl>
                                              <p:spTgt spid="123"/>
                                            </p:tgtEl>
                                            <p:attrNameLst>
                                              <p:attrName>ppt_x</p:attrName>
                                            </p:attrNameLst>
                                          </p:cBhvr>
                                          <p:tavLst>
                                            <p:tav tm="0">
                                              <p:val>
                                                <p:strVal val="0-#ppt_w/2"/>
                                              </p:val>
                                            </p:tav>
                                            <p:tav tm="100000">
                                              <p:val>
                                                <p:strVal val="#ppt_x"/>
                                              </p:val>
                                            </p:tav>
                                          </p:tavLst>
                                        </p:anim>
                                        <p:anim calcmode="lin" valueType="num">
                                          <p:cBhvr additive="base">
                                            <p:cTn id="54" dur="2000" fill="hold"/>
                                            <p:tgtEl>
                                              <p:spTgt spid="123"/>
                                            </p:tgtEl>
                                            <p:attrNameLst>
                                              <p:attrName>ppt_y</p:attrName>
                                            </p:attrNameLst>
                                          </p:cBhvr>
                                          <p:tavLst>
                                            <p:tav tm="0">
                                              <p:val>
                                                <p:strVal val="0-#ppt_h/2"/>
                                              </p:val>
                                            </p:tav>
                                            <p:tav tm="100000">
                                              <p:val>
                                                <p:strVal val="#ppt_y"/>
                                              </p:val>
                                            </p:tav>
                                          </p:tavLst>
                                        </p:anim>
                                      </p:childTnLst>
                                    </p:cTn>
                                  </p:par>
                                  <p:par>
                                    <p:cTn id="55" presetID="2" presetClass="entr" presetSubtype="6" accel="30000" fill="hold" nodeType="withEffect">
                                      <p:stCondLst>
                                        <p:cond delay="0"/>
                                      </p:stCondLst>
                                      <p:childTnLst>
                                        <p:set>
                                          <p:cBhvr>
                                            <p:cTn id="56" dur="1" fill="hold">
                                              <p:stCondLst>
                                                <p:cond delay="0"/>
                                              </p:stCondLst>
                                            </p:cTn>
                                            <p:tgtEl>
                                              <p:spTgt spid="142"/>
                                            </p:tgtEl>
                                            <p:attrNameLst>
                                              <p:attrName>style.visibility</p:attrName>
                                            </p:attrNameLst>
                                          </p:cBhvr>
                                          <p:to>
                                            <p:strVal val="visible"/>
                                          </p:to>
                                        </p:set>
                                        <p:anim calcmode="lin" valueType="num">
                                          <p:cBhvr additive="base">
                                            <p:cTn id="57" dur="2000" fill="hold"/>
                                            <p:tgtEl>
                                              <p:spTgt spid="142"/>
                                            </p:tgtEl>
                                            <p:attrNameLst>
                                              <p:attrName>ppt_x</p:attrName>
                                            </p:attrNameLst>
                                          </p:cBhvr>
                                          <p:tavLst>
                                            <p:tav tm="0">
                                              <p:val>
                                                <p:strVal val="1+#ppt_w/2"/>
                                              </p:val>
                                            </p:tav>
                                            <p:tav tm="100000">
                                              <p:val>
                                                <p:strVal val="#ppt_x"/>
                                              </p:val>
                                            </p:tav>
                                          </p:tavLst>
                                        </p:anim>
                                        <p:anim calcmode="lin" valueType="num">
                                          <p:cBhvr additive="base">
                                            <p:cTn id="58" dur="2000" fill="hold"/>
                                            <p:tgtEl>
                                              <p:spTgt spid="142"/>
                                            </p:tgtEl>
                                            <p:attrNameLst>
                                              <p:attrName>ppt_y</p:attrName>
                                            </p:attrNameLst>
                                          </p:cBhvr>
                                          <p:tavLst>
                                            <p:tav tm="0">
                                              <p:val>
                                                <p:strVal val="1+#ppt_h/2"/>
                                              </p:val>
                                            </p:tav>
                                            <p:tav tm="100000">
                                              <p:val>
                                                <p:strVal val="#ppt_y"/>
                                              </p:val>
                                            </p:tav>
                                          </p:tavLst>
                                        </p:anim>
                                      </p:childTnLst>
                                    </p:cTn>
                                  </p:par>
                                  <p:par>
                                    <p:cTn id="59" presetID="2" presetClass="entr" presetSubtype="6" accel="30000" fill="hold" nodeType="withEffect">
                                      <p:stCondLst>
                                        <p:cond delay="0"/>
                                      </p:stCondLst>
                                      <p:childTnLst>
                                        <p:set>
                                          <p:cBhvr>
                                            <p:cTn id="60" dur="1" fill="hold">
                                              <p:stCondLst>
                                                <p:cond delay="0"/>
                                              </p:stCondLst>
                                            </p:cTn>
                                            <p:tgtEl>
                                              <p:spTgt spid="145"/>
                                            </p:tgtEl>
                                            <p:attrNameLst>
                                              <p:attrName>style.visibility</p:attrName>
                                            </p:attrNameLst>
                                          </p:cBhvr>
                                          <p:to>
                                            <p:strVal val="visible"/>
                                          </p:to>
                                        </p:set>
                                        <p:anim calcmode="lin" valueType="num">
                                          <p:cBhvr additive="base">
                                            <p:cTn id="61" dur="2000" fill="hold"/>
                                            <p:tgtEl>
                                              <p:spTgt spid="145"/>
                                            </p:tgtEl>
                                            <p:attrNameLst>
                                              <p:attrName>ppt_x</p:attrName>
                                            </p:attrNameLst>
                                          </p:cBhvr>
                                          <p:tavLst>
                                            <p:tav tm="0">
                                              <p:val>
                                                <p:strVal val="1+#ppt_w/2"/>
                                              </p:val>
                                            </p:tav>
                                            <p:tav tm="100000">
                                              <p:val>
                                                <p:strVal val="#ppt_x"/>
                                              </p:val>
                                            </p:tav>
                                          </p:tavLst>
                                        </p:anim>
                                        <p:anim calcmode="lin" valueType="num">
                                          <p:cBhvr additive="base">
                                            <p:cTn id="62" dur="2000" fill="hold"/>
                                            <p:tgtEl>
                                              <p:spTgt spid="145"/>
                                            </p:tgtEl>
                                            <p:attrNameLst>
                                              <p:attrName>ppt_y</p:attrName>
                                            </p:attrNameLst>
                                          </p:cBhvr>
                                          <p:tavLst>
                                            <p:tav tm="0">
                                              <p:val>
                                                <p:strVal val="1+#ppt_h/2"/>
                                              </p:val>
                                            </p:tav>
                                            <p:tav tm="100000">
                                              <p:val>
                                                <p:strVal val="#ppt_y"/>
                                              </p:val>
                                            </p:tav>
                                          </p:tavLst>
                                        </p:anim>
                                      </p:childTnLst>
                                    </p:cTn>
                                  </p:par>
                                  <p:par>
                                    <p:cTn id="63" presetID="2" presetClass="entr" presetSubtype="6" accel="30000" fill="hold" nodeType="withEffect">
                                      <p:stCondLst>
                                        <p:cond delay="0"/>
                                      </p:stCondLst>
                                      <p:childTnLst>
                                        <p:set>
                                          <p:cBhvr>
                                            <p:cTn id="64" dur="1" fill="hold">
                                              <p:stCondLst>
                                                <p:cond delay="0"/>
                                              </p:stCondLst>
                                            </p:cTn>
                                            <p:tgtEl>
                                              <p:spTgt spid="148"/>
                                            </p:tgtEl>
                                            <p:attrNameLst>
                                              <p:attrName>style.visibility</p:attrName>
                                            </p:attrNameLst>
                                          </p:cBhvr>
                                          <p:to>
                                            <p:strVal val="visible"/>
                                          </p:to>
                                        </p:set>
                                        <p:anim calcmode="lin" valueType="num">
                                          <p:cBhvr additive="base">
                                            <p:cTn id="65" dur="2000" fill="hold"/>
                                            <p:tgtEl>
                                              <p:spTgt spid="148"/>
                                            </p:tgtEl>
                                            <p:attrNameLst>
                                              <p:attrName>ppt_x</p:attrName>
                                            </p:attrNameLst>
                                          </p:cBhvr>
                                          <p:tavLst>
                                            <p:tav tm="0">
                                              <p:val>
                                                <p:strVal val="1+#ppt_w/2"/>
                                              </p:val>
                                            </p:tav>
                                            <p:tav tm="100000">
                                              <p:val>
                                                <p:strVal val="#ppt_x"/>
                                              </p:val>
                                            </p:tav>
                                          </p:tavLst>
                                        </p:anim>
                                        <p:anim calcmode="lin" valueType="num">
                                          <p:cBhvr additive="base">
                                            <p:cTn id="66" dur="2000" fill="hold"/>
                                            <p:tgtEl>
                                              <p:spTgt spid="148"/>
                                            </p:tgtEl>
                                            <p:attrNameLst>
                                              <p:attrName>ppt_y</p:attrName>
                                            </p:attrNameLst>
                                          </p:cBhvr>
                                          <p:tavLst>
                                            <p:tav tm="0">
                                              <p:val>
                                                <p:strVal val="1+#ppt_h/2"/>
                                              </p:val>
                                            </p:tav>
                                            <p:tav tm="100000">
                                              <p:val>
                                                <p:strVal val="#ppt_y"/>
                                              </p:val>
                                            </p:tav>
                                          </p:tavLst>
                                        </p:anim>
                                      </p:childTnLst>
                                    </p:cTn>
                                  </p:par>
                                  <p:par>
                                    <p:cTn id="67" presetID="2" presetClass="entr" presetSubtype="6" accel="30000" fill="hold" nodeType="withEffect">
                                      <p:stCondLst>
                                        <p:cond delay="0"/>
                                      </p:stCondLst>
                                      <p:childTnLst>
                                        <p:set>
                                          <p:cBhvr>
                                            <p:cTn id="68" dur="1" fill="hold">
                                              <p:stCondLst>
                                                <p:cond delay="0"/>
                                              </p:stCondLst>
                                            </p:cTn>
                                            <p:tgtEl>
                                              <p:spTgt spid="151"/>
                                            </p:tgtEl>
                                            <p:attrNameLst>
                                              <p:attrName>style.visibility</p:attrName>
                                            </p:attrNameLst>
                                          </p:cBhvr>
                                          <p:to>
                                            <p:strVal val="visible"/>
                                          </p:to>
                                        </p:set>
                                        <p:anim calcmode="lin" valueType="num">
                                          <p:cBhvr additive="base">
                                            <p:cTn id="69" dur="2000" fill="hold"/>
                                            <p:tgtEl>
                                              <p:spTgt spid="151"/>
                                            </p:tgtEl>
                                            <p:attrNameLst>
                                              <p:attrName>ppt_x</p:attrName>
                                            </p:attrNameLst>
                                          </p:cBhvr>
                                          <p:tavLst>
                                            <p:tav tm="0">
                                              <p:val>
                                                <p:strVal val="1+#ppt_w/2"/>
                                              </p:val>
                                            </p:tav>
                                            <p:tav tm="100000">
                                              <p:val>
                                                <p:strVal val="#ppt_x"/>
                                              </p:val>
                                            </p:tav>
                                          </p:tavLst>
                                        </p:anim>
                                        <p:anim calcmode="lin" valueType="num">
                                          <p:cBhvr additive="base">
                                            <p:cTn id="70" dur="2000" fill="hold"/>
                                            <p:tgtEl>
                                              <p:spTgt spid="151"/>
                                            </p:tgtEl>
                                            <p:attrNameLst>
                                              <p:attrName>ppt_y</p:attrName>
                                            </p:attrNameLst>
                                          </p:cBhvr>
                                          <p:tavLst>
                                            <p:tav tm="0">
                                              <p:val>
                                                <p:strVal val="1+#ppt_h/2"/>
                                              </p:val>
                                            </p:tav>
                                            <p:tav tm="100000">
                                              <p:val>
                                                <p:strVal val="#ppt_y"/>
                                              </p:val>
                                            </p:tav>
                                          </p:tavLst>
                                        </p:anim>
                                      </p:childTnLst>
                                    </p:cTn>
                                  </p:par>
                                </p:childTnLst>
                              </p:cTn>
                            </p:par>
                            <p:par>
                              <p:cTn id="71" fill="hold">
                                <p:stCondLst>
                                  <p:cond delay="6500"/>
                                </p:stCondLst>
                                <p:childTnLst>
                                  <p:par>
                                    <p:cTn id="72" presetID="12" presetClass="entr" presetSubtype="1" fill="hold" nodeType="afterEffect">
                                      <p:stCondLst>
                                        <p:cond delay="0"/>
                                      </p:stCondLst>
                                      <p:childTnLst>
                                        <p:set>
                                          <p:cBhvr>
                                            <p:cTn id="73" dur="1" fill="hold">
                                              <p:stCondLst>
                                                <p:cond delay="0"/>
                                              </p:stCondLst>
                                            </p:cTn>
                                            <p:tgtEl>
                                              <p:spTgt spid="130"/>
                                            </p:tgtEl>
                                            <p:attrNameLst>
                                              <p:attrName>style.visibility</p:attrName>
                                            </p:attrNameLst>
                                          </p:cBhvr>
                                          <p:to>
                                            <p:strVal val="visible"/>
                                          </p:to>
                                        </p:set>
                                        <p:anim calcmode="lin" valueType="num">
                                          <p:cBhvr additive="base">
                                            <p:cTn id="74" dur="800"/>
                                            <p:tgtEl>
                                              <p:spTgt spid="130"/>
                                            </p:tgtEl>
                                            <p:attrNameLst>
                                              <p:attrName>ppt_y</p:attrName>
                                            </p:attrNameLst>
                                          </p:cBhvr>
                                          <p:tavLst>
                                            <p:tav tm="0">
                                              <p:val>
                                                <p:strVal val="#ppt_y-#ppt_h*1.125000"/>
                                              </p:val>
                                            </p:tav>
                                            <p:tav tm="100000">
                                              <p:val>
                                                <p:strVal val="#ppt_y"/>
                                              </p:val>
                                            </p:tav>
                                          </p:tavLst>
                                        </p:anim>
                                        <p:animEffect transition="in" filter="wipe(down)">
                                          <p:cBhvr>
                                            <p:cTn id="75" dur="800"/>
                                            <p:tgtEl>
                                              <p:spTgt spid="130"/>
                                            </p:tgtEl>
                                          </p:cBhvr>
                                        </p:animEffect>
                                      </p:childTnLst>
                                    </p:cTn>
                                  </p:par>
                                  <p:par>
                                    <p:cTn id="76" presetID="12" presetClass="entr" presetSubtype="1" fill="hold" nodeType="withEffect">
                                      <p:stCondLst>
                                        <p:cond delay="100"/>
                                      </p:stCondLst>
                                      <p:childTnLst>
                                        <p:set>
                                          <p:cBhvr>
                                            <p:cTn id="77" dur="1" fill="hold">
                                              <p:stCondLst>
                                                <p:cond delay="0"/>
                                              </p:stCondLst>
                                            </p:cTn>
                                            <p:tgtEl>
                                              <p:spTgt spid="133"/>
                                            </p:tgtEl>
                                            <p:attrNameLst>
                                              <p:attrName>style.visibility</p:attrName>
                                            </p:attrNameLst>
                                          </p:cBhvr>
                                          <p:to>
                                            <p:strVal val="visible"/>
                                          </p:to>
                                        </p:set>
                                        <p:anim calcmode="lin" valueType="num">
                                          <p:cBhvr additive="base">
                                            <p:cTn id="78" dur="800"/>
                                            <p:tgtEl>
                                              <p:spTgt spid="133"/>
                                            </p:tgtEl>
                                            <p:attrNameLst>
                                              <p:attrName>ppt_y</p:attrName>
                                            </p:attrNameLst>
                                          </p:cBhvr>
                                          <p:tavLst>
                                            <p:tav tm="0">
                                              <p:val>
                                                <p:strVal val="#ppt_y-#ppt_h*1.125000"/>
                                              </p:val>
                                            </p:tav>
                                            <p:tav tm="100000">
                                              <p:val>
                                                <p:strVal val="#ppt_y"/>
                                              </p:val>
                                            </p:tav>
                                          </p:tavLst>
                                        </p:anim>
                                        <p:animEffect transition="in" filter="wipe(down)">
                                          <p:cBhvr>
                                            <p:cTn id="79" dur="800"/>
                                            <p:tgtEl>
                                              <p:spTgt spid="133"/>
                                            </p:tgtEl>
                                          </p:cBhvr>
                                        </p:animEffect>
                                      </p:childTnLst>
                                    </p:cTn>
                                  </p:par>
                                  <p:par>
                                    <p:cTn id="80" presetID="12" presetClass="entr" presetSubtype="1" fill="hold" nodeType="withEffect">
                                      <p:stCondLst>
                                        <p:cond delay="200"/>
                                      </p:stCondLst>
                                      <p:childTnLst>
                                        <p:set>
                                          <p:cBhvr>
                                            <p:cTn id="81" dur="1" fill="hold">
                                              <p:stCondLst>
                                                <p:cond delay="0"/>
                                              </p:stCondLst>
                                            </p:cTn>
                                            <p:tgtEl>
                                              <p:spTgt spid="136"/>
                                            </p:tgtEl>
                                            <p:attrNameLst>
                                              <p:attrName>style.visibility</p:attrName>
                                            </p:attrNameLst>
                                          </p:cBhvr>
                                          <p:to>
                                            <p:strVal val="visible"/>
                                          </p:to>
                                        </p:set>
                                        <p:anim calcmode="lin" valueType="num">
                                          <p:cBhvr additive="base">
                                            <p:cTn id="82" dur="800"/>
                                            <p:tgtEl>
                                              <p:spTgt spid="136"/>
                                            </p:tgtEl>
                                            <p:attrNameLst>
                                              <p:attrName>ppt_y</p:attrName>
                                            </p:attrNameLst>
                                          </p:cBhvr>
                                          <p:tavLst>
                                            <p:tav tm="0">
                                              <p:val>
                                                <p:strVal val="#ppt_y-#ppt_h*1.125000"/>
                                              </p:val>
                                            </p:tav>
                                            <p:tav tm="100000">
                                              <p:val>
                                                <p:strVal val="#ppt_y"/>
                                              </p:val>
                                            </p:tav>
                                          </p:tavLst>
                                        </p:anim>
                                        <p:animEffect transition="in" filter="wipe(down)">
                                          <p:cBhvr>
                                            <p:cTn id="83" dur="800"/>
                                            <p:tgtEl>
                                              <p:spTgt spid="136"/>
                                            </p:tgtEl>
                                          </p:cBhvr>
                                        </p:animEffect>
                                      </p:childTnLst>
                                    </p:cTn>
                                  </p:par>
                                  <p:par>
                                    <p:cTn id="84" presetID="12" presetClass="entr" presetSubtype="1" fill="hold" nodeType="withEffect">
                                      <p:stCondLst>
                                        <p:cond delay="300"/>
                                      </p:stCondLst>
                                      <p:childTnLst>
                                        <p:set>
                                          <p:cBhvr>
                                            <p:cTn id="85" dur="1" fill="hold">
                                              <p:stCondLst>
                                                <p:cond delay="0"/>
                                              </p:stCondLst>
                                            </p:cTn>
                                            <p:tgtEl>
                                              <p:spTgt spid="139"/>
                                            </p:tgtEl>
                                            <p:attrNameLst>
                                              <p:attrName>style.visibility</p:attrName>
                                            </p:attrNameLst>
                                          </p:cBhvr>
                                          <p:to>
                                            <p:strVal val="visible"/>
                                          </p:to>
                                        </p:set>
                                        <p:anim calcmode="lin" valueType="num">
                                          <p:cBhvr additive="base">
                                            <p:cTn id="86" dur="800"/>
                                            <p:tgtEl>
                                              <p:spTgt spid="139"/>
                                            </p:tgtEl>
                                            <p:attrNameLst>
                                              <p:attrName>ppt_y</p:attrName>
                                            </p:attrNameLst>
                                          </p:cBhvr>
                                          <p:tavLst>
                                            <p:tav tm="0">
                                              <p:val>
                                                <p:strVal val="#ppt_y-#ppt_h*1.125000"/>
                                              </p:val>
                                            </p:tav>
                                            <p:tav tm="100000">
                                              <p:val>
                                                <p:strVal val="#ppt_y"/>
                                              </p:val>
                                            </p:tav>
                                          </p:tavLst>
                                        </p:anim>
                                        <p:animEffect transition="in" filter="wipe(down)">
                                          <p:cBhvr>
                                            <p:cTn id="87" dur="8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reeform 25"/>
          <p:cNvSpPr>
            <a:spLocks noEditPoints="1"/>
          </p:cNvSpPr>
          <p:nvPr/>
        </p:nvSpPr>
        <p:spPr bwMode="auto">
          <a:xfrm>
            <a:off x="2985286" y="1692422"/>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ysClr val="window" lastClr="FFFFFF">
                    <a:lumMod val="65000"/>
                  </a:sysClr>
                </a:gs>
                <a:gs pos="40000">
                  <a:sysClr val="window" lastClr="FFFFFF">
                    <a:lumMod val="65000"/>
                  </a:sysClr>
                </a:gs>
                <a:gs pos="0">
                  <a:sysClr val="window" lastClr="FFFFFF">
                    <a:alpha val="0"/>
                  </a:sysClr>
                </a:gs>
                <a:gs pos="100000">
                  <a:sysClr val="window" lastClr="FFFFFF">
                    <a:alpha val="0"/>
                  </a:sys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16" name="Freeform 26"/>
          <p:cNvSpPr>
            <a:spLocks noEditPoints="1"/>
          </p:cNvSpPr>
          <p:nvPr/>
        </p:nvSpPr>
        <p:spPr bwMode="auto">
          <a:xfrm>
            <a:off x="2689972" y="1692422"/>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ysClr val="window" lastClr="FFFFFF">
                    <a:lumMod val="65000"/>
                  </a:sysClr>
                </a:gs>
                <a:gs pos="40000">
                  <a:sysClr val="window" lastClr="FFFFFF">
                    <a:lumMod val="65000"/>
                  </a:sysClr>
                </a:gs>
                <a:gs pos="0">
                  <a:sysClr val="window" lastClr="FFFFFF">
                    <a:alpha val="0"/>
                  </a:sysClr>
                </a:gs>
                <a:gs pos="100000">
                  <a:sysClr val="window" lastClr="FFFFFF">
                    <a:alpha val="0"/>
                  </a:sys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17" name="Freeform 27"/>
          <p:cNvSpPr>
            <a:spLocks noEditPoints="1"/>
          </p:cNvSpPr>
          <p:nvPr/>
        </p:nvSpPr>
        <p:spPr bwMode="auto">
          <a:xfrm>
            <a:off x="2338692" y="1692422"/>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ysClr val="window" lastClr="FFFFFF">
                    <a:lumMod val="65000"/>
                  </a:sysClr>
                </a:gs>
                <a:gs pos="40000">
                  <a:sysClr val="window" lastClr="FFFFFF">
                    <a:lumMod val="65000"/>
                  </a:sysClr>
                </a:gs>
                <a:gs pos="0">
                  <a:sysClr val="window" lastClr="FFFFFF">
                    <a:alpha val="0"/>
                  </a:sysClr>
                </a:gs>
                <a:gs pos="100000">
                  <a:sysClr val="window" lastClr="FFFFFF">
                    <a:alpha val="0"/>
                  </a:sys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18" name="Freeform 28"/>
          <p:cNvSpPr>
            <a:spLocks noEditPoints="1"/>
          </p:cNvSpPr>
          <p:nvPr/>
        </p:nvSpPr>
        <p:spPr bwMode="auto">
          <a:xfrm>
            <a:off x="1924300" y="1692422"/>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ysClr val="window" lastClr="FFFFFF">
                    <a:lumMod val="65000"/>
                  </a:sysClr>
                </a:gs>
                <a:gs pos="40000">
                  <a:sysClr val="window" lastClr="FFFFFF">
                    <a:lumMod val="65000"/>
                  </a:sysClr>
                </a:gs>
                <a:gs pos="0">
                  <a:sysClr val="window" lastClr="FFFFFF">
                    <a:alpha val="0"/>
                  </a:sysClr>
                </a:gs>
                <a:gs pos="100000">
                  <a:sysClr val="window" lastClr="FFFFFF">
                    <a:alpha val="0"/>
                  </a:sys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19" name="Freeform 29"/>
          <p:cNvSpPr>
            <a:spLocks noEditPoints="1"/>
          </p:cNvSpPr>
          <p:nvPr/>
        </p:nvSpPr>
        <p:spPr bwMode="auto">
          <a:xfrm>
            <a:off x="1432509" y="1692422"/>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ysClr val="window" lastClr="FFFFFF">
                    <a:lumMod val="65000"/>
                  </a:sysClr>
                </a:gs>
                <a:gs pos="40000">
                  <a:sysClr val="window" lastClr="FFFFFF">
                    <a:lumMod val="65000"/>
                  </a:sysClr>
                </a:gs>
                <a:gs pos="0">
                  <a:sysClr val="window" lastClr="FFFFFF">
                    <a:alpha val="0"/>
                  </a:sysClr>
                </a:gs>
                <a:gs pos="100000">
                  <a:sysClr val="window" lastClr="FFFFFF">
                    <a:alpha val="0"/>
                  </a:sys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20" name="Freeform 30"/>
          <p:cNvSpPr>
            <a:spLocks noEditPoints="1"/>
          </p:cNvSpPr>
          <p:nvPr/>
        </p:nvSpPr>
        <p:spPr bwMode="auto">
          <a:xfrm>
            <a:off x="849027" y="1692422"/>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ysClr val="window" lastClr="FFFFFF">
                    <a:lumMod val="65000"/>
                  </a:sysClr>
                </a:gs>
                <a:gs pos="40000">
                  <a:sysClr val="window" lastClr="FFFFFF">
                    <a:lumMod val="65000"/>
                  </a:sysClr>
                </a:gs>
                <a:gs pos="0">
                  <a:sysClr val="window" lastClr="FFFFFF">
                    <a:alpha val="0"/>
                  </a:sysClr>
                </a:gs>
                <a:gs pos="100000">
                  <a:sysClr val="window" lastClr="FFFFFF">
                    <a:alpha val="0"/>
                  </a:sys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grpSp>
        <p:nvGrpSpPr>
          <p:cNvPr id="21" name="组合 20"/>
          <p:cNvGrpSpPr/>
          <p:nvPr/>
        </p:nvGrpSpPr>
        <p:grpSpPr>
          <a:xfrm>
            <a:off x="3707887" y="2431029"/>
            <a:ext cx="1728225" cy="1728000"/>
            <a:chOff x="1827622" y="1343919"/>
            <a:chExt cx="2304000" cy="2304000"/>
          </a:xfrm>
        </p:grpSpPr>
        <p:sp>
          <p:nvSpPr>
            <p:cNvPr id="22" name="椭圆 21"/>
            <p:cNvSpPr/>
            <p:nvPr/>
          </p:nvSpPr>
          <p:spPr>
            <a:xfrm>
              <a:off x="1827622" y="1343919"/>
              <a:ext cx="2304000" cy="2304000"/>
            </a:xfrm>
            <a:prstGeom prst="ellipse">
              <a:avLst/>
            </a:prstGeom>
            <a:gradFill flip="none" rotWithShape="1">
              <a:gsLst>
                <a:gs pos="100000">
                  <a:sysClr val="window" lastClr="FFFFFF">
                    <a:lumMod val="85000"/>
                  </a:sysClr>
                </a:gs>
                <a:gs pos="0">
                  <a:sysClr val="window" lastClr="FFFFFF"/>
                </a:gs>
              </a:gsLst>
              <a:path path="circle">
                <a:fillToRect l="100000" b="100000"/>
              </a:path>
              <a:tileRect t="-100000" r="-100000"/>
            </a:gradFill>
            <a:ln w="12700" cap="flat" cmpd="sng" algn="ctr">
              <a:noFill/>
              <a:prstDash val="solid"/>
              <a:miter lim="800000"/>
            </a:ln>
            <a:effectLst>
              <a:outerShdw blurRad="635000" dist="762000" dir="7800000" sx="88000" sy="88000" algn="tr" rotWithShape="0">
                <a:prstClr val="black">
                  <a:alpha val="25000"/>
                </a:prstClr>
              </a:outerShdw>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a:ea typeface="宋体"/>
                <a:cs typeface="+mn-cs"/>
              </a:endParaRPr>
            </a:p>
          </p:txBody>
        </p:sp>
        <p:sp>
          <p:nvSpPr>
            <p:cNvPr id="23" name="椭圆 22"/>
            <p:cNvSpPr/>
            <p:nvPr/>
          </p:nvSpPr>
          <p:spPr>
            <a:xfrm>
              <a:off x="1877481" y="1393778"/>
              <a:ext cx="2204282" cy="2204283"/>
            </a:xfrm>
            <a:prstGeom prst="ellipse">
              <a:avLst/>
            </a:prstGeom>
            <a:gradFill flip="none" rotWithShape="1">
              <a:gsLst>
                <a:gs pos="0">
                  <a:sysClr val="window" lastClr="FFFFFF">
                    <a:lumMod val="85000"/>
                  </a:sysClr>
                </a:gs>
                <a:gs pos="100000">
                  <a:srgbClr val="FEFEFE"/>
                </a:gs>
              </a:gsLst>
              <a:path path="circle">
                <a:fillToRect l="100000" b="100000"/>
              </a:path>
              <a:tileRect t="-100000" r="-100000"/>
            </a:gradFill>
            <a:ln w="12700" cap="flat" cmpd="sng" algn="ctr">
              <a:noFill/>
              <a:prstDash val="solid"/>
              <a:miter lim="800000"/>
            </a:ln>
            <a:effectLst/>
          </p:spPr>
          <p:txBody>
            <a:bodyPr lIns="0" r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rgbClr val="F45159"/>
                  </a:solidFill>
                  <a:effectLst/>
                  <a:uLnTx/>
                  <a:uFillTx/>
                  <a:latin typeface="微软雅黑" pitchFamily="34" charset="-122"/>
                  <a:ea typeface="微软雅黑" pitchFamily="34" charset="-122"/>
                  <a:cs typeface="+mn-cs"/>
                </a:rPr>
                <a:t>公司介绍</a:t>
              </a:r>
              <a:endParaRPr kumimoji="0" lang="zh-CN" altLang="en-US" sz="1400" b="1" i="0" u="none" strike="noStrike" kern="0" cap="none" spc="0" normalizeH="0" baseline="0" noProof="0" dirty="0">
                <a:ln>
                  <a:noFill/>
                </a:ln>
                <a:solidFill>
                  <a:srgbClr val="F45159"/>
                </a:solidFill>
                <a:effectLst/>
                <a:uLnTx/>
                <a:uFillTx/>
                <a:latin typeface="微软雅黑" pitchFamily="34" charset="-122"/>
                <a:ea typeface="微软雅黑" pitchFamily="34" charset="-122"/>
                <a:cs typeface="+mn-cs"/>
              </a:endParaRPr>
            </a:p>
          </p:txBody>
        </p:sp>
      </p:grpSp>
      <p:sp>
        <p:nvSpPr>
          <p:cNvPr id="24" name="TextBox 26"/>
          <p:cNvSpPr txBox="1"/>
          <p:nvPr/>
        </p:nvSpPr>
        <p:spPr>
          <a:xfrm>
            <a:off x="3588552" y="4540298"/>
            <a:ext cx="1027882" cy="214949"/>
          </a:xfrm>
          <a:prstGeom prst="rect">
            <a:avLst/>
          </a:prstGeom>
          <a:noFill/>
        </p:spPr>
        <p:txBody>
          <a:bodyPr wrap="square" lIns="60469" tIns="30235" rIns="60469" bIns="3023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F45159"/>
                </a:solidFill>
                <a:effectLst/>
                <a:uLnTx/>
                <a:uFillTx/>
                <a:latin typeface="微软雅黑" panose="020B0503020204020204" pitchFamily="34" charset="-122"/>
                <a:ea typeface="微软雅黑" panose="020B0503020204020204" pitchFamily="34" charset="-122"/>
              </a:rPr>
              <a:t>√ 单击添加标题</a:t>
            </a:r>
            <a:endParaRPr kumimoji="0" lang="zh-CN" altLang="en-US" sz="1000" b="0" i="0" u="none" strike="noStrike" kern="0" cap="none" spc="0" normalizeH="0" baseline="0" noProof="0" dirty="0">
              <a:ln>
                <a:noFill/>
              </a:ln>
              <a:solidFill>
                <a:srgbClr val="F45159"/>
              </a:solidFill>
              <a:effectLst/>
              <a:uLnTx/>
              <a:uFillTx/>
              <a:latin typeface="微软雅黑" panose="020B0503020204020204" pitchFamily="34" charset="-122"/>
              <a:ea typeface="微软雅黑" panose="020B0503020204020204" pitchFamily="34" charset="-122"/>
            </a:endParaRPr>
          </a:p>
        </p:txBody>
      </p:sp>
      <p:sp>
        <p:nvSpPr>
          <p:cNvPr id="25" name="TextBox 27"/>
          <p:cNvSpPr txBox="1"/>
          <p:nvPr/>
        </p:nvSpPr>
        <p:spPr>
          <a:xfrm>
            <a:off x="4666884" y="4540298"/>
            <a:ext cx="985236"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F45159"/>
                </a:solidFill>
                <a:latin typeface="微软雅黑" panose="020B0503020204020204" pitchFamily="34" charset="-122"/>
                <a:ea typeface="微软雅黑" panose="020B0503020204020204" pitchFamily="34" charset="-122"/>
              </a:rPr>
              <a:t>√单击添加标题</a:t>
            </a:r>
          </a:p>
        </p:txBody>
      </p:sp>
      <p:sp>
        <p:nvSpPr>
          <p:cNvPr id="26" name="TextBox 28"/>
          <p:cNvSpPr txBox="1"/>
          <p:nvPr/>
        </p:nvSpPr>
        <p:spPr>
          <a:xfrm>
            <a:off x="3588552" y="4942243"/>
            <a:ext cx="1027882"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F45159"/>
                </a:solidFill>
                <a:latin typeface="微软雅黑" panose="020B0503020204020204" pitchFamily="34" charset="-122"/>
                <a:ea typeface="微软雅黑" panose="020B0503020204020204" pitchFamily="34" charset="-122"/>
              </a:rPr>
              <a:t>√单击添加标题</a:t>
            </a:r>
          </a:p>
        </p:txBody>
      </p:sp>
      <p:sp>
        <p:nvSpPr>
          <p:cNvPr id="27" name="TextBox 29"/>
          <p:cNvSpPr txBox="1"/>
          <p:nvPr/>
        </p:nvSpPr>
        <p:spPr>
          <a:xfrm>
            <a:off x="4666884" y="4942243"/>
            <a:ext cx="985236"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F45159"/>
                </a:solidFill>
                <a:latin typeface="微软雅黑" panose="020B0503020204020204" pitchFamily="34" charset="-122"/>
                <a:ea typeface="微软雅黑" panose="020B0503020204020204" pitchFamily="34" charset="-122"/>
              </a:rPr>
              <a:t>√单击添加标题</a:t>
            </a:r>
          </a:p>
        </p:txBody>
      </p:sp>
    </p:spTree>
    <p:extLst>
      <p:ext uri="{BB962C8B-B14F-4D97-AF65-F5344CB8AC3E}">
        <p14:creationId xmlns:p14="http://schemas.microsoft.com/office/powerpoint/2010/main" val="328926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strVal val="4/3*#ppt_w"/>
                                          </p:val>
                                        </p:tav>
                                        <p:tav tm="100000">
                                          <p:val>
                                            <p:strVal val="#ppt_w"/>
                                          </p:val>
                                        </p:tav>
                                      </p:tavLst>
                                    </p:anim>
                                    <p:anim calcmode="lin" valueType="num">
                                      <p:cBhvr>
                                        <p:cTn id="8" dur="500" fill="hold"/>
                                        <p:tgtEl>
                                          <p:spTgt spid="21"/>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1500" fill="hold"/>
                                        <p:tgtEl>
                                          <p:spTgt spid="20"/>
                                        </p:tgtEl>
                                        <p:attrNameLst>
                                          <p:attrName>ppt_w</p:attrName>
                                        </p:attrNameLst>
                                      </p:cBhvr>
                                      <p:tavLst>
                                        <p:tav tm="0">
                                          <p:val>
                                            <p:fltVal val="0"/>
                                          </p:val>
                                        </p:tav>
                                        <p:tav tm="100000">
                                          <p:val>
                                            <p:strVal val="#ppt_w"/>
                                          </p:val>
                                        </p:tav>
                                      </p:tavLst>
                                    </p:anim>
                                    <p:anim calcmode="lin" valueType="num">
                                      <p:cBhvr>
                                        <p:cTn id="12" dur="1500" fill="hold"/>
                                        <p:tgtEl>
                                          <p:spTgt spid="20"/>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19"/>
                                        </p:tgtEl>
                                        <p:attrNameLst>
                                          <p:attrName>style.visibility</p:attrName>
                                        </p:attrNameLst>
                                      </p:cBhvr>
                                      <p:to>
                                        <p:strVal val="visible"/>
                                      </p:to>
                                    </p:set>
                                    <p:anim calcmode="lin" valueType="num">
                                      <p:cBhvr>
                                        <p:cTn id="15" dur="1500" fill="hold"/>
                                        <p:tgtEl>
                                          <p:spTgt spid="19"/>
                                        </p:tgtEl>
                                        <p:attrNameLst>
                                          <p:attrName>ppt_w</p:attrName>
                                        </p:attrNameLst>
                                      </p:cBhvr>
                                      <p:tavLst>
                                        <p:tav tm="0">
                                          <p:val>
                                            <p:fltVal val="0"/>
                                          </p:val>
                                        </p:tav>
                                        <p:tav tm="100000">
                                          <p:val>
                                            <p:strVal val="#ppt_w"/>
                                          </p:val>
                                        </p:tav>
                                      </p:tavLst>
                                    </p:anim>
                                    <p:anim calcmode="lin" valueType="num">
                                      <p:cBhvr>
                                        <p:cTn id="16" dur="1500" fill="hold"/>
                                        <p:tgtEl>
                                          <p:spTgt spid="19"/>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18"/>
                                        </p:tgtEl>
                                        <p:attrNameLst>
                                          <p:attrName>style.visibility</p:attrName>
                                        </p:attrNameLst>
                                      </p:cBhvr>
                                      <p:to>
                                        <p:strVal val="visible"/>
                                      </p:to>
                                    </p:set>
                                    <p:anim calcmode="lin" valueType="num">
                                      <p:cBhvr>
                                        <p:cTn id="19" dur="1500" fill="hold"/>
                                        <p:tgtEl>
                                          <p:spTgt spid="18"/>
                                        </p:tgtEl>
                                        <p:attrNameLst>
                                          <p:attrName>ppt_w</p:attrName>
                                        </p:attrNameLst>
                                      </p:cBhvr>
                                      <p:tavLst>
                                        <p:tav tm="0">
                                          <p:val>
                                            <p:fltVal val="0"/>
                                          </p:val>
                                        </p:tav>
                                        <p:tav tm="100000">
                                          <p:val>
                                            <p:strVal val="#ppt_w"/>
                                          </p:val>
                                        </p:tav>
                                      </p:tavLst>
                                    </p:anim>
                                    <p:anim calcmode="lin" valueType="num">
                                      <p:cBhvr>
                                        <p:cTn id="20" dur="1500" fill="hold"/>
                                        <p:tgtEl>
                                          <p:spTgt spid="18"/>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17"/>
                                        </p:tgtEl>
                                        <p:attrNameLst>
                                          <p:attrName>style.visibility</p:attrName>
                                        </p:attrNameLst>
                                      </p:cBhvr>
                                      <p:to>
                                        <p:strVal val="visible"/>
                                      </p:to>
                                    </p:set>
                                    <p:anim calcmode="lin" valueType="num">
                                      <p:cBhvr>
                                        <p:cTn id="23" dur="1500" fill="hold"/>
                                        <p:tgtEl>
                                          <p:spTgt spid="17"/>
                                        </p:tgtEl>
                                        <p:attrNameLst>
                                          <p:attrName>ppt_w</p:attrName>
                                        </p:attrNameLst>
                                      </p:cBhvr>
                                      <p:tavLst>
                                        <p:tav tm="0">
                                          <p:val>
                                            <p:fltVal val="0"/>
                                          </p:val>
                                        </p:tav>
                                        <p:tav tm="100000">
                                          <p:val>
                                            <p:strVal val="#ppt_w"/>
                                          </p:val>
                                        </p:tav>
                                      </p:tavLst>
                                    </p:anim>
                                    <p:anim calcmode="lin" valueType="num">
                                      <p:cBhvr>
                                        <p:cTn id="24" dur="1500" fill="hold"/>
                                        <p:tgtEl>
                                          <p:spTgt spid="17"/>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16"/>
                                        </p:tgtEl>
                                        <p:attrNameLst>
                                          <p:attrName>style.visibility</p:attrName>
                                        </p:attrNameLst>
                                      </p:cBhvr>
                                      <p:to>
                                        <p:strVal val="visible"/>
                                      </p:to>
                                    </p:set>
                                    <p:anim calcmode="lin" valueType="num">
                                      <p:cBhvr>
                                        <p:cTn id="27" dur="1500" fill="hold"/>
                                        <p:tgtEl>
                                          <p:spTgt spid="16"/>
                                        </p:tgtEl>
                                        <p:attrNameLst>
                                          <p:attrName>ppt_w</p:attrName>
                                        </p:attrNameLst>
                                      </p:cBhvr>
                                      <p:tavLst>
                                        <p:tav tm="0">
                                          <p:val>
                                            <p:fltVal val="0"/>
                                          </p:val>
                                        </p:tav>
                                        <p:tav tm="100000">
                                          <p:val>
                                            <p:strVal val="#ppt_w"/>
                                          </p:val>
                                        </p:tav>
                                      </p:tavLst>
                                    </p:anim>
                                    <p:anim calcmode="lin" valueType="num">
                                      <p:cBhvr>
                                        <p:cTn id="28" dur="1500" fill="hold"/>
                                        <p:tgtEl>
                                          <p:spTgt spid="16"/>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15"/>
                                        </p:tgtEl>
                                        <p:attrNameLst>
                                          <p:attrName>style.visibility</p:attrName>
                                        </p:attrNameLst>
                                      </p:cBhvr>
                                      <p:to>
                                        <p:strVal val="visible"/>
                                      </p:to>
                                    </p:set>
                                    <p:anim calcmode="lin" valueType="num">
                                      <p:cBhvr>
                                        <p:cTn id="31" dur="1500" fill="hold"/>
                                        <p:tgtEl>
                                          <p:spTgt spid="15"/>
                                        </p:tgtEl>
                                        <p:attrNameLst>
                                          <p:attrName>ppt_w</p:attrName>
                                        </p:attrNameLst>
                                      </p:cBhvr>
                                      <p:tavLst>
                                        <p:tav tm="0">
                                          <p:val>
                                            <p:fltVal val="0"/>
                                          </p:val>
                                        </p:tav>
                                        <p:tav tm="100000">
                                          <p:val>
                                            <p:strVal val="#ppt_w"/>
                                          </p:val>
                                        </p:tav>
                                      </p:tavLst>
                                    </p:anim>
                                    <p:anim calcmode="lin" valueType="num">
                                      <p:cBhvr>
                                        <p:cTn id="32" dur="1500" fill="hold"/>
                                        <p:tgtEl>
                                          <p:spTgt spid="15"/>
                                        </p:tgtEl>
                                        <p:attrNameLst>
                                          <p:attrName>ppt_h</p:attrName>
                                        </p:attrNameLst>
                                      </p:cBhvr>
                                      <p:tavLst>
                                        <p:tav tm="0">
                                          <p:val>
                                            <p:fltVal val="0"/>
                                          </p:val>
                                        </p:tav>
                                        <p:tav tm="100000">
                                          <p:val>
                                            <p:strVal val="#ppt_h"/>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500" fill="hold"/>
                                        <p:tgtEl>
                                          <p:spTgt spid="24"/>
                                        </p:tgtEl>
                                        <p:attrNameLst>
                                          <p:attrName>ppt_x</p:attrName>
                                        </p:attrNameLst>
                                      </p:cBhvr>
                                      <p:tavLst>
                                        <p:tav tm="0">
                                          <p:val>
                                            <p:strVal val="#ppt_x"/>
                                          </p:val>
                                        </p:tav>
                                        <p:tav tm="100000">
                                          <p:val>
                                            <p:strVal val="#ppt_x"/>
                                          </p:val>
                                        </p:tav>
                                      </p:tavLst>
                                    </p:anim>
                                    <p:anim calcmode="lin" valueType="num">
                                      <p:cBhvr additive="base">
                                        <p:cTn id="37" dur="500" fill="hold"/>
                                        <p:tgtEl>
                                          <p:spTgt spid="24"/>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25"/>
                                        </p:tgtEl>
                                        <p:attrNameLst>
                                          <p:attrName>style.visibility</p:attrName>
                                        </p:attrNameLst>
                                      </p:cBhvr>
                                      <p:to>
                                        <p:strVal val="visible"/>
                                      </p:to>
                                    </p:set>
                                    <p:anim calcmode="lin" valueType="num">
                                      <p:cBhvr additive="base">
                                        <p:cTn id="40" dur="500" fill="hold"/>
                                        <p:tgtEl>
                                          <p:spTgt spid="25"/>
                                        </p:tgtEl>
                                        <p:attrNameLst>
                                          <p:attrName>ppt_x</p:attrName>
                                        </p:attrNameLst>
                                      </p:cBhvr>
                                      <p:tavLst>
                                        <p:tav tm="0">
                                          <p:val>
                                            <p:strVal val="#ppt_x"/>
                                          </p:val>
                                        </p:tav>
                                        <p:tav tm="100000">
                                          <p:val>
                                            <p:strVal val="#ppt_x"/>
                                          </p:val>
                                        </p:tav>
                                      </p:tavLst>
                                    </p:anim>
                                    <p:anim calcmode="lin" valueType="num">
                                      <p:cBhvr additive="base">
                                        <p:cTn id="41" dur="500" fill="hold"/>
                                        <p:tgtEl>
                                          <p:spTgt spid="25"/>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26"/>
                                        </p:tgtEl>
                                        <p:attrNameLst>
                                          <p:attrName>style.visibility</p:attrName>
                                        </p:attrNameLst>
                                      </p:cBhvr>
                                      <p:to>
                                        <p:strVal val="visible"/>
                                      </p:to>
                                    </p:set>
                                    <p:anim calcmode="lin" valueType="num">
                                      <p:cBhvr additive="base">
                                        <p:cTn id="44" dur="500" fill="hold"/>
                                        <p:tgtEl>
                                          <p:spTgt spid="26"/>
                                        </p:tgtEl>
                                        <p:attrNameLst>
                                          <p:attrName>ppt_x</p:attrName>
                                        </p:attrNameLst>
                                      </p:cBhvr>
                                      <p:tavLst>
                                        <p:tav tm="0">
                                          <p:val>
                                            <p:strVal val="#ppt_x"/>
                                          </p:val>
                                        </p:tav>
                                        <p:tav tm="100000">
                                          <p:val>
                                            <p:strVal val="#ppt_x"/>
                                          </p:val>
                                        </p:tav>
                                      </p:tavLst>
                                    </p:anim>
                                    <p:anim calcmode="lin" valueType="num">
                                      <p:cBhvr additive="base">
                                        <p:cTn id="45" dur="500" fill="hold"/>
                                        <p:tgtEl>
                                          <p:spTgt spid="26"/>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27"/>
                                        </p:tgtEl>
                                        <p:attrNameLst>
                                          <p:attrName>style.visibility</p:attrName>
                                        </p:attrNameLst>
                                      </p:cBhvr>
                                      <p:to>
                                        <p:strVal val="visible"/>
                                      </p:to>
                                    </p:set>
                                    <p:anim calcmode="lin" valueType="num">
                                      <p:cBhvr additive="base">
                                        <p:cTn id="48" dur="500" fill="hold"/>
                                        <p:tgtEl>
                                          <p:spTgt spid="27"/>
                                        </p:tgtEl>
                                        <p:attrNameLst>
                                          <p:attrName>ppt_x</p:attrName>
                                        </p:attrNameLst>
                                      </p:cBhvr>
                                      <p:tavLst>
                                        <p:tav tm="0">
                                          <p:val>
                                            <p:strVal val="#ppt_x"/>
                                          </p:val>
                                        </p:tav>
                                        <p:tav tm="100000">
                                          <p:val>
                                            <p:strVal val="#ppt_x"/>
                                          </p:val>
                                        </p:tav>
                                      </p:tavLst>
                                    </p:anim>
                                    <p:anim calcmode="lin" valueType="num">
                                      <p:cBhvr additive="base">
                                        <p:cTn id="49"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4" grpId="0"/>
      <p:bldP spid="25" grpId="0"/>
      <p:bldP spid="26" grpId="0"/>
      <p:bldP spid="2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6233878" y="2074329"/>
            <a:ext cx="2026460" cy="2026460"/>
            <a:chOff x="9108433" y="1447489"/>
            <a:chExt cx="2701946" cy="2701946"/>
          </a:xfrm>
        </p:grpSpPr>
        <p:sp>
          <p:nvSpPr>
            <p:cNvPr id="36" name="椭圆 35"/>
            <p:cNvSpPr/>
            <p:nvPr/>
          </p:nvSpPr>
          <p:spPr>
            <a:xfrm>
              <a:off x="9108433" y="1447489"/>
              <a:ext cx="2701946" cy="2701946"/>
            </a:xfrm>
            <a:prstGeom prst="ellipse">
              <a:avLst/>
            </a:prstGeom>
            <a:gradFill flip="none" rotWithShape="1">
              <a:gsLst>
                <a:gs pos="0">
                  <a:sysClr val="window" lastClr="FFFFFF"/>
                </a:gs>
                <a:gs pos="100000">
                  <a:sysClr val="window" lastClr="FFFFFF">
                    <a:lumMod val="85000"/>
                  </a:sysClr>
                </a:gs>
              </a:gsLst>
              <a:lin ang="5400000" scaled="1"/>
              <a:tileRect/>
            </a:gradFill>
            <a:ln w="12700" cap="flat" cmpd="sng" algn="ctr">
              <a:gradFill>
                <a:gsLst>
                  <a:gs pos="0">
                    <a:sysClr val="window" lastClr="FFFFFF"/>
                  </a:gs>
                  <a:gs pos="100000">
                    <a:sysClr val="window" lastClr="FFFFFF">
                      <a:lumMod val="75000"/>
                    </a:sysClr>
                  </a:gs>
                </a:gsLst>
                <a:lin ang="5400000" scaled="1"/>
              </a:gradFill>
              <a:prstDash val="solid"/>
              <a:miter lim="800000"/>
            </a:ln>
            <a:effectLst>
              <a:outerShdw blurRad="279400" dist="152400" dir="2700000" sx="102000" sy="102000" algn="tl" rotWithShape="0">
                <a:prstClr val="black">
                  <a:alpha val="28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7" name="圆角矩形 36"/>
            <p:cNvSpPr/>
            <p:nvPr/>
          </p:nvSpPr>
          <p:spPr>
            <a:xfrm>
              <a:off x="9460039" y="1799095"/>
              <a:ext cx="1998734" cy="1998734"/>
            </a:xfrm>
            <a:prstGeom prst="roundRect">
              <a:avLst>
                <a:gd name="adj" fmla="val 50000"/>
              </a:avLst>
            </a:prstGeom>
            <a:gradFill flip="none" rotWithShape="1">
              <a:gsLst>
                <a:gs pos="100000">
                  <a:sysClr val="window" lastClr="FFFFFF"/>
                </a:gs>
                <a:gs pos="0">
                  <a:srgbClr val="B8BBBC"/>
                </a:gs>
              </a:gsLst>
              <a:lin ang="5400000" scaled="0"/>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pic>
          <p:nvPicPr>
            <p:cNvPr id="38" name="图片 37"/>
            <p:cNvPicPr>
              <a:picLocks noChangeAspect="1"/>
            </p:cNvPicPr>
            <p:nvPr/>
          </p:nvPicPr>
          <p:blipFill rotWithShape="1">
            <a:blip r:embed="rId2" cstate="email">
              <a:extLst>
                <a:ext uri="{28A0092B-C50C-407E-A947-70E740481C1C}">
                  <a14:useLocalDpi xmlns:a14="http://schemas.microsoft.com/office/drawing/2010/main"/>
                </a:ext>
              </a:extLst>
            </a:blip>
            <a:srcRect t="-9143"/>
            <a:stretch/>
          </p:blipFill>
          <p:spPr>
            <a:xfrm>
              <a:off x="9638645" y="1955558"/>
              <a:ext cx="1632964" cy="1632964"/>
            </a:xfrm>
            <a:prstGeom prst="ellipse">
              <a:avLst/>
            </a:prstGeom>
            <a:solidFill>
              <a:sysClr val="window" lastClr="FFFFFF"/>
            </a:solidFill>
            <a:ln>
              <a:noFill/>
            </a:ln>
            <a:effectLst>
              <a:innerShdw blurRad="63500" dist="50800" dir="13500000">
                <a:prstClr val="black">
                  <a:alpha val="50000"/>
                </a:prstClr>
              </a:innerShdw>
            </a:effectLst>
          </p:spPr>
        </p:pic>
      </p:grpSp>
      <p:grpSp>
        <p:nvGrpSpPr>
          <p:cNvPr id="39" name="组合 38"/>
          <p:cNvGrpSpPr/>
          <p:nvPr/>
        </p:nvGrpSpPr>
        <p:grpSpPr>
          <a:xfrm>
            <a:off x="4447754" y="2074329"/>
            <a:ext cx="2026460" cy="2026460"/>
            <a:chOff x="5739856" y="1447489"/>
            <a:chExt cx="2701946" cy="2701946"/>
          </a:xfrm>
        </p:grpSpPr>
        <p:sp>
          <p:nvSpPr>
            <p:cNvPr id="40" name="椭圆 39"/>
            <p:cNvSpPr/>
            <p:nvPr/>
          </p:nvSpPr>
          <p:spPr>
            <a:xfrm>
              <a:off x="5739856" y="1447489"/>
              <a:ext cx="2701946" cy="2701946"/>
            </a:xfrm>
            <a:prstGeom prst="ellipse">
              <a:avLst/>
            </a:prstGeom>
            <a:gradFill flip="none" rotWithShape="1">
              <a:gsLst>
                <a:gs pos="0">
                  <a:sysClr val="window" lastClr="FFFFFF"/>
                </a:gs>
                <a:gs pos="100000">
                  <a:sysClr val="window" lastClr="FFFFFF">
                    <a:lumMod val="85000"/>
                  </a:sysClr>
                </a:gs>
              </a:gsLst>
              <a:lin ang="5400000" scaled="1"/>
              <a:tileRect/>
            </a:gradFill>
            <a:ln w="12700" cap="flat" cmpd="sng" algn="ctr">
              <a:gradFill>
                <a:gsLst>
                  <a:gs pos="0">
                    <a:sysClr val="window" lastClr="FFFFFF"/>
                  </a:gs>
                  <a:gs pos="100000">
                    <a:sysClr val="window" lastClr="FFFFFF">
                      <a:lumMod val="75000"/>
                    </a:sysClr>
                  </a:gs>
                </a:gsLst>
                <a:lin ang="5400000" scaled="1"/>
              </a:gradFill>
              <a:prstDash val="solid"/>
              <a:miter lim="800000"/>
            </a:ln>
            <a:effectLst>
              <a:outerShdw blurRad="279400" dist="152400" dir="2700000" sx="102000" sy="102000" algn="tl" rotWithShape="0">
                <a:prstClr val="black">
                  <a:alpha val="28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1" name="圆角矩形 40"/>
            <p:cNvSpPr/>
            <p:nvPr/>
          </p:nvSpPr>
          <p:spPr>
            <a:xfrm>
              <a:off x="6091462" y="1799095"/>
              <a:ext cx="1998734" cy="1998734"/>
            </a:xfrm>
            <a:prstGeom prst="roundRect">
              <a:avLst>
                <a:gd name="adj" fmla="val 50000"/>
              </a:avLst>
            </a:prstGeom>
            <a:gradFill flip="none" rotWithShape="1">
              <a:gsLst>
                <a:gs pos="100000">
                  <a:sysClr val="window" lastClr="FFFFFF"/>
                </a:gs>
                <a:gs pos="0">
                  <a:srgbClr val="B8BBBC"/>
                </a:gs>
              </a:gsLst>
              <a:lin ang="5400000" scaled="0"/>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2" name="椭圆 41"/>
            <p:cNvSpPr/>
            <p:nvPr/>
          </p:nvSpPr>
          <p:spPr>
            <a:xfrm>
              <a:off x="6243325" y="1955558"/>
              <a:ext cx="1685808" cy="1685808"/>
            </a:xfrm>
            <a:prstGeom prst="ellipse">
              <a:avLst/>
            </a:prstGeom>
            <a:blipFill>
              <a:blip r:embed="rId3" cstate="email">
                <a:extLst>
                  <a:ext uri="{28A0092B-C50C-407E-A947-70E740481C1C}">
                    <a14:useLocalDpi xmlns:a14="http://schemas.microsoft.com/office/drawing/2010/main"/>
                  </a:ext>
                </a:extLst>
              </a:blip>
              <a:stretch>
                <a:fillRect/>
              </a:stretch>
            </a:blipFill>
            <a:ln w="12700" cap="flat" cmpd="sng" algn="ctr">
              <a:noFill/>
              <a:prstDash val="solid"/>
              <a:miter lim="800000"/>
            </a:ln>
            <a:effectLst>
              <a:innerShdw blurRad="63500" dist="508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43" name="组合 42"/>
          <p:cNvGrpSpPr/>
          <p:nvPr/>
        </p:nvGrpSpPr>
        <p:grpSpPr>
          <a:xfrm>
            <a:off x="2661632" y="2074329"/>
            <a:ext cx="2026460" cy="2026460"/>
            <a:chOff x="1735432" y="1544478"/>
            <a:chExt cx="2701946" cy="2701946"/>
          </a:xfrm>
        </p:grpSpPr>
        <p:sp>
          <p:nvSpPr>
            <p:cNvPr id="44" name="椭圆 43"/>
            <p:cNvSpPr/>
            <p:nvPr/>
          </p:nvSpPr>
          <p:spPr>
            <a:xfrm>
              <a:off x="1735432" y="1544478"/>
              <a:ext cx="2701946" cy="2701946"/>
            </a:xfrm>
            <a:prstGeom prst="ellipse">
              <a:avLst/>
            </a:prstGeom>
            <a:gradFill flip="none" rotWithShape="1">
              <a:gsLst>
                <a:gs pos="0">
                  <a:sysClr val="window" lastClr="FFFFFF"/>
                </a:gs>
                <a:gs pos="100000">
                  <a:sysClr val="window" lastClr="FFFFFF">
                    <a:lumMod val="85000"/>
                  </a:sysClr>
                </a:gs>
              </a:gsLst>
              <a:lin ang="5400000" scaled="1"/>
              <a:tileRect/>
            </a:gradFill>
            <a:ln w="19050" cap="flat" cmpd="sng" algn="ctr">
              <a:gradFill>
                <a:gsLst>
                  <a:gs pos="0">
                    <a:sysClr val="window" lastClr="FFFFFF"/>
                  </a:gs>
                  <a:gs pos="100000">
                    <a:sysClr val="window" lastClr="FFFFFF">
                      <a:lumMod val="75000"/>
                    </a:sysClr>
                  </a:gs>
                </a:gsLst>
                <a:lin ang="5400000" scaled="1"/>
              </a:gradFill>
              <a:prstDash val="solid"/>
              <a:miter lim="800000"/>
            </a:ln>
            <a:effectLst>
              <a:outerShdw blurRad="279400" dist="152400" dir="2700000" sx="102000" sy="102000" algn="tl" rotWithShape="0">
                <a:prstClr val="black">
                  <a:alpha val="28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5" name="圆角矩形 44"/>
            <p:cNvSpPr/>
            <p:nvPr/>
          </p:nvSpPr>
          <p:spPr>
            <a:xfrm>
              <a:off x="2087038" y="1896084"/>
              <a:ext cx="1998734" cy="1998734"/>
            </a:xfrm>
            <a:prstGeom prst="roundRect">
              <a:avLst>
                <a:gd name="adj" fmla="val 50000"/>
              </a:avLst>
            </a:prstGeom>
            <a:gradFill flip="none" rotWithShape="1">
              <a:gsLst>
                <a:gs pos="100000">
                  <a:sysClr val="window" lastClr="FFFFFF"/>
                </a:gs>
                <a:gs pos="0">
                  <a:srgbClr val="B8BBBC"/>
                </a:gs>
              </a:gsLst>
              <a:lin ang="5400000" scaled="0"/>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6" name="椭圆 45"/>
            <p:cNvSpPr/>
            <p:nvPr/>
          </p:nvSpPr>
          <p:spPr>
            <a:xfrm>
              <a:off x="2243501" y="2052547"/>
              <a:ext cx="1685808" cy="1685808"/>
            </a:xfrm>
            <a:prstGeom prst="ellipse">
              <a:avLst/>
            </a:prstGeom>
            <a:blipFill>
              <a:blip r:embed="rId4" cstate="email">
                <a:extLst>
                  <a:ext uri="{28A0092B-C50C-407E-A947-70E740481C1C}">
                    <a14:useLocalDpi xmlns:a14="http://schemas.microsoft.com/office/drawing/2010/main"/>
                  </a:ext>
                </a:extLst>
              </a:blip>
              <a:stretch>
                <a:fillRect/>
              </a:stretch>
            </a:blipFill>
            <a:ln w="12700" cap="flat" cmpd="sng" algn="ctr">
              <a:noFill/>
              <a:prstDash val="solid"/>
              <a:miter lim="800000"/>
            </a:ln>
            <a:effectLst>
              <a:innerShdw blurRad="63500" dist="508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47" name="组合 46"/>
          <p:cNvGrpSpPr/>
          <p:nvPr/>
        </p:nvGrpSpPr>
        <p:grpSpPr>
          <a:xfrm>
            <a:off x="875509" y="2034207"/>
            <a:ext cx="2026460" cy="2026460"/>
            <a:chOff x="926446" y="1741376"/>
            <a:chExt cx="2701946" cy="2701946"/>
          </a:xfrm>
        </p:grpSpPr>
        <p:sp>
          <p:nvSpPr>
            <p:cNvPr id="48" name="椭圆 47"/>
            <p:cNvSpPr/>
            <p:nvPr/>
          </p:nvSpPr>
          <p:spPr>
            <a:xfrm>
              <a:off x="926446" y="1741376"/>
              <a:ext cx="2701946" cy="2701946"/>
            </a:xfrm>
            <a:prstGeom prst="ellipse">
              <a:avLst/>
            </a:prstGeom>
            <a:gradFill flip="none" rotWithShape="1">
              <a:gsLst>
                <a:gs pos="0">
                  <a:sysClr val="window" lastClr="FFFFFF"/>
                </a:gs>
                <a:gs pos="100000">
                  <a:sysClr val="window" lastClr="FFFFFF">
                    <a:lumMod val="85000"/>
                  </a:sysClr>
                </a:gs>
              </a:gsLst>
              <a:lin ang="5400000" scaled="1"/>
              <a:tileRect/>
            </a:gradFill>
            <a:ln w="19050" cap="flat" cmpd="sng" algn="ctr">
              <a:gradFill>
                <a:gsLst>
                  <a:gs pos="0">
                    <a:sysClr val="window" lastClr="FFFFFF"/>
                  </a:gs>
                  <a:gs pos="100000">
                    <a:sysClr val="window" lastClr="FFFFFF">
                      <a:lumMod val="75000"/>
                    </a:sysClr>
                  </a:gs>
                </a:gsLst>
                <a:lin ang="5400000" scaled="1"/>
              </a:gradFill>
              <a:prstDash val="solid"/>
              <a:miter lim="800000"/>
            </a:ln>
            <a:effectLst>
              <a:outerShdw blurRad="279400" dist="152400" dir="2700000" sx="102000" sy="102000" algn="tl" rotWithShape="0">
                <a:prstClr val="black">
                  <a:alpha val="28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9" name="圆角矩形 48"/>
            <p:cNvSpPr/>
            <p:nvPr/>
          </p:nvSpPr>
          <p:spPr>
            <a:xfrm>
              <a:off x="1278052" y="2092982"/>
              <a:ext cx="1998734" cy="1998734"/>
            </a:xfrm>
            <a:prstGeom prst="roundRect">
              <a:avLst>
                <a:gd name="adj" fmla="val 50000"/>
              </a:avLst>
            </a:prstGeom>
            <a:gradFill flip="none" rotWithShape="1">
              <a:gsLst>
                <a:gs pos="100000">
                  <a:sysClr val="window" lastClr="FFFFFF"/>
                </a:gs>
                <a:gs pos="0">
                  <a:srgbClr val="B8BBBC"/>
                </a:gs>
              </a:gsLst>
              <a:lin ang="5400000" scaled="0"/>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50" name="椭圆 49"/>
            <p:cNvSpPr/>
            <p:nvPr/>
          </p:nvSpPr>
          <p:spPr>
            <a:xfrm>
              <a:off x="1444790" y="2259720"/>
              <a:ext cx="1665258" cy="1665258"/>
            </a:xfrm>
            <a:prstGeom prst="ellipse">
              <a:avLst/>
            </a:prstGeom>
            <a:blipFill>
              <a:blip r:embed="rId5" cstate="email">
                <a:extLst>
                  <a:ext uri="{28A0092B-C50C-407E-A947-70E740481C1C}">
                    <a14:useLocalDpi xmlns:a14="http://schemas.microsoft.com/office/drawing/2010/main"/>
                  </a:ext>
                </a:extLst>
              </a:blip>
              <a:stretch>
                <a:fillRect/>
              </a:stretch>
            </a:blipFill>
            <a:ln w="12700" cap="flat" cmpd="sng" algn="ctr">
              <a:noFill/>
              <a:prstDash val="solid"/>
              <a:miter lim="800000"/>
            </a:ln>
            <a:effectLst>
              <a:innerShdw blurRad="63500" dist="508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51" name="组合 50"/>
          <p:cNvGrpSpPr/>
          <p:nvPr/>
        </p:nvGrpSpPr>
        <p:grpSpPr>
          <a:xfrm>
            <a:off x="1351753" y="4253352"/>
            <a:ext cx="1276986" cy="303011"/>
            <a:chOff x="1793812" y="4421987"/>
            <a:chExt cx="1702648" cy="404014"/>
          </a:xfrm>
        </p:grpSpPr>
        <p:sp>
          <p:nvSpPr>
            <p:cNvPr id="52" name="圆角矩形 51"/>
            <p:cNvSpPr/>
            <p:nvPr/>
          </p:nvSpPr>
          <p:spPr>
            <a:xfrm>
              <a:off x="1793812" y="4421987"/>
              <a:ext cx="1702648" cy="404014"/>
            </a:xfrm>
            <a:prstGeom prst="roundRect">
              <a:avLst>
                <a:gd name="adj" fmla="val 50000"/>
              </a:avLst>
            </a:prstGeom>
            <a:gradFill>
              <a:gsLst>
                <a:gs pos="100000">
                  <a:srgbClr val="02B3C1"/>
                </a:gs>
                <a:gs pos="0">
                  <a:srgbClr val="0699AC"/>
                </a:gs>
              </a:gsLst>
              <a:lin ang="5400000" scaled="1"/>
            </a:gradFill>
            <a:ln w="28575" cap="flat">
              <a:gradFill>
                <a:gsLst>
                  <a:gs pos="0">
                    <a:srgbClr val="02B3C1"/>
                  </a:gs>
                  <a:gs pos="100000">
                    <a:srgbClr val="0699AC"/>
                  </a:gs>
                </a:gsLst>
                <a:lin ang="5400000" scaled="1"/>
              </a:gradFill>
              <a:prstDash val="solid"/>
              <a:miter lim="800000"/>
              <a:headEnd/>
              <a:tailEnd/>
            </a:ln>
            <a:effectLst>
              <a:outerShdw blurRad="228600" dist="228600" dir="5400000" algn="t" rotWithShape="0">
                <a:sysClr val="windowText" lastClr="000000">
                  <a:lumMod val="85000"/>
                  <a:lumOff val="15000"/>
                  <a:alpha val="28000"/>
                </a:sysClr>
              </a:outerShdw>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latin typeface="造字工房悦黑体验版细体" pitchFamily="50" charset="-122"/>
                <a:ea typeface="造字工房悦黑体验版细体" pitchFamily="50" charset="-122"/>
              </a:endParaRPr>
            </a:p>
          </p:txBody>
        </p:sp>
        <p:sp>
          <p:nvSpPr>
            <p:cNvPr id="53" name="文本框 21"/>
            <p:cNvSpPr txBox="1"/>
            <p:nvPr/>
          </p:nvSpPr>
          <p:spPr>
            <a:xfrm>
              <a:off x="2175776" y="4450620"/>
              <a:ext cx="938719" cy="33094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13"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添加姓名</a:t>
              </a:r>
            </a:p>
          </p:txBody>
        </p:sp>
      </p:grpSp>
      <p:grpSp>
        <p:nvGrpSpPr>
          <p:cNvPr id="54" name="组合 53"/>
          <p:cNvGrpSpPr/>
          <p:nvPr/>
        </p:nvGrpSpPr>
        <p:grpSpPr>
          <a:xfrm>
            <a:off x="3102971" y="4253352"/>
            <a:ext cx="1276986" cy="303011"/>
            <a:chOff x="4128769" y="4421987"/>
            <a:chExt cx="1702648" cy="404014"/>
          </a:xfrm>
        </p:grpSpPr>
        <p:sp>
          <p:nvSpPr>
            <p:cNvPr id="55" name="圆角矩形 54"/>
            <p:cNvSpPr/>
            <p:nvPr/>
          </p:nvSpPr>
          <p:spPr>
            <a:xfrm flipH="1">
              <a:off x="4128769" y="4421987"/>
              <a:ext cx="1702648" cy="404014"/>
            </a:xfrm>
            <a:prstGeom prst="roundRect">
              <a:avLst>
                <a:gd name="adj" fmla="val 50000"/>
              </a:avLst>
            </a:prstGeom>
            <a:gradFill>
              <a:gsLst>
                <a:gs pos="0">
                  <a:srgbClr val="E45C5B"/>
                </a:gs>
                <a:gs pos="100000">
                  <a:srgbClr val="EA8384"/>
                </a:gs>
              </a:gsLst>
              <a:lin ang="5400000" scaled="1"/>
            </a:gradFill>
            <a:ln w="28575" cap="flat">
              <a:gradFill>
                <a:gsLst>
                  <a:gs pos="100000">
                    <a:srgbClr val="E45C5B"/>
                  </a:gs>
                  <a:gs pos="0">
                    <a:srgbClr val="EA8384"/>
                  </a:gs>
                </a:gsLst>
                <a:lin ang="5400000" scaled="1"/>
              </a:gradFill>
              <a:prstDash val="solid"/>
              <a:miter lim="800000"/>
              <a:headEnd/>
              <a:tailEnd/>
            </a:ln>
            <a:effectLst>
              <a:outerShdw blurRad="228600" dist="228600" dir="5400000" algn="t" rotWithShape="0">
                <a:sysClr val="windowText" lastClr="000000">
                  <a:lumMod val="85000"/>
                  <a:lumOff val="15000"/>
                  <a:alpha val="28000"/>
                </a:sysClr>
              </a:outerShdw>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latin typeface="造字工房悦黑体验版细体" pitchFamily="50" charset="-122"/>
                <a:ea typeface="造字工房悦黑体验版细体" pitchFamily="50" charset="-122"/>
              </a:endParaRPr>
            </a:p>
          </p:txBody>
        </p:sp>
        <p:sp>
          <p:nvSpPr>
            <p:cNvPr id="56" name="文本框 24"/>
            <p:cNvSpPr txBox="1"/>
            <p:nvPr/>
          </p:nvSpPr>
          <p:spPr>
            <a:xfrm>
              <a:off x="4510733" y="4460643"/>
              <a:ext cx="938719" cy="33094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13"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添加姓名</a:t>
              </a:r>
            </a:p>
          </p:txBody>
        </p:sp>
      </p:grpSp>
      <p:grpSp>
        <p:nvGrpSpPr>
          <p:cNvPr id="57" name="组合 56"/>
          <p:cNvGrpSpPr/>
          <p:nvPr/>
        </p:nvGrpSpPr>
        <p:grpSpPr>
          <a:xfrm>
            <a:off x="4854189" y="4253352"/>
            <a:ext cx="1276986" cy="303011"/>
            <a:chOff x="6463726" y="4421987"/>
            <a:chExt cx="1702648" cy="404014"/>
          </a:xfrm>
        </p:grpSpPr>
        <p:sp>
          <p:nvSpPr>
            <p:cNvPr id="58" name="圆角矩形 57"/>
            <p:cNvSpPr/>
            <p:nvPr/>
          </p:nvSpPr>
          <p:spPr>
            <a:xfrm>
              <a:off x="6463726" y="4421987"/>
              <a:ext cx="1702648" cy="404014"/>
            </a:xfrm>
            <a:prstGeom prst="roundRect">
              <a:avLst>
                <a:gd name="adj" fmla="val 50000"/>
              </a:avLst>
            </a:prstGeom>
            <a:gradFill>
              <a:gsLst>
                <a:gs pos="100000">
                  <a:srgbClr val="FFC165"/>
                </a:gs>
                <a:gs pos="0">
                  <a:srgbClr val="FF9A05"/>
                </a:gs>
              </a:gsLst>
              <a:lin ang="5400000" scaled="1"/>
            </a:gradFill>
            <a:ln w="28575" cap="flat">
              <a:gradFill>
                <a:gsLst>
                  <a:gs pos="0">
                    <a:srgbClr val="FFC165"/>
                  </a:gs>
                  <a:gs pos="100000">
                    <a:srgbClr val="FF9A05"/>
                  </a:gs>
                </a:gsLst>
                <a:lin ang="5400000" scaled="1"/>
              </a:gradFill>
              <a:prstDash val="solid"/>
              <a:miter lim="800000"/>
              <a:headEnd/>
              <a:tailEnd/>
            </a:ln>
            <a:effectLst>
              <a:outerShdw blurRad="228600" dist="228600" dir="5400000" algn="t" rotWithShape="0">
                <a:sysClr val="windowText" lastClr="000000">
                  <a:lumMod val="85000"/>
                  <a:lumOff val="15000"/>
                  <a:alpha val="28000"/>
                </a:sysClr>
              </a:outerShdw>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latin typeface="造字工房悦黑体验版细体" pitchFamily="50" charset="-122"/>
                <a:ea typeface="造字工房悦黑体验版细体" pitchFamily="50" charset="-122"/>
              </a:endParaRPr>
            </a:p>
          </p:txBody>
        </p:sp>
        <p:sp>
          <p:nvSpPr>
            <p:cNvPr id="59" name="文本框 27"/>
            <p:cNvSpPr txBox="1"/>
            <p:nvPr/>
          </p:nvSpPr>
          <p:spPr>
            <a:xfrm>
              <a:off x="6845690" y="4450619"/>
              <a:ext cx="938719" cy="33094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13"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添加姓名</a:t>
              </a:r>
            </a:p>
          </p:txBody>
        </p:sp>
      </p:grpSp>
      <p:grpSp>
        <p:nvGrpSpPr>
          <p:cNvPr id="60" name="组合 59"/>
          <p:cNvGrpSpPr/>
          <p:nvPr/>
        </p:nvGrpSpPr>
        <p:grpSpPr>
          <a:xfrm>
            <a:off x="6605406" y="4253352"/>
            <a:ext cx="1276986" cy="303011"/>
            <a:chOff x="8798682" y="4421987"/>
            <a:chExt cx="1702648" cy="404014"/>
          </a:xfrm>
        </p:grpSpPr>
        <p:sp>
          <p:nvSpPr>
            <p:cNvPr id="61" name="圆角矩形 60"/>
            <p:cNvSpPr/>
            <p:nvPr/>
          </p:nvSpPr>
          <p:spPr>
            <a:xfrm flipH="1">
              <a:off x="8798682" y="4421987"/>
              <a:ext cx="1702648" cy="404014"/>
            </a:xfrm>
            <a:prstGeom prst="roundRect">
              <a:avLst>
                <a:gd name="adj" fmla="val 50000"/>
              </a:avLst>
            </a:prstGeom>
            <a:gradFill>
              <a:gsLst>
                <a:gs pos="100000">
                  <a:srgbClr val="77468A"/>
                </a:gs>
                <a:gs pos="0">
                  <a:srgbClr val="633B73"/>
                </a:gs>
              </a:gsLst>
              <a:lin ang="5400000" scaled="1"/>
            </a:gradFill>
            <a:ln w="28575" cap="flat">
              <a:gradFill>
                <a:gsLst>
                  <a:gs pos="0">
                    <a:srgbClr val="77468A"/>
                  </a:gs>
                  <a:gs pos="100000">
                    <a:srgbClr val="633B73"/>
                  </a:gs>
                </a:gsLst>
                <a:lin ang="5400000" scaled="1"/>
              </a:gradFill>
              <a:prstDash val="solid"/>
              <a:miter lim="800000"/>
              <a:headEnd/>
              <a:tailEnd/>
            </a:ln>
            <a:effectLst>
              <a:outerShdw blurRad="228600" dist="228600" dir="5400000" algn="t" rotWithShape="0">
                <a:sysClr val="windowText" lastClr="000000">
                  <a:lumMod val="85000"/>
                  <a:lumOff val="15000"/>
                  <a:alpha val="28000"/>
                </a:sysClr>
              </a:outerShdw>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latin typeface="造字工房悦黑体验版细体" pitchFamily="50" charset="-122"/>
                <a:ea typeface="造字工房悦黑体验版细体" pitchFamily="50" charset="-122"/>
              </a:endParaRPr>
            </a:p>
          </p:txBody>
        </p:sp>
        <p:sp>
          <p:nvSpPr>
            <p:cNvPr id="62" name="文本框 30"/>
            <p:cNvSpPr txBox="1"/>
            <p:nvPr/>
          </p:nvSpPr>
          <p:spPr>
            <a:xfrm>
              <a:off x="9251009" y="4477850"/>
              <a:ext cx="938719" cy="33094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13"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添加姓名</a:t>
              </a:r>
            </a:p>
          </p:txBody>
        </p:sp>
      </p:grpSp>
      <p:sp>
        <p:nvSpPr>
          <p:cNvPr id="63" name="矩形 62"/>
          <p:cNvSpPr/>
          <p:nvPr/>
        </p:nvSpPr>
        <p:spPr>
          <a:xfrm>
            <a:off x="1116688" y="4737918"/>
            <a:ext cx="1663965"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013" dirty="0">
              <a:latin typeface="微软雅黑" panose="020B0503020204020204" pitchFamily="34" charset="-122"/>
              <a:ea typeface="微软雅黑" panose="020B0503020204020204" pitchFamily="34" charset="-122"/>
            </a:endParaRPr>
          </a:p>
        </p:txBody>
      </p:sp>
      <p:sp>
        <p:nvSpPr>
          <p:cNvPr id="64" name="矩形 63"/>
          <p:cNvSpPr/>
          <p:nvPr/>
        </p:nvSpPr>
        <p:spPr>
          <a:xfrm>
            <a:off x="2899355" y="4737918"/>
            <a:ext cx="1663965"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013" dirty="0">
              <a:latin typeface="微软雅黑" panose="020B0503020204020204" pitchFamily="34" charset="-122"/>
              <a:ea typeface="微软雅黑" panose="020B0503020204020204" pitchFamily="34" charset="-122"/>
            </a:endParaRPr>
          </a:p>
        </p:txBody>
      </p:sp>
      <p:sp>
        <p:nvSpPr>
          <p:cNvPr id="65" name="矩形 64"/>
          <p:cNvSpPr/>
          <p:nvPr/>
        </p:nvSpPr>
        <p:spPr>
          <a:xfrm>
            <a:off x="4682022" y="4737918"/>
            <a:ext cx="1663965"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013" dirty="0">
              <a:latin typeface="微软雅黑" panose="020B0503020204020204" pitchFamily="34" charset="-122"/>
              <a:ea typeface="微软雅黑" panose="020B0503020204020204" pitchFamily="34" charset="-122"/>
            </a:endParaRPr>
          </a:p>
        </p:txBody>
      </p:sp>
      <p:sp>
        <p:nvSpPr>
          <p:cNvPr id="66" name="矩形 65"/>
          <p:cNvSpPr/>
          <p:nvPr/>
        </p:nvSpPr>
        <p:spPr>
          <a:xfrm>
            <a:off x="6464689" y="4737918"/>
            <a:ext cx="1663965"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013" dirty="0">
              <a:latin typeface="微软雅黑" panose="020B0503020204020204" pitchFamily="34" charset="-122"/>
              <a:ea typeface="微软雅黑" panose="020B0503020204020204" pitchFamily="34" charset="-122"/>
            </a:endParaRPr>
          </a:p>
        </p:txBody>
      </p:sp>
      <p:sp>
        <p:nvSpPr>
          <p:cNvPr id="67" name="圆角矩形 66"/>
          <p:cNvSpPr/>
          <p:nvPr/>
        </p:nvSpPr>
        <p:spPr>
          <a:xfrm>
            <a:off x="2780155" y="1109699"/>
            <a:ext cx="3583687" cy="494625"/>
          </a:xfrm>
          <a:prstGeom prst="roundRect">
            <a:avLst>
              <a:gd name="adj" fmla="val 42270"/>
            </a:avLst>
          </a:prstGeom>
          <a:gradFill>
            <a:gsLst>
              <a:gs pos="99000">
                <a:sysClr val="window" lastClr="FFFFFF"/>
              </a:gs>
              <a:gs pos="0">
                <a:sysClr val="window" lastClr="FFFFFF">
                  <a:lumMod val="95000"/>
                </a:sysClr>
              </a:gs>
            </a:gsLst>
            <a:lin ang="0" scaled="0"/>
          </a:gradFill>
          <a:ln w="12700" cap="flat" cmpd="sng" algn="ctr">
            <a:noFill/>
            <a:prstDash val="solid"/>
            <a:miter lim="800000"/>
          </a:ln>
          <a:effectLst>
            <a:innerShdw blurRad="63500" dist="12700" dir="162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F45159"/>
                </a:solidFill>
                <a:effectLst/>
                <a:uLnTx/>
                <a:uFillTx/>
                <a:latin typeface="微软雅黑" panose="020B0503020204020204" pitchFamily="34" charset="-122"/>
                <a:ea typeface="微软雅黑" panose="020B0503020204020204" pitchFamily="34" charset="-122"/>
                <a:cs typeface="+mn-cs"/>
              </a:rPr>
              <a:t>单击添加标题</a:t>
            </a:r>
            <a:endParaRPr kumimoji="0" lang="zh-CN" altLang="en-US" sz="1800" b="1" i="0" u="none" strike="noStrike" kern="0" cap="none" spc="0" normalizeH="0" baseline="0" noProof="0" dirty="0">
              <a:ln>
                <a:noFill/>
              </a:ln>
              <a:solidFill>
                <a:srgbClr val="F45159"/>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1553347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500"/>
                                        <p:tgtEl>
                                          <p:spTgt spid="67"/>
                                        </p:tgtEl>
                                      </p:cBhvr>
                                    </p:animEffect>
                                  </p:childTnLst>
                                </p:cTn>
                              </p:par>
                            </p:childTnLst>
                          </p:cTn>
                        </p:par>
                        <p:par>
                          <p:cTn id="8" fill="hold">
                            <p:stCondLst>
                              <p:cond delay="500"/>
                            </p:stCondLst>
                            <p:childTnLst>
                              <p:par>
                                <p:cTn id="9" presetID="2" presetClass="entr" presetSubtype="2" decel="100000"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500" fill="hold"/>
                                        <p:tgtEl>
                                          <p:spTgt spid="47"/>
                                        </p:tgtEl>
                                        <p:attrNameLst>
                                          <p:attrName>ppt_x</p:attrName>
                                        </p:attrNameLst>
                                      </p:cBhvr>
                                      <p:tavLst>
                                        <p:tav tm="0">
                                          <p:val>
                                            <p:strVal val="1+#ppt_w/2"/>
                                          </p:val>
                                        </p:tav>
                                        <p:tav tm="100000">
                                          <p:val>
                                            <p:strVal val="#ppt_x"/>
                                          </p:val>
                                        </p:tav>
                                      </p:tavLst>
                                    </p:anim>
                                    <p:anim calcmode="lin" valueType="num">
                                      <p:cBhvr additive="base">
                                        <p:cTn id="12" dur="500" fill="hold"/>
                                        <p:tgtEl>
                                          <p:spTgt spid="47"/>
                                        </p:tgtEl>
                                        <p:attrNameLst>
                                          <p:attrName>ppt_y</p:attrName>
                                        </p:attrNameLst>
                                      </p:cBhvr>
                                      <p:tavLst>
                                        <p:tav tm="0">
                                          <p:val>
                                            <p:strVal val="#ppt_y"/>
                                          </p:val>
                                        </p:tav>
                                        <p:tav tm="100000">
                                          <p:val>
                                            <p:strVal val="#ppt_y"/>
                                          </p:val>
                                        </p:tav>
                                      </p:tavLst>
                                    </p:anim>
                                  </p:childTnLst>
                                </p:cTn>
                              </p:par>
                              <p:par>
                                <p:cTn id="13" presetID="47" presetClass="entr" presetSubtype="0" fill="hold" nodeType="withEffect">
                                  <p:stCondLst>
                                    <p:cond delay="600"/>
                                  </p:stCondLst>
                                  <p:childTnLst>
                                    <p:set>
                                      <p:cBhvr>
                                        <p:cTn id="14" dur="1" fill="hold">
                                          <p:stCondLst>
                                            <p:cond delay="0"/>
                                          </p:stCondLst>
                                        </p:cTn>
                                        <p:tgtEl>
                                          <p:spTgt spid="51"/>
                                        </p:tgtEl>
                                        <p:attrNameLst>
                                          <p:attrName>style.visibility</p:attrName>
                                        </p:attrNameLst>
                                      </p:cBhvr>
                                      <p:to>
                                        <p:strVal val="visible"/>
                                      </p:to>
                                    </p:set>
                                    <p:animEffect transition="in" filter="fade">
                                      <p:cBhvr>
                                        <p:cTn id="15" dur="500"/>
                                        <p:tgtEl>
                                          <p:spTgt spid="51"/>
                                        </p:tgtEl>
                                      </p:cBhvr>
                                    </p:animEffect>
                                    <p:anim calcmode="lin" valueType="num">
                                      <p:cBhvr>
                                        <p:cTn id="16" dur="500" fill="hold"/>
                                        <p:tgtEl>
                                          <p:spTgt spid="51"/>
                                        </p:tgtEl>
                                        <p:attrNameLst>
                                          <p:attrName>ppt_x</p:attrName>
                                        </p:attrNameLst>
                                      </p:cBhvr>
                                      <p:tavLst>
                                        <p:tav tm="0">
                                          <p:val>
                                            <p:strVal val="#ppt_x"/>
                                          </p:val>
                                        </p:tav>
                                        <p:tav tm="100000">
                                          <p:val>
                                            <p:strVal val="#ppt_x"/>
                                          </p:val>
                                        </p:tav>
                                      </p:tavLst>
                                    </p:anim>
                                    <p:anim calcmode="lin" valueType="num">
                                      <p:cBhvr>
                                        <p:cTn id="17" dur="500" fill="hold"/>
                                        <p:tgtEl>
                                          <p:spTgt spid="51"/>
                                        </p:tgtEl>
                                        <p:attrNameLst>
                                          <p:attrName>ppt_y</p:attrName>
                                        </p:attrNameLst>
                                      </p:cBhvr>
                                      <p:tavLst>
                                        <p:tav tm="0">
                                          <p:val>
                                            <p:strVal val="#ppt_y-.1"/>
                                          </p:val>
                                        </p:tav>
                                        <p:tav tm="100000">
                                          <p:val>
                                            <p:strVal val="#ppt_y"/>
                                          </p:val>
                                        </p:tav>
                                      </p:tavLst>
                                    </p:anim>
                                  </p:childTnLst>
                                </p:cTn>
                              </p:par>
                              <p:par>
                                <p:cTn id="18" presetID="22" presetClass="entr" presetSubtype="1" fill="hold" grpId="0" nodeType="withEffect">
                                  <p:stCondLst>
                                    <p:cond delay="1100"/>
                                  </p:stCondLst>
                                  <p:childTnLst>
                                    <p:set>
                                      <p:cBhvr>
                                        <p:cTn id="19" dur="1" fill="hold">
                                          <p:stCondLst>
                                            <p:cond delay="0"/>
                                          </p:stCondLst>
                                        </p:cTn>
                                        <p:tgtEl>
                                          <p:spTgt spid="63"/>
                                        </p:tgtEl>
                                        <p:attrNameLst>
                                          <p:attrName>style.visibility</p:attrName>
                                        </p:attrNameLst>
                                      </p:cBhvr>
                                      <p:to>
                                        <p:strVal val="visible"/>
                                      </p:to>
                                    </p:set>
                                    <p:animEffect transition="in" filter="wipe(up)">
                                      <p:cBhvr>
                                        <p:cTn id="20" dur="500"/>
                                        <p:tgtEl>
                                          <p:spTgt spid="63"/>
                                        </p:tgtEl>
                                      </p:cBhvr>
                                    </p:animEffect>
                                  </p:childTnLst>
                                </p:cTn>
                              </p:par>
                              <p:par>
                                <p:cTn id="21" presetID="2" presetClass="entr" presetSubtype="2" decel="100000" fill="hold" nodeType="withEffect">
                                  <p:stCondLst>
                                    <p:cond delay="200"/>
                                  </p:stCondLst>
                                  <p:childTnLst>
                                    <p:set>
                                      <p:cBhvr>
                                        <p:cTn id="22" dur="1" fill="hold">
                                          <p:stCondLst>
                                            <p:cond delay="0"/>
                                          </p:stCondLst>
                                        </p:cTn>
                                        <p:tgtEl>
                                          <p:spTgt spid="43"/>
                                        </p:tgtEl>
                                        <p:attrNameLst>
                                          <p:attrName>style.visibility</p:attrName>
                                        </p:attrNameLst>
                                      </p:cBhvr>
                                      <p:to>
                                        <p:strVal val="visible"/>
                                      </p:to>
                                    </p:set>
                                    <p:anim calcmode="lin" valueType="num">
                                      <p:cBhvr additive="base">
                                        <p:cTn id="23" dur="500" fill="hold"/>
                                        <p:tgtEl>
                                          <p:spTgt spid="43"/>
                                        </p:tgtEl>
                                        <p:attrNameLst>
                                          <p:attrName>ppt_x</p:attrName>
                                        </p:attrNameLst>
                                      </p:cBhvr>
                                      <p:tavLst>
                                        <p:tav tm="0">
                                          <p:val>
                                            <p:strVal val="1+#ppt_w/2"/>
                                          </p:val>
                                        </p:tav>
                                        <p:tav tm="100000">
                                          <p:val>
                                            <p:strVal val="#ppt_x"/>
                                          </p:val>
                                        </p:tav>
                                      </p:tavLst>
                                    </p:anim>
                                    <p:anim calcmode="lin" valueType="num">
                                      <p:cBhvr additive="base">
                                        <p:cTn id="24" dur="500" fill="hold"/>
                                        <p:tgtEl>
                                          <p:spTgt spid="43"/>
                                        </p:tgtEl>
                                        <p:attrNameLst>
                                          <p:attrName>ppt_y</p:attrName>
                                        </p:attrNameLst>
                                      </p:cBhvr>
                                      <p:tavLst>
                                        <p:tav tm="0">
                                          <p:val>
                                            <p:strVal val="#ppt_y"/>
                                          </p:val>
                                        </p:tav>
                                        <p:tav tm="100000">
                                          <p:val>
                                            <p:strVal val="#ppt_y"/>
                                          </p:val>
                                        </p:tav>
                                      </p:tavLst>
                                    </p:anim>
                                  </p:childTnLst>
                                </p:cTn>
                              </p:par>
                              <p:par>
                                <p:cTn id="25" presetID="47" presetClass="entr" presetSubtype="0" fill="hold" nodeType="withEffect">
                                  <p:stCondLst>
                                    <p:cond delay="600"/>
                                  </p:stCondLst>
                                  <p:childTnLst>
                                    <p:set>
                                      <p:cBhvr>
                                        <p:cTn id="26" dur="1" fill="hold">
                                          <p:stCondLst>
                                            <p:cond delay="0"/>
                                          </p:stCondLst>
                                        </p:cTn>
                                        <p:tgtEl>
                                          <p:spTgt spid="54"/>
                                        </p:tgtEl>
                                        <p:attrNameLst>
                                          <p:attrName>style.visibility</p:attrName>
                                        </p:attrNameLst>
                                      </p:cBhvr>
                                      <p:to>
                                        <p:strVal val="visible"/>
                                      </p:to>
                                    </p:set>
                                    <p:animEffect transition="in" filter="fade">
                                      <p:cBhvr>
                                        <p:cTn id="27" dur="500"/>
                                        <p:tgtEl>
                                          <p:spTgt spid="54"/>
                                        </p:tgtEl>
                                      </p:cBhvr>
                                    </p:animEffect>
                                    <p:anim calcmode="lin" valueType="num">
                                      <p:cBhvr>
                                        <p:cTn id="28" dur="500" fill="hold"/>
                                        <p:tgtEl>
                                          <p:spTgt spid="54"/>
                                        </p:tgtEl>
                                        <p:attrNameLst>
                                          <p:attrName>ppt_x</p:attrName>
                                        </p:attrNameLst>
                                      </p:cBhvr>
                                      <p:tavLst>
                                        <p:tav tm="0">
                                          <p:val>
                                            <p:strVal val="#ppt_x"/>
                                          </p:val>
                                        </p:tav>
                                        <p:tav tm="100000">
                                          <p:val>
                                            <p:strVal val="#ppt_x"/>
                                          </p:val>
                                        </p:tav>
                                      </p:tavLst>
                                    </p:anim>
                                    <p:anim calcmode="lin" valueType="num">
                                      <p:cBhvr>
                                        <p:cTn id="29" dur="500" fill="hold"/>
                                        <p:tgtEl>
                                          <p:spTgt spid="54"/>
                                        </p:tgtEl>
                                        <p:attrNameLst>
                                          <p:attrName>ppt_y</p:attrName>
                                        </p:attrNameLst>
                                      </p:cBhvr>
                                      <p:tavLst>
                                        <p:tav tm="0">
                                          <p:val>
                                            <p:strVal val="#ppt_y-.1"/>
                                          </p:val>
                                        </p:tav>
                                        <p:tav tm="100000">
                                          <p:val>
                                            <p:strVal val="#ppt_y"/>
                                          </p:val>
                                        </p:tav>
                                      </p:tavLst>
                                    </p:anim>
                                  </p:childTnLst>
                                </p:cTn>
                              </p:par>
                              <p:par>
                                <p:cTn id="30" presetID="22" presetClass="entr" presetSubtype="1" fill="hold" grpId="0" nodeType="withEffect">
                                  <p:stCondLst>
                                    <p:cond delay="1100"/>
                                  </p:stCondLst>
                                  <p:childTnLst>
                                    <p:set>
                                      <p:cBhvr>
                                        <p:cTn id="31" dur="1" fill="hold">
                                          <p:stCondLst>
                                            <p:cond delay="0"/>
                                          </p:stCondLst>
                                        </p:cTn>
                                        <p:tgtEl>
                                          <p:spTgt spid="64"/>
                                        </p:tgtEl>
                                        <p:attrNameLst>
                                          <p:attrName>style.visibility</p:attrName>
                                        </p:attrNameLst>
                                      </p:cBhvr>
                                      <p:to>
                                        <p:strVal val="visible"/>
                                      </p:to>
                                    </p:set>
                                    <p:animEffect transition="in" filter="wipe(up)">
                                      <p:cBhvr>
                                        <p:cTn id="32" dur="500"/>
                                        <p:tgtEl>
                                          <p:spTgt spid="64"/>
                                        </p:tgtEl>
                                      </p:cBhvr>
                                    </p:animEffect>
                                  </p:childTnLst>
                                </p:cTn>
                              </p:par>
                              <p:par>
                                <p:cTn id="33" presetID="2" presetClass="entr" presetSubtype="2" decel="100000" fill="hold" nodeType="withEffect">
                                  <p:stCondLst>
                                    <p:cond delay="400"/>
                                  </p:stCondLst>
                                  <p:childTnLst>
                                    <p:set>
                                      <p:cBhvr>
                                        <p:cTn id="34" dur="1" fill="hold">
                                          <p:stCondLst>
                                            <p:cond delay="0"/>
                                          </p:stCondLst>
                                        </p:cTn>
                                        <p:tgtEl>
                                          <p:spTgt spid="39"/>
                                        </p:tgtEl>
                                        <p:attrNameLst>
                                          <p:attrName>style.visibility</p:attrName>
                                        </p:attrNameLst>
                                      </p:cBhvr>
                                      <p:to>
                                        <p:strVal val="visible"/>
                                      </p:to>
                                    </p:set>
                                    <p:anim calcmode="lin" valueType="num">
                                      <p:cBhvr additive="base">
                                        <p:cTn id="35" dur="500" fill="hold"/>
                                        <p:tgtEl>
                                          <p:spTgt spid="39"/>
                                        </p:tgtEl>
                                        <p:attrNameLst>
                                          <p:attrName>ppt_x</p:attrName>
                                        </p:attrNameLst>
                                      </p:cBhvr>
                                      <p:tavLst>
                                        <p:tav tm="0">
                                          <p:val>
                                            <p:strVal val="1+#ppt_w/2"/>
                                          </p:val>
                                        </p:tav>
                                        <p:tav tm="100000">
                                          <p:val>
                                            <p:strVal val="#ppt_x"/>
                                          </p:val>
                                        </p:tav>
                                      </p:tavLst>
                                    </p:anim>
                                    <p:anim calcmode="lin" valueType="num">
                                      <p:cBhvr additive="base">
                                        <p:cTn id="36" dur="500" fill="hold"/>
                                        <p:tgtEl>
                                          <p:spTgt spid="39"/>
                                        </p:tgtEl>
                                        <p:attrNameLst>
                                          <p:attrName>ppt_y</p:attrName>
                                        </p:attrNameLst>
                                      </p:cBhvr>
                                      <p:tavLst>
                                        <p:tav tm="0">
                                          <p:val>
                                            <p:strVal val="#ppt_y"/>
                                          </p:val>
                                        </p:tav>
                                        <p:tav tm="100000">
                                          <p:val>
                                            <p:strVal val="#ppt_y"/>
                                          </p:val>
                                        </p:tav>
                                      </p:tavLst>
                                    </p:anim>
                                  </p:childTnLst>
                                </p:cTn>
                              </p:par>
                              <p:par>
                                <p:cTn id="37" presetID="47" presetClass="entr" presetSubtype="0" fill="hold" nodeType="withEffect">
                                  <p:stCondLst>
                                    <p:cond delay="900"/>
                                  </p:stCondLst>
                                  <p:childTnLst>
                                    <p:set>
                                      <p:cBhvr>
                                        <p:cTn id="38" dur="1" fill="hold">
                                          <p:stCondLst>
                                            <p:cond delay="0"/>
                                          </p:stCondLst>
                                        </p:cTn>
                                        <p:tgtEl>
                                          <p:spTgt spid="57"/>
                                        </p:tgtEl>
                                        <p:attrNameLst>
                                          <p:attrName>style.visibility</p:attrName>
                                        </p:attrNameLst>
                                      </p:cBhvr>
                                      <p:to>
                                        <p:strVal val="visible"/>
                                      </p:to>
                                    </p:set>
                                    <p:animEffect transition="in" filter="fade">
                                      <p:cBhvr>
                                        <p:cTn id="39" dur="500"/>
                                        <p:tgtEl>
                                          <p:spTgt spid="57"/>
                                        </p:tgtEl>
                                      </p:cBhvr>
                                    </p:animEffect>
                                    <p:anim calcmode="lin" valueType="num">
                                      <p:cBhvr>
                                        <p:cTn id="40" dur="500" fill="hold"/>
                                        <p:tgtEl>
                                          <p:spTgt spid="57"/>
                                        </p:tgtEl>
                                        <p:attrNameLst>
                                          <p:attrName>ppt_x</p:attrName>
                                        </p:attrNameLst>
                                      </p:cBhvr>
                                      <p:tavLst>
                                        <p:tav tm="0">
                                          <p:val>
                                            <p:strVal val="#ppt_x"/>
                                          </p:val>
                                        </p:tav>
                                        <p:tav tm="100000">
                                          <p:val>
                                            <p:strVal val="#ppt_x"/>
                                          </p:val>
                                        </p:tav>
                                      </p:tavLst>
                                    </p:anim>
                                    <p:anim calcmode="lin" valueType="num">
                                      <p:cBhvr>
                                        <p:cTn id="41" dur="500" fill="hold"/>
                                        <p:tgtEl>
                                          <p:spTgt spid="57"/>
                                        </p:tgtEl>
                                        <p:attrNameLst>
                                          <p:attrName>ppt_y</p:attrName>
                                        </p:attrNameLst>
                                      </p:cBhvr>
                                      <p:tavLst>
                                        <p:tav tm="0">
                                          <p:val>
                                            <p:strVal val="#ppt_y-.1"/>
                                          </p:val>
                                        </p:tav>
                                        <p:tav tm="100000">
                                          <p:val>
                                            <p:strVal val="#ppt_y"/>
                                          </p:val>
                                        </p:tav>
                                      </p:tavLst>
                                    </p:anim>
                                  </p:childTnLst>
                                </p:cTn>
                              </p:par>
                              <p:par>
                                <p:cTn id="42" presetID="22" presetClass="entr" presetSubtype="1" fill="hold" grpId="0" nodeType="withEffect">
                                  <p:stCondLst>
                                    <p:cond delay="1400"/>
                                  </p:stCondLst>
                                  <p:childTnLst>
                                    <p:set>
                                      <p:cBhvr>
                                        <p:cTn id="43" dur="1" fill="hold">
                                          <p:stCondLst>
                                            <p:cond delay="0"/>
                                          </p:stCondLst>
                                        </p:cTn>
                                        <p:tgtEl>
                                          <p:spTgt spid="65"/>
                                        </p:tgtEl>
                                        <p:attrNameLst>
                                          <p:attrName>style.visibility</p:attrName>
                                        </p:attrNameLst>
                                      </p:cBhvr>
                                      <p:to>
                                        <p:strVal val="visible"/>
                                      </p:to>
                                    </p:set>
                                    <p:animEffect transition="in" filter="wipe(up)">
                                      <p:cBhvr>
                                        <p:cTn id="44" dur="500"/>
                                        <p:tgtEl>
                                          <p:spTgt spid="65"/>
                                        </p:tgtEl>
                                      </p:cBhvr>
                                    </p:animEffect>
                                  </p:childTnLst>
                                </p:cTn>
                              </p:par>
                              <p:par>
                                <p:cTn id="45" presetID="2" presetClass="entr" presetSubtype="2" decel="100000" fill="hold" nodeType="withEffect">
                                  <p:stCondLst>
                                    <p:cond delay="600"/>
                                  </p:stCondLst>
                                  <p:childTnLst>
                                    <p:set>
                                      <p:cBhvr>
                                        <p:cTn id="46" dur="1" fill="hold">
                                          <p:stCondLst>
                                            <p:cond delay="0"/>
                                          </p:stCondLst>
                                        </p:cTn>
                                        <p:tgtEl>
                                          <p:spTgt spid="35"/>
                                        </p:tgtEl>
                                        <p:attrNameLst>
                                          <p:attrName>style.visibility</p:attrName>
                                        </p:attrNameLst>
                                      </p:cBhvr>
                                      <p:to>
                                        <p:strVal val="visible"/>
                                      </p:to>
                                    </p:set>
                                    <p:anim calcmode="lin" valueType="num">
                                      <p:cBhvr additive="base">
                                        <p:cTn id="47" dur="500" fill="hold"/>
                                        <p:tgtEl>
                                          <p:spTgt spid="35"/>
                                        </p:tgtEl>
                                        <p:attrNameLst>
                                          <p:attrName>ppt_x</p:attrName>
                                        </p:attrNameLst>
                                      </p:cBhvr>
                                      <p:tavLst>
                                        <p:tav tm="0">
                                          <p:val>
                                            <p:strVal val="1+#ppt_w/2"/>
                                          </p:val>
                                        </p:tav>
                                        <p:tav tm="100000">
                                          <p:val>
                                            <p:strVal val="#ppt_x"/>
                                          </p:val>
                                        </p:tav>
                                      </p:tavLst>
                                    </p:anim>
                                    <p:anim calcmode="lin" valueType="num">
                                      <p:cBhvr additive="base">
                                        <p:cTn id="48" dur="500" fill="hold"/>
                                        <p:tgtEl>
                                          <p:spTgt spid="35"/>
                                        </p:tgtEl>
                                        <p:attrNameLst>
                                          <p:attrName>ppt_y</p:attrName>
                                        </p:attrNameLst>
                                      </p:cBhvr>
                                      <p:tavLst>
                                        <p:tav tm="0">
                                          <p:val>
                                            <p:strVal val="#ppt_y"/>
                                          </p:val>
                                        </p:tav>
                                        <p:tav tm="100000">
                                          <p:val>
                                            <p:strVal val="#ppt_y"/>
                                          </p:val>
                                        </p:tav>
                                      </p:tavLst>
                                    </p:anim>
                                  </p:childTnLst>
                                </p:cTn>
                              </p:par>
                              <p:par>
                                <p:cTn id="49" presetID="47" presetClass="entr" presetSubtype="0" fill="hold" nodeType="withEffect">
                                  <p:stCondLst>
                                    <p:cond delay="1100"/>
                                  </p:stCondLst>
                                  <p:childTnLst>
                                    <p:set>
                                      <p:cBhvr>
                                        <p:cTn id="50" dur="1" fill="hold">
                                          <p:stCondLst>
                                            <p:cond delay="0"/>
                                          </p:stCondLst>
                                        </p:cTn>
                                        <p:tgtEl>
                                          <p:spTgt spid="60"/>
                                        </p:tgtEl>
                                        <p:attrNameLst>
                                          <p:attrName>style.visibility</p:attrName>
                                        </p:attrNameLst>
                                      </p:cBhvr>
                                      <p:to>
                                        <p:strVal val="visible"/>
                                      </p:to>
                                    </p:set>
                                    <p:animEffect transition="in" filter="fade">
                                      <p:cBhvr>
                                        <p:cTn id="51" dur="500"/>
                                        <p:tgtEl>
                                          <p:spTgt spid="60"/>
                                        </p:tgtEl>
                                      </p:cBhvr>
                                    </p:animEffect>
                                    <p:anim calcmode="lin" valueType="num">
                                      <p:cBhvr>
                                        <p:cTn id="52" dur="500" fill="hold"/>
                                        <p:tgtEl>
                                          <p:spTgt spid="60"/>
                                        </p:tgtEl>
                                        <p:attrNameLst>
                                          <p:attrName>ppt_x</p:attrName>
                                        </p:attrNameLst>
                                      </p:cBhvr>
                                      <p:tavLst>
                                        <p:tav tm="0">
                                          <p:val>
                                            <p:strVal val="#ppt_x"/>
                                          </p:val>
                                        </p:tav>
                                        <p:tav tm="100000">
                                          <p:val>
                                            <p:strVal val="#ppt_x"/>
                                          </p:val>
                                        </p:tav>
                                      </p:tavLst>
                                    </p:anim>
                                    <p:anim calcmode="lin" valueType="num">
                                      <p:cBhvr>
                                        <p:cTn id="53" dur="500" fill="hold"/>
                                        <p:tgtEl>
                                          <p:spTgt spid="60"/>
                                        </p:tgtEl>
                                        <p:attrNameLst>
                                          <p:attrName>ppt_y</p:attrName>
                                        </p:attrNameLst>
                                      </p:cBhvr>
                                      <p:tavLst>
                                        <p:tav tm="0">
                                          <p:val>
                                            <p:strVal val="#ppt_y-.1"/>
                                          </p:val>
                                        </p:tav>
                                        <p:tav tm="100000">
                                          <p:val>
                                            <p:strVal val="#ppt_y"/>
                                          </p:val>
                                        </p:tav>
                                      </p:tavLst>
                                    </p:anim>
                                  </p:childTnLst>
                                </p:cTn>
                              </p:par>
                              <p:par>
                                <p:cTn id="54" presetID="22" presetClass="entr" presetSubtype="1" fill="hold" grpId="0" nodeType="withEffect">
                                  <p:stCondLst>
                                    <p:cond delay="1600"/>
                                  </p:stCondLst>
                                  <p:childTnLst>
                                    <p:set>
                                      <p:cBhvr>
                                        <p:cTn id="55" dur="1" fill="hold">
                                          <p:stCondLst>
                                            <p:cond delay="0"/>
                                          </p:stCondLst>
                                        </p:cTn>
                                        <p:tgtEl>
                                          <p:spTgt spid="66"/>
                                        </p:tgtEl>
                                        <p:attrNameLst>
                                          <p:attrName>style.visibility</p:attrName>
                                        </p:attrNameLst>
                                      </p:cBhvr>
                                      <p:to>
                                        <p:strVal val="visible"/>
                                      </p:to>
                                    </p:set>
                                    <p:animEffect transition="in" filter="wipe(up)">
                                      <p:cBhvr>
                                        <p:cTn id="56"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p:bldP spid="6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圆角矩形 85"/>
          <p:cNvSpPr/>
          <p:nvPr/>
        </p:nvSpPr>
        <p:spPr>
          <a:xfrm>
            <a:off x="2780155" y="1286864"/>
            <a:ext cx="3583687" cy="494625"/>
          </a:xfrm>
          <a:prstGeom prst="roundRect">
            <a:avLst>
              <a:gd name="adj" fmla="val 42270"/>
            </a:avLst>
          </a:prstGeom>
          <a:gradFill>
            <a:gsLst>
              <a:gs pos="99000">
                <a:sysClr val="window" lastClr="FFFFFF"/>
              </a:gs>
              <a:gs pos="0">
                <a:sysClr val="window" lastClr="FFFFFF">
                  <a:lumMod val="95000"/>
                </a:sysClr>
              </a:gs>
            </a:gsLst>
            <a:lin ang="0" scaled="0"/>
          </a:gradFill>
          <a:ln w="12700" cap="flat" cmpd="sng" algn="ctr">
            <a:noFill/>
            <a:prstDash val="solid"/>
            <a:miter lim="800000"/>
          </a:ln>
          <a:effectLst>
            <a:innerShdw blurRad="63500" dist="12700" dir="162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F45159"/>
                </a:solidFill>
                <a:effectLst/>
                <a:uLnTx/>
                <a:uFillTx/>
                <a:latin typeface="微软雅黑" panose="020B0503020204020204" pitchFamily="34" charset="-122"/>
                <a:ea typeface="微软雅黑" panose="020B0503020204020204" pitchFamily="34" charset="-122"/>
                <a:cs typeface="+mn-cs"/>
              </a:rPr>
              <a:t>单击添加标题</a:t>
            </a:r>
            <a:endParaRPr kumimoji="0" lang="zh-CN" altLang="en-US" sz="1800" b="1" i="0" u="none" strike="noStrike" kern="0" cap="none" spc="0" normalizeH="0" baseline="0" noProof="0" dirty="0">
              <a:ln>
                <a:noFill/>
              </a:ln>
              <a:solidFill>
                <a:srgbClr val="F45159"/>
              </a:solidFill>
              <a:effectLst/>
              <a:uLnTx/>
              <a:uFillTx/>
              <a:latin typeface="微软雅黑" panose="020B0503020204020204" pitchFamily="34" charset="-122"/>
              <a:ea typeface="微软雅黑" panose="020B0503020204020204" pitchFamily="34" charset="-122"/>
              <a:cs typeface="+mn-cs"/>
            </a:endParaRPr>
          </a:p>
        </p:txBody>
      </p:sp>
      <p:grpSp>
        <p:nvGrpSpPr>
          <p:cNvPr id="87" name="组合 86"/>
          <p:cNvGrpSpPr/>
          <p:nvPr/>
        </p:nvGrpSpPr>
        <p:grpSpPr>
          <a:xfrm>
            <a:off x="1053869" y="2511712"/>
            <a:ext cx="1317722" cy="1317244"/>
            <a:chOff x="1404976" y="2085735"/>
            <a:chExt cx="1756733" cy="1756732"/>
          </a:xfrm>
        </p:grpSpPr>
        <p:sp>
          <p:nvSpPr>
            <p:cNvPr id="88" name="圆角矩形 87"/>
            <p:cNvSpPr/>
            <p:nvPr/>
          </p:nvSpPr>
          <p:spPr>
            <a:xfrm>
              <a:off x="1404976" y="2085735"/>
              <a:ext cx="1756733" cy="1756732"/>
            </a:xfrm>
            <a:prstGeom prst="roundRect">
              <a:avLst>
                <a:gd name="adj" fmla="val 12557"/>
              </a:avLst>
            </a:prstGeom>
            <a:gradFill>
              <a:gsLst>
                <a:gs pos="0">
                  <a:sysClr val="window" lastClr="FFFFFF">
                    <a:lumMod val="80000"/>
                  </a:sysClr>
                </a:gs>
                <a:gs pos="100000">
                  <a:sysClr val="window" lastClr="FFFFFF">
                    <a:lumMod val="97000"/>
                  </a:sysClr>
                </a:gs>
              </a:gsLst>
              <a:lin ang="2700000" scaled="1"/>
            </a:gradFill>
            <a:ln w="22225" cap="flat" cmpd="sng" algn="ctr">
              <a:gradFill flip="none" rotWithShape="1">
                <a:gsLst>
                  <a:gs pos="0">
                    <a:sysClr val="window" lastClr="FFFFFF"/>
                  </a:gs>
                  <a:gs pos="100000">
                    <a:sysClr val="window" lastClr="FFFFFF">
                      <a:lumMod val="75000"/>
                    </a:sysClr>
                  </a:gs>
                </a:gsLst>
                <a:lin ang="2700000" scaled="1"/>
                <a:tileRect/>
              </a:gradFill>
              <a:prstDash val="solid"/>
              <a:miter lim="800000"/>
            </a:ln>
            <a:effectLst>
              <a:outerShdw blurRad="444500" dist="177800" dir="2700000" algn="tl"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nvGrpSpPr>
            <p:cNvPr id="89" name="组合 88"/>
            <p:cNvGrpSpPr/>
            <p:nvPr/>
          </p:nvGrpSpPr>
          <p:grpSpPr>
            <a:xfrm>
              <a:off x="2094995" y="2353045"/>
              <a:ext cx="322561" cy="275716"/>
              <a:chOff x="1179499" y="5126995"/>
              <a:chExt cx="695313" cy="594335"/>
            </a:xfrm>
            <a:solidFill>
              <a:sysClr val="windowText" lastClr="000000">
                <a:lumMod val="50000"/>
                <a:lumOff val="50000"/>
              </a:sysClr>
            </a:solidFill>
          </p:grpSpPr>
          <p:sp>
            <p:nvSpPr>
              <p:cNvPr id="90" name="Freeform 131"/>
              <p:cNvSpPr>
                <a:spLocks/>
              </p:cNvSpPr>
              <p:nvPr/>
            </p:nvSpPr>
            <p:spPr bwMode="auto">
              <a:xfrm>
                <a:off x="1179499" y="5632612"/>
                <a:ext cx="695313" cy="88718"/>
              </a:xfrm>
              <a:custGeom>
                <a:avLst/>
                <a:gdLst>
                  <a:gd name="T0" fmla="*/ 383 w 408"/>
                  <a:gd name="T1" fmla="*/ 0 h 52"/>
                  <a:gd name="T2" fmla="*/ 363 w 408"/>
                  <a:gd name="T3" fmla="*/ 0 h 52"/>
                  <a:gd name="T4" fmla="*/ 363 w 408"/>
                  <a:gd name="T5" fmla="*/ 17 h 52"/>
                  <a:gd name="T6" fmla="*/ 283 w 408"/>
                  <a:gd name="T7" fmla="*/ 17 h 52"/>
                  <a:gd name="T8" fmla="*/ 283 w 408"/>
                  <a:gd name="T9" fmla="*/ 0 h 52"/>
                  <a:gd name="T10" fmla="*/ 238 w 408"/>
                  <a:gd name="T11" fmla="*/ 0 h 52"/>
                  <a:gd name="T12" fmla="*/ 238 w 408"/>
                  <a:gd name="T13" fmla="*/ 14 h 52"/>
                  <a:gd name="T14" fmla="*/ 158 w 408"/>
                  <a:gd name="T15" fmla="*/ 14 h 52"/>
                  <a:gd name="T16" fmla="*/ 158 w 408"/>
                  <a:gd name="T17" fmla="*/ 0 h 52"/>
                  <a:gd name="T18" fmla="*/ 115 w 408"/>
                  <a:gd name="T19" fmla="*/ 0 h 52"/>
                  <a:gd name="T20" fmla="*/ 115 w 408"/>
                  <a:gd name="T21" fmla="*/ 15 h 52"/>
                  <a:gd name="T22" fmla="*/ 35 w 408"/>
                  <a:gd name="T23" fmla="*/ 15 h 52"/>
                  <a:gd name="T24" fmla="*/ 35 w 408"/>
                  <a:gd name="T25" fmla="*/ 0 h 52"/>
                  <a:gd name="T26" fmla="*/ 26 w 408"/>
                  <a:gd name="T27" fmla="*/ 0 h 52"/>
                  <a:gd name="T28" fmla="*/ 0 w 408"/>
                  <a:gd name="T29" fmla="*/ 26 h 52"/>
                  <a:gd name="T30" fmla="*/ 0 w 408"/>
                  <a:gd name="T31" fmla="*/ 27 h 52"/>
                  <a:gd name="T32" fmla="*/ 26 w 408"/>
                  <a:gd name="T33" fmla="*/ 52 h 52"/>
                  <a:gd name="T34" fmla="*/ 383 w 408"/>
                  <a:gd name="T35" fmla="*/ 52 h 52"/>
                  <a:gd name="T36" fmla="*/ 408 w 408"/>
                  <a:gd name="T37" fmla="*/ 27 h 52"/>
                  <a:gd name="T38" fmla="*/ 408 w 408"/>
                  <a:gd name="T39" fmla="*/ 26 h 52"/>
                  <a:gd name="T40" fmla="*/ 383 w 408"/>
                  <a:gd name="T4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8" h="52">
                    <a:moveTo>
                      <a:pt x="383" y="0"/>
                    </a:moveTo>
                    <a:cubicBezTo>
                      <a:pt x="363" y="0"/>
                      <a:pt x="363" y="0"/>
                      <a:pt x="363" y="0"/>
                    </a:cubicBezTo>
                    <a:cubicBezTo>
                      <a:pt x="363" y="17"/>
                      <a:pt x="363" y="17"/>
                      <a:pt x="363" y="17"/>
                    </a:cubicBezTo>
                    <a:cubicBezTo>
                      <a:pt x="283" y="17"/>
                      <a:pt x="283" y="17"/>
                      <a:pt x="283" y="17"/>
                    </a:cubicBezTo>
                    <a:cubicBezTo>
                      <a:pt x="283" y="0"/>
                      <a:pt x="283" y="0"/>
                      <a:pt x="283" y="0"/>
                    </a:cubicBezTo>
                    <a:cubicBezTo>
                      <a:pt x="238" y="0"/>
                      <a:pt x="238" y="0"/>
                      <a:pt x="238" y="0"/>
                    </a:cubicBezTo>
                    <a:cubicBezTo>
                      <a:pt x="238" y="14"/>
                      <a:pt x="238" y="14"/>
                      <a:pt x="238" y="14"/>
                    </a:cubicBezTo>
                    <a:cubicBezTo>
                      <a:pt x="158" y="14"/>
                      <a:pt x="158" y="14"/>
                      <a:pt x="158" y="14"/>
                    </a:cubicBezTo>
                    <a:cubicBezTo>
                      <a:pt x="158" y="0"/>
                      <a:pt x="158" y="0"/>
                      <a:pt x="158" y="0"/>
                    </a:cubicBezTo>
                    <a:cubicBezTo>
                      <a:pt x="115" y="0"/>
                      <a:pt x="115" y="0"/>
                      <a:pt x="115" y="0"/>
                    </a:cubicBezTo>
                    <a:cubicBezTo>
                      <a:pt x="115" y="15"/>
                      <a:pt x="115" y="15"/>
                      <a:pt x="115" y="15"/>
                    </a:cubicBezTo>
                    <a:cubicBezTo>
                      <a:pt x="35" y="15"/>
                      <a:pt x="35" y="15"/>
                      <a:pt x="35" y="15"/>
                    </a:cubicBezTo>
                    <a:cubicBezTo>
                      <a:pt x="35" y="0"/>
                      <a:pt x="35" y="0"/>
                      <a:pt x="35" y="0"/>
                    </a:cubicBezTo>
                    <a:cubicBezTo>
                      <a:pt x="26" y="0"/>
                      <a:pt x="26" y="0"/>
                      <a:pt x="26" y="0"/>
                    </a:cubicBezTo>
                    <a:cubicBezTo>
                      <a:pt x="12" y="0"/>
                      <a:pt x="0" y="12"/>
                      <a:pt x="0" y="26"/>
                    </a:cubicBezTo>
                    <a:cubicBezTo>
                      <a:pt x="0" y="27"/>
                      <a:pt x="0" y="27"/>
                      <a:pt x="0" y="27"/>
                    </a:cubicBezTo>
                    <a:cubicBezTo>
                      <a:pt x="0" y="41"/>
                      <a:pt x="12" y="52"/>
                      <a:pt x="26" y="52"/>
                    </a:cubicBezTo>
                    <a:cubicBezTo>
                      <a:pt x="383" y="52"/>
                      <a:pt x="383" y="52"/>
                      <a:pt x="383" y="52"/>
                    </a:cubicBezTo>
                    <a:cubicBezTo>
                      <a:pt x="397" y="52"/>
                      <a:pt x="408" y="41"/>
                      <a:pt x="408" y="27"/>
                    </a:cubicBezTo>
                    <a:cubicBezTo>
                      <a:pt x="408" y="26"/>
                      <a:pt x="408" y="26"/>
                      <a:pt x="408" y="26"/>
                    </a:cubicBezTo>
                    <a:cubicBezTo>
                      <a:pt x="408" y="12"/>
                      <a:pt x="397" y="0"/>
                      <a:pt x="383" y="0"/>
                    </a:cubicBez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91" name="Rectangle 132"/>
              <p:cNvSpPr>
                <a:spLocks noChangeArrowheads="1"/>
              </p:cNvSpPr>
              <p:nvPr/>
            </p:nvSpPr>
            <p:spPr bwMode="auto">
              <a:xfrm>
                <a:off x="1662036" y="5126995"/>
                <a:ext cx="136322" cy="50561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92" name="Rectangle 133"/>
              <p:cNvSpPr>
                <a:spLocks noChangeArrowheads="1"/>
              </p:cNvSpPr>
              <p:nvPr/>
            </p:nvSpPr>
            <p:spPr bwMode="auto">
              <a:xfrm>
                <a:off x="1449258" y="5274857"/>
                <a:ext cx="136322" cy="357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93" name="Rectangle 134"/>
              <p:cNvSpPr>
                <a:spLocks noChangeArrowheads="1"/>
              </p:cNvSpPr>
              <p:nvPr/>
            </p:nvSpPr>
            <p:spPr bwMode="auto">
              <a:xfrm>
                <a:off x="1239366" y="5401081"/>
                <a:ext cx="136322" cy="23153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grpSp>
        <p:nvGrpSpPr>
          <p:cNvPr id="94" name="组合 93"/>
          <p:cNvGrpSpPr/>
          <p:nvPr/>
        </p:nvGrpSpPr>
        <p:grpSpPr>
          <a:xfrm>
            <a:off x="6704830" y="2511713"/>
            <a:ext cx="1317722" cy="1317245"/>
            <a:chOff x="8938609" y="2085735"/>
            <a:chExt cx="1756733" cy="1756733"/>
          </a:xfrm>
        </p:grpSpPr>
        <p:sp>
          <p:nvSpPr>
            <p:cNvPr id="95" name="圆角矩形 94"/>
            <p:cNvSpPr/>
            <p:nvPr/>
          </p:nvSpPr>
          <p:spPr>
            <a:xfrm>
              <a:off x="8938609" y="2085735"/>
              <a:ext cx="1756733" cy="1756733"/>
            </a:xfrm>
            <a:prstGeom prst="roundRect">
              <a:avLst>
                <a:gd name="adj" fmla="val 12557"/>
              </a:avLst>
            </a:prstGeom>
            <a:gradFill>
              <a:gsLst>
                <a:gs pos="0">
                  <a:sysClr val="window" lastClr="FFFFFF">
                    <a:lumMod val="80000"/>
                  </a:sysClr>
                </a:gs>
                <a:gs pos="100000">
                  <a:sysClr val="window" lastClr="FFFFFF">
                    <a:lumMod val="97000"/>
                  </a:sysClr>
                </a:gs>
              </a:gsLst>
              <a:lin ang="2700000" scaled="1"/>
            </a:gradFill>
            <a:ln w="22225" cap="flat" cmpd="sng" algn="ctr">
              <a:gradFill flip="none" rotWithShape="1">
                <a:gsLst>
                  <a:gs pos="0">
                    <a:sysClr val="window" lastClr="FFFFFF"/>
                  </a:gs>
                  <a:gs pos="100000">
                    <a:sysClr val="window" lastClr="FFFFFF">
                      <a:lumMod val="75000"/>
                    </a:sysClr>
                  </a:gs>
                </a:gsLst>
                <a:lin ang="2700000" scaled="1"/>
                <a:tileRect/>
              </a:gradFill>
              <a:prstDash val="solid"/>
              <a:miter lim="800000"/>
            </a:ln>
            <a:effectLst>
              <a:outerShdw blurRad="444500" dist="177800" dir="2700000" algn="tl"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nvGrpSpPr>
            <p:cNvPr id="96" name="组合 95"/>
            <p:cNvGrpSpPr/>
            <p:nvPr/>
          </p:nvGrpSpPr>
          <p:grpSpPr>
            <a:xfrm>
              <a:off x="9566203" y="2281261"/>
              <a:ext cx="320183" cy="320183"/>
              <a:chOff x="6858828" y="3790714"/>
              <a:chExt cx="731377" cy="731377"/>
            </a:xfrm>
          </p:grpSpPr>
          <p:sp>
            <p:nvSpPr>
              <p:cNvPr id="97" name="Freeform 578"/>
              <p:cNvSpPr>
                <a:spLocks/>
              </p:cNvSpPr>
              <p:nvPr/>
            </p:nvSpPr>
            <p:spPr bwMode="auto">
              <a:xfrm>
                <a:off x="7450277" y="4178041"/>
                <a:ext cx="97373" cy="194024"/>
              </a:xfrm>
              <a:custGeom>
                <a:avLst/>
                <a:gdLst>
                  <a:gd name="T0" fmla="*/ 0 w 57"/>
                  <a:gd name="T1" fmla="*/ 99 h 114"/>
                  <a:gd name="T2" fmla="*/ 22 w 57"/>
                  <a:gd name="T3" fmla="*/ 114 h 114"/>
                  <a:gd name="T4" fmla="*/ 57 w 57"/>
                  <a:gd name="T5" fmla="*/ 0 h 114"/>
                  <a:gd name="T6" fmla="*/ 31 w 57"/>
                  <a:gd name="T7" fmla="*/ 0 h 114"/>
                  <a:gd name="T8" fmla="*/ 0 w 57"/>
                  <a:gd name="T9" fmla="*/ 99 h 114"/>
                </a:gdLst>
                <a:ahLst/>
                <a:cxnLst>
                  <a:cxn ang="0">
                    <a:pos x="T0" y="T1"/>
                  </a:cxn>
                  <a:cxn ang="0">
                    <a:pos x="T2" y="T3"/>
                  </a:cxn>
                  <a:cxn ang="0">
                    <a:pos x="T4" y="T5"/>
                  </a:cxn>
                  <a:cxn ang="0">
                    <a:pos x="T6" y="T7"/>
                  </a:cxn>
                  <a:cxn ang="0">
                    <a:pos x="T8" y="T9"/>
                  </a:cxn>
                </a:cxnLst>
                <a:rect l="0" t="0" r="r" b="b"/>
                <a:pathLst>
                  <a:path w="57" h="114">
                    <a:moveTo>
                      <a:pt x="0" y="99"/>
                    </a:moveTo>
                    <a:cubicBezTo>
                      <a:pt x="22" y="114"/>
                      <a:pt x="22" y="114"/>
                      <a:pt x="22" y="114"/>
                    </a:cubicBezTo>
                    <a:cubicBezTo>
                      <a:pt x="44" y="82"/>
                      <a:pt x="57" y="42"/>
                      <a:pt x="57" y="0"/>
                    </a:cubicBezTo>
                    <a:cubicBezTo>
                      <a:pt x="31" y="0"/>
                      <a:pt x="31" y="0"/>
                      <a:pt x="31" y="0"/>
                    </a:cubicBezTo>
                    <a:cubicBezTo>
                      <a:pt x="31" y="37"/>
                      <a:pt x="20" y="71"/>
                      <a:pt x="0" y="99"/>
                    </a:cubicBezTo>
                    <a:close/>
                  </a:path>
                </a:pathLst>
              </a:custGeom>
              <a:solidFill>
                <a:sysClr val="windowText" lastClr="000000">
                  <a:lumMod val="50000"/>
                  <a:lumOff val="50000"/>
                </a:sysClr>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98" name="Freeform 579"/>
              <p:cNvSpPr>
                <a:spLocks/>
              </p:cNvSpPr>
              <p:nvPr/>
            </p:nvSpPr>
            <p:spPr bwMode="auto">
              <a:xfrm>
                <a:off x="7228844" y="3790714"/>
                <a:ext cx="361361" cy="362804"/>
              </a:xfrm>
              <a:custGeom>
                <a:avLst/>
                <a:gdLst>
                  <a:gd name="T0" fmla="*/ 187 w 212"/>
                  <a:gd name="T1" fmla="*/ 213 h 213"/>
                  <a:gd name="T2" fmla="*/ 212 w 212"/>
                  <a:gd name="T3" fmla="*/ 213 h 213"/>
                  <a:gd name="T4" fmla="*/ 0 w 212"/>
                  <a:gd name="T5" fmla="*/ 0 h 213"/>
                  <a:gd name="T6" fmla="*/ 0 w 212"/>
                  <a:gd name="T7" fmla="*/ 25 h 213"/>
                  <a:gd name="T8" fmla="*/ 0 w 212"/>
                  <a:gd name="T9" fmla="*/ 52 h 213"/>
                  <a:gd name="T10" fmla="*/ 0 w 212"/>
                  <a:gd name="T11" fmla="*/ 213 h 213"/>
                  <a:gd name="T12" fmla="*/ 160 w 212"/>
                  <a:gd name="T13" fmla="*/ 213 h 213"/>
                  <a:gd name="T14" fmla="*/ 187 w 212"/>
                  <a:gd name="T15" fmla="*/ 213 h 2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2" h="213">
                    <a:moveTo>
                      <a:pt x="187" y="213"/>
                    </a:moveTo>
                    <a:cubicBezTo>
                      <a:pt x="212" y="213"/>
                      <a:pt x="212" y="213"/>
                      <a:pt x="212" y="213"/>
                    </a:cubicBezTo>
                    <a:cubicBezTo>
                      <a:pt x="187" y="7"/>
                      <a:pt x="0" y="0"/>
                      <a:pt x="0" y="0"/>
                    </a:cubicBezTo>
                    <a:cubicBezTo>
                      <a:pt x="0" y="25"/>
                      <a:pt x="0" y="25"/>
                      <a:pt x="0" y="25"/>
                    </a:cubicBezTo>
                    <a:cubicBezTo>
                      <a:pt x="0" y="52"/>
                      <a:pt x="0" y="52"/>
                      <a:pt x="0" y="52"/>
                    </a:cubicBezTo>
                    <a:cubicBezTo>
                      <a:pt x="0" y="213"/>
                      <a:pt x="0" y="213"/>
                      <a:pt x="0" y="213"/>
                    </a:cubicBezTo>
                    <a:cubicBezTo>
                      <a:pt x="160" y="213"/>
                      <a:pt x="160" y="213"/>
                      <a:pt x="160" y="213"/>
                    </a:cubicBezTo>
                    <a:lnTo>
                      <a:pt x="187" y="213"/>
                    </a:lnTo>
                    <a:close/>
                  </a:path>
                </a:pathLst>
              </a:custGeom>
              <a:solidFill>
                <a:srgbClr val="663A77"/>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99" name="Freeform 580"/>
              <p:cNvSpPr>
                <a:spLocks/>
              </p:cNvSpPr>
              <p:nvPr/>
            </p:nvSpPr>
            <p:spPr bwMode="auto">
              <a:xfrm>
                <a:off x="6858828" y="3833269"/>
                <a:ext cx="605154" cy="688822"/>
              </a:xfrm>
              <a:custGeom>
                <a:avLst/>
                <a:gdLst>
                  <a:gd name="T0" fmla="*/ 202 w 355"/>
                  <a:gd name="T1" fmla="*/ 202 h 404"/>
                  <a:gd name="T2" fmla="*/ 202 w 355"/>
                  <a:gd name="T3" fmla="*/ 26 h 404"/>
                  <a:gd name="T4" fmla="*/ 202 w 355"/>
                  <a:gd name="T5" fmla="*/ 0 h 404"/>
                  <a:gd name="T6" fmla="*/ 0 w 355"/>
                  <a:gd name="T7" fmla="*/ 202 h 404"/>
                  <a:gd name="T8" fmla="*/ 202 w 355"/>
                  <a:gd name="T9" fmla="*/ 404 h 404"/>
                  <a:gd name="T10" fmla="*/ 355 w 355"/>
                  <a:gd name="T11" fmla="*/ 335 h 404"/>
                  <a:gd name="T12" fmla="*/ 335 w 355"/>
                  <a:gd name="T13" fmla="*/ 317 h 404"/>
                  <a:gd name="T14" fmla="*/ 202 w 355"/>
                  <a:gd name="T15" fmla="*/ 202 h 4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5" h="404">
                    <a:moveTo>
                      <a:pt x="202" y="202"/>
                    </a:moveTo>
                    <a:cubicBezTo>
                      <a:pt x="202" y="26"/>
                      <a:pt x="202" y="26"/>
                      <a:pt x="202" y="26"/>
                    </a:cubicBezTo>
                    <a:cubicBezTo>
                      <a:pt x="202" y="0"/>
                      <a:pt x="202" y="0"/>
                      <a:pt x="202" y="0"/>
                    </a:cubicBezTo>
                    <a:cubicBezTo>
                      <a:pt x="91" y="0"/>
                      <a:pt x="0" y="90"/>
                      <a:pt x="0" y="202"/>
                    </a:cubicBezTo>
                    <a:cubicBezTo>
                      <a:pt x="0" y="314"/>
                      <a:pt x="91" y="404"/>
                      <a:pt x="202" y="404"/>
                    </a:cubicBezTo>
                    <a:cubicBezTo>
                      <a:pt x="263" y="404"/>
                      <a:pt x="318" y="377"/>
                      <a:pt x="355" y="335"/>
                    </a:cubicBezTo>
                    <a:cubicBezTo>
                      <a:pt x="335" y="317"/>
                      <a:pt x="335" y="317"/>
                      <a:pt x="335" y="317"/>
                    </a:cubicBezTo>
                    <a:lnTo>
                      <a:pt x="202" y="202"/>
                    </a:lnTo>
                    <a:close/>
                  </a:path>
                </a:pathLst>
              </a:custGeom>
              <a:solidFill>
                <a:sysClr val="windowText" lastClr="000000">
                  <a:lumMod val="50000"/>
                  <a:lumOff val="50000"/>
                </a:sysClr>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grpSp>
        <p:nvGrpSpPr>
          <p:cNvPr id="100" name="组合 99"/>
          <p:cNvGrpSpPr/>
          <p:nvPr/>
        </p:nvGrpSpPr>
        <p:grpSpPr>
          <a:xfrm>
            <a:off x="4821176" y="2511713"/>
            <a:ext cx="1317722" cy="1317245"/>
            <a:chOff x="6427398" y="2085735"/>
            <a:chExt cx="1756733" cy="1756733"/>
          </a:xfrm>
        </p:grpSpPr>
        <p:sp>
          <p:nvSpPr>
            <p:cNvPr id="101" name="圆角矩形 100"/>
            <p:cNvSpPr/>
            <p:nvPr/>
          </p:nvSpPr>
          <p:spPr>
            <a:xfrm>
              <a:off x="6427398" y="2085735"/>
              <a:ext cx="1756733" cy="1756733"/>
            </a:xfrm>
            <a:prstGeom prst="roundRect">
              <a:avLst>
                <a:gd name="adj" fmla="val 12557"/>
              </a:avLst>
            </a:prstGeom>
            <a:gradFill>
              <a:gsLst>
                <a:gs pos="0">
                  <a:sysClr val="window" lastClr="FFFFFF">
                    <a:lumMod val="80000"/>
                  </a:sysClr>
                </a:gs>
                <a:gs pos="100000">
                  <a:sysClr val="window" lastClr="FFFFFF">
                    <a:lumMod val="97000"/>
                  </a:sysClr>
                </a:gs>
              </a:gsLst>
              <a:lin ang="2700000" scaled="1"/>
            </a:gradFill>
            <a:ln w="22225" cap="flat" cmpd="sng" algn="ctr">
              <a:gradFill flip="none" rotWithShape="1">
                <a:gsLst>
                  <a:gs pos="0">
                    <a:sysClr val="window" lastClr="FFFFFF"/>
                  </a:gs>
                  <a:gs pos="100000">
                    <a:sysClr val="window" lastClr="FFFFFF">
                      <a:lumMod val="75000"/>
                    </a:sysClr>
                  </a:gs>
                </a:gsLst>
                <a:lin ang="2700000" scaled="1"/>
                <a:tileRect/>
              </a:gradFill>
              <a:prstDash val="solid"/>
              <a:miter lim="800000"/>
            </a:ln>
            <a:effectLst>
              <a:outerShdw blurRad="444500" dist="177800" dir="2700000" algn="tl"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nvGrpSpPr>
            <p:cNvPr id="102" name="组合 101"/>
            <p:cNvGrpSpPr/>
            <p:nvPr/>
          </p:nvGrpSpPr>
          <p:grpSpPr>
            <a:xfrm>
              <a:off x="7080219" y="2236580"/>
              <a:ext cx="383708" cy="380875"/>
              <a:chOff x="8400062" y="4884922"/>
              <a:chExt cx="683773" cy="678724"/>
            </a:xfrm>
          </p:grpSpPr>
          <p:sp>
            <p:nvSpPr>
              <p:cNvPr id="103" name="Freeform 378"/>
              <p:cNvSpPr>
                <a:spLocks noEditPoints="1"/>
              </p:cNvSpPr>
              <p:nvPr/>
            </p:nvSpPr>
            <p:spPr bwMode="auto">
              <a:xfrm>
                <a:off x="8927317" y="5146025"/>
                <a:ext cx="156518" cy="156518"/>
              </a:xfrm>
              <a:custGeom>
                <a:avLst/>
                <a:gdLst>
                  <a:gd name="T0" fmla="*/ 46 w 92"/>
                  <a:gd name="T1" fmla="*/ 0 h 92"/>
                  <a:gd name="T2" fmla="*/ 0 w 92"/>
                  <a:gd name="T3" fmla="*/ 46 h 92"/>
                  <a:gd name="T4" fmla="*/ 46 w 92"/>
                  <a:gd name="T5" fmla="*/ 92 h 92"/>
                  <a:gd name="T6" fmla="*/ 92 w 92"/>
                  <a:gd name="T7" fmla="*/ 46 h 92"/>
                  <a:gd name="T8" fmla="*/ 46 w 92"/>
                  <a:gd name="T9" fmla="*/ 0 h 92"/>
                  <a:gd name="T10" fmla="*/ 46 w 92"/>
                  <a:gd name="T11" fmla="*/ 78 h 92"/>
                  <a:gd name="T12" fmla="*/ 14 w 92"/>
                  <a:gd name="T13" fmla="*/ 46 h 92"/>
                  <a:gd name="T14" fmla="*/ 46 w 92"/>
                  <a:gd name="T15" fmla="*/ 14 h 92"/>
                  <a:gd name="T16" fmla="*/ 78 w 92"/>
                  <a:gd name="T17" fmla="*/ 46 h 92"/>
                  <a:gd name="T18" fmla="*/ 46 w 92"/>
                  <a:gd name="T19"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0"/>
                    </a:moveTo>
                    <a:cubicBezTo>
                      <a:pt x="20" y="0"/>
                      <a:pt x="0" y="21"/>
                      <a:pt x="0" y="46"/>
                    </a:cubicBezTo>
                    <a:cubicBezTo>
                      <a:pt x="0" y="72"/>
                      <a:pt x="20" y="92"/>
                      <a:pt x="46" y="92"/>
                    </a:cubicBezTo>
                    <a:cubicBezTo>
                      <a:pt x="71" y="92"/>
                      <a:pt x="92" y="72"/>
                      <a:pt x="92" y="46"/>
                    </a:cubicBezTo>
                    <a:cubicBezTo>
                      <a:pt x="92" y="21"/>
                      <a:pt x="71" y="0"/>
                      <a:pt x="46" y="0"/>
                    </a:cubicBezTo>
                    <a:close/>
                    <a:moveTo>
                      <a:pt x="46" y="78"/>
                    </a:moveTo>
                    <a:cubicBezTo>
                      <a:pt x="28" y="78"/>
                      <a:pt x="14" y="64"/>
                      <a:pt x="14" y="46"/>
                    </a:cubicBezTo>
                    <a:cubicBezTo>
                      <a:pt x="14" y="28"/>
                      <a:pt x="28" y="14"/>
                      <a:pt x="46" y="14"/>
                    </a:cubicBezTo>
                    <a:cubicBezTo>
                      <a:pt x="64" y="14"/>
                      <a:pt x="78" y="28"/>
                      <a:pt x="78" y="46"/>
                    </a:cubicBezTo>
                    <a:cubicBezTo>
                      <a:pt x="78" y="64"/>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04" name="Freeform 379"/>
              <p:cNvSpPr>
                <a:spLocks/>
              </p:cNvSpPr>
              <p:nvPr/>
            </p:nvSpPr>
            <p:spPr bwMode="auto">
              <a:xfrm>
                <a:off x="8852304" y="5217432"/>
                <a:ext cx="66358" cy="8655"/>
              </a:xfrm>
              <a:custGeom>
                <a:avLst/>
                <a:gdLst>
                  <a:gd name="T0" fmla="*/ 37 w 39"/>
                  <a:gd name="T1" fmla="*/ 0 h 5"/>
                  <a:gd name="T2" fmla="*/ 2 w 39"/>
                  <a:gd name="T3" fmla="*/ 0 h 5"/>
                  <a:gd name="T4" fmla="*/ 1 w 39"/>
                  <a:gd name="T5" fmla="*/ 1 h 5"/>
                  <a:gd name="T6" fmla="*/ 0 w 39"/>
                  <a:gd name="T7" fmla="*/ 3 h 5"/>
                  <a:gd name="T8" fmla="*/ 2 w 39"/>
                  <a:gd name="T9" fmla="*/ 5 h 5"/>
                  <a:gd name="T10" fmla="*/ 37 w 39"/>
                  <a:gd name="T11" fmla="*/ 5 h 5"/>
                  <a:gd name="T12" fmla="*/ 39 w 39"/>
                  <a:gd name="T13" fmla="*/ 3 h 5"/>
                  <a:gd name="T14" fmla="*/ 37 w 39"/>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5">
                    <a:moveTo>
                      <a:pt x="37" y="0"/>
                    </a:moveTo>
                    <a:cubicBezTo>
                      <a:pt x="2" y="0"/>
                      <a:pt x="2" y="0"/>
                      <a:pt x="2" y="0"/>
                    </a:cubicBezTo>
                    <a:cubicBezTo>
                      <a:pt x="2" y="0"/>
                      <a:pt x="1" y="0"/>
                      <a:pt x="1" y="1"/>
                    </a:cubicBezTo>
                    <a:cubicBezTo>
                      <a:pt x="0" y="1"/>
                      <a:pt x="0" y="2"/>
                      <a:pt x="0" y="3"/>
                    </a:cubicBezTo>
                    <a:cubicBezTo>
                      <a:pt x="0" y="4"/>
                      <a:pt x="1" y="5"/>
                      <a:pt x="2" y="5"/>
                    </a:cubicBezTo>
                    <a:cubicBezTo>
                      <a:pt x="37" y="5"/>
                      <a:pt x="37" y="5"/>
                      <a:pt x="37" y="5"/>
                    </a:cubicBezTo>
                    <a:cubicBezTo>
                      <a:pt x="38" y="5"/>
                      <a:pt x="39" y="4"/>
                      <a:pt x="39" y="3"/>
                    </a:cubicBezTo>
                    <a:cubicBezTo>
                      <a:pt x="39" y="1"/>
                      <a:pt x="38" y="0"/>
                      <a:pt x="37" y="0"/>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05" name="Freeform 380"/>
              <p:cNvSpPr>
                <a:spLocks/>
              </p:cNvSpPr>
              <p:nvPr/>
            </p:nvSpPr>
            <p:spPr bwMode="auto">
              <a:xfrm>
                <a:off x="8739784" y="5048652"/>
                <a:ext cx="7934" cy="67079"/>
              </a:xfrm>
              <a:custGeom>
                <a:avLst/>
                <a:gdLst>
                  <a:gd name="T0" fmla="*/ 0 w 5"/>
                  <a:gd name="T1" fmla="*/ 3 h 39"/>
                  <a:gd name="T2" fmla="*/ 0 w 5"/>
                  <a:gd name="T3" fmla="*/ 37 h 39"/>
                  <a:gd name="T4" fmla="*/ 0 w 5"/>
                  <a:gd name="T5" fmla="*/ 39 h 39"/>
                  <a:gd name="T6" fmla="*/ 2 w 5"/>
                  <a:gd name="T7" fmla="*/ 39 h 39"/>
                  <a:gd name="T8" fmla="*/ 5 w 5"/>
                  <a:gd name="T9" fmla="*/ 37 h 39"/>
                  <a:gd name="T10" fmla="*/ 5 w 5"/>
                  <a:gd name="T11" fmla="*/ 3 h 39"/>
                  <a:gd name="T12" fmla="*/ 2 w 5"/>
                  <a:gd name="T13" fmla="*/ 0 h 39"/>
                  <a:gd name="T14" fmla="*/ 0 w 5"/>
                  <a:gd name="T15" fmla="*/ 3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9">
                    <a:moveTo>
                      <a:pt x="0" y="3"/>
                    </a:moveTo>
                    <a:cubicBezTo>
                      <a:pt x="0" y="37"/>
                      <a:pt x="0" y="37"/>
                      <a:pt x="0" y="37"/>
                    </a:cubicBezTo>
                    <a:cubicBezTo>
                      <a:pt x="0" y="38"/>
                      <a:pt x="0" y="38"/>
                      <a:pt x="0" y="39"/>
                    </a:cubicBezTo>
                    <a:cubicBezTo>
                      <a:pt x="1" y="39"/>
                      <a:pt x="2" y="39"/>
                      <a:pt x="2" y="39"/>
                    </a:cubicBezTo>
                    <a:cubicBezTo>
                      <a:pt x="4" y="39"/>
                      <a:pt x="5" y="38"/>
                      <a:pt x="5" y="37"/>
                    </a:cubicBezTo>
                    <a:cubicBezTo>
                      <a:pt x="5" y="3"/>
                      <a:pt x="5" y="3"/>
                      <a:pt x="5" y="3"/>
                    </a:cubicBezTo>
                    <a:cubicBezTo>
                      <a:pt x="5" y="1"/>
                      <a:pt x="4" y="0"/>
                      <a:pt x="2" y="0"/>
                    </a:cubicBezTo>
                    <a:cubicBezTo>
                      <a:pt x="1" y="0"/>
                      <a:pt x="0" y="1"/>
                      <a:pt x="0" y="3"/>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06" name="Freeform 381"/>
              <p:cNvSpPr>
                <a:spLocks/>
              </p:cNvSpPr>
              <p:nvPr/>
            </p:nvSpPr>
            <p:spPr bwMode="auto">
              <a:xfrm>
                <a:off x="8736178" y="5335000"/>
                <a:ext cx="8655" cy="68522"/>
              </a:xfrm>
              <a:custGeom>
                <a:avLst/>
                <a:gdLst>
                  <a:gd name="T0" fmla="*/ 5 w 5"/>
                  <a:gd name="T1" fmla="*/ 37 h 40"/>
                  <a:gd name="T2" fmla="*/ 5 w 5"/>
                  <a:gd name="T3" fmla="*/ 3 h 40"/>
                  <a:gd name="T4" fmla="*/ 3 w 5"/>
                  <a:gd name="T5" fmla="*/ 0 h 40"/>
                  <a:gd name="T6" fmla="*/ 0 w 5"/>
                  <a:gd name="T7" fmla="*/ 3 h 40"/>
                  <a:gd name="T8" fmla="*/ 0 w 5"/>
                  <a:gd name="T9" fmla="*/ 37 h 40"/>
                  <a:gd name="T10" fmla="*/ 1 w 5"/>
                  <a:gd name="T11" fmla="*/ 39 h 40"/>
                  <a:gd name="T12" fmla="*/ 3 w 5"/>
                  <a:gd name="T13" fmla="*/ 40 h 40"/>
                  <a:gd name="T14" fmla="*/ 5 w 5"/>
                  <a:gd name="T15" fmla="*/ 37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0">
                    <a:moveTo>
                      <a:pt x="5" y="37"/>
                    </a:moveTo>
                    <a:cubicBezTo>
                      <a:pt x="5" y="3"/>
                      <a:pt x="5" y="3"/>
                      <a:pt x="5" y="3"/>
                    </a:cubicBezTo>
                    <a:cubicBezTo>
                      <a:pt x="5" y="1"/>
                      <a:pt x="4" y="0"/>
                      <a:pt x="3" y="0"/>
                    </a:cubicBezTo>
                    <a:cubicBezTo>
                      <a:pt x="1" y="0"/>
                      <a:pt x="0" y="1"/>
                      <a:pt x="0" y="3"/>
                    </a:cubicBezTo>
                    <a:cubicBezTo>
                      <a:pt x="0" y="37"/>
                      <a:pt x="0" y="37"/>
                      <a:pt x="0" y="37"/>
                    </a:cubicBezTo>
                    <a:cubicBezTo>
                      <a:pt x="0" y="38"/>
                      <a:pt x="0" y="38"/>
                      <a:pt x="1" y="39"/>
                    </a:cubicBezTo>
                    <a:cubicBezTo>
                      <a:pt x="1" y="39"/>
                      <a:pt x="2" y="40"/>
                      <a:pt x="3" y="40"/>
                    </a:cubicBezTo>
                    <a:cubicBezTo>
                      <a:pt x="4" y="40"/>
                      <a:pt x="5" y="38"/>
                      <a:pt x="5" y="37"/>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07" name="Freeform 382"/>
              <p:cNvSpPr>
                <a:spLocks noEditPoints="1"/>
              </p:cNvSpPr>
              <p:nvPr/>
            </p:nvSpPr>
            <p:spPr bwMode="auto">
              <a:xfrm>
                <a:off x="8664771" y="4884922"/>
                <a:ext cx="156518" cy="157239"/>
              </a:xfrm>
              <a:custGeom>
                <a:avLst/>
                <a:gdLst>
                  <a:gd name="T0" fmla="*/ 46 w 92"/>
                  <a:gd name="T1" fmla="*/ 92 h 92"/>
                  <a:gd name="T2" fmla="*/ 92 w 92"/>
                  <a:gd name="T3" fmla="*/ 46 h 92"/>
                  <a:gd name="T4" fmla="*/ 46 w 92"/>
                  <a:gd name="T5" fmla="*/ 0 h 92"/>
                  <a:gd name="T6" fmla="*/ 0 w 92"/>
                  <a:gd name="T7" fmla="*/ 46 h 92"/>
                  <a:gd name="T8" fmla="*/ 46 w 92"/>
                  <a:gd name="T9" fmla="*/ 92 h 92"/>
                  <a:gd name="T10" fmla="*/ 46 w 92"/>
                  <a:gd name="T11" fmla="*/ 14 h 92"/>
                  <a:gd name="T12" fmla="*/ 79 w 92"/>
                  <a:gd name="T13" fmla="*/ 46 h 92"/>
                  <a:gd name="T14" fmla="*/ 46 w 92"/>
                  <a:gd name="T15" fmla="*/ 78 h 92"/>
                  <a:gd name="T16" fmla="*/ 14 w 92"/>
                  <a:gd name="T17" fmla="*/ 46 h 92"/>
                  <a:gd name="T18" fmla="*/ 46 w 92"/>
                  <a:gd name="T19" fmla="*/ 1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92"/>
                    </a:moveTo>
                    <a:cubicBezTo>
                      <a:pt x="72" y="92"/>
                      <a:pt x="92" y="71"/>
                      <a:pt x="92" y="46"/>
                    </a:cubicBezTo>
                    <a:cubicBezTo>
                      <a:pt x="92" y="21"/>
                      <a:pt x="72" y="0"/>
                      <a:pt x="46" y="0"/>
                    </a:cubicBezTo>
                    <a:cubicBezTo>
                      <a:pt x="21" y="0"/>
                      <a:pt x="0" y="21"/>
                      <a:pt x="0" y="46"/>
                    </a:cubicBezTo>
                    <a:cubicBezTo>
                      <a:pt x="0" y="71"/>
                      <a:pt x="21" y="92"/>
                      <a:pt x="46" y="92"/>
                    </a:cubicBezTo>
                    <a:close/>
                    <a:moveTo>
                      <a:pt x="46" y="14"/>
                    </a:moveTo>
                    <a:cubicBezTo>
                      <a:pt x="64" y="14"/>
                      <a:pt x="79" y="28"/>
                      <a:pt x="79" y="46"/>
                    </a:cubicBezTo>
                    <a:cubicBezTo>
                      <a:pt x="79" y="64"/>
                      <a:pt x="64" y="78"/>
                      <a:pt x="46" y="78"/>
                    </a:cubicBezTo>
                    <a:cubicBezTo>
                      <a:pt x="29" y="78"/>
                      <a:pt x="14" y="64"/>
                      <a:pt x="14" y="46"/>
                    </a:cubicBezTo>
                    <a:cubicBezTo>
                      <a:pt x="14" y="28"/>
                      <a:pt x="29" y="14"/>
                      <a:pt x="46" y="14"/>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08" name="Freeform 383"/>
              <p:cNvSpPr>
                <a:spLocks noEditPoints="1"/>
              </p:cNvSpPr>
              <p:nvPr/>
            </p:nvSpPr>
            <p:spPr bwMode="auto">
              <a:xfrm>
                <a:off x="8664771" y="5408571"/>
                <a:ext cx="156518" cy="155075"/>
              </a:xfrm>
              <a:custGeom>
                <a:avLst/>
                <a:gdLst>
                  <a:gd name="T0" fmla="*/ 46 w 92"/>
                  <a:gd name="T1" fmla="*/ 0 h 91"/>
                  <a:gd name="T2" fmla="*/ 0 w 92"/>
                  <a:gd name="T3" fmla="*/ 46 h 91"/>
                  <a:gd name="T4" fmla="*/ 46 w 92"/>
                  <a:gd name="T5" fmla="*/ 91 h 91"/>
                  <a:gd name="T6" fmla="*/ 92 w 92"/>
                  <a:gd name="T7" fmla="*/ 46 h 91"/>
                  <a:gd name="T8" fmla="*/ 46 w 92"/>
                  <a:gd name="T9" fmla="*/ 0 h 91"/>
                  <a:gd name="T10" fmla="*/ 46 w 92"/>
                  <a:gd name="T11" fmla="*/ 78 h 91"/>
                  <a:gd name="T12" fmla="*/ 14 w 92"/>
                  <a:gd name="T13" fmla="*/ 46 h 91"/>
                  <a:gd name="T14" fmla="*/ 46 w 92"/>
                  <a:gd name="T15" fmla="*/ 13 h 91"/>
                  <a:gd name="T16" fmla="*/ 79 w 92"/>
                  <a:gd name="T17" fmla="*/ 46 h 91"/>
                  <a:gd name="T18" fmla="*/ 46 w 92"/>
                  <a:gd name="T19" fmla="*/ 7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1">
                    <a:moveTo>
                      <a:pt x="46" y="0"/>
                    </a:moveTo>
                    <a:cubicBezTo>
                      <a:pt x="21" y="0"/>
                      <a:pt x="0" y="20"/>
                      <a:pt x="0" y="46"/>
                    </a:cubicBezTo>
                    <a:cubicBezTo>
                      <a:pt x="0" y="71"/>
                      <a:pt x="21" y="91"/>
                      <a:pt x="46" y="91"/>
                    </a:cubicBezTo>
                    <a:cubicBezTo>
                      <a:pt x="72" y="91"/>
                      <a:pt x="92" y="71"/>
                      <a:pt x="92" y="46"/>
                    </a:cubicBezTo>
                    <a:cubicBezTo>
                      <a:pt x="92" y="20"/>
                      <a:pt x="72" y="0"/>
                      <a:pt x="46" y="0"/>
                    </a:cubicBezTo>
                    <a:close/>
                    <a:moveTo>
                      <a:pt x="46" y="78"/>
                    </a:moveTo>
                    <a:cubicBezTo>
                      <a:pt x="29" y="78"/>
                      <a:pt x="14" y="63"/>
                      <a:pt x="14" y="46"/>
                    </a:cubicBezTo>
                    <a:cubicBezTo>
                      <a:pt x="14" y="28"/>
                      <a:pt x="29" y="13"/>
                      <a:pt x="46" y="13"/>
                    </a:cubicBezTo>
                    <a:cubicBezTo>
                      <a:pt x="64" y="13"/>
                      <a:pt x="79" y="28"/>
                      <a:pt x="79" y="46"/>
                    </a:cubicBezTo>
                    <a:cubicBezTo>
                      <a:pt x="79" y="63"/>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09" name="Freeform 384"/>
              <p:cNvSpPr>
                <a:spLocks noEditPoints="1"/>
              </p:cNvSpPr>
              <p:nvPr/>
            </p:nvSpPr>
            <p:spPr bwMode="auto">
              <a:xfrm>
                <a:off x="8633756" y="5120780"/>
                <a:ext cx="209893" cy="209171"/>
              </a:xfrm>
              <a:custGeom>
                <a:avLst/>
                <a:gdLst>
                  <a:gd name="T0" fmla="*/ 62 w 123"/>
                  <a:gd name="T1" fmla="*/ 0 h 123"/>
                  <a:gd name="T2" fmla="*/ 0 w 123"/>
                  <a:gd name="T3" fmla="*/ 61 h 123"/>
                  <a:gd name="T4" fmla="*/ 62 w 123"/>
                  <a:gd name="T5" fmla="*/ 123 h 123"/>
                  <a:gd name="T6" fmla="*/ 123 w 123"/>
                  <a:gd name="T7" fmla="*/ 61 h 123"/>
                  <a:gd name="T8" fmla="*/ 62 w 123"/>
                  <a:gd name="T9" fmla="*/ 0 h 123"/>
                  <a:gd name="T10" fmla="*/ 62 w 123"/>
                  <a:gd name="T11" fmla="*/ 105 h 123"/>
                  <a:gd name="T12" fmla="*/ 18 w 123"/>
                  <a:gd name="T13" fmla="*/ 61 h 123"/>
                  <a:gd name="T14" fmla="*/ 62 w 123"/>
                  <a:gd name="T15" fmla="*/ 18 h 123"/>
                  <a:gd name="T16" fmla="*/ 105 w 123"/>
                  <a:gd name="T17" fmla="*/ 61 h 123"/>
                  <a:gd name="T18" fmla="*/ 62 w 123"/>
                  <a:gd name="T19" fmla="*/ 10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3">
                    <a:moveTo>
                      <a:pt x="62" y="0"/>
                    </a:moveTo>
                    <a:cubicBezTo>
                      <a:pt x="28" y="0"/>
                      <a:pt x="0" y="27"/>
                      <a:pt x="0" y="61"/>
                    </a:cubicBezTo>
                    <a:cubicBezTo>
                      <a:pt x="0" y="95"/>
                      <a:pt x="28" y="123"/>
                      <a:pt x="62" y="123"/>
                    </a:cubicBezTo>
                    <a:cubicBezTo>
                      <a:pt x="96" y="123"/>
                      <a:pt x="123" y="95"/>
                      <a:pt x="123" y="61"/>
                    </a:cubicBezTo>
                    <a:cubicBezTo>
                      <a:pt x="123" y="27"/>
                      <a:pt x="96" y="0"/>
                      <a:pt x="62" y="0"/>
                    </a:cubicBezTo>
                    <a:close/>
                    <a:moveTo>
                      <a:pt x="62" y="105"/>
                    </a:moveTo>
                    <a:cubicBezTo>
                      <a:pt x="38" y="105"/>
                      <a:pt x="18" y="85"/>
                      <a:pt x="18" y="61"/>
                    </a:cubicBezTo>
                    <a:cubicBezTo>
                      <a:pt x="18" y="37"/>
                      <a:pt x="38" y="18"/>
                      <a:pt x="62" y="18"/>
                    </a:cubicBezTo>
                    <a:cubicBezTo>
                      <a:pt x="86" y="18"/>
                      <a:pt x="105" y="37"/>
                      <a:pt x="105" y="61"/>
                    </a:cubicBezTo>
                    <a:cubicBezTo>
                      <a:pt x="105" y="85"/>
                      <a:pt x="86" y="105"/>
                      <a:pt x="62" y="105"/>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10" name="Freeform 385"/>
              <p:cNvSpPr>
                <a:spLocks/>
              </p:cNvSpPr>
              <p:nvPr/>
            </p:nvSpPr>
            <p:spPr bwMode="auto">
              <a:xfrm>
                <a:off x="8562350" y="5221038"/>
                <a:ext cx="67800" cy="8655"/>
              </a:xfrm>
              <a:custGeom>
                <a:avLst/>
                <a:gdLst>
                  <a:gd name="T0" fmla="*/ 37 w 40"/>
                  <a:gd name="T1" fmla="*/ 0 h 5"/>
                  <a:gd name="T2" fmla="*/ 3 w 40"/>
                  <a:gd name="T3" fmla="*/ 0 h 5"/>
                  <a:gd name="T4" fmla="*/ 1 w 40"/>
                  <a:gd name="T5" fmla="*/ 0 h 5"/>
                  <a:gd name="T6" fmla="*/ 0 w 40"/>
                  <a:gd name="T7" fmla="*/ 2 h 5"/>
                  <a:gd name="T8" fmla="*/ 3 w 40"/>
                  <a:gd name="T9" fmla="*/ 5 h 5"/>
                  <a:gd name="T10" fmla="*/ 37 w 40"/>
                  <a:gd name="T11" fmla="*/ 5 h 5"/>
                  <a:gd name="T12" fmla="*/ 40 w 40"/>
                  <a:gd name="T13" fmla="*/ 2 h 5"/>
                  <a:gd name="T14" fmla="*/ 37 w 40"/>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5">
                    <a:moveTo>
                      <a:pt x="37" y="0"/>
                    </a:moveTo>
                    <a:cubicBezTo>
                      <a:pt x="3" y="0"/>
                      <a:pt x="3" y="0"/>
                      <a:pt x="3" y="0"/>
                    </a:cubicBezTo>
                    <a:cubicBezTo>
                      <a:pt x="2" y="0"/>
                      <a:pt x="1" y="0"/>
                      <a:pt x="1" y="0"/>
                    </a:cubicBezTo>
                    <a:cubicBezTo>
                      <a:pt x="0" y="1"/>
                      <a:pt x="0" y="1"/>
                      <a:pt x="0" y="2"/>
                    </a:cubicBezTo>
                    <a:cubicBezTo>
                      <a:pt x="0" y="4"/>
                      <a:pt x="1" y="5"/>
                      <a:pt x="3" y="5"/>
                    </a:cubicBezTo>
                    <a:cubicBezTo>
                      <a:pt x="37" y="5"/>
                      <a:pt x="37" y="5"/>
                      <a:pt x="37" y="5"/>
                    </a:cubicBezTo>
                    <a:cubicBezTo>
                      <a:pt x="38" y="5"/>
                      <a:pt x="40" y="4"/>
                      <a:pt x="40" y="2"/>
                    </a:cubicBezTo>
                    <a:cubicBezTo>
                      <a:pt x="40" y="1"/>
                      <a:pt x="38" y="0"/>
                      <a:pt x="37" y="0"/>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11" name="Freeform 386"/>
              <p:cNvSpPr>
                <a:spLocks noEditPoints="1"/>
              </p:cNvSpPr>
              <p:nvPr/>
            </p:nvSpPr>
            <p:spPr bwMode="auto">
              <a:xfrm>
                <a:off x="8400062" y="5146025"/>
                <a:ext cx="157239" cy="156518"/>
              </a:xfrm>
              <a:custGeom>
                <a:avLst/>
                <a:gdLst>
                  <a:gd name="T0" fmla="*/ 46 w 92"/>
                  <a:gd name="T1" fmla="*/ 0 h 92"/>
                  <a:gd name="T2" fmla="*/ 0 w 92"/>
                  <a:gd name="T3" fmla="*/ 46 h 92"/>
                  <a:gd name="T4" fmla="*/ 46 w 92"/>
                  <a:gd name="T5" fmla="*/ 92 h 92"/>
                  <a:gd name="T6" fmla="*/ 92 w 92"/>
                  <a:gd name="T7" fmla="*/ 46 h 92"/>
                  <a:gd name="T8" fmla="*/ 46 w 92"/>
                  <a:gd name="T9" fmla="*/ 0 h 92"/>
                  <a:gd name="T10" fmla="*/ 46 w 92"/>
                  <a:gd name="T11" fmla="*/ 78 h 92"/>
                  <a:gd name="T12" fmla="*/ 14 w 92"/>
                  <a:gd name="T13" fmla="*/ 46 h 92"/>
                  <a:gd name="T14" fmla="*/ 46 w 92"/>
                  <a:gd name="T15" fmla="*/ 14 h 92"/>
                  <a:gd name="T16" fmla="*/ 78 w 92"/>
                  <a:gd name="T17" fmla="*/ 46 h 92"/>
                  <a:gd name="T18" fmla="*/ 46 w 92"/>
                  <a:gd name="T19"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0"/>
                    </a:moveTo>
                    <a:cubicBezTo>
                      <a:pt x="21" y="0"/>
                      <a:pt x="0" y="21"/>
                      <a:pt x="0" y="46"/>
                    </a:cubicBezTo>
                    <a:cubicBezTo>
                      <a:pt x="0" y="72"/>
                      <a:pt x="21" y="92"/>
                      <a:pt x="46" y="92"/>
                    </a:cubicBezTo>
                    <a:cubicBezTo>
                      <a:pt x="71" y="92"/>
                      <a:pt x="92" y="72"/>
                      <a:pt x="92" y="46"/>
                    </a:cubicBezTo>
                    <a:cubicBezTo>
                      <a:pt x="92" y="21"/>
                      <a:pt x="71" y="0"/>
                      <a:pt x="46" y="0"/>
                    </a:cubicBezTo>
                    <a:close/>
                    <a:moveTo>
                      <a:pt x="46" y="78"/>
                    </a:moveTo>
                    <a:cubicBezTo>
                      <a:pt x="28" y="78"/>
                      <a:pt x="14" y="64"/>
                      <a:pt x="14" y="46"/>
                    </a:cubicBezTo>
                    <a:cubicBezTo>
                      <a:pt x="14" y="28"/>
                      <a:pt x="28" y="14"/>
                      <a:pt x="46" y="14"/>
                    </a:cubicBezTo>
                    <a:cubicBezTo>
                      <a:pt x="64" y="14"/>
                      <a:pt x="78" y="28"/>
                      <a:pt x="78" y="46"/>
                    </a:cubicBezTo>
                    <a:cubicBezTo>
                      <a:pt x="78" y="64"/>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grpSp>
        <p:nvGrpSpPr>
          <p:cNvPr id="112" name="组合 111"/>
          <p:cNvGrpSpPr/>
          <p:nvPr/>
        </p:nvGrpSpPr>
        <p:grpSpPr>
          <a:xfrm>
            <a:off x="2937523" y="2511713"/>
            <a:ext cx="1317722" cy="1317245"/>
            <a:chOff x="3916187" y="2085735"/>
            <a:chExt cx="1756733" cy="1756733"/>
          </a:xfrm>
        </p:grpSpPr>
        <p:sp>
          <p:nvSpPr>
            <p:cNvPr id="113" name="圆角矩形 112"/>
            <p:cNvSpPr/>
            <p:nvPr/>
          </p:nvSpPr>
          <p:spPr>
            <a:xfrm>
              <a:off x="3916187" y="2085735"/>
              <a:ext cx="1756733" cy="1756733"/>
            </a:xfrm>
            <a:prstGeom prst="roundRect">
              <a:avLst>
                <a:gd name="adj" fmla="val 12557"/>
              </a:avLst>
            </a:prstGeom>
            <a:gradFill>
              <a:gsLst>
                <a:gs pos="0">
                  <a:sysClr val="window" lastClr="FFFFFF">
                    <a:lumMod val="80000"/>
                  </a:sysClr>
                </a:gs>
                <a:gs pos="100000">
                  <a:sysClr val="window" lastClr="FFFFFF">
                    <a:lumMod val="97000"/>
                  </a:sysClr>
                </a:gs>
              </a:gsLst>
              <a:lin ang="2700000" scaled="1"/>
            </a:gradFill>
            <a:ln w="22225" cap="flat" cmpd="sng" algn="ctr">
              <a:gradFill flip="none" rotWithShape="1">
                <a:gsLst>
                  <a:gs pos="0">
                    <a:sysClr val="window" lastClr="FFFFFF"/>
                  </a:gs>
                  <a:gs pos="100000">
                    <a:sysClr val="window" lastClr="FFFFFF">
                      <a:lumMod val="75000"/>
                    </a:sysClr>
                  </a:gs>
                </a:gsLst>
                <a:lin ang="2700000" scaled="1"/>
                <a:tileRect/>
              </a:gradFill>
              <a:prstDash val="solid"/>
              <a:miter lim="800000"/>
            </a:ln>
            <a:effectLst>
              <a:outerShdw blurRad="444500" dist="177800" dir="2700000" algn="tl"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nvGrpSpPr>
            <p:cNvPr id="114" name="组合 113"/>
            <p:cNvGrpSpPr/>
            <p:nvPr/>
          </p:nvGrpSpPr>
          <p:grpSpPr>
            <a:xfrm>
              <a:off x="4570068" y="2301792"/>
              <a:ext cx="374508" cy="360089"/>
              <a:chOff x="3620725" y="5138333"/>
              <a:chExt cx="702937" cy="675873"/>
            </a:xfrm>
            <a:solidFill>
              <a:sysClr val="window" lastClr="FFFFFF">
                <a:lumMod val="50000"/>
              </a:sysClr>
            </a:solidFill>
          </p:grpSpPr>
          <p:sp>
            <p:nvSpPr>
              <p:cNvPr id="115" name="Freeform 18"/>
              <p:cNvSpPr>
                <a:spLocks/>
              </p:cNvSpPr>
              <p:nvPr/>
            </p:nvSpPr>
            <p:spPr bwMode="auto">
              <a:xfrm>
                <a:off x="3620725" y="5360332"/>
                <a:ext cx="702937" cy="280151"/>
              </a:xfrm>
              <a:custGeom>
                <a:avLst/>
                <a:gdLst>
                  <a:gd name="T0" fmla="*/ 699 w 813"/>
                  <a:gd name="T1" fmla="*/ 96 h 324"/>
                  <a:gd name="T2" fmla="*/ 661 w 813"/>
                  <a:gd name="T3" fmla="*/ 96 h 324"/>
                  <a:gd name="T4" fmla="*/ 661 w 813"/>
                  <a:gd name="T5" fmla="*/ 178 h 324"/>
                  <a:gd name="T6" fmla="*/ 632 w 813"/>
                  <a:gd name="T7" fmla="*/ 207 h 324"/>
                  <a:gd name="T8" fmla="*/ 317 w 813"/>
                  <a:gd name="T9" fmla="*/ 207 h 324"/>
                  <a:gd name="T10" fmla="*/ 317 w 813"/>
                  <a:gd name="T11" fmla="*/ 296 h 324"/>
                  <a:gd name="T12" fmla="*/ 289 w 813"/>
                  <a:gd name="T13" fmla="*/ 324 h 324"/>
                  <a:gd name="T14" fmla="*/ 120 w 813"/>
                  <a:gd name="T15" fmla="*/ 324 h 324"/>
                  <a:gd name="T16" fmla="*/ 92 w 813"/>
                  <a:gd name="T17" fmla="*/ 296 h 324"/>
                  <a:gd name="T18" fmla="*/ 92 w 813"/>
                  <a:gd name="T19" fmla="*/ 204 h 324"/>
                  <a:gd name="T20" fmla="*/ 0 w 813"/>
                  <a:gd name="T21" fmla="*/ 204 h 324"/>
                  <a:gd name="T22" fmla="*/ 0 w 813"/>
                  <a:gd name="T23" fmla="*/ 147 h 324"/>
                  <a:gd name="T24" fmla="*/ 120 w 813"/>
                  <a:gd name="T25" fmla="*/ 147 h 324"/>
                  <a:gd name="T26" fmla="*/ 149 w 813"/>
                  <a:gd name="T27" fmla="*/ 175 h 324"/>
                  <a:gd name="T28" fmla="*/ 149 w 813"/>
                  <a:gd name="T29" fmla="*/ 267 h 324"/>
                  <a:gd name="T30" fmla="*/ 260 w 813"/>
                  <a:gd name="T31" fmla="*/ 267 h 324"/>
                  <a:gd name="T32" fmla="*/ 260 w 813"/>
                  <a:gd name="T33" fmla="*/ 178 h 324"/>
                  <a:gd name="T34" fmla="*/ 289 w 813"/>
                  <a:gd name="T35" fmla="*/ 150 h 324"/>
                  <a:gd name="T36" fmla="*/ 603 w 813"/>
                  <a:gd name="T37" fmla="*/ 150 h 324"/>
                  <a:gd name="T38" fmla="*/ 603 w 813"/>
                  <a:gd name="T39" fmla="*/ 67 h 324"/>
                  <a:gd name="T40" fmla="*/ 632 w 813"/>
                  <a:gd name="T41" fmla="*/ 39 h 324"/>
                  <a:gd name="T42" fmla="*/ 699 w 813"/>
                  <a:gd name="T43" fmla="*/ 39 h 324"/>
                  <a:gd name="T44" fmla="*/ 699 w 813"/>
                  <a:gd name="T45" fmla="*/ 0 h 324"/>
                  <a:gd name="T46" fmla="*/ 813 w 813"/>
                  <a:gd name="T47" fmla="*/ 67 h 324"/>
                  <a:gd name="T48" fmla="*/ 699 w 813"/>
                  <a:gd name="T49" fmla="*/ 134 h 324"/>
                  <a:gd name="T50" fmla="*/ 699 w 813"/>
                  <a:gd name="T51" fmla="*/ 9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13" h="324">
                    <a:moveTo>
                      <a:pt x="699" y="96"/>
                    </a:moveTo>
                    <a:cubicBezTo>
                      <a:pt x="661" y="96"/>
                      <a:pt x="661" y="96"/>
                      <a:pt x="661" y="96"/>
                    </a:cubicBezTo>
                    <a:cubicBezTo>
                      <a:pt x="661" y="123"/>
                      <a:pt x="661" y="151"/>
                      <a:pt x="661" y="178"/>
                    </a:cubicBezTo>
                    <a:cubicBezTo>
                      <a:pt x="661" y="194"/>
                      <a:pt x="648" y="207"/>
                      <a:pt x="632" y="207"/>
                    </a:cubicBezTo>
                    <a:cubicBezTo>
                      <a:pt x="317" y="207"/>
                      <a:pt x="317" y="207"/>
                      <a:pt x="317" y="207"/>
                    </a:cubicBezTo>
                    <a:cubicBezTo>
                      <a:pt x="317" y="296"/>
                      <a:pt x="317" y="296"/>
                      <a:pt x="317" y="296"/>
                    </a:cubicBezTo>
                    <a:cubicBezTo>
                      <a:pt x="317" y="312"/>
                      <a:pt x="305" y="324"/>
                      <a:pt x="289" y="324"/>
                    </a:cubicBezTo>
                    <a:cubicBezTo>
                      <a:pt x="120" y="324"/>
                      <a:pt x="120" y="324"/>
                      <a:pt x="120" y="324"/>
                    </a:cubicBezTo>
                    <a:cubicBezTo>
                      <a:pt x="105" y="324"/>
                      <a:pt x="92" y="312"/>
                      <a:pt x="92" y="296"/>
                    </a:cubicBezTo>
                    <a:cubicBezTo>
                      <a:pt x="92" y="204"/>
                      <a:pt x="92" y="204"/>
                      <a:pt x="92" y="204"/>
                    </a:cubicBezTo>
                    <a:cubicBezTo>
                      <a:pt x="0" y="204"/>
                      <a:pt x="0" y="204"/>
                      <a:pt x="0" y="204"/>
                    </a:cubicBezTo>
                    <a:cubicBezTo>
                      <a:pt x="0" y="147"/>
                      <a:pt x="0" y="147"/>
                      <a:pt x="0" y="147"/>
                    </a:cubicBezTo>
                    <a:cubicBezTo>
                      <a:pt x="28" y="147"/>
                      <a:pt x="92" y="147"/>
                      <a:pt x="120" y="147"/>
                    </a:cubicBezTo>
                    <a:cubicBezTo>
                      <a:pt x="136" y="147"/>
                      <a:pt x="149" y="159"/>
                      <a:pt x="149" y="175"/>
                    </a:cubicBezTo>
                    <a:cubicBezTo>
                      <a:pt x="149" y="267"/>
                      <a:pt x="149" y="267"/>
                      <a:pt x="149" y="267"/>
                    </a:cubicBezTo>
                    <a:cubicBezTo>
                      <a:pt x="260" y="267"/>
                      <a:pt x="260" y="267"/>
                      <a:pt x="260" y="267"/>
                    </a:cubicBezTo>
                    <a:cubicBezTo>
                      <a:pt x="260" y="178"/>
                      <a:pt x="260" y="178"/>
                      <a:pt x="260" y="178"/>
                    </a:cubicBezTo>
                    <a:cubicBezTo>
                      <a:pt x="260" y="162"/>
                      <a:pt x="273" y="150"/>
                      <a:pt x="289" y="150"/>
                    </a:cubicBezTo>
                    <a:cubicBezTo>
                      <a:pt x="603" y="150"/>
                      <a:pt x="603" y="150"/>
                      <a:pt x="603" y="150"/>
                    </a:cubicBezTo>
                    <a:cubicBezTo>
                      <a:pt x="603" y="67"/>
                      <a:pt x="603" y="67"/>
                      <a:pt x="603" y="67"/>
                    </a:cubicBezTo>
                    <a:cubicBezTo>
                      <a:pt x="603" y="51"/>
                      <a:pt x="616" y="39"/>
                      <a:pt x="632" y="39"/>
                    </a:cubicBezTo>
                    <a:cubicBezTo>
                      <a:pt x="699" y="39"/>
                      <a:pt x="699" y="39"/>
                      <a:pt x="699" y="39"/>
                    </a:cubicBezTo>
                    <a:cubicBezTo>
                      <a:pt x="699" y="0"/>
                      <a:pt x="699" y="0"/>
                      <a:pt x="699" y="0"/>
                    </a:cubicBezTo>
                    <a:cubicBezTo>
                      <a:pt x="813" y="67"/>
                      <a:pt x="813" y="67"/>
                      <a:pt x="813" y="67"/>
                    </a:cubicBezTo>
                    <a:cubicBezTo>
                      <a:pt x="699" y="134"/>
                      <a:pt x="699" y="134"/>
                      <a:pt x="699" y="134"/>
                    </a:cubicBezTo>
                    <a:cubicBezTo>
                      <a:pt x="699" y="96"/>
                      <a:pt x="699" y="96"/>
                      <a:pt x="699" y="96"/>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16" name="Freeform 19"/>
              <p:cNvSpPr>
                <a:spLocks noEditPoints="1"/>
              </p:cNvSpPr>
              <p:nvPr/>
            </p:nvSpPr>
            <p:spPr bwMode="auto">
              <a:xfrm>
                <a:off x="3620725" y="5138333"/>
                <a:ext cx="653563" cy="675873"/>
              </a:xfrm>
              <a:custGeom>
                <a:avLst/>
                <a:gdLst>
                  <a:gd name="T0" fmla="*/ 502 w 756"/>
                  <a:gd name="T1" fmla="*/ 57 h 782"/>
                  <a:gd name="T2" fmla="*/ 569 w 756"/>
                  <a:gd name="T3" fmla="*/ 331 h 782"/>
                  <a:gd name="T4" fmla="*/ 464 w 756"/>
                  <a:gd name="T5" fmla="*/ 369 h 782"/>
                  <a:gd name="T6" fmla="*/ 381 w 756"/>
                  <a:gd name="T7" fmla="*/ 57 h 782"/>
                  <a:gd name="T8" fmla="*/ 343 w 756"/>
                  <a:gd name="T9" fmla="*/ 146 h 782"/>
                  <a:gd name="T10" fmla="*/ 165 w 756"/>
                  <a:gd name="T11" fmla="*/ 57 h 782"/>
                  <a:gd name="T12" fmla="*/ 127 w 756"/>
                  <a:gd name="T13" fmla="*/ 146 h 782"/>
                  <a:gd name="T14" fmla="*/ 57 w 756"/>
                  <a:gd name="T15" fmla="*/ 57 h 782"/>
                  <a:gd name="T16" fmla="*/ 235 w 756"/>
                  <a:gd name="T17" fmla="*/ 222 h 782"/>
                  <a:gd name="T18" fmla="*/ 273 w 756"/>
                  <a:gd name="T19" fmla="*/ 102 h 782"/>
                  <a:gd name="T20" fmla="*/ 381 w 756"/>
                  <a:gd name="T21" fmla="*/ 222 h 782"/>
                  <a:gd name="T22" fmla="*/ 225 w 756"/>
                  <a:gd name="T23" fmla="*/ 369 h 782"/>
                  <a:gd name="T24" fmla="*/ 187 w 756"/>
                  <a:gd name="T25" fmla="*/ 486 h 782"/>
                  <a:gd name="T26" fmla="*/ 343 w 756"/>
                  <a:gd name="T27" fmla="*/ 331 h 782"/>
                  <a:gd name="T28" fmla="*/ 57 w 756"/>
                  <a:gd name="T29" fmla="*/ 260 h 782"/>
                  <a:gd name="T30" fmla="*/ 0 w 756"/>
                  <a:gd name="T31" fmla="*/ 365 h 782"/>
                  <a:gd name="T32" fmla="*/ 28 w 756"/>
                  <a:gd name="T33" fmla="*/ 0 h 782"/>
                  <a:gd name="T34" fmla="*/ 756 w 756"/>
                  <a:gd name="T35" fmla="*/ 29 h 782"/>
                  <a:gd name="T36" fmla="*/ 699 w 756"/>
                  <a:gd name="T37" fmla="*/ 213 h 782"/>
                  <a:gd name="T38" fmla="*/ 616 w 756"/>
                  <a:gd name="T39" fmla="*/ 146 h 782"/>
                  <a:gd name="T40" fmla="*/ 578 w 756"/>
                  <a:gd name="T41" fmla="*/ 261 h 782"/>
                  <a:gd name="T42" fmla="*/ 699 w 756"/>
                  <a:gd name="T43" fmla="*/ 108 h 782"/>
                  <a:gd name="T44" fmla="*/ 168 w 756"/>
                  <a:gd name="T45" fmla="*/ 655 h 782"/>
                  <a:gd name="T46" fmla="*/ 149 w 756"/>
                  <a:gd name="T47" fmla="*/ 616 h 782"/>
                  <a:gd name="T48" fmla="*/ 352 w 756"/>
                  <a:gd name="T49" fmla="*/ 502 h 782"/>
                  <a:gd name="T50" fmla="*/ 391 w 756"/>
                  <a:gd name="T51" fmla="*/ 655 h 782"/>
                  <a:gd name="T52" fmla="*/ 273 w 756"/>
                  <a:gd name="T53" fmla="*/ 725 h 782"/>
                  <a:gd name="T54" fmla="*/ 464 w 756"/>
                  <a:gd name="T55" fmla="*/ 616 h 782"/>
                  <a:gd name="T56" fmla="*/ 578 w 756"/>
                  <a:gd name="T57" fmla="*/ 540 h 782"/>
                  <a:gd name="T58" fmla="*/ 464 w 756"/>
                  <a:gd name="T59" fmla="*/ 502 h 782"/>
                  <a:gd name="T60" fmla="*/ 616 w 756"/>
                  <a:gd name="T61" fmla="*/ 655 h 782"/>
                  <a:gd name="T62" fmla="*/ 502 w 756"/>
                  <a:gd name="T63" fmla="*/ 725 h 782"/>
                  <a:gd name="T64" fmla="*/ 699 w 756"/>
                  <a:gd name="T65" fmla="*/ 435 h 782"/>
                  <a:gd name="T66" fmla="*/ 756 w 756"/>
                  <a:gd name="T67" fmla="*/ 753 h 782"/>
                  <a:gd name="T68" fmla="*/ 28 w 756"/>
                  <a:gd name="T69" fmla="*/ 782 h 782"/>
                  <a:gd name="T70" fmla="*/ 0 w 756"/>
                  <a:gd name="T71" fmla="*/ 499 h 782"/>
                  <a:gd name="T72" fmla="*/ 57 w 756"/>
                  <a:gd name="T73" fmla="*/ 725 h 782"/>
                  <a:gd name="T74" fmla="*/ 235 w 756"/>
                  <a:gd name="T75" fmla="*/ 655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6" h="782">
                    <a:moveTo>
                      <a:pt x="699" y="57"/>
                    </a:moveTo>
                    <a:cubicBezTo>
                      <a:pt x="502" y="57"/>
                      <a:pt x="502" y="57"/>
                      <a:pt x="502" y="57"/>
                    </a:cubicBezTo>
                    <a:cubicBezTo>
                      <a:pt x="502" y="331"/>
                      <a:pt x="502" y="331"/>
                      <a:pt x="502" y="331"/>
                    </a:cubicBezTo>
                    <a:cubicBezTo>
                      <a:pt x="569" y="331"/>
                      <a:pt x="569" y="331"/>
                      <a:pt x="569" y="331"/>
                    </a:cubicBezTo>
                    <a:cubicBezTo>
                      <a:pt x="569" y="369"/>
                      <a:pt x="569" y="369"/>
                      <a:pt x="569" y="369"/>
                    </a:cubicBezTo>
                    <a:cubicBezTo>
                      <a:pt x="464" y="369"/>
                      <a:pt x="464" y="369"/>
                      <a:pt x="464" y="369"/>
                    </a:cubicBezTo>
                    <a:cubicBezTo>
                      <a:pt x="464" y="57"/>
                      <a:pt x="464" y="57"/>
                      <a:pt x="464" y="57"/>
                    </a:cubicBezTo>
                    <a:cubicBezTo>
                      <a:pt x="381" y="57"/>
                      <a:pt x="381" y="57"/>
                      <a:pt x="381" y="57"/>
                    </a:cubicBezTo>
                    <a:cubicBezTo>
                      <a:pt x="381" y="146"/>
                      <a:pt x="381" y="146"/>
                      <a:pt x="381" y="146"/>
                    </a:cubicBezTo>
                    <a:cubicBezTo>
                      <a:pt x="343" y="146"/>
                      <a:pt x="343" y="146"/>
                      <a:pt x="343" y="146"/>
                    </a:cubicBezTo>
                    <a:cubicBezTo>
                      <a:pt x="343" y="57"/>
                      <a:pt x="343" y="57"/>
                      <a:pt x="343" y="57"/>
                    </a:cubicBezTo>
                    <a:cubicBezTo>
                      <a:pt x="165" y="57"/>
                      <a:pt x="165" y="57"/>
                      <a:pt x="165" y="57"/>
                    </a:cubicBezTo>
                    <a:cubicBezTo>
                      <a:pt x="165" y="146"/>
                      <a:pt x="165" y="146"/>
                      <a:pt x="165" y="146"/>
                    </a:cubicBezTo>
                    <a:cubicBezTo>
                      <a:pt x="127" y="146"/>
                      <a:pt x="127" y="146"/>
                      <a:pt x="127" y="146"/>
                    </a:cubicBezTo>
                    <a:cubicBezTo>
                      <a:pt x="127" y="57"/>
                      <a:pt x="127" y="57"/>
                      <a:pt x="127" y="57"/>
                    </a:cubicBezTo>
                    <a:cubicBezTo>
                      <a:pt x="57" y="57"/>
                      <a:pt x="57" y="57"/>
                      <a:pt x="57" y="57"/>
                    </a:cubicBezTo>
                    <a:cubicBezTo>
                      <a:pt x="57" y="222"/>
                      <a:pt x="57" y="222"/>
                      <a:pt x="57" y="222"/>
                    </a:cubicBezTo>
                    <a:cubicBezTo>
                      <a:pt x="235" y="222"/>
                      <a:pt x="235" y="222"/>
                      <a:pt x="235" y="222"/>
                    </a:cubicBezTo>
                    <a:cubicBezTo>
                      <a:pt x="235" y="102"/>
                      <a:pt x="235" y="102"/>
                      <a:pt x="235" y="102"/>
                    </a:cubicBezTo>
                    <a:cubicBezTo>
                      <a:pt x="273" y="102"/>
                      <a:pt x="273" y="102"/>
                      <a:pt x="273" y="102"/>
                    </a:cubicBezTo>
                    <a:cubicBezTo>
                      <a:pt x="273" y="222"/>
                      <a:pt x="273" y="222"/>
                      <a:pt x="273" y="222"/>
                    </a:cubicBezTo>
                    <a:cubicBezTo>
                      <a:pt x="381" y="222"/>
                      <a:pt x="381" y="222"/>
                      <a:pt x="381" y="222"/>
                    </a:cubicBezTo>
                    <a:cubicBezTo>
                      <a:pt x="381" y="369"/>
                      <a:pt x="381" y="369"/>
                      <a:pt x="381" y="369"/>
                    </a:cubicBezTo>
                    <a:cubicBezTo>
                      <a:pt x="225" y="369"/>
                      <a:pt x="225" y="369"/>
                      <a:pt x="225" y="369"/>
                    </a:cubicBezTo>
                    <a:cubicBezTo>
                      <a:pt x="225" y="486"/>
                      <a:pt x="225" y="486"/>
                      <a:pt x="225" y="486"/>
                    </a:cubicBezTo>
                    <a:cubicBezTo>
                      <a:pt x="187" y="486"/>
                      <a:pt x="187" y="486"/>
                      <a:pt x="187" y="486"/>
                    </a:cubicBezTo>
                    <a:cubicBezTo>
                      <a:pt x="187" y="331"/>
                      <a:pt x="187" y="331"/>
                      <a:pt x="187" y="331"/>
                    </a:cubicBezTo>
                    <a:cubicBezTo>
                      <a:pt x="343" y="331"/>
                      <a:pt x="343" y="331"/>
                      <a:pt x="343" y="331"/>
                    </a:cubicBezTo>
                    <a:cubicBezTo>
                      <a:pt x="343" y="260"/>
                      <a:pt x="343" y="260"/>
                      <a:pt x="343" y="260"/>
                    </a:cubicBezTo>
                    <a:cubicBezTo>
                      <a:pt x="57" y="260"/>
                      <a:pt x="57" y="260"/>
                      <a:pt x="57" y="260"/>
                    </a:cubicBezTo>
                    <a:cubicBezTo>
                      <a:pt x="57" y="365"/>
                      <a:pt x="57" y="365"/>
                      <a:pt x="57" y="365"/>
                    </a:cubicBezTo>
                    <a:cubicBezTo>
                      <a:pt x="0" y="365"/>
                      <a:pt x="0" y="365"/>
                      <a:pt x="0" y="365"/>
                    </a:cubicBezTo>
                    <a:cubicBezTo>
                      <a:pt x="0" y="29"/>
                      <a:pt x="0" y="29"/>
                      <a:pt x="0" y="29"/>
                    </a:cubicBezTo>
                    <a:cubicBezTo>
                      <a:pt x="0" y="13"/>
                      <a:pt x="12" y="0"/>
                      <a:pt x="28" y="0"/>
                    </a:cubicBezTo>
                    <a:cubicBezTo>
                      <a:pt x="727" y="0"/>
                      <a:pt x="727" y="0"/>
                      <a:pt x="727" y="0"/>
                    </a:cubicBezTo>
                    <a:cubicBezTo>
                      <a:pt x="743" y="0"/>
                      <a:pt x="756" y="13"/>
                      <a:pt x="756" y="29"/>
                    </a:cubicBezTo>
                    <a:cubicBezTo>
                      <a:pt x="756" y="247"/>
                      <a:pt x="756" y="247"/>
                      <a:pt x="756" y="247"/>
                    </a:cubicBezTo>
                    <a:cubicBezTo>
                      <a:pt x="699" y="213"/>
                      <a:pt x="699" y="213"/>
                      <a:pt x="699" y="213"/>
                    </a:cubicBezTo>
                    <a:cubicBezTo>
                      <a:pt x="699" y="146"/>
                      <a:pt x="699" y="146"/>
                      <a:pt x="699" y="146"/>
                    </a:cubicBezTo>
                    <a:cubicBezTo>
                      <a:pt x="616" y="146"/>
                      <a:pt x="616" y="146"/>
                      <a:pt x="616" y="146"/>
                    </a:cubicBezTo>
                    <a:cubicBezTo>
                      <a:pt x="616" y="261"/>
                      <a:pt x="616" y="261"/>
                      <a:pt x="616" y="261"/>
                    </a:cubicBezTo>
                    <a:cubicBezTo>
                      <a:pt x="578" y="261"/>
                      <a:pt x="578" y="261"/>
                      <a:pt x="578" y="261"/>
                    </a:cubicBezTo>
                    <a:cubicBezTo>
                      <a:pt x="578" y="108"/>
                      <a:pt x="578" y="108"/>
                      <a:pt x="578" y="108"/>
                    </a:cubicBezTo>
                    <a:cubicBezTo>
                      <a:pt x="618" y="108"/>
                      <a:pt x="658" y="108"/>
                      <a:pt x="699" y="108"/>
                    </a:cubicBezTo>
                    <a:cubicBezTo>
                      <a:pt x="699" y="57"/>
                      <a:pt x="699" y="57"/>
                      <a:pt x="699" y="57"/>
                    </a:cubicBezTo>
                    <a:close/>
                    <a:moveTo>
                      <a:pt x="168" y="655"/>
                    </a:moveTo>
                    <a:cubicBezTo>
                      <a:pt x="149" y="655"/>
                      <a:pt x="149" y="655"/>
                      <a:pt x="149" y="655"/>
                    </a:cubicBezTo>
                    <a:cubicBezTo>
                      <a:pt x="149" y="616"/>
                      <a:pt x="149" y="616"/>
                      <a:pt x="149" y="616"/>
                    </a:cubicBezTo>
                    <a:cubicBezTo>
                      <a:pt x="352" y="616"/>
                      <a:pt x="352" y="616"/>
                      <a:pt x="352" y="616"/>
                    </a:cubicBezTo>
                    <a:cubicBezTo>
                      <a:pt x="352" y="502"/>
                      <a:pt x="352" y="502"/>
                      <a:pt x="352" y="502"/>
                    </a:cubicBezTo>
                    <a:cubicBezTo>
                      <a:pt x="391" y="502"/>
                      <a:pt x="391" y="502"/>
                      <a:pt x="391" y="502"/>
                    </a:cubicBezTo>
                    <a:cubicBezTo>
                      <a:pt x="391" y="655"/>
                      <a:pt x="391" y="655"/>
                      <a:pt x="391" y="655"/>
                    </a:cubicBezTo>
                    <a:cubicBezTo>
                      <a:pt x="273" y="655"/>
                      <a:pt x="273" y="655"/>
                      <a:pt x="273" y="655"/>
                    </a:cubicBezTo>
                    <a:cubicBezTo>
                      <a:pt x="273" y="725"/>
                      <a:pt x="273" y="725"/>
                      <a:pt x="273" y="725"/>
                    </a:cubicBezTo>
                    <a:cubicBezTo>
                      <a:pt x="464" y="725"/>
                      <a:pt x="464" y="725"/>
                      <a:pt x="464" y="725"/>
                    </a:cubicBezTo>
                    <a:cubicBezTo>
                      <a:pt x="464" y="616"/>
                      <a:pt x="464" y="616"/>
                      <a:pt x="464" y="616"/>
                    </a:cubicBezTo>
                    <a:cubicBezTo>
                      <a:pt x="578" y="616"/>
                      <a:pt x="578" y="616"/>
                      <a:pt x="578" y="616"/>
                    </a:cubicBezTo>
                    <a:cubicBezTo>
                      <a:pt x="578" y="540"/>
                      <a:pt x="578" y="540"/>
                      <a:pt x="578" y="540"/>
                    </a:cubicBezTo>
                    <a:cubicBezTo>
                      <a:pt x="464" y="540"/>
                      <a:pt x="464" y="540"/>
                      <a:pt x="464" y="540"/>
                    </a:cubicBezTo>
                    <a:cubicBezTo>
                      <a:pt x="464" y="502"/>
                      <a:pt x="464" y="502"/>
                      <a:pt x="464" y="502"/>
                    </a:cubicBezTo>
                    <a:cubicBezTo>
                      <a:pt x="616" y="502"/>
                      <a:pt x="616" y="502"/>
                      <a:pt x="616" y="502"/>
                    </a:cubicBezTo>
                    <a:cubicBezTo>
                      <a:pt x="616" y="655"/>
                      <a:pt x="616" y="655"/>
                      <a:pt x="616" y="655"/>
                    </a:cubicBezTo>
                    <a:cubicBezTo>
                      <a:pt x="502" y="655"/>
                      <a:pt x="502" y="655"/>
                      <a:pt x="502" y="655"/>
                    </a:cubicBezTo>
                    <a:cubicBezTo>
                      <a:pt x="502" y="725"/>
                      <a:pt x="502" y="725"/>
                      <a:pt x="502" y="725"/>
                    </a:cubicBezTo>
                    <a:cubicBezTo>
                      <a:pt x="699" y="725"/>
                      <a:pt x="699" y="725"/>
                      <a:pt x="699" y="725"/>
                    </a:cubicBezTo>
                    <a:cubicBezTo>
                      <a:pt x="699" y="435"/>
                      <a:pt x="699" y="435"/>
                      <a:pt x="699" y="435"/>
                    </a:cubicBezTo>
                    <a:cubicBezTo>
                      <a:pt x="756" y="402"/>
                      <a:pt x="756" y="402"/>
                      <a:pt x="756" y="402"/>
                    </a:cubicBezTo>
                    <a:cubicBezTo>
                      <a:pt x="756" y="753"/>
                      <a:pt x="756" y="753"/>
                      <a:pt x="756" y="753"/>
                    </a:cubicBezTo>
                    <a:cubicBezTo>
                      <a:pt x="756" y="769"/>
                      <a:pt x="743" y="782"/>
                      <a:pt x="727" y="782"/>
                    </a:cubicBezTo>
                    <a:cubicBezTo>
                      <a:pt x="28" y="782"/>
                      <a:pt x="28" y="782"/>
                      <a:pt x="28" y="782"/>
                    </a:cubicBezTo>
                    <a:cubicBezTo>
                      <a:pt x="12" y="782"/>
                      <a:pt x="0" y="769"/>
                      <a:pt x="0" y="753"/>
                    </a:cubicBezTo>
                    <a:cubicBezTo>
                      <a:pt x="0" y="499"/>
                      <a:pt x="0" y="499"/>
                      <a:pt x="0" y="499"/>
                    </a:cubicBezTo>
                    <a:cubicBezTo>
                      <a:pt x="57" y="499"/>
                      <a:pt x="57" y="499"/>
                      <a:pt x="57" y="499"/>
                    </a:cubicBezTo>
                    <a:cubicBezTo>
                      <a:pt x="57" y="725"/>
                      <a:pt x="57" y="725"/>
                      <a:pt x="57" y="725"/>
                    </a:cubicBezTo>
                    <a:cubicBezTo>
                      <a:pt x="235" y="725"/>
                      <a:pt x="235" y="725"/>
                      <a:pt x="235" y="725"/>
                    </a:cubicBezTo>
                    <a:cubicBezTo>
                      <a:pt x="235" y="655"/>
                      <a:pt x="235" y="655"/>
                      <a:pt x="235" y="655"/>
                    </a:cubicBezTo>
                    <a:cubicBezTo>
                      <a:pt x="168" y="655"/>
                      <a:pt x="168" y="655"/>
                      <a:pt x="168" y="6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grpSp>
        <p:nvGrpSpPr>
          <p:cNvPr id="117" name="组合 116"/>
          <p:cNvGrpSpPr/>
          <p:nvPr/>
        </p:nvGrpSpPr>
        <p:grpSpPr>
          <a:xfrm>
            <a:off x="1979375" y="2061699"/>
            <a:ext cx="762482" cy="762207"/>
            <a:chOff x="2135898" y="1485578"/>
            <a:chExt cx="1016511" cy="1016511"/>
          </a:xfrm>
        </p:grpSpPr>
        <p:sp>
          <p:nvSpPr>
            <p:cNvPr id="118" name="椭圆 117"/>
            <p:cNvSpPr/>
            <p:nvPr/>
          </p:nvSpPr>
          <p:spPr>
            <a:xfrm>
              <a:off x="2135898" y="1485578"/>
              <a:ext cx="1016511" cy="1016511"/>
            </a:xfrm>
            <a:prstGeom prst="ellipse">
              <a:avLst/>
            </a:prstGeom>
            <a:gradFill>
              <a:gsLst>
                <a:gs pos="0">
                  <a:sysClr val="window" lastClr="FFFFFF">
                    <a:lumMod val="80000"/>
                  </a:sysClr>
                </a:gs>
                <a:gs pos="100000">
                  <a:sysClr val="window" lastClr="FFFFFF">
                    <a:lumMod val="97000"/>
                  </a:sysClr>
                </a:gs>
              </a:gsLst>
              <a:lin ang="2700000" scaled="1"/>
            </a:gradFill>
            <a:ln w="22225" cap="flat" cmpd="sng" algn="ctr">
              <a:gradFill flip="none" rotWithShape="1">
                <a:gsLst>
                  <a:gs pos="0">
                    <a:sysClr val="window" lastClr="FFFFFF"/>
                  </a:gs>
                  <a:gs pos="100000">
                    <a:sysClr val="window" lastClr="FFFFFF">
                      <a:lumMod val="75000"/>
                    </a:sysClr>
                  </a:gs>
                </a:gsLst>
                <a:lin ang="2700000" scaled="1"/>
                <a:tileRect/>
              </a:gradFill>
              <a:prstDash val="solid"/>
              <a:miter lim="800000"/>
            </a:ln>
            <a:effectLst>
              <a:outerShdw blurRad="203200" dist="101600" dir="2700000" algn="tl"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19" name="椭圆 118"/>
            <p:cNvSpPr/>
            <p:nvPr/>
          </p:nvSpPr>
          <p:spPr>
            <a:xfrm>
              <a:off x="2288503" y="1638183"/>
              <a:ext cx="711301" cy="711301"/>
            </a:xfrm>
            <a:prstGeom prst="ellipse">
              <a:avLst/>
            </a:prstGeom>
            <a:gradFill>
              <a:gsLst>
                <a:gs pos="0">
                  <a:srgbClr val="E45E5E"/>
                </a:gs>
                <a:gs pos="100000">
                  <a:srgbClr val="F0A6A6"/>
                </a:gs>
              </a:gsLst>
              <a:lin ang="2700000" scaled="1"/>
            </a:gradFill>
            <a:ln w="15875" cap="flat" cmpd="sng" algn="ctr">
              <a:gradFill flip="none" rotWithShape="1">
                <a:gsLst>
                  <a:gs pos="0">
                    <a:srgbClr val="F2B0B0"/>
                  </a:gs>
                  <a:gs pos="100000">
                    <a:srgbClr val="E87475"/>
                  </a:gs>
                </a:gsLst>
                <a:lin ang="2700000" scaled="1"/>
                <a:tileRect/>
              </a:gradFill>
              <a:prstDash val="solid"/>
              <a:miter lim="800000"/>
            </a:ln>
            <a:effectLst>
              <a:outerShdw blurRad="63500" dist="25400" dir="2700000" algn="tl"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20" name="文本框 17"/>
            <p:cNvSpPr txBox="1"/>
            <p:nvPr/>
          </p:nvSpPr>
          <p:spPr>
            <a:xfrm>
              <a:off x="2403079" y="1803865"/>
              <a:ext cx="482148" cy="33102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013" b="0" i="0" u="none" strike="noStrike" kern="0" cap="none" spc="0" normalizeH="0" baseline="0" noProof="0" dirty="0">
                  <a:ln>
                    <a:noFill/>
                  </a:ln>
                  <a:solidFill>
                    <a:prstClr val="white"/>
                  </a:solidFill>
                  <a:effectLst/>
                  <a:uLnTx/>
                  <a:uFillTx/>
                  <a:latin typeface="Impact" panose="020B0806030902050204" pitchFamily="34" charset="0"/>
                </a:rPr>
                <a:t>01</a:t>
              </a:r>
              <a:endParaRPr kumimoji="0" lang="zh-CN" altLang="en-US" sz="1013" b="0" i="0" u="none" strike="noStrike" kern="0" cap="none" spc="0" normalizeH="0" baseline="0" noProof="0" dirty="0">
                <a:ln>
                  <a:noFill/>
                </a:ln>
                <a:solidFill>
                  <a:prstClr val="white"/>
                </a:solidFill>
                <a:effectLst/>
                <a:uLnTx/>
                <a:uFillTx/>
                <a:latin typeface="Impact" panose="020B0806030902050204" pitchFamily="34" charset="0"/>
              </a:endParaRPr>
            </a:p>
          </p:txBody>
        </p:sp>
      </p:grpSp>
      <p:grpSp>
        <p:nvGrpSpPr>
          <p:cNvPr id="121" name="组合 120"/>
          <p:cNvGrpSpPr/>
          <p:nvPr/>
        </p:nvGrpSpPr>
        <p:grpSpPr>
          <a:xfrm>
            <a:off x="5728012" y="2061699"/>
            <a:ext cx="762482" cy="762207"/>
            <a:chOff x="3881858" y="5509627"/>
            <a:chExt cx="1016511" cy="1016511"/>
          </a:xfrm>
        </p:grpSpPr>
        <p:sp>
          <p:nvSpPr>
            <p:cNvPr id="122" name="椭圆 121"/>
            <p:cNvSpPr/>
            <p:nvPr/>
          </p:nvSpPr>
          <p:spPr>
            <a:xfrm>
              <a:off x="3881858" y="5509627"/>
              <a:ext cx="1016511" cy="1016511"/>
            </a:xfrm>
            <a:prstGeom prst="ellipse">
              <a:avLst/>
            </a:prstGeom>
            <a:gradFill>
              <a:gsLst>
                <a:gs pos="0">
                  <a:sysClr val="window" lastClr="FFFFFF">
                    <a:lumMod val="80000"/>
                  </a:sysClr>
                </a:gs>
                <a:gs pos="100000">
                  <a:sysClr val="window" lastClr="FFFFFF">
                    <a:lumMod val="97000"/>
                  </a:sysClr>
                </a:gs>
              </a:gsLst>
              <a:lin ang="2700000" scaled="1"/>
            </a:gradFill>
            <a:ln w="22225" cap="flat" cmpd="sng" algn="ctr">
              <a:gradFill flip="none" rotWithShape="1">
                <a:gsLst>
                  <a:gs pos="0">
                    <a:sysClr val="window" lastClr="FFFFFF"/>
                  </a:gs>
                  <a:gs pos="100000">
                    <a:sysClr val="window" lastClr="FFFFFF">
                      <a:lumMod val="75000"/>
                    </a:sysClr>
                  </a:gs>
                </a:gsLst>
                <a:lin ang="2700000" scaled="1"/>
                <a:tileRect/>
              </a:gradFill>
              <a:prstDash val="solid"/>
              <a:miter lim="800000"/>
            </a:ln>
            <a:effectLst>
              <a:outerShdw blurRad="203200" dist="101600" dir="2700000" algn="tl"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23" name="椭圆 122"/>
            <p:cNvSpPr/>
            <p:nvPr/>
          </p:nvSpPr>
          <p:spPr>
            <a:xfrm>
              <a:off x="4034463" y="5662232"/>
              <a:ext cx="711301" cy="711301"/>
            </a:xfrm>
            <a:prstGeom prst="ellipse">
              <a:avLst/>
            </a:prstGeom>
            <a:gradFill>
              <a:gsLst>
                <a:gs pos="0">
                  <a:srgbClr val="FFAA2D"/>
                </a:gs>
                <a:gs pos="100000">
                  <a:srgbClr val="FFCC81"/>
                </a:gs>
              </a:gsLst>
              <a:lin ang="2700000" scaled="1"/>
            </a:gradFill>
            <a:ln w="15875" cap="flat" cmpd="sng" algn="ctr">
              <a:gradFill flip="none" rotWithShape="1">
                <a:gsLst>
                  <a:gs pos="0">
                    <a:srgbClr val="FFCC81"/>
                  </a:gs>
                  <a:gs pos="100000">
                    <a:srgbClr val="FFAA2D"/>
                  </a:gs>
                </a:gsLst>
                <a:lin ang="2700000" scaled="1"/>
                <a:tileRect/>
              </a:gradFill>
              <a:prstDash val="solid"/>
              <a:miter lim="800000"/>
            </a:ln>
            <a:effectLst>
              <a:outerShdw blurRad="63500" dist="25400" dir="2700000" algn="tl"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24" name="文本框 22"/>
            <p:cNvSpPr txBox="1"/>
            <p:nvPr/>
          </p:nvSpPr>
          <p:spPr>
            <a:xfrm>
              <a:off x="4149039" y="5822607"/>
              <a:ext cx="482148" cy="33102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013" b="0" i="0" u="none" strike="noStrike" kern="0" cap="none" spc="0" normalizeH="0" baseline="0" noProof="0" dirty="0">
                  <a:ln>
                    <a:noFill/>
                  </a:ln>
                  <a:solidFill>
                    <a:prstClr val="white"/>
                  </a:solidFill>
                  <a:effectLst/>
                  <a:uLnTx/>
                  <a:uFillTx/>
                  <a:latin typeface="Impact" panose="020B0806030902050204" pitchFamily="34" charset="0"/>
                </a:rPr>
                <a:t>03</a:t>
              </a:r>
              <a:endParaRPr kumimoji="0" lang="zh-CN" altLang="en-US" sz="1013" b="0" i="0" u="none" strike="noStrike" kern="0" cap="none" spc="0" normalizeH="0" baseline="0" noProof="0" dirty="0">
                <a:ln>
                  <a:noFill/>
                </a:ln>
                <a:solidFill>
                  <a:prstClr val="white"/>
                </a:solidFill>
                <a:effectLst/>
                <a:uLnTx/>
                <a:uFillTx/>
                <a:latin typeface="Impact" panose="020B0806030902050204" pitchFamily="34" charset="0"/>
              </a:endParaRPr>
            </a:p>
          </p:txBody>
        </p:sp>
      </p:grpSp>
      <p:grpSp>
        <p:nvGrpSpPr>
          <p:cNvPr id="125" name="组合 124"/>
          <p:cNvGrpSpPr/>
          <p:nvPr/>
        </p:nvGrpSpPr>
        <p:grpSpPr>
          <a:xfrm>
            <a:off x="3853694" y="2061699"/>
            <a:ext cx="762482" cy="762207"/>
            <a:chOff x="6699927" y="981522"/>
            <a:chExt cx="1016511" cy="1016511"/>
          </a:xfrm>
        </p:grpSpPr>
        <p:sp>
          <p:nvSpPr>
            <p:cNvPr id="126" name="椭圆 125"/>
            <p:cNvSpPr/>
            <p:nvPr/>
          </p:nvSpPr>
          <p:spPr>
            <a:xfrm>
              <a:off x="6699927" y="981522"/>
              <a:ext cx="1016511" cy="1016511"/>
            </a:xfrm>
            <a:prstGeom prst="ellipse">
              <a:avLst/>
            </a:prstGeom>
            <a:gradFill>
              <a:gsLst>
                <a:gs pos="0">
                  <a:sysClr val="window" lastClr="FFFFFF">
                    <a:lumMod val="80000"/>
                  </a:sysClr>
                </a:gs>
                <a:gs pos="100000">
                  <a:sysClr val="window" lastClr="FFFFFF">
                    <a:lumMod val="97000"/>
                  </a:sysClr>
                </a:gs>
              </a:gsLst>
              <a:lin ang="2700000" scaled="1"/>
            </a:gradFill>
            <a:ln w="22225" cap="flat" cmpd="sng" algn="ctr">
              <a:gradFill flip="none" rotWithShape="1">
                <a:gsLst>
                  <a:gs pos="0">
                    <a:sysClr val="window" lastClr="FFFFFF"/>
                  </a:gs>
                  <a:gs pos="100000">
                    <a:sysClr val="window" lastClr="FFFFFF">
                      <a:lumMod val="75000"/>
                    </a:sysClr>
                  </a:gs>
                </a:gsLst>
                <a:lin ang="2700000" scaled="1"/>
                <a:tileRect/>
              </a:gradFill>
              <a:prstDash val="solid"/>
              <a:miter lim="800000"/>
            </a:ln>
            <a:effectLst>
              <a:outerShdw blurRad="203200" dist="101600" dir="2700000" algn="tl"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27" name="椭圆 126"/>
            <p:cNvSpPr/>
            <p:nvPr/>
          </p:nvSpPr>
          <p:spPr>
            <a:xfrm>
              <a:off x="6852532" y="1145215"/>
              <a:ext cx="711301" cy="711301"/>
            </a:xfrm>
            <a:prstGeom prst="ellipse">
              <a:avLst/>
            </a:prstGeom>
            <a:gradFill>
              <a:gsLst>
                <a:gs pos="0">
                  <a:srgbClr val="019BAB"/>
                </a:gs>
                <a:gs pos="100000">
                  <a:srgbClr val="01E1F9"/>
                </a:gs>
              </a:gsLst>
              <a:lin ang="2700000" scaled="1"/>
            </a:gradFill>
            <a:ln w="15875" cap="flat" cmpd="sng" algn="ctr">
              <a:gradFill flip="none" rotWithShape="1">
                <a:gsLst>
                  <a:gs pos="0">
                    <a:srgbClr val="00E2BC"/>
                  </a:gs>
                  <a:gs pos="100000">
                    <a:srgbClr val="019BAB"/>
                  </a:gs>
                </a:gsLst>
                <a:lin ang="2700000" scaled="1"/>
                <a:tileRect/>
              </a:gradFill>
              <a:prstDash val="solid"/>
              <a:miter lim="800000"/>
            </a:ln>
            <a:effectLst>
              <a:outerShdw blurRad="63500" dist="25400" dir="2700000" algn="tl"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28" name="文本框 23"/>
            <p:cNvSpPr txBox="1"/>
            <p:nvPr/>
          </p:nvSpPr>
          <p:spPr>
            <a:xfrm>
              <a:off x="6967108" y="1295081"/>
              <a:ext cx="482148" cy="33102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013" b="0" i="0" u="none" strike="noStrike" kern="0" cap="none" spc="0" normalizeH="0" baseline="0" noProof="0" dirty="0">
                  <a:ln>
                    <a:noFill/>
                  </a:ln>
                  <a:solidFill>
                    <a:prstClr val="white"/>
                  </a:solidFill>
                  <a:effectLst/>
                  <a:uLnTx/>
                  <a:uFillTx/>
                  <a:latin typeface="Impact" panose="020B0806030902050204" pitchFamily="34" charset="0"/>
                </a:rPr>
                <a:t>02</a:t>
              </a:r>
              <a:endParaRPr kumimoji="0" lang="zh-CN" altLang="en-US" sz="1013" b="0" i="0" u="none" strike="noStrike" kern="0" cap="none" spc="0" normalizeH="0" baseline="0" noProof="0" dirty="0">
                <a:ln>
                  <a:noFill/>
                </a:ln>
                <a:solidFill>
                  <a:prstClr val="white"/>
                </a:solidFill>
                <a:effectLst/>
                <a:uLnTx/>
                <a:uFillTx/>
                <a:latin typeface="Impact" panose="020B0806030902050204" pitchFamily="34" charset="0"/>
              </a:endParaRPr>
            </a:p>
          </p:txBody>
        </p:sp>
      </p:grpSp>
      <p:grpSp>
        <p:nvGrpSpPr>
          <p:cNvPr id="129" name="组合 128"/>
          <p:cNvGrpSpPr/>
          <p:nvPr/>
        </p:nvGrpSpPr>
        <p:grpSpPr>
          <a:xfrm>
            <a:off x="7602331" y="2061699"/>
            <a:ext cx="762482" cy="762207"/>
            <a:chOff x="5201861" y="3625236"/>
            <a:chExt cx="1016511" cy="1016511"/>
          </a:xfrm>
        </p:grpSpPr>
        <p:sp>
          <p:nvSpPr>
            <p:cNvPr id="130" name="椭圆 129"/>
            <p:cNvSpPr/>
            <p:nvPr/>
          </p:nvSpPr>
          <p:spPr>
            <a:xfrm>
              <a:off x="5201861" y="3625236"/>
              <a:ext cx="1016511" cy="1016511"/>
            </a:xfrm>
            <a:prstGeom prst="ellipse">
              <a:avLst/>
            </a:prstGeom>
            <a:gradFill>
              <a:gsLst>
                <a:gs pos="0">
                  <a:sysClr val="window" lastClr="FFFFFF">
                    <a:lumMod val="80000"/>
                  </a:sysClr>
                </a:gs>
                <a:gs pos="100000">
                  <a:sysClr val="window" lastClr="FFFFFF">
                    <a:lumMod val="97000"/>
                  </a:sysClr>
                </a:gs>
              </a:gsLst>
              <a:lin ang="2700000" scaled="1"/>
            </a:gradFill>
            <a:ln w="22225" cap="flat" cmpd="sng" algn="ctr">
              <a:gradFill flip="none" rotWithShape="1">
                <a:gsLst>
                  <a:gs pos="0">
                    <a:sysClr val="window" lastClr="FFFFFF"/>
                  </a:gs>
                  <a:gs pos="100000">
                    <a:sysClr val="window" lastClr="FFFFFF">
                      <a:lumMod val="75000"/>
                    </a:sysClr>
                  </a:gs>
                </a:gsLst>
                <a:lin ang="2700000" scaled="1"/>
                <a:tileRect/>
              </a:gradFill>
              <a:prstDash val="solid"/>
              <a:miter lim="800000"/>
            </a:ln>
            <a:effectLst>
              <a:outerShdw blurRad="203200" dist="101600" dir="2700000" algn="tl"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31" name="椭圆 130"/>
            <p:cNvSpPr/>
            <p:nvPr/>
          </p:nvSpPr>
          <p:spPr>
            <a:xfrm>
              <a:off x="5354466" y="3777840"/>
              <a:ext cx="711301" cy="711301"/>
            </a:xfrm>
            <a:prstGeom prst="ellipse">
              <a:avLst/>
            </a:prstGeom>
            <a:gradFill>
              <a:gsLst>
                <a:gs pos="0">
                  <a:srgbClr val="613971"/>
                </a:gs>
                <a:gs pos="100000">
                  <a:srgbClr val="9961AF"/>
                </a:gs>
              </a:gsLst>
              <a:lin ang="2700000" scaled="1"/>
            </a:gradFill>
            <a:ln w="15875" cap="flat" cmpd="sng" algn="ctr">
              <a:gradFill flip="none" rotWithShape="1">
                <a:gsLst>
                  <a:gs pos="0">
                    <a:srgbClr val="9961AF"/>
                  </a:gs>
                  <a:gs pos="100000">
                    <a:srgbClr val="613971"/>
                  </a:gs>
                </a:gsLst>
                <a:lin ang="2700000" scaled="1"/>
                <a:tileRect/>
              </a:gradFill>
              <a:prstDash val="solid"/>
              <a:miter lim="800000"/>
            </a:ln>
            <a:effectLst>
              <a:outerShdw blurRad="63500" dist="25400" dir="2700000" algn="tl"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32" name="文本框 24"/>
            <p:cNvSpPr txBox="1"/>
            <p:nvPr/>
          </p:nvSpPr>
          <p:spPr>
            <a:xfrm>
              <a:off x="5469042" y="3943523"/>
              <a:ext cx="482148" cy="33102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013" b="0" i="0" u="none" strike="noStrike" kern="0" cap="none" spc="0" normalizeH="0" baseline="0" noProof="0" dirty="0">
                  <a:ln>
                    <a:noFill/>
                  </a:ln>
                  <a:solidFill>
                    <a:prstClr val="white"/>
                  </a:solidFill>
                  <a:effectLst/>
                  <a:uLnTx/>
                  <a:uFillTx/>
                  <a:latin typeface="Impact" panose="020B0806030902050204" pitchFamily="34" charset="0"/>
                </a:rPr>
                <a:t>04</a:t>
              </a:r>
              <a:endParaRPr kumimoji="0" lang="zh-CN" altLang="en-US" sz="1013" b="0" i="0" u="none" strike="noStrike" kern="0" cap="none" spc="0" normalizeH="0" baseline="0" noProof="0" dirty="0">
                <a:ln>
                  <a:noFill/>
                </a:ln>
                <a:solidFill>
                  <a:prstClr val="white"/>
                </a:solidFill>
                <a:effectLst/>
                <a:uLnTx/>
                <a:uFillTx/>
                <a:latin typeface="Impact" panose="020B0806030902050204" pitchFamily="34" charset="0"/>
              </a:endParaRPr>
            </a:p>
          </p:txBody>
        </p:sp>
      </p:grpSp>
      <p:grpSp>
        <p:nvGrpSpPr>
          <p:cNvPr id="133" name="组合 132"/>
          <p:cNvGrpSpPr/>
          <p:nvPr/>
        </p:nvGrpSpPr>
        <p:grpSpPr>
          <a:xfrm>
            <a:off x="4504382" y="3681505"/>
            <a:ext cx="633589" cy="633359"/>
            <a:chOff x="1918742" y="4129763"/>
            <a:chExt cx="844675" cy="844675"/>
          </a:xfrm>
        </p:grpSpPr>
        <p:sp>
          <p:nvSpPr>
            <p:cNvPr id="134" name="圆角矩形 133"/>
            <p:cNvSpPr/>
            <p:nvPr/>
          </p:nvSpPr>
          <p:spPr>
            <a:xfrm>
              <a:off x="1918742" y="4129763"/>
              <a:ext cx="844675" cy="844675"/>
            </a:xfrm>
            <a:prstGeom prst="roundRect">
              <a:avLst>
                <a:gd name="adj" fmla="val 12557"/>
              </a:avLst>
            </a:prstGeom>
            <a:gradFill>
              <a:gsLst>
                <a:gs pos="0">
                  <a:sysClr val="window" lastClr="FFFFFF">
                    <a:lumMod val="80000"/>
                  </a:sysClr>
                </a:gs>
                <a:gs pos="100000">
                  <a:sysClr val="window" lastClr="FFFFFF">
                    <a:lumMod val="97000"/>
                  </a:sysClr>
                </a:gs>
              </a:gsLst>
              <a:lin ang="2700000" scaled="1"/>
            </a:gradFill>
            <a:ln w="22225" cap="flat" cmpd="sng" algn="ctr">
              <a:gradFill flip="none" rotWithShape="1">
                <a:gsLst>
                  <a:gs pos="0">
                    <a:sysClr val="window" lastClr="FFFFFF"/>
                  </a:gs>
                  <a:gs pos="100000">
                    <a:sysClr val="window" lastClr="FFFFFF">
                      <a:lumMod val="75000"/>
                    </a:sysClr>
                  </a:gs>
                </a:gsLst>
                <a:lin ang="2700000" scaled="1"/>
                <a:tileRect/>
              </a:gradFill>
              <a:prstDash val="solid"/>
              <a:miter lim="800000"/>
            </a:ln>
            <a:effectLst>
              <a:outerShdw blurRad="254000" dist="101600" dir="2700000" algn="tl"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nvGrpSpPr>
            <p:cNvPr id="135" name="组合 134"/>
            <p:cNvGrpSpPr/>
            <p:nvPr/>
          </p:nvGrpSpPr>
          <p:grpSpPr>
            <a:xfrm>
              <a:off x="2098359" y="4336336"/>
              <a:ext cx="510310" cy="501435"/>
              <a:chOff x="5037571" y="856343"/>
              <a:chExt cx="715006" cy="702571"/>
            </a:xfrm>
            <a:solidFill>
              <a:srgbClr val="FFB850"/>
            </a:solidFill>
          </p:grpSpPr>
          <p:sp>
            <p:nvSpPr>
              <p:cNvPr id="136" name="Freeform 39"/>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37"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38" name="Freeform 41"/>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grpSp>
        <p:nvGrpSpPr>
          <p:cNvPr id="139" name="组合 138"/>
          <p:cNvGrpSpPr/>
          <p:nvPr/>
        </p:nvGrpSpPr>
        <p:grpSpPr>
          <a:xfrm>
            <a:off x="6388035" y="3681505"/>
            <a:ext cx="633589" cy="633359"/>
            <a:chOff x="6871763" y="4872542"/>
            <a:chExt cx="844675" cy="844675"/>
          </a:xfrm>
        </p:grpSpPr>
        <p:sp>
          <p:nvSpPr>
            <p:cNvPr id="140" name="圆角矩形 139"/>
            <p:cNvSpPr/>
            <p:nvPr/>
          </p:nvSpPr>
          <p:spPr>
            <a:xfrm>
              <a:off x="6871763" y="4872542"/>
              <a:ext cx="844675" cy="844675"/>
            </a:xfrm>
            <a:prstGeom prst="roundRect">
              <a:avLst>
                <a:gd name="adj" fmla="val 12557"/>
              </a:avLst>
            </a:prstGeom>
            <a:gradFill>
              <a:gsLst>
                <a:gs pos="0">
                  <a:sysClr val="window" lastClr="FFFFFF">
                    <a:lumMod val="80000"/>
                  </a:sysClr>
                </a:gs>
                <a:gs pos="100000">
                  <a:sysClr val="window" lastClr="FFFFFF">
                    <a:lumMod val="97000"/>
                  </a:sysClr>
                </a:gs>
              </a:gsLst>
              <a:lin ang="2700000" scaled="1"/>
            </a:gradFill>
            <a:ln w="22225" cap="flat" cmpd="sng" algn="ctr">
              <a:gradFill flip="none" rotWithShape="1">
                <a:gsLst>
                  <a:gs pos="0">
                    <a:sysClr val="window" lastClr="FFFFFF"/>
                  </a:gs>
                  <a:gs pos="100000">
                    <a:sysClr val="window" lastClr="FFFFFF">
                      <a:lumMod val="75000"/>
                    </a:sysClr>
                  </a:gs>
                </a:gsLst>
                <a:lin ang="2700000" scaled="1"/>
                <a:tileRect/>
              </a:gradFill>
              <a:prstDash val="solid"/>
              <a:miter lim="800000"/>
            </a:ln>
            <a:effectLst>
              <a:outerShdw blurRad="254000" dist="101600" dir="2700000" algn="tl"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nvGrpSpPr>
            <p:cNvPr id="141" name="组合 140"/>
            <p:cNvGrpSpPr/>
            <p:nvPr/>
          </p:nvGrpSpPr>
          <p:grpSpPr>
            <a:xfrm>
              <a:off x="7035919" y="5070283"/>
              <a:ext cx="507134" cy="478887"/>
              <a:chOff x="6460269" y="872801"/>
              <a:chExt cx="709154" cy="669655"/>
            </a:xfrm>
            <a:solidFill>
              <a:srgbClr val="663A77"/>
            </a:solidFill>
          </p:grpSpPr>
          <p:sp>
            <p:nvSpPr>
              <p:cNvPr id="142"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43"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grpSp>
        <p:nvGrpSpPr>
          <p:cNvPr id="144" name="组合 143"/>
          <p:cNvGrpSpPr/>
          <p:nvPr/>
        </p:nvGrpSpPr>
        <p:grpSpPr>
          <a:xfrm>
            <a:off x="2607195" y="3681505"/>
            <a:ext cx="633589" cy="633359"/>
            <a:chOff x="6785845" y="2983037"/>
            <a:chExt cx="844675" cy="844675"/>
          </a:xfrm>
        </p:grpSpPr>
        <p:sp>
          <p:nvSpPr>
            <p:cNvPr id="145" name="圆角矩形 144"/>
            <p:cNvSpPr/>
            <p:nvPr/>
          </p:nvSpPr>
          <p:spPr>
            <a:xfrm>
              <a:off x="6785845" y="2983037"/>
              <a:ext cx="844675" cy="844675"/>
            </a:xfrm>
            <a:prstGeom prst="roundRect">
              <a:avLst>
                <a:gd name="adj" fmla="val 12557"/>
              </a:avLst>
            </a:prstGeom>
            <a:gradFill>
              <a:gsLst>
                <a:gs pos="0">
                  <a:sysClr val="window" lastClr="FFFFFF">
                    <a:lumMod val="80000"/>
                  </a:sysClr>
                </a:gs>
                <a:gs pos="100000">
                  <a:sysClr val="window" lastClr="FFFFFF">
                    <a:lumMod val="97000"/>
                  </a:sysClr>
                </a:gs>
              </a:gsLst>
              <a:lin ang="2700000" scaled="1"/>
            </a:gradFill>
            <a:ln w="22225" cap="flat" cmpd="sng" algn="ctr">
              <a:gradFill flip="none" rotWithShape="1">
                <a:gsLst>
                  <a:gs pos="0">
                    <a:sysClr val="window" lastClr="FFFFFF"/>
                  </a:gs>
                  <a:gs pos="100000">
                    <a:sysClr val="window" lastClr="FFFFFF">
                      <a:lumMod val="75000"/>
                    </a:sysClr>
                  </a:gs>
                </a:gsLst>
                <a:lin ang="2700000" scaled="1"/>
                <a:tileRect/>
              </a:gradFill>
              <a:prstDash val="solid"/>
              <a:miter lim="800000"/>
            </a:ln>
            <a:effectLst>
              <a:outerShdw blurRad="254000" dist="101600" dir="2700000" algn="tl"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nvGrpSpPr>
            <p:cNvPr id="146" name="组合 145"/>
            <p:cNvGrpSpPr/>
            <p:nvPr/>
          </p:nvGrpSpPr>
          <p:grpSpPr>
            <a:xfrm>
              <a:off x="6965236" y="3174118"/>
              <a:ext cx="480153" cy="483400"/>
              <a:chOff x="5042691" y="2273920"/>
              <a:chExt cx="702937" cy="707692"/>
            </a:xfrm>
            <a:solidFill>
              <a:srgbClr val="01ACBE"/>
            </a:solidFill>
          </p:grpSpPr>
          <p:sp>
            <p:nvSpPr>
              <p:cNvPr id="147"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48"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grpSp>
        <p:nvGrpSpPr>
          <p:cNvPr id="149" name="组合 148"/>
          <p:cNvGrpSpPr/>
          <p:nvPr/>
        </p:nvGrpSpPr>
        <p:grpSpPr>
          <a:xfrm>
            <a:off x="737075" y="3681505"/>
            <a:ext cx="633589" cy="633359"/>
            <a:chOff x="3881858" y="1485578"/>
            <a:chExt cx="844675" cy="844675"/>
          </a:xfrm>
        </p:grpSpPr>
        <p:sp>
          <p:nvSpPr>
            <p:cNvPr id="150" name="圆角矩形 149"/>
            <p:cNvSpPr/>
            <p:nvPr/>
          </p:nvSpPr>
          <p:spPr>
            <a:xfrm>
              <a:off x="3881858" y="1485578"/>
              <a:ext cx="844675" cy="844675"/>
            </a:xfrm>
            <a:prstGeom prst="roundRect">
              <a:avLst>
                <a:gd name="adj" fmla="val 12557"/>
              </a:avLst>
            </a:prstGeom>
            <a:gradFill>
              <a:gsLst>
                <a:gs pos="0">
                  <a:sysClr val="window" lastClr="FFFFFF">
                    <a:lumMod val="80000"/>
                  </a:sysClr>
                </a:gs>
                <a:gs pos="100000">
                  <a:sysClr val="window" lastClr="FFFFFF">
                    <a:lumMod val="97000"/>
                  </a:sysClr>
                </a:gs>
              </a:gsLst>
              <a:lin ang="2700000" scaled="1"/>
            </a:gradFill>
            <a:ln w="22225" cap="flat" cmpd="sng" algn="ctr">
              <a:gradFill flip="none" rotWithShape="1">
                <a:gsLst>
                  <a:gs pos="0">
                    <a:sysClr val="window" lastClr="FFFFFF"/>
                  </a:gs>
                  <a:gs pos="100000">
                    <a:sysClr val="window" lastClr="FFFFFF">
                      <a:lumMod val="75000"/>
                    </a:sysClr>
                  </a:gs>
                </a:gsLst>
                <a:lin ang="2700000" scaled="1"/>
                <a:tileRect/>
              </a:gradFill>
              <a:prstDash val="solid"/>
              <a:miter lim="800000"/>
            </a:ln>
            <a:effectLst>
              <a:outerShdw blurRad="254000" dist="101600" dir="2700000" algn="tl"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nvGrpSpPr>
            <p:cNvPr id="151" name="组合 150"/>
            <p:cNvGrpSpPr/>
            <p:nvPr/>
          </p:nvGrpSpPr>
          <p:grpSpPr>
            <a:xfrm>
              <a:off x="4092885" y="1696817"/>
              <a:ext cx="425052" cy="422197"/>
              <a:chOff x="6463926" y="2278309"/>
              <a:chExt cx="708057" cy="703302"/>
            </a:xfrm>
            <a:solidFill>
              <a:srgbClr val="E87071"/>
            </a:solidFill>
          </p:grpSpPr>
          <p:sp>
            <p:nvSpPr>
              <p:cNvPr id="152"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53"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54" name="Freeform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55"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grpSp>
        <p:nvGrpSpPr>
          <p:cNvPr id="156" name="组合 155"/>
          <p:cNvGrpSpPr/>
          <p:nvPr/>
        </p:nvGrpSpPr>
        <p:grpSpPr>
          <a:xfrm>
            <a:off x="1179589" y="2933998"/>
            <a:ext cx="1077995" cy="773238"/>
            <a:chOff x="1572580" y="2648911"/>
            <a:chExt cx="1437140" cy="1031222"/>
          </a:xfrm>
        </p:grpSpPr>
        <p:sp>
          <p:nvSpPr>
            <p:cNvPr id="157" name="文本框 56"/>
            <p:cNvSpPr txBox="1"/>
            <p:nvPr/>
          </p:nvSpPr>
          <p:spPr>
            <a:xfrm>
              <a:off x="1727041" y="2648911"/>
              <a:ext cx="1128217" cy="369417"/>
            </a:xfrm>
            <a:prstGeom prst="rect">
              <a:avLst/>
            </a:prstGeom>
            <a:noFill/>
          </p:spPr>
          <p:txBody>
            <a:bodyPr wrap="square" rtlCol="0">
              <a:spAutoFit/>
            </a:bodyPr>
            <a:lstStyle/>
            <a:p>
              <a:pPr algn="ctr"/>
              <a:r>
                <a:rPr lang="zh-CN" altLang="en-US" sz="1200" dirty="0">
                  <a:solidFill>
                    <a:srgbClr val="E87071"/>
                  </a:solidFill>
                  <a:latin typeface="时尚中黑简体" panose="01010104010101010101" pitchFamily="2" charset="-122"/>
                  <a:ea typeface="时尚中黑简体" panose="01010104010101010101" pitchFamily="2" charset="-122"/>
                </a:rPr>
                <a:t>添加标题</a:t>
              </a:r>
            </a:p>
          </p:txBody>
        </p:sp>
        <p:sp>
          <p:nvSpPr>
            <p:cNvPr id="158" name="文本框 149"/>
            <p:cNvSpPr txBox="1"/>
            <p:nvPr/>
          </p:nvSpPr>
          <p:spPr>
            <a:xfrm>
              <a:off x="1572580" y="2956691"/>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59" name="组合 158"/>
          <p:cNvGrpSpPr/>
          <p:nvPr/>
        </p:nvGrpSpPr>
        <p:grpSpPr>
          <a:xfrm>
            <a:off x="3057386" y="2933997"/>
            <a:ext cx="1077995" cy="773238"/>
            <a:chOff x="4075983" y="2648911"/>
            <a:chExt cx="1437140" cy="1031223"/>
          </a:xfrm>
        </p:grpSpPr>
        <p:sp>
          <p:nvSpPr>
            <p:cNvPr id="160" name="文本框 59"/>
            <p:cNvSpPr txBox="1"/>
            <p:nvPr/>
          </p:nvSpPr>
          <p:spPr>
            <a:xfrm>
              <a:off x="4188860" y="2648911"/>
              <a:ext cx="1128217" cy="369417"/>
            </a:xfrm>
            <a:prstGeom prst="rect">
              <a:avLst/>
            </a:prstGeom>
            <a:noFill/>
          </p:spPr>
          <p:txBody>
            <a:bodyPr wrap="square" rtlCol="0">
              <a:spAutoFit/>
            </a:bodyPr>
            <a:lstStyle/>
            <a:p>
              <a:pPr algn="ctr"/>
              <a:r>
                <a:rPr lang="zh-CN" altLang="en-US" sz="1200" dirty="0">
                  <a:solidFill>
                    <a:srgbClr val="01ACBE"/>
                  </a:solidFill>
                  <a:latin typeface="时尚中黑简体" panose="01010104010101010101" pitchFamily="2" charset="-122"/>
                  <a:ea typeface="时尚中黑简体" panose="01010104010101010101" pitchFamily="2" charset="-122"/>
                </a:rPr>
                <a:t>添加标题</a:t>
              </a:r>
            </a:p>
          </p:txBody>
        </p:sp>
        <p:sp>
          <p:nvSpPr>
            <p:cNvPr id="161" name="文本框 149"/>
            <p:cNvSpPr txBox="1"/>
            <p:nvPr/>
          </p:nvSpPr>
          <p:spPr>
            <a:xfrm>
              <a:off x="4075983" y="2956692"/>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62" name="组合 161"/>
          <p:cNvGrpSpPr/>
          <p:nvPr/>
        </p:nvGrpSpPr>
        <p:grpSpPr>
          <a:xfrm>
            <a:off x="4946959" y="2933997"/>
            <a:ext cx="1077995" cy="773238"/>
            <a:chOff x="6595085" y="2648911"/>
            <a:chExt cx="1437140" cy="1031223"/>
          </a:xfrm>
        </p:grpSpPr>
        <p:sp>
          <p:nvSpPr>
            <p:cNvPr id="163" name="文本框 68"/>
            <p:cNvSpPr txBox="1"/>
            <p:nvPr/>
          </p:nvSpPr>
          <p:spPr>
            <a:xfrm>
              <a:off x="6749464" y="2648911"/>
              <a:ext cx="1128217" cy="369417"/>
            </a:xfrm>
            <a:prstGeom prst="rect">
              <a:avLst/>
            </a:prstGeom>
            <a:noFill/>
          </p:spPr>
          <p:txBody>
            <a:bodyPr wrap="square" rtlCol="0">
              <a:spAutoFit/>
            </a:bodyPr>
            <a:lstStyle/>
            <a:p>
              <a:pPr algn="ctr"/>
              <a:r>
                <a:rPr lang="zh-CN" altLang="en-US" sz="1200" dirty="0">
                  <a:solidFill>
                    <a:srgbClr val="FFB850"/>
                  </a:solidFill>
                  <a:latin typeface="时尚中黑简体" panose="01010104010101010101" pitchFamily="2" charset="-122"/>
                  <a:ea typeface="时尚中黑简体" panose="01010104010101010101" pitchFamily="2" charset="-122"/>
                </a:rPr>
                <a:t>添加标题</a:t>
              </a:r>
            </a:p>
          </p:txBody>
        </p:sp>
        <p:sp>
          <p:nvSpPr>
            <p:cNvPr id="164" name="文本框 149"/>
            <p:cNvSpPr txBox="1"/>
            <p:nvPr/>
          </p:nvSpPr>
          <p:spPr>
            <a:xfrm>
              <a:off x="6595085" y="2956692"/>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65" name="组合 164"/>
          <p:cNvGrpSpPr/>
          <p:nvPr/>
        </p:nvGrpSpPr>
        <p:grpSpPr>
          <a:xfrm>
            <a:off x="6824755" y="2933998"/>
            <a:ext cx="1077995" cy="773236"/>
            <a:chOff x="9098488" y="2648911"/>
            <a:chExt cx="1437140" cy="1031221"/>
          </a:xfrm>
        </p:grpSpPr>
        <p:sp>
          <p:nvSpPr>
            <p:cNvPr id="166" name="文本框 65"/>
            <p:cNvSpPr txBox="1"/>
            <p:nvPr/>
          </p:nvSpPr>
          <p:spPr>
            <a:xfrm>
              <a:off x="9211283" y="2648911"/>
              <a:ext cx="1128217" cy="369418"/>
            </a:xfrm>
            <a:prstGeom prst="rect">
              <a:avLst/>
            </a:prstGeom>
            <a:noFill/>
          </p:spPr>
          <p:txBody>
            <a:bodyPr wrap="square" rtlCol="0">
              <a:spAutoFit/>
            </a:bodyPr>
            <a:lstStyle/>
            <a:p>
              <a:pPr algn="ctr"/>
              <a:r>
                <a:rPr lang="zh-CN" altLang="en-US" sz="1200" dirty="0">
                  <a:solidFill>
                    <a:srgbClr val="663A77"/>
                  </a:solidFill>
                  <a:latin typeface="时尚中黑简体" panose="01010104010101010101" pitchFamily="2" charset="-122"/>
                  <a:ea typeface="时尚中黑简体" panose="01010104010101010101" pitchFamily="2" charset="-122"/>
                </a:rPr>
                <a:t>添加标题</a:t>
              </a:r>
            </a:p>
          </p:txBody>
        </p:sp>
        <p:sp>
          <p:nvSpPr>
            <p:cNvPr id="167" name="文本框 149"/>
            <p:cNvSpPr txBox="1"/>
            <p:nvPr/>
          </p:nvSpPr>
          <p:spPr>
            <a:xfrm>
              <a:off x="9098488" y="2956690"/>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168" name="矩形 167"/>
          <p:cNvSpPr/>
          <p:nvPr/>
        </p:nvSpPr>
        <p:spPr>
          <a:xfrm>
            <a:off x="0" y="4616564"/>
            <a:ext cx="9144001" cy="1116692"/>
          </a:xfrm>
          <a:prstGeom prst="rect">
            <a:avLst/>
          </a:prstGeom>
          <a:solidFill>
            <a:srgbClr val="E6E6E6"/>
          </a:solidFill>
          <a:ln w="15875" cap="flat" cmpd="sng" algn="ctr">
            <a:gradFill flip="none" rotWithShape="1">
              <a:gsLst>
                <a:gs pos="0">
                  <a:sysClr val="window" lastClr="FFFFFF">
                    <a:lumMod val="75000"/>
                  </a:sysClr>
                </a:gs>
                <a:gs pos="100000">
                  <a:sysClr val="window" lastClr="FFFFFF"/>
                </a:gs>
              </a:gsLst>
              <a:lin ang="2700000" scaled="1"/>
              <a:tileRect/>
            </a:gradFill>
            <a:prstDash val="solid"/>
            <a:miter lim="800000"/>
          </a:ln>
          <a:effectLst>
            <a:innerShdw blurRad="139700">
              <a:prstClr val="black">
                <a:alpha val="69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69" name="文本框 129"/>
          <p:cNvSpPr txBox="1"/>
          <p:nvPr/>
        </p:nvSpPr>
        <p:spPr>
          <a:xfrm>
            <a:off x="791088" y="4795425"/>
            <a:ext cx="7598930" cy="819455"/>
          </a:xfrm>
          <a:prstGeom prst="rect">
            <a:avLst/>
          </a:prstGeom>
          <a:noFill/>
        </p:spPr>
        <p:txBody>
          <a:bodyPr wrap="square" rtlCol="0">
            <a:spAutoFit/>
          </a:bodyPr>
          <a:lstStyle/>
          <a:p>
            <a:pPr algn="just">
              <a:lnSpc>
                <a:spcPct val="15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a:t>
            </a:r>
          </a:p>
        </p:txBody>
      </p:sp>
    </p:spTree>
    <p:extLst>
      <p:ext uri="{BB962C8B-B14F-4D97-AF65-F5344CB8AC3E}">
        <p14:creationId xmlns:p14="http://schemas.microsoft.com/office/powerpoint/2010/main" val="689792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86"/>
                                        </p:tgtEl>
                                        <p:attrNameLst>
                                          <p:attrName>style.visibility</p:attrName>
                                        </p:attrNameLst>
                                      </p:cBhvr>
                                      <p:to>
                                        <p:strVal val="visible"/>
                                      </p:to>
                                    </p:set>
                                    <p:animEffect transition="in" filter="fade">
                                      <p:cBhvr>
                                        <p:cTn id="7" dur="500"/>
                                        <p:tgtEl>
                                          <p:spTgt spid="86"/>
                                        </p:tgtEl>
                                      </p:cBhvr>
                                    </p:animEffect>
                                  </p:childTnLst>
                                </p:cTn>
                              </p:par>
                            </p:childTnLst>
                          </p:cTn>
                        </p:par>
                        <p:par>
                          <p:cTn id="8" fill="hold">
                            <p:stCondLst>
                              <p:cond delay="900"/>
                            </p:stCondLst>
                            <p:childTnLst>
                              <p:par>
                                <p:cTn id="9" presetID="53" presetClass="entr" presetSubtype="16" fill="hold" nodeType="afterEffect">
                                  <p:stCondLst>
                                    <p:cond delay="0"/>
                                  </p:stCondLst>
                                  <p:childTnLst>
                                    <p:set>
                                      <p:cBhvr>
                                        <p:cTn id="10" dur="1" fill="hold">
                                          <p:stCondLst>
                                            <p:cond delay="0"/>
                                          </p:stCondLst>
                                        </p:cTn>
                                        <p:tgtEl>
                                          <p:spTgt spid="87"/>
                                        </p:tgtEl>
                                        <p:attrNameLst>
                                          <p:attrName>style.visibility</p:attrName>
                                        </p:attrNameLst>
                                      </p:cBhvr>
                                      <p:to>
                                        <p:strVal val="visible"/>
                                      </p:to>
                                    </p:set>
                                    <p:anim calcmode="lin" valueType="num">
                                      <p:cBhvr>
                                        <p:cTn id="11" dur="100" fill="hold"/>
                                        <p:tgtEl>
                                          <p:spTgt spid="87"/>
                                        </p:tgtEl>
                                        <p:attrNameLst>
                                          <p:attrName>ppt_w</p:attrName>
                                        </p:attrNameLst>
                                      </p:cBhvr>
                                      <p:tavLst>
                                        <p:tav tm="0">
                                          <p:val>
                                            <p:fltVal val="0"/>
                                          </p:val>
                                        </p:tav>
                                        <p:tav tm="100000">
                                          <p:val>
                                            <p:strVal val="#ppt_w"/>
                                          </p:val>
                                        </p:tav>
                                      </p:tavLst>
                                    </p:anim>
                                    <p:anim calcmode="lin" valueType="num">
                                      <p:cBhvr>
                                        <p:cTn id="12" dur="100" fill="hold"/>
                                        <p:tgtEl>
                                          <p:spTgt spid="87"/>
                                        </p:tgtEl>
                                        <p:attrNameLst>
                                          <p:attrName>ppt_h</p:attrName>
                                        </p:attrNameLst>
                                      </p:cBhvr>
                                      <p:tavLst>
                                        <p:tav tm="0">
                                          <p:val>
                                            <p:fltVal val="0"/>
                                          </p:val>
                                        </p:tav>
                                        <p:tav tm="100000">
                                          <p:val>
                                            <p:strVal val="#ppt_h"/>
                                          </p:val>
                                        </p:tav>
                                      </p:tavLst>
                                    </p:anim>
                                    <p:animEffect transition="in" filter="fade">
                                      <p:cBhvr>
                                        <p:cTn id="13" dur="100"/>
                                        <p:tgtEl>
                                          <p:spTgt spid="87"/>
                                        </p:tgtEl>
                                      </p:cBhvr>
                                    </p:animEffect>
                                  </p:childTnLst>
                                </p:cTn>
                              </p:par>
                              <p:par>
                                <p:cTn id="14" presetID="6" presetClass="emph" presetSubtype="0" fill="hold" nodeType="withEffect">
                                  <p:stCondLst>
                                    <p:cond delay="100"/>
                                  </p:stCondLst>
                                  <p:childTnLst>
                                    <p:animScale>
                                      <p:cBhvr>
                                        <p:cTn id="15" dur="100" fill="hold"/>
                                        <p:tgtEl>
                                          <p:spTgt spid="87"/>
                                        </p:tgtEl>
                                      </p:cBhvr>
                                      <p:by x="110000" y="110000"/>
                                    </p:animScale>
                                  </p:childTnLst>
                                </p:cTn>
                              </p:par>
                              <p:par>
                                <p:cTn id="16" presetID="6" presetClass="emph" presetSubtype="0" fill="hold" nodeType="withEffect">
                                  <p:stCondLst>
                                    <p:cond delay="200"/>
                                  </p:stCondLst>
                                  <p:childTnLst>
                                    <p:animScale>
                                      <p:cBhvr>
                                        <p:cTn id="17" dur="200" fill="hold"/>
                                        <p:tgtEl>
                                          <p:spTgt spid="87"/>
                                        </p:tgtEl>
                                      </p:cBhvr>
                                      <p:by x="90000" y="90000"/>
                                    </p:animScale>
                                  </p:childTnLst>
                                </p:cTn>
                              </p:par>
                              <p:par>
                                <p:cTn id="18" presetID="6" presetClass="emph" presetSubtype="0" fill="hold" nodeType="withEffect">
                                  <p:stCondLst>
                                    <p:cond delay="400"/>
                                  </p:stCondLst>
                                  <p:childTnLst>
                                    <p:animScale>
                                      <p:cBhvr>
                                        <p:cTn id="19" dur="100" fill="hold"/>
                                        <p:tgtEl>
                                          <p:spTgt spid="87"/>
                                        </p:tgtEl>
                                      </p:cBhvr>
                                      <p:by x="105000" y="105000"/>
                                    </p:animScale>
                                  </p:childTnLst>
                                </p:cTn>
                              </p:par>
                              <p:par>
                                <p:cTn id="20" presetID="6" presetClass="emph" presetSubtype="0" fill="hold" nodeType="withEffect">
                                  <p:stCondLst>
                                    <p:cond delay="500"/>
                                  </p:stCondLst>
                                  <p:childTnLst>
                                    <p:animScale>
                                      <p:cBhvr>
                                        <p:cTn id="21" dur="200" fill="hold"/>
                                        <p:tgtEl>
                                          <p:spTgt spid="87"/>
                                        </p:tgtEl>
                                      </p:cBhvr>
                                      <p:by x="95000" y="95000"/>
                                    </p:animScale>
                                  </p:childTnLst>
                                </p:cTn>
                              </p:par>
                            </p:childTnLst>
                          </p:cTn>
                        </p:par>
                        <p:par>
                          <p:cTn id="22" fill="hold">
                            <p:stCondLst>
                              <p:cond delay="1600"/>
                            </p:stCondLst>
                            <p:childTnLst>
                              <p:par>
                                <p:cTn id="23" presetID="53" presetClass="entr" presetSubtype="16" fill="hold" nodeType="afterEffect">
                                  <p:stCondLst>
                                    <p:cond delay="0"/>
                                  </p:stCondLst>
                                  <p:childTnLst>
                                    <p:set>
                                      <p:cBhvr>
                                        <p:cTn id="24" dur="1" fill="hold">
                                          <p:stCondLst>
                                            <p:cond delay="0"/>
                                          </p:stCondLst>
                                        </p:cTn>
                                        <p:tgtEl>
                                          <p:spTgt spid="112"/>
                                        </p:tgtEl>
                                        <p:attrNameLst>
                                          <p:attrName>style.visibility</p:attrName>
                                        </p:attrNameLst>
                                      </p:cBhvr>
                                      <p:to>
                                        <p:strVal val="visible"/>
                                      </p:to>
                                    </p:set>
                                    <p:anim calcmode="lin" valueType="num">
                                      <p:cBhvr>
                                        <p:cTn id="25" dur="100" fill="hold"/>
                                        <p:tgtEl>
                                          <p:spTgt spid="112"/>
                                        </p:tgtEl>
                                        <p:attrNameLst>
                                          <p:attrName>ppt_w</p:attrName>
                                        </p:attrNameLst>
                                      </p:cBhvr>
                                      <p:tavLst>
                                        <p:tav tm="0">
                                          <p:val>
                                            <p:fltVal val="0"/>
                                          </p:val>
                                        </p:tav>
                                        <p:tav tm="100000">
                                          <p:val>
                                            <p:strVal val="#ppt_w"/>
                                          </p:val>
                                        </p:tav>
                                      </p:tavLst>
                                    </p:anim>
                                    <p:anim calcmode="lin" valueType="num">
                                      <p:cBhvr>
                                        <p:cTn id="26" dur="100" fill="hold"/>
                                        <p:tgtEl>
                                          <p:spTgt spid="112"/>
                                        </p:tgtEl>
                                        <p:attrNameLst>
                                          <p:attrName>ppt_h</p:attrName>
                                        </p:attrNameLst>
                                      </p:cBhvr>
                                      <p:tavLst>
                                        <p:tav tm="0">
                                          <p:val>
                                            <p:fltVal val="0"/>
                                          </p:val>
                                        </p:tav>
                                        <p:tav tm="100000">
                                          <p:val>
                                            <p:strVal val="#ppt_h"/>
                                          </p:val>
                                        </p:tav>
                                      </p:tavLst>
                                    </p:anim>
                                    <p:animEffect transition="in" filter="fade">
                                      <p:cBhvr>
                                        <p:cTn id="27" dur="100"/>
                                        <p:tgtEl>
                                          <p:spTgt spid="112"/>
                                        </p:tgtEl>
                                      </p:cBhvr>
                                    </p:animEffect>
                                  </p:childTnLst>
                                </p:cTn>
                              </p:par>
                              <p:par>
                                <p:cTn id="28" presetID="6" presetClass="emph" presetSubtype="0" fill="hold" nodeType="withEffect">
                                  <p:stCondLst>
                                    <p:cond delay="100"/>
                                  </p:stCondLst>
                                  <p:childTnLst>
                                    <p:animScale>
                                      <p:cBhvr>
                                        <p:cTn id="29" dur="100" fill="hold"/>
                                        <p:tgtEl>
                                          <p:spTgt spid="112"/>
                                        </p:tgtEl>
                                      </p:cBhvr>
                                      <p:by x="110000" y="110000"/>
                                    </p:animScale>
                                  </p:childTnLst>
                                </p:cTn>
                              </p:par>
                              <p:par>
                                <p:cTn id="30" presetID="6" presetClass="emph" presetSubtype="0" fill="hold" nodeType="withEffect">
                                  <p:stCondLst>
                                    <p:cond delay="200"/>
                                  </p:stCondLst>
                                  <p:childTnLst>
                                    <p:animScale>
                                      <p:cBhvr>
                                        <p:cTn id="31" dur="200" fill="hold"/>
                                        <p:tgtEl>
                                          <p:spTgt spid="112"/>
                                        </p:tgtEl>
                                      </p:cBhvr>
                                      <p:by x="90000" y="90000"/>
                                    </p:animScale>
                                  </p:childTnLst>
                                </p:cTn>
                              </p:par>
                              <p:par>
                                <p:cTn id="32" presetID="6" presetClass="emph" presetSubtype="0" fill="hold" nodeType="withEffect">
                                  <p:stCondLst>
                                    <p:cond delay="400"/>
                                  </p:stCondLst>
                                  <p:childTnLst>
                                    <p:animScale>
                                      <p:cBhvr>
                                        <p:cTn id="33" dur="100" fill="hold"/>
                                        <p:tgtEl>
                                          <p:spTgt spid="112"/>
                                        </p:tgtEl>
                                      </p:cBhvr>
                                      <p:by x="105000" y="105000"/>
                                    </p:animScale>
                                  </p:childTnLst>
                                </p:cTn>
                              </p:par>
                              <p:par>
                                <p:cTn id="34" presetID="6" presetClass="emph" presetSubtype="0" fill="hold" nodeType="withEffect">
                                  <p:stCondLst>
                                    <p:cond delay="500"/>
                                  </p:stCondLst>
                                  <p:childTnLst>
                                    <p:animScale>
                                      <p:cBhvr>
                                        <p:cTn id="35" dur="200" fill="hold"/>
                                        <p:tgtEl>
                                          <p:spTgt spid="112"/>
                                        </p:tgtEl>
                                      </p:cBhvr>
                                      <p:by x="95000" y="95000"/>
                                    </p:animScale>
                                  </p:childTnLst>
                                </p:cTn>
                              </p:par>
                            </p:childTnLst>
                          </p:cTn>
                        </p:par>
                        <p:par>
                          <p:cTn id="36" fill="hold">
                            <p:stCondLst>
                              <p:cond delay="2300"/>
                            </p:stCondLst>
                            <p:childTnLst>
                              <p:par>
                                <p:cTn id="37" presetID="53" presetClass="entr" presetSubtype="16" fill="hold" nodeType="afterEffect">
                                  <p:stCondLst>
                                    <p:cond delay="0"/>
                                  </p:stCondLst>
                                  <p:childTnLst>
                                    <p:set>
                                      <p:cBhvr>
                                        <p:cTn id="38" dur="1" fill="hold">
                                          <p:stCondLst>
                                            <p:cond delay="0"/>
                                          </p:stCondLst>
                                        </p:cTn>
                                        <p:tgtEl>
                                          <p:spTgt spid="100"/>
                                        </p:tgtEl>
                                        <p:attrNameLst>
                                          <p:attrName>style.visibility</p:attrName>
                                        </p:attrNameLst>
                                      </p:cBhvr>
                                      <p:to>
                                        <p:strVal val="visible"/>
                                      </p:to>
                                    </p:set>
                                    <p:anim calcmode="lin" valueType="num">
                                      <p:cBhvr>
                                        <p:cTn id="39" dur="100" fill="hold"/>
                                        <p:tgtEl>
                                          <p:spTgt spid="100"/>
                                        </p:tgtEl>
                                        <p:attrNameLst>
                                          <p:attrName>ppt_w</p:attrName>
                                        </p:attrNameLst>
                                      </p:cBhvr>
                                      <p:tavLst>
                                        <p:tav tm="0">
                                          <p:val>
                                            <p:fltVal val="0"/>
                                          </p:val>
                                        </p:tav>
                                        <p:tav tm="100000">
                                          <p:val>
                                            <p:strVal val="#ppt_w"/>
                                          </p:val>
                                        </p:tav>
                                      </p:tavLst>
                                    </p:anim>
                                    <p:anim calcmode="lin" valueType="num">
                                      <p:cBhvr>
                                        <p:cTn id="40" dur="100" fill="hold"/>
                                        <p:tgtEl>
                                          <p:spTgt spid="100"/>
                                        </p:tgtEl>
                                        <p:attrNameLst>
                                          <p:attrName>ppt_h</p:attrName>
                                        </p:attrNameLst>
                                      </p:cBhvr>
                                      <p:tavLst>
                                        <p:tav tm="0">
                                          <p:val>
                                            <p:fltVal val="0"/>
                                          </p:val>
                                        </p:tav>
                                        <p:tav tm="100000">
                                          <p:val>
                                            <p:strVal val="#ppt_h"/>
                                          </p:val>
                                        </p:tav>
                                      </p:tavLst>
                                    </p:anim>
                                    <p:animEffect transition="in" filter="fade">
                                      <p:cBhvr>
                                        <p:cTn id="41" dur="100"/>
                                        <p:tgtEl>
                                          <p:spTgt spid="100"/>
                                        </p:tgtEl>
                                      </p:cBhvr>
                                    </p:animEffect>
                                  </p:childTnLst>
                                </p:cTn>
                              </p:par>
                              <p:par>
                                <p:cTn id="42" presetID="6" presetClass="emph" presetSubtype="0" fill="hold" nodeType="withEffect">
                                  <p:stCondLst>
                                    <p:cond delay="100"/>
                                  </p:stCondLst>
                                  <p:childTnLst>
                                    <p:animScale>
                                      <p:cBhvr>
                                        <p:cTn id="43" dur="100" fill="hold"/>
                                        <p:tgtEl>
                                          <p:spTgt spid="100"/>
                                        </p:tgtEl>
                                      </p:cBhvr>
                                      <p:by x="110000" y="110000"/>
                                    </p:animScale>
                                  </p:childTnLst>
                                </p:cTn>
                              </p:par>
                              <p:par>
                                <p:cTn id="44" presetID="6" presetClass="emph" presetSubtype="0" fill="hold" nodeType="withEffect">
                                  <p:stCondLst>
                                    <p:cond delay="200"/>
                                  </p:stCondLst>
                                  <p:childTnLst>
                                    <p:animScale>
                                      <p:cBhvr>
                                        <p:cTn id="45" dur="200" fill="hold"/>
                                        <p:tgtEl>
                                          <p:spTgt spid="100"/>
                                        </p:tgtEl>
                                      </p:cBhvr>
                                      <p:by x="90000" y="90000"/>
                                    </p:animScale>
                                  </p:childTnLst>
                                </p:cTn>
                              </p:par>
                              <p:par>
                                <p:cTn id="46" presetID="6" presetClass="emph" presetSubtype="0" fill="hold" nodeType="withEffect">
                                  <p:stCondLst>
                                    <p:cond delay="400"/>
                                  </p:stCondLst>
                                  <p:childTnLst>
                                    <p:animScale>
                                      <p:cBhvr>
                                        <p:cTn id="47" dur="100" fill="hold"/>
                                        <p:tgtEl>
                                          <p:spTgt spid="100"/>
                                        </p:tgtEl>
                                      </p:cBhvr>
                                      <p:by x="105000" y="105000"/>
                                    </p:animScale>
                                  </p:childTnLst>
                                </p:cTn>
                              </p:par>
                              <p:par>
                                <p:cTn id="48" presetID="6" presetClass="emph" presetSubtype="0" fill="hold" nodeType="withEffect">
                                  <p:stCondLst>
                                    <p:cond delay="500"/>
                                  </p:stCondLst>
                                  <p:childTnLst>
                                    <p:animScale>
                                      <p:cBhvr>
                                        <p:cTn id="49" dur="200" fill="hold"/>
                                        <p:tgtEl>
                                          <p:spTgt spid="100"/>
                                        </p:tgtEl>
                                      </p:cBhvr>
                                      <p:by x="95000" y="95000"/>
                                    </p:animScale>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94"/>
                                        </p:tgtEl>
                                        <p:attrNameLst>
                                          <p:attrName>style.visibility</p:attrName>
                                        </p:attrNameLst>
                                      </p:cBhvr>
                                      <p:to>
                                        <p:strVal val="visible"/>
                                      </p:to>
                                    </p:set>
                                    <p:anim calcmode="lin" valueType="num">
                                      <p:cBhvr>
                                        <p:cTn id="53" dur="100" fill="hold"/>
                                        <p:tgtEl>
                                          <p:spTgt spid="94"/>
                                        </p:tgtEl>
                                        <p:attrNameLst>
                                          <p:attrName>ppt_w</p:attrName>
                                        </p:attrNameLst>
                                      </p:cBhvr>
                                      <p:tavLst>
                                        <p:tav tm="0">
                                          <p:val>
                                            <p:fltVal val="0"/>
                                          </p:val>
                                        </p:tav>
                                        <p:tav tm="100000">
                                          <p:val>
                                            <p:strVal val="#ppt_w"/>
                                          </p:val>
                                        </p:tav>
                                      </p:tavLst>
                                    </p:anim>
                                    <p:anim calcmode="lin" valueType="num">
                                      <p:cBhvr>
                                        <p:cTn id="54" dur="100" fill="hold"/>
                                        <p:tgtEl>
                                          <p:spTgt spid="94"/>
                                        </p:tgtEl>
                                        <p:attrNameLst>
                                          <p:attrName>ppt_h</p:attrName>
                                        </p:attrNameLst>
                                      </p:cBhvr>
                                      <p:tavLst>
                                        <p:tav tm="0">
                                          <p:val>
                                            <p:fltVal val="0"/>
                                          </p:val>
                                        </p:tav>
                                        <p:tav tm="100000">
                                          <p:val>
                                            <p:strVal val="#ppt_h"/>
                                          </p:val>
                                        </p:tav>
                                      </p:tavLst>
                                    </p:anim>
                                    <p:animEffect transition="in" filter="fade">
                                      <p:cBhvr>
                                        <p:cTn id="55" dur="100"/>
                                        <p:tgtEl>
                                          <p:spTgt spid="94"/>
                                        </p:tgtEl>
                                      </p:cBhvr>
                                    </p:animEffect>
                                  </p:childTnLst>
                                </p:cTn>
                              </p:par>
                              <p:par>
                                <p:cTn id="56" presetID="6" presetClass="emph" presetSubtype="0" fill="hold" nodeType="withEffect">
                                  <p:stCondLst>
                                    <p:cond delay="100"/>
                                  </p:stCondLst>
                                  <p:childTnLst>
                                    <p:animScale>
                                      <p:cBhvr>
                                        <p:cTn id="57" dur="100" fill="hold"/>
                                        <p:tgtEl>
                                          <p:spTgt spid="94"/>
                                        </p:tgtEl>
                                      </p:cBhvr>
                                      <p:by x="110000" y="110000"/>
                                    </p:animScale>
                                  </p:childTnLst>
                                </p:cTn>
                              </p:par>
                              <p:par>
                                <p:cTn id="58" presetID="6" presetClass="emph" presetSubtype="0" fill="hold" nodeType="withEffect">
                                  <p:stCondLst>
                                    <p:cond delay="200"/>
                                  </p:stCondLst>
                                  <p:childTnLst>
                                    <p:animScale>
                                      <p:cBhvr>
                                        <p:cTn id="59" dur="200" fill="hold"/>
                                        <p:tgtEl>
                                          <p:spTgt spid="94"/>
                                        </p:tgtEl>
                                      </p:cBhvr>
                                      <p:by x="90000" y="90000"/>
                                    </p:animScale>
                                  </p:childTnLst>
                                </p:cTn>
                              </p:par>
                              <p:par>
                                <p:cTn id="60" presetID="6" presetClass="emph" presetSubtype="0" fill="hold" nodeType="withEffect">
                                  <p:stCondLst>
                                    <p:cond delay="400"/>
                                  </p:stCondLst>
                                  <p:childTnLst>
                                    <p:animScale>
                                      <p:cBhvr>
                                        <p:cTn id="61" dur="100" fill="hold"/>
                                        <p:tgtEl>
                                          <p:spTgt spid="94"/>
                                        </p:tgtEl>
                                      </p:cBhvr>
                                      <p:by x="105000" y="105000"/>
                                    </p:animScale>
                                  </p:childTnLst>
                                </p:cTn>
                              </p:par>
                              <p:par>
                                <p:cTn id="62" presetID="6" presetClass="emph" presetSubtype="0" fill="hold" nodeType="withEffect">
                                  <p:stCondLst>
                                    <p:cond delay="500"/>
                                  </p:stCondLst>
                                  <p:childTnLst>
                                    <p:animScale>
                                      <p:cBhvr>
                                        <p:cTn id="63" dur="200" fill="hold"/>
                                        <p:tgtEl>
                                          <p:spTgt spid="94"/>
                                        </p:tgtEl>
                                      </p:cBhvr>
                                      <p:by x="95000" y="95000"/>
                                    </p:animScale>
                                  </p:childTnLst>
                                </p:cTn>
                              </p:par>
                            </p:childTnLst>
                          </p:cTn>
                        </p:par>
                        <p:par>
                          <p:cTn id="64" fill="hold">
                            <p:stCondLst>
                              <p:cond delay="3700"/>
                            </p:stCondLst>
                            <p:childTnLst>
                              <p:par>
                                <p:cTn id="65" presetID="23" presetClass="entr" presetSubtype="32" fill="hold" nodeType="afterEffect">
                                  <p:stCondLst>
                                    <p:cond delay="0"/>
                                  </p:stCondLst>
                                  <p:childTnLst>
                                    <p:set>
                                      <p:cBhvr>
                                        <p:cTn id="66" dur="1" fill="hold">
                                          <p:stCondLst>
                                            <p:cond delay="0"/>
                                          </p:stCondLst>
                                        </p:cTn>
                                        <p:tgtEl>
                                          <p:spTgt spid="117"/>
                                        </p:tgtEl>
                                        <p:attrNameLst>
                                          <p:attrName>style.visibility</p:attrName>
                                        </p:attrNameLst>
                                      </p:cBhvr>
                                      <p:to>
                                        <p:strVal val="visible"/>
                                      </p:to>
                                    </p:set>
                                    <p:anim calcmode="lin" valueType="num">
                                      <p:cBhvr>
                                        <p:cTn id="67" dur="500" fill="hold"/>
                                        <p:tgtEl>
                                          <p:spTgt spid="117"/>
                                        </p:tgtEl>
                                        <p:attrNameLst>
                                          <p:attrName>ppt_w</p:attrName>
                                        </p:attrNameLst>
                                      </p:cBhvr>
                                      <p:tavLst>
                                        <p:tav tm="0">
                                          <p:val>
                                            <p:strVal val="4*#ppt_w"/>
                                          </p:val>
                                        </p:tav>
                                        <p:tav tm="100000">
                                          <p:val>
                                            <p:strVal val="#ppt_w"/>
                                          </p:val>
                                        </p:tav>
                                      </p:tavLst>
                                    </p:anim>
                                    <p:anim calcmode="lin" valueType="num">
                                      <p:cBhvr>
                                        <p:cTn id="68" dur="500" fill="hold"/>
                                        <p:tgtEl>
                                          <p:spTgt spid="117"/>
                                        </p:tgtEl>
                                        <p:attrNameLst>
                                          <p:attrName>ppt_h</p:attrName>
                                        </p:attrNameLst>
                                      </p:cBhvr>
                                      <p:tavLst>
                                        <p:tav tm="0">
                                          <p:val>
                                            <p:strVal val="4*#ppt_h"/>
                                          </p:val>
                                        </p:tav>
                                        <p:tav tm="100000">
                                          <p:val>
                                            <p:strVal val="#ppt_h"/>
                                          </p:val>
                                        </p:tav>
                                      </p:tavLst>
                                    </p:anim>
                                  </p:childTnLst>
                                </p:cTn>
                              </p:par>
                            </p:childTnLst>
                          </p:cTn>
                        </p:par>
                        <p:par>
                          <p:cTn id="69" fill="hold">
                            <p:stCondLst>
                              <p:cond delay="4200"/>
                            </p:stCondLst>
                            <p:childTnLst>
                              <p:par>
                                <p:cTn id="70" presetID="23" presetClass="entr" presetSubtype="32" fill="hold" nodeType="afterEffect">
                                  <p:stCondLst>
                                    <p:cond delay="0"/>
                                  </p:stCondLst>
                                  <p:childTnLst>
                                    <p:set>
                                      <p:cBhvr>
                                        <p:cTn id="71" dur="1" fill="hold">
                                          <p:stCondLst>
                                            <p:cond delay="0"/>
                                          </p:stCondLst>
                                        </p:cTn>
                                        <p:tgtEl>
                                          <p:spTgt spid="125"/>
                                        </p:tgtEl>
                                        <p:attrNameLst>
                                          <p:attrName>style.visibility</p:attrName>
                                        </p:attrNameLst>
                                      </p:cBhvr>
                                      <p:to>
                                        <p:strVal val="visible"/>
                                      </p:to>
                                    </p:set>
                                    <p:anim calcmode="lin" valueType="num">
                                      <p:cBhvr>
                                        <p:cTn id="72" dur="500" fill="hold"/>
                                        <p:tgtEl>
                                          <p:spTgt spid="125"/>
                                        </p:tgtEl>
                                        <p:attrNameLst>
                                          <p:attrName>ppt_w</p:attrName>
                                        </p:attrNameLst>
                                      </p:cBhvr>
                                      <p:tavLst>
                                        <p:tav tm="0">
                                          <p:val>
                                            <p:strVal val="4*#ppt_w"/>
                                          </p:val>
                                        </p:tav>
                                        <p:tav tm="100000">
                                          <p:val>
                                            <p:strVal val="#ppt_w"/>
                                          </p:val>
                                        </p:tav>
                                      </p:tavLst>
                                    </p:anim>
                                    <p:anim calcmode="lin" valueType="num">
                                      <p:cBhvr>
                                        <p:cTn id="73" dur="500" fill="hold"/>
                                        <p:tgtEl>
                                          <p:spTgt spid="125"/>
                                        </p:tgtEl>
                                        <p:attrNameLst>
                                          <p:attrName>ppt_h</p:attrName>
                                        </p:attrNameLst>
                                      </p:cBhvr>
                                      <p:tavLst>
                                        <p:tav tm="0">
                                          <p:val>
                                            <p:strVal val="4*#ppt_h"/>
                                          </p:val>
                                        </p:tav>
                                        <p:tav tm="100000">
                                          <p:val>
                                            <p:strVal val="#ppt_h"/>
                                          </p:val>
                                        </p:tav>
                                      </p:tavLst>
                                    </p:anim>
                                  </p:childTnLst>
                                </p:cTn>
                              </p:par>
                            </p:childTnLst>
                          </p:cTn>
                        </p:par>
                        <p:par>
                          <p:cTn id="74" fill="hold">
                            <p:stCondLst>
                              <p:cond delay="4700"/>
                            </p:stCondLst>
                            <p:childTnLst>
                              <p:par>
                                <p:cTn id="75" presetID="23" presetClass="entr" presetSubtype="32" fill="hold" nodeType="afterEffect">
                                  <p:stCondLst>
                                    <p:cond delay="0"/>
                                  </p:stCondLst>
                                  <p:childTnLst>
                                    <p:set>
                                      <p:cBhvr>
                                        <p:cTn id="76" dur="1" fill="hold">
                                          <p:stCondLst>
                                            <p:cond delay="0"/>
                                          </p:stCondLst>
                                        </p:cTn>
                                        <p:tgtEl>
                                          <p:spTgt spid="121"/>
                                        </p:tgtEl>
                                        <p:attrNameLst>
                                          <p:attrName>style.visibility</p:attrName>
                                        </p:attrNameLst>
                                      </p:cBhvr>
                                      <p:to>
                                        <p:strVal val="visible"/>
                                      </p:to>
                                    </p:set>
                                    <p:anim calcmode="lin" valueType="num">
                                      <p:cBhvr>
                                        <p:cTn id="77" dur="500" fill="hold"/>
                                        <p:tgtEl>
                                          <p:spTgt spid="121"/>
                                        </p:tgtEl>
                                        <p:attrNameLst>
                                          <p:attrName>ppt_w</p:attrName>
                                        </p:attrNameLst>
                                      </p:cBhvr>
                                      <p:tavLst>
                                        <p:tav tm="0">
                                          <p:val>
                                            <p:strVal val="4*#ppt_w"/>
                                          </p:val>
                                        </p:tav>
                                        <p:tav tm="100000">
                                          <p:val>
                                            <p:strVal val="#ppt_w"/>
                                          </p:val>
                                        </p:tav>
                                      </p:tavLst>
                                    </p:anim>
                                    <p:anim calcmode="lin" valueType="num">
                                      <p:cBhvr>
                                        <p:cTn id="78" dur="500" fill="hold"/>
                                        <p:tgtEl>
                                          <p:spTgt spid="121"/>
                                        </p:tgtEl>
                                        <p:attrNameLst>
                                          <p:attrName>ppt_h</p:attrName>
                                        </p:attrNameLst>
                                      </p:cBhvr>
                                      <p:tavLst>
                                        <p:tav tm="0">
                                          <p:val>
                                            <p:strVal val="4*#ppt_h"/>
                                          </p:val>
                                        </p:tav>
                                        <p:tav tm="100000">
                                          <p:val>
                                            <p:strVal val="#ppt_h"/>
                                          </p:val>
                                        </p:tav>
                                      </p:tavLst>
                                    </p:anim>
                                  </p:childTnLst>
                                </p:cTn>
                              </p:par>
                            </p:childTnLst>
                          </p:cTn>
                        </p:par>
                        <p:par>
                          <p:cTn id="79" fill="hold">
                            <p:stCondLst>
                              <p:cond delay="5200"/>
                            </p:stCondLst>
                            <p:childTnLst>
                              <p:par>
                                <p:cTn id="80" presetID="23" presetClass="entr" presetSubtype="32" fill="hold" nodeType="afterEffect">
                                  <p:stCondLst>
                                    <p:cond delay="0"/>
                                  </p:stCondLst>
                                  <p:childTnLst>
                                    <p:set>
                                      <p:cBhvr>
                                        <p:cTn id="81" dur="1" fill="hold">
                                          <p:stCondLst>
                                            <p:cond delay="0"/>
                                          </p:stCondLst>
                                        </p:cTn>
                                        <p:tgtEl>
                                          <p:spTgt spid="129"/>
                                        </p:tgtEl>
                                        <p:attrNameLst>
                                          <p:attrName>style.visibility</p:attrName>
                                        </p:attrNameLst>
                                      </p:cBhvr>
                                      <p:to>
                                        <p:strVal val="visible"/>
                                      </p:to>
                                    </p:set>
                                    <p:anim calcmode="lin" valueType="num">
                                      <p:cBhvr>
                                        <p:cTn id="82" dur="500" fill="hold"/>
                                        <p:tgtEl>
                                          <p:spTgt spid="129"/>
                                        </p:tgtEl>
                                        <p:attrNameLst>
                                          <p:attrName>ppt_w</p:attrName>
                                        </p:attrNameLst>
                                      </p:cBhvr>
                                      <p:tavLst>
                                        <p:tav tm="0">
                                          <p:val>
                                            <p:strVal val="4*#ppt_w"/>
                                          </p:val>
                                        </p:tav>
                                        <p:tav tm="100000">
                                          <p:val>
                                            <p:strVal val="#ppt_w"/>
                                          </p:val>
                                        </p:tav>
                                      </p:tavLst>
                                    </p:anim>
                                    <p:anim calcmode="lin" valueType="num">
                                      <p:cBhvr>
                                        <p:cTn id="83" dur="500" fill="hold"/>
                                        <p:tgtEl>
                                          <p:spTgt spid="129"/>
                                        </p:tgtEl>
                                        <p:attrNameLst>
                                          <p:attrName>ppt_h</p:attrName>
                                        </p:attrNameLst>
                                      </p:cBhvr>
                                      <p:tavLst>
                                        <p:tav tm="0">
                                          <p:val>
                                            <p:strVal val="4*#ppt_h"/>
                                          </p:val>
                                        </p:tav>
                                        <p:tav tm="100000">
                                          <p:val>
                                            <p:strVal val="#ppt_h"/>
                                          </p:val>
                                        </p:tav>
                                      </p:tavLst>
                                    </p:anim>
                                  </p:childTnLst>
                                </p:cTn>
                              </p:par>
                            </p:childTnLst>
                          </p:cTn>
                        </p:par>
                        <p:par>
                          <p:cTn id="84" fill="hold">
                            <p:stCondLst>
                              <p:cond delay="5700"/>
                            </p:stCondLst>
                            <p:childTnLst>
                              <p:par>
                                <p:cTn id="85" presetID="37" presetClass="entr" presetSubtype="0" fill="hold" nodeType="afterEffect">
                                  <p:stCondLst>
                                    <p:cond delay="0"/>
                                  </p:stCondLst>
                                  <p:childTnLst>
                                    <p:set>
                                      <p:cBhvr>
                                        <p:cTn id="86" dur="1" fill="hold">
                                          <p:stCondLst>
                                            <p:cond delay="0"/>
                                          </p:stCondLst>
                                        </p:cTn>
                                        <p:tgtEl>
                                          <p:spTgt spid="149"/>
                                        </p:tgtEl>
                                        <p:attrNameLst>
                                          <p:attrName>style.visibility</p:attrName>
                                        </p:attrNameLst>
                                      </p:cBhvr>
                                      <p:to>
                                        <p:strVal val="visible"/>
                                      </p:to>
                                    </p:set>
                                    <p:animEffect transition="in" filter="fade">
                                      <p:cBhvr>
                                        <p:cTn id="87" dur="1000"/>
                                        <p:tgtEl>
                                          <p:spTgt spid="149"/>
                                        </p:tgtEl>
                                      </p:cBhvr>
                                    </p:animEffect>
                                    <p:anim calcmode="lin" valueType="num">
                                      <p:cBhvr>
                                        <p:cTn id="88" dur="1000" fill="hold"/>
                                        <p:tgtEl>
                                          <p:spTgt spid="149"/>
                                        </p:tgtEl>
                                        <p:attrNameLst>
                                          <p:attrName>ppt_x</p:attrName>
                                        </p:attrNameLst>
                                      </p:cBhvr>
                                      <p:tavLst>
                                        <p:tav tm="0">
                                          <p:val>
                                            <p:strVal val="#ppt_x"/>
                                          </p:val>
                                        </p:tav>
                                        <p:tav tm="100000">
                                          <p:val>
                                            <p:strVal val="#ppt_x"/>
                                          </p:val>
                                        </p:tav>
                                      </p:tavLst>
                                    </p:anim>
                                    <p:anim calcmode="lin" valueType="num">
                                      <p:cBhvr>
                                        <p:cTn id="89" dur="900" decel="100000" fill="hold"/>
                                        <p:tgtEl>
                                          <p:spTgt spid="149"/>
                                        </p:tgtEl>
                                        <p:attrNameLst>
                                          <p:attrName>ppt_y</p:attrName>
                                        </p:attrNameLst>
                                      </p:cBhvr>
                                      <p:tavLst>
                                        <p:tav tm="0">
                                          <p:val>
                                            <p:strVal val="#ppt_y+1"/>
                                          </p:val>
                                        </p:tav>
                                        <p:tav tm="100000">
                                          <p:val>
                                            <p:strVal val="#ppt_y-.03"/>
                                          </p:val>
                                        </p:tav>
                                      </p:tavLst>
                                    </p:anim>
                                    <p:anim calcmode="lin" valueType="num">
                                      <p:cBhvr>
                                        <p:cTn id="90" dur="100" accel="100000" fill="hold">
                                          <p:stCondLst>
                                            <p:cond delay="900"/>
                                          </p:stCondLst>
                                        </p:cTn>
                                        <p:tgtEl>
                                          <p:spTgt spid="149"/>
                                        </p:tgtEl>
                                        <p:attrNameLst>
                                          <p:attrName>ppt_y</p:attrName>
                                        </p:attrNameLst>
                                      </p:cBhvr>
                                      <p:tavLst>
                                        <p:tav tm="0">
                                          <p:val>
                                            <p:strVal val="#ppt_y-.03"/>
                                          </p:val>
                                        </p:tav>
                                        <p:tav tm="100000">
                                          <p:val>
                                            <p:strVal val="#ppt_y"/>
                                          </p:val>
                                        </p:tav>
                                      </p:tavLst>
                                    </p:anim>
                                  </p:childTnLst>
                                </p:cTn>
                              </p:par>
                              <p:par>
                                <p:cTn id="91" presetID="37" presetClass="entr" presetSubtype="0" fill="hold" nodeType="withEffect">
                                  <p:stCondLst>
                                    <p:cond delay="250"/>
                                  </p:stCondLst>
                                  <p:childTnLst>
                                    <p:set>
                                      <p:cBhvr>
                                        <p:cTn id="92" dur="1" fill="hold">
                                          <p:stCondLst>
                                            <p:cond delay="0"/>
                                          </p:stCondLst>
                                        </p:cTn>
                                        <p:tgtEl>
                                          <p:spTgt spid="144"/>
                                        </p:tgtEl>
                                        <p:attrNameLst>
                                          <p:attrName>style.visibility</p:attrName>
                                        </p:attrNameLst>
                                      </p:cBhvr>
                                      <p:to>
                                        <p:strVal val="visible"/>
                                      </p:to>
                                    </p:set>
                                    <p:animEffect transition="in" filter="fade">
                                      <p:cBhvr>
                                        <p:cTn id="93" dur="1000"/>
                                        <p:tgtEl>
                                          <p:spTgt spid="144"/>
                                        </p:tgtEl>
                                      </p:cBhvr>
                                    </p:animEffect>
                                    <p:anim calcmode="lin" valueType="num">
                                      <p:cBhvr>
                                        <p:cTn id="94" dur="1000" fill="hold"/>
                                        <p:tgtEl>
                                          <p:spTgt spid="144"/>
                                        </p:tgtEl>
                                        <p:attrNameLst>
                                          <p:attrName>ppt_x</p:attrName>
                                        </p:attrNameLst>
                                      </p:cBhvr>
                                      <p:tavLst>
                                        <p:tav tm="0">
                                          <p:val>
                                            <p:strVal val="#ppt_x"/>
                                          </p:val>
                                        </p:tav>
                                        <p:tav tm="100000">
                                          <p:val>
                                            <p:strVal val="#ppt_x"/>
                                          </p:val>
                                        </p:tav>
                                      </p:tavLst>
                                    </p:anim>
                                    <p:anim calcmode="lin" valueType="num">
                                      <p:cBhvr>
                                        <p:cTn id="95" dur="900" decel="100000" fill="hold"/>
                                        <p:tgtEl>
                                          <p:spTgt spid="144"/>
                                        </p:tgtEl>
                                        <p:attrNameLst>
                                          <p:attrName>ppt_y</p:attrName>
                                        </p:attrNameLst>
                                      </p:cBhvr>
                                      <p:tavLst>
                                        <p:tav tm="0">
                                          <p:val>
                                            <p:strVal val="#ppt_y+1"/>
                                          </p:val>
                                        </p:tav>
                                        <p:tav tm="100000">
                                          <p:val>
                                            <p:strVal val="#ppt_y-.03"/>
                                          </p:val>
                                        </p:tav>
                                      </p:tavLst>
                                    </p:anim>
                                    <p:anim calcmode="lin" valueType="num">
                                      <p:cBhvr>
                                        <p:cTn id="96" dur="100" accel="100000" fill="hold">
                                          <p:stCondLst>
                                            <p:cond delay="900"/>
                                          </p:stCondLst>
                                        </p:cTn>
                                        <p:tgtEl>
                                          <p:spTgt spid="144"/>
                                        </p:tgtEl>
                                        <p:attrNameLst>
                                          <p:attrName>ppt_y</p:attrName>
                                        </p:attrNameLst>
                                      </p:cBhvr>
                                      <p:tavLst>
                                        <p:tav tm="0">
                                          <p:val>
                                            <p:strVal val="#ppt_y-.03"/>
                                          </p:val>
                                        </p:tav>
                                        <p:tav tm="100000">
                                          <p:val>
                                            <p:strVal val="#ppt_y"/>
                                          </p:val>
                                        </p:tav>
                                      </p:tavLst>
                                    </p:anim>
                                  </p:childTnLst>
                                </p:cTn>
                              </p:par>
                              <p:par>
                                <p:cTn id="97" presetID="37" presetClass="entr" presetSubtype="0" fill="hold" nodeType="withEffect">
                                  <p:stCondLst>
                                    <p:cond delay="500"/>
                                  </p:stCondLst>
                                  <p:childTnLst>
                                    <p:set>
                                      <p:cBhvr>
                                        <p:cTn id="98" dur="1" fill="hold">
                                          <p:stCondLst>
                                            <p:cond delay="0"/>
                                          </p:stCondLst>
                                        </p:cTn>
                                        <p:tgtEl>
                                          <p:spTgt spid="133"/>
                                        </p:tgtEl>
                                        <p:attrNameLst>
                                          <p:attrName>style.visibility</p:attrName>
                                        </p:attrNameLst>
                                      </p:cBhvr>
                                      <p:to>
                                        <p:strVal val="visible"/>
                                      </p:to>
                                    </p:set>
                                    <p:animEffect transition="in" filter="fade">
                                      <p:cBhvr>
                                        <p:cTn id="99" dur="1000"/>
                                        <p:tgtEl>
                                          <p:spTgt spid="133"/>
                                        </p:tgtEl>
                                      </p:cBhvr>
                                    </p:animEffect>
                                    <p:anim calcmode="lin" valueType="num">
                                      <p:cBhvr>
                                        <p:cTn id="100" dur="1000" fill="hold"/>
                                        <p:tgtEl>
                                          <p:spTgt spid="133"/>
                                        </p:tgtEl>
                                        <p:attrNameLst>
                                          <p:attrName>ppt_x</p:attrName>
                                        </p:attrNameLst>
                                      </p:cBhvr>
                                      <p:tavLst>
                                        <p:tav tm="0">
                                          <p:val>
                                            <p:strVal val="#ppt_x"/>
                                          </p:val>
                                        </p:tav>
                                        <p:tav tm="100000">
                                          <p:val>
                                            <p:strVal val="#ppt_x"/>
                                          </p:val>
                                        </p:tav>
                                      </p:tavLst>
                                    </p:anim>
                                    <p:anim calcmode="lin" valueType="num">
                                      <p:cBhvr>
                                        <p:cTn id="101" dur="900" decel="100000" fill="hold"/>
                                        <p:tgtEl>
                                          <p:spTgt spid="133"/>
                                        </p:tgtEl>
                                        <p:attrNameLst>
                                          <p:attrName>ppt_y</p:attrName>
                                        </p:attrNameLst>
                                      </p:cBhvr>
                                      <p:tavLst>
                                        <p:tav tm="0">
                                          <p:val>
                                            <p:strVal val="#ppt_y+1"/>
                                          </p:val>
                                        </p:tav>
                                        <p:tav tm="100000">
                                          <p:val>
                                            <p:strVal val="#ppt_y-.03"/>
                                          </p:val>
                                        </p:tav>
                                      </p:tavLst>
                                    </p:anim>
                                    <p:anim calcmode="lin" valueType="num">
                                      <p:cBhvr>
                                        <p:cTn id="102" dur="100" accel="100000" fill="hold">
                                          <p:stCondLst>
                                            <p:cond delay="900"/>
                                          </p:stCondLst>
                                        </p:cTn>
                                        <p:tgtEl>
                                          <p:spTgt spid="133"/>
                                        </p:tgtEl>
                                        <p:attrNameLst>
                                          <p:attrName>ppt_y</p:attrName>
                                        </p:attrNameLst>
                                      </p:cBhvr>
                                      <p:tavLst>
                                        <p:tav tm="0">
                                          <p:val>
                                            <p:strVal val="#ppt_y-.03"/>
                                          </p:val>
                                        </p:tav>
                                        <p:tav tm="100000">
                                          <p:val>
                                            <p:strVal val="#ppt_y"/>
                                          </p:val>
                                        </p:tav>
                                      </p:tavLst>
                                    </p:anim>
                                  </p:childTnLst>
                                </p:cTn>
                              </p:par>
                              <p:par>
                                <p:cTn id="103" presetID="37" presetClass="entr" presetSubtype="0" fill="hold" nodeType="withEffect">
                                  <p:stCondLst>
                                    <p:cond delay="750"/>
                                  </p:stCondLst>
                                  <p:childTnLst>
                                    <p:set>
                                      <p:cBhvr>
                                        <p:cTn id="104" dur="1" fill="hold">
                                          <p:stCondLst>
                                            <p:cond delay="0"/>
                                          </p:stCondLst>
                                        </p:cTn>
                                        <p:tgtEl>
                                          <p:spTgt spid="139"/>
                                        </p:tgtEl>
                                        <p:attrNameLst>
                                          <p:attrName>style.visibility</p:attrName>
                                        </p:attrNameLst>
                                      </p:cBhvr>
                                      <p:to>
                                        <p:strVal val="visible"/>
                                      </p:to>
                                    </p:set>
                                    <p:animEffect transition="in" filter="fade">
                                      <p:cBhvr>
                                        <p:cTn id="105" dur="1000"/>
                                        <p:tgtEl>
                                          <p:spTgt spid="139"/>
                                        </p:tgtEl>
                                      </p:cBhvr>
                                    </p:animEffect>
                                    <p:anim calcmode="lin" valueType="num">
                                      <p:cBhvr>
                                        <p:cTn id="106" dur="1000" fill="hold"/>
                                        <p:tgtEl>
                                          <p:spTgt spid="139"/>
                                        </p:tgtEl>
                                        <p:attrNameLst>
                                          <p:attrName>ppt_x</p:attrName>
                                        </p:attrNameLst>
                                      </p:cBhvr>
                                      <p:tavLst>
                                        <p:tav tm="0">
                                          <p:val>
                                            <p:strVal val="#ppt_x"/>
                                          </p:val>
                                        </p:tav>
                                        <p:tav tm="100000">
                                          <p:val>
                                            <p:strVal val="#ppt_x"/>
                                          </p:val>
                                        </p:tav>
                                      </p:tavLst>
                                    </p:anim>
                                    <p:anim calcmode="lin" valueType="num">
                                      <p:cBhvr>
                                        <p:cTn id="107" dur="900" decel="100000" fill="hold"/>
                                        <p:tgtEl>
                                          <p:spTgt spid="139"/>
                                        </p:tgtEl>
                                        <p:attrNameLst>
                                          <p:attrName>ppt_y</p:attrName>
                                        </p:attrNameLst>
                                      </p:cBhvr>
                                      <p:tavLst>
                                        <p:tav tm="0">
                                          <p:val>
                                            <p:strVal val="#ppt_y+1"/>
                                          </p:val>
                                        </p:tav>
                                        <p:tav tm="100000">
                                          <p:val>
                                            <p:strVal val="#ppt_y-.03"/>
                                          </p:val>
                                        </p:tav>
                                      </p:tavLst>
                                    </p:anim>
                                    <p:anim calcmode="lin" valueType="num">
                                      <p:cBhvr>
                                        <p:cTn id="108" dur="100" accel="100000" fill="hold">
                                          <p:stCondLst>
                                            <p:cond delay="900"/>
                                          </p:stCondLst>
                                        </p:cTn>
                                        <p:tgtEl>
                                          <p:spTgt spid="139"/>
                                        </p:tgtEl>
                                        <p:attrNameLst>
                                          <p:attrName>ppt_y</p:attrName>
                                        </p:attrNameLst>
                                      </p:cBhvr>
                                      <p:tavLst>
                                        <p:tav tm="0">
                                          <p:val>
                                            <p:strVal val="#ppt_y-.03"/>
                                          </p:val>
                                        </p:tav>
                                        <p:tav tm="100000">
                                          <p:val>
                                            <p:strVal val="#ppt_y"/>
                                          </p:val>
                                        </p:tav>
                                      </p:tavLst>
                                    </p:anim>
                                  </p:childTnLst>
                                </p:cTn>
                              </p:par>
                            </p:childTnLst>
                          </p:cTn>
                        </p:par>
                        <p:par>
                          <p:cTn id="109" fill="hold">
                            <p:stCondLst>
                              <p:cond delay="7450"/>
                            </p:stCondLst>
                            <p:childTnLst>
                              <p:par>
                                <p:cTn id="110" presetID="16" presetClass="entr" presetSubtype="37" fill="hold" nodeType="afterEffect">
                                  <p:stCondLst>
                                    <p:cond delay="0"/>
                                  </p:stCondLst>
                                  <p:childTnLst>
                                    <p:set>
                                      <p:cBhvr>
                                        <p:cTn id="111" dur="1" fill="hold">
                                          <p:stCondLst>
                                            <p:cond delay="0"/>
                                          </p:stCondLst>
                                        </p:cTn>
                                        <p:tgtEl>
                                          <p:spTgt spid="156"/>
                                        </p:tgtEl>
                                        <p:attrNameLst>
                                          <p:attrName>style.visibility</p:attrName>
                                        </p:attrNameLst>
                                      </p:cBhvr>
                                      <p:to>
                                        <p:strVal val="visible"/>
                                      </p:to>
                                    </p:set>
                                    <p:animEffect transition="in" filter="barn(outVertical)">
                                      <p:cBhvr>
                                        <p:cTn id="112" dur="500"/>
                                        <p:tgtEl>
                                          <p:spTgt spid="156"/>
                                        </p:tgtEl>
                                      </p:cBhvr>
                                    </p:animEffect>
                                  </p:childTnLst>
                                </p:cTn>
                              </p:par>
                              <p:par>
                                <p:cTn id="113" presetID="16" presetClass="entr" presetSubtype="37" fill="hold" nodeType="withEffect">
                                  <p:stCondLst>
                                    <p:cond delay="0"/>
                                  </p:stCondLst>
                                  <p:childTnLst>
                                    <p:set>
                                      <p:cBhvr>
                                        <p:cTn id="114" dur="1" fill="hold">
                                          <p:stCondLst>
                                            <p:cond delay="0"/>
                                          </p:stCondLst>
                                        </p:cTn>
                                        <p:tgtEl>
                                          <p:spTgt spid="159"/>
                                        </p:tgtEl>
                                        <p:attrNameLst>
                                          <p:attrName>style.visibility</p:attrName>
                                        </p:attrNameLst>
                                      </p:cBhvr>
                                      <p:to>
                                        <p:strVal val="visible"/>
                                      </p:to>
                                    </p:set>
                                    <p:animEffect transition="in" filter="barn(outVertical)">
                                      <p:cBhvr>
                                        <p:cTn id="115" dur="500"/>
                                        <p:tgtEl>
                                          <p:spTgt spid="159"/>
                                        </p:tgtEl>
                                      </p:cBhvr>
                                    </p:animEffect>
                                  </p:childTnLst>
                                </p:cTn>
                              </p:par>
                              <p:par>
                                <p:cTn id="116" presetID="16" presetClass="entr" presetSubtype="37" fill="hold" nodeType="withEffect">
                                  <p:stCondLst>
                                    <p:cond delay="0"/>
                                  </p:stCondLst>
                                  <p:childTnLst>
                                    <p:set>
                                      <p:cBhvr>
                                        <p:cTn id="117" dur="1" fill="hold">
                                          <p:stCondLst>
                                            <p:cond delay="0"/>
                                          </p:stCondLst>
                                        </p:cTn>
                                        <p:tgtEl>
                                          <p:spTgt spid="162"/>
                                        </p:tgtEl>
                                        <p:attrNameLst>
                                          <p:attrName>style.visibility</p:attrName>
                                        </p:attrNameLst>
                                      </p:cBhvr>
                                      <p:to>
                                        <p:strVal val="visible"/>
                                      </p:to>
                                    </p:set>
                                    <p:animEffect transition="in" filter="barn(outVertical)">
                                      <p:cBhvr>
                                        <p:cTn id="118" dur="500"/>
                                        <p:tgtEl>
                                          <p:spTgt spid="162"/>
                                        </p:tgtEl>
                                      </p:cBhvr>
                                    </p:animEffect>
                                  </p:childTnLst>
                                </p:cTn>
                              </p:par>
                              <p:par>
                                <p:cTn id="119" presetID="16" presetClass="entr" presetSubtype="37" fill="hold" nodeType="withEffect">
                                  <p:stCondLst>
                                    <p:cond delay="0"/>
                                  </p:stCondLst>
                                  <p:childTnLst>
                                    <p:set>
                                      <p:cBhvr>
                                        <p:cTn id="120" dur="1" fill="hold">
                                          <p:stCondLst>
                                            <p:cond delay="0"/>
                                          </p:stCondLst>
                                        </p:cTn>
                                        <p:tgtEl>
                                          <p:spTgt spid="165"/>
                                        </p:tgtEl>
                                        <p:attrNameLst>
                                          <p:attrName>style.visibility</p:attrName>
                                        </p:attrNameLst>
                                      </p:cBhvr>
                                      <p:to>
                                        <p:strVal val="visible"/>
                                      </p:to>
                                    </p:set>
                                    <p:animEffect transition="in" filter="barn(outVertical)">
                                      <p:cBhvr>
                                        <p:cTn id="121" dur="500"/>
                                        <p:tgtEl>
                                          <p:spTgt spid="165"/>
                                        </p:tgtEl>
                                      </p:cBhvr>
                                    </p:animEffect>
                                  </p:childTnLst>
                                </p:cTn>
                              </p:par>
                            </p:childTnLst>
                          </p:cTn>
                        </p:par>
                        <p:par>
                          <p:cTn id="122" fill="hold">
                            <p:stCondLst>
                              <p:cond delay="7950"/>
                            </p:stCondLst>
                            <p:childTnLst>
                              <p:par>
                                <p:cTn id="123" presetID="10" presetClass="entr" presetSubtype="0" fill="hold" grpId="0" nodeType="afterEffect">
                                  <p:stCondLst>
                                    <p:cond delay="0"/>
                                  </p:stCondLst>
                                  <p:childTnLst>
                                    <p:set>
                                      <p:cBhvr>
                                        <p:cTn id="124" dur="1" fill="hold">
                                          <p:stCondLst>
                                            <p:cond delay="0"/>
                                          </p:stCondLst>
                                        </p:cTn>
                                        <p:tgtEl>
                                          <p:spTgt spid="168"/>
                                        </p:tgtEl>
                                        <p:attrNameLst>
                                          <p:attrName>style.visibility</p:attrName>
                                        </p:attrNameLst>
                                      </p:cBhvr>
                                      <p:to>
                                        <p:strVal val="visible"/>
                                      </p:to>
                                    </p:set>
                                    <p:animEffect transition="in" filter="fade">
                                      <p:cBhvr>
                                        <p:cTn id="125" dur="500"/>
                                        <p:tgtEl>
                                          <p:spTgt spid="168"/>
                                        </p:tgtEl>
                                      </p:cBhvr>
                                    </p:animEffect>
                                  </p:childTnLst>
                                </p:cTn>
                              </p:par>
                              <p:par>
                                <p:cTn id="126" presetID="41" presetClass="entr" presetSubtype="0" fill="hold" grpId="0" nodeType="withEffect">
                                  <p:stCondLst>
                                    <p:cond delay="0"/>
                                  </p:stCondLst>
                                  <p:iterate type="lt">
                                    <p:tmPct val="10000"/>
                                  </p:iterate>
                                  <p:childTnLst>
                                    <p:set>
                                      <p:cBhvr>
                                        <p:cTn id="127" dur="1" fill="hold">
                                          <p:stCondLst>
                                            <p:cond delay="0"/>
                                          </p:stCondLst>
                                        </p:cTn>
                                        <p:tgtEl>
                                          <p:spTgt spid="169"/>
                                        </p:tgtEl>
                                        <p:attrNameLst>
                                          <p:attrName>style.visibility</p:attrName>
                                        </p:attrNameLst>
                                      </p:cBhvr>
                                      <p:to>
                                        <p:strVal val="visible"/>
                                      </p:to>
                                    </p:set>
                                    <p:anim calcmode="lin" valueType="num">
                                      <p:cBhvr>
                                        <p:cTn id="128" dur="250" fill="hold"/>
                                        <p:tgtEl>
                                          <p:spTgt spid="169"/>
                                        </p:tgtEl>
                                        <p:attrNameLst>
                                          <p:attrName>ppt_x</p:attrName>
                                        </p:attrNameLst>
                                      </p:cBhvr>
                                      <p:tavLst>
                                        <p:tav tm="0">
                                          <p:val>
                                            <p:strVal val="#ppt_x"/>
                                          </p:val>
                                        </p:tav>
                                        <p:tav tm="50000">
                                          <p:val>
                                            <p:strVal val="#ppt_x+.1"/>
                                          </p:val>
                                        </p:tav>
                                        <p:tav tm="100000">
                                          <p:val>
                                            <p:strVal val="#ppt_x"/>
                                          </p:val>
                                        </p:tav>
                                      </p:tavLst>
                                    </p:anim>
                                    <p:anim calcmode="lin" valueType="num">
                                      <p:cBhvr>
                                        <p:cTn id="129" dur="250" fill="hold"/>
                                        <p:tgtEl>
                                          <p:spTgt spid="169"/>
                                        </p:tgtEl>
                                        <p:attrNameLst>
                                          <p:attrName>ppt_y</p:attrName>
                                        </p:attrNameLst>
                                      </p:cBhvr>
                                      <p:tavLst>
                                        <p:tav tm="0">
                                          <p:val>
                                            <p:strVal val="#ppt_y"/>
                                          </p:val>
                                        </p:tav>
                                        <p:tav tm="100000">
                                          <p:val>
                                            <p:strVal val="#ppt_y"/>
                                          </p:val>
                                        </p:tav>
                                      </p:tavLst>
                                    </p:anim>
                                    <p:anim calcmode="lin" valueType="num">
                                      <p:cBhvr>
                                        <p:cTn id="130" dur="250" fill="hold"/>
                                        <p:tgtEl>
                                          <p:spTgt spid="169"/>
                                        </p:tgtEl>
                                        <p:attrNameLst>
                                          <p:attrName>ppt_h</p:attrName>
                                        </p:attrNameLst>
                                      </p:cBhvr>
                                      <p:tavLst>
                                        <p:tav tm="0">
                                          <p:val>
                                            <p:strVal val="#ppt_h/10"/>
                                          </p:val>
                                        </p:tav>
                                        <p:tav tm="50000">
                                          <p:val>
                                            <p:strVal val="#ppt_h+.01"/>
                                          </p:val>
                                        </p:tav>
                                        <p:tav tm="100000">
                                          <p:val>
                                            <p:strVal val="#ppt_h"/>
                                          </p:val>
                                        </p:tav>
                                      </p:tavLst>
                                    </p:anim>
                                    <p:anim calcmode="lin" valueType="num">
                                      <p:cBhvr>
                                        <p:cTn id="131" dur="250" fill="hold"/>
                                        <p:tgtEl>
                                          <p:spTgt spid="169"/>
                                        </p:tgtEl>
                                        <p:attrNameLst>
                                          <p:attrName>ppt_w</p:attrName>
                                        </p:attrNameLst>
                                      </p:cBhvr>
                                      <p:tavLst>
                                        <p:tav tm="0">
                                          <p:val>
                                            <p:strVal val="#ppt_w/10"/>
                                          </p:val>
                                        </p:tav>
                                        <p:tav tm="50000">
                                          <p:val>
                                            <p:strVal val="#ppt_w+.01"/>
                                          </p:val>
                                        </p:tav>
                                        <p:tav tm="100000">
                                          <p:val>
                                            <p:strVal val="#ppt_w"/>
                                          </p:val>
                                        </p:tav>
                                      </p:tavLst>
                                    </p:anim>
                                    <p:animEffect transition="in" filter="fade">
                                      <p:cBhvr>
                                        <p:cTn id="132" dur="250" tmFilter="0,0; .5, 1; 1, 1"/>
                                        <p:tgtEl>
                                          <p:spTgt spid="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168" grpId="0" animBg="1"/>
      <p:bldP spid="16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圆角矩形 50"/>
          <p:cNvSpPr/>
          <p:nvPr/>
        </p:nvSpPr>
        <p:spPr>
          <a:xfrm>
            <a:off x="2780155" y="1456398"/>
            <a:ext cx="3583687" cy="494625"/>
          </a:xfrm>
          <a:prstGeom prst="roundRect">
            <a:avLst>
              <a:gd name="adj" fmla="val 42270"/>
            </a:avLst>
          </a:prstGeom>
          <a:gradFill>
            <a:gsLst>
              <a:gs pos="99000">
                <a:sysClr val="window" lastClr="FFFFFF"/>
              </a:gs>
              <a:gs pos="0">
                <a:sysClr val="window" lastClr="FFFFFF">
                  <a:lumMod val="95000"/>
                </a:sysClr>
              </a:gs>
            </a:gsLst>
            <a:lin ang="0" scaled="0"/>
          </a:gradFill>
          <a:ln w="12700" cap="flat" cmpd="sng" algn="ctr">
            <a:noFill/>
            <a:prstDash val="solid"/>
            <a:miter lim="800000"/>
          </a:ln>
          <a:effectLst>
            <a:innerShdw blurRad="63500" dist="12700" dir="162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F45159"/>
                </a:solidFill>
                <a:effectLst/>
                <a:uLnTx/>
                <a:uFillTx/>
                <a:latin typeface="微软雅黑" panose="020B0503020204020204" pitchFamily="34" charset="-122"/>
                <a:ea typeface="微软雅黑" panose="020B0503020204020204" pitchFamily="34" charset="-122"/>
                <a:cs typeface="+mn-cs"/>
              </a:rPr>
              <a:t>单击添加标题</a:t>
            </a:r>
            <a:endParaRPr kumimoji="0" lang="zh-CN" altLang="en-US" sz="1800" b="1" i="0" u="none" strike="noStrike" kern="0" cap="none" spc="0" normalizeH="0" baseline="0" noProof="0" dirty="0">
              <a:ln>
                <a:noFill/>
              </a:ln>
              <a:solidFill>
                <a:srgbClr val="F45159"/>
              </a:solidFill>
              <a:effectLst/>
              <a:uLnTx/>
              <a:uFillTx/>
              <a:latin typeface="微软雅黑" panose="020B0503020204020204" pitchFamily="34" charset="-122"/>
              <a:ea typeface="微软雅黑" panose="020B0503020204020204" pitchFamily="34" charset="-122"/>
              <a:cs typeface="+mn-cs"/>
            </a:endParaRPr>
          </a:p>
        </p:txBody>
      </p:sp>
      <p:sp>
        <p:nvSpPr>
          <p:cNvPr id="52" name="椭圆 51"/>
          <p:cNvSpPr/>
          <p:nvPr/>
        </p:nvSpPr>
        <p:spPr>
          <a:xfrm>
            <a:off x="808121" y="2895618"/>
            <a:ext cx="2117558" cy="2117558"/>
          </a:xfrm>
          <a:prstGeom prst="ellipse">
            <a:avLst/>
          </a:prstGeom>
          <a:gradFill flip="none" rotWithShape="1">
            <a:gsLst>
              <a:gs pos="0">
                <a:sysClr val="window" lastClr="FFFFFF"/>
              </a:gs>
              <a:gs pos="100000">
                <a:sysClr val="window" lastClr="FFFFFF">
                  <a:lumMod val="85000"/>
                </a:sysClr>
              </a:gs>
            </a:gsLst>
            <a:lin ang="2700000" scaled="1"/>
            <a:tileRect/>
          </a:gradFill>
          <a:ln w="12700" cap="flat" cmpd="sng" algn="ctr">
            <a:noFill/>
            <a:prstDash val="solid"/>
            <a:miter lim="800000"/>
          </a:ln>
          <a:effectLst>
            <a:outerShdw blurRad="279400" dist="127000" dir="2700000" algn="tl"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53" name="组合 52"/>
          <p:cNvGrpSpPr/>
          <p:nvPr/>
        </p:nvGrpSpPr>
        <p:grpSpPr>
          <a:xfrm>
            <a:off x="808121" y="2895618"/>
            <a:ext cx="2117558" cy="2117558"/>
            <a:chOff x="1077495" y="1863081"/>
            <a:chExt cx="2823410" cy="2823410"/>
          </a:xfrm>
        </p:grpSpPr>
        <p:sp>
          <p:nvSpPr>
            <p:cNvPr id="54" name="椭圆 53"/>
            <p:cNvSpPr/>
            <p:nvPr/>
          </p:nvSpPr>
          <p:spPr>
            <a:xfrm>
              <a:off x="1077495" y="1863081"/>
              <a:ext cx="2823410" cy="2823410"/>
            </a:xfrm>
            <a:prstGeom prst="ellipse">
              <a:avLst/>
            </a:prstGeom>
            <a:gradFill flip="none" rotWithShape="1">
              <a:gsLst>
                <a:gs pos="16000">
                  <a:sysClr val="window" lastClr="FFFFFF"/>
                </a:gs>
                <a:gs pos="62000">
                  <a:srgbClr val="F2F2F2"/>
                </a:gs>
                <a:gs pos="100000">
                  <a:sysClr val="window" lastClr="FFFFFF">
                    <a:lumMod val="85000"/>
                  </a:sysClr>
                </a:gs>
              </a:gsLst>
              <a:lin ang="2700000" scaled="1"/>
              <a:tileRect/>
            </a:gradFill>
            <a:ln w="12700" cap="flat" cmpd="sng" algn="ctr">
              <a:noFill/>
              <a:prstDash val="solid"/>
              <a:miter lim="800000"/>
            </a:ln>
            <a:effectLst>
              <a:innerShdw blurRad="546100" dist="76200" dir="2700000">
                <a:prstClr val="black">
                  <a:alpha val="12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55" name="椭圆 54"/>
            <p:cNvSpPr/>
            <p:nvPr/>
          </p:nvSpPr>
          <p:spPr>
            <a:xfrm>
              <a:off x="1271516" y="2057102"/>
              <a:ext cx="2435367" cy="2435367"/>
            </a:xfrm>
            <a:prstGeom prst="ellipse">
              <a:avLst/>
            </a:prstGeom>
            <a:solidFill>
              <a:srgbClr val="FFB850"/>
            </a:solidFill>
            <a:ln w="28575" cap="flat" cmpd="sng" algn="ctr">
              <a:gradFill flip="none" rotWithShape="1">
                <a:gsLst>
                  <a:gs pos="0">
                    <a:srgbClr val="D3D3D3"/>
                  </a:gs>
                  <a:gs pos="100000">
                    <a:sysClr val="window" lastClr="FFFFFF"/>
                  </a:gs>
                </a:gsLst>
                <a:lin ang="2700000" scaled="1"/>
                <a:tileRect/>
              </a:gradFill>
              <a:prstDash val="solid"/>
              <a:miter lim="800000"/>
            </a:ln>
            <a:effectLst>
              <a:innerShdw blurRad="139700" dist="381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56" name="饼形 55"/>
          <p:cNvSpPr/>
          <p:nvPr/>
        </p:nvSpPr>
        <p:spPr>
          <a:xfrm flipH="1">
            <a:off x="1055369" y="3142866"/>
            <a:ext cx="1623060" cy="1623060"/>
          </a:xfrm>
          <a:prstGeom prst="pie">
            <a:avLst/>
          </a:prstGeom>
          <a:solidFill>
            <a:srgbClr val="F7F7F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57" name="组合 56"/>
          <p:cNvGrpSpPr/>
          <p:nvPr/>
        </p:nvGrpSpPr>
        <p:grpSpPr>
          <a:xfrm>
            <a:off x="1095084" y="3312937"/>
            <a:ext cx="774448" cy="620802"/>
            <a:chOff x="2615293" y="1775288"/>
            <a:chExt cx="1032597" cy="827736"/>
          </a:xfrm>
        </p:grpSpPr>
        <p:sp>
          <p:nvSpPr>
            <p:cNvPr id="58" name="文本框 10"/>
            <p:cNvSpPr txBox="1"/>
            <p:nvPr/>
          </p:nvSpPr>
          <p:spPr>
            <a:xfrm>
              <a:off x="2615293" y="1775288"/>
              <a:ext cx="1030514" cy="73866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000" b="0" i="0" u="none" strike="noStrike" kern="0" cap="none" spc="0" normalizeH="0" baseline="0" noProof="0" dirty="0">
                  <a:ln>
                    <a:noFill/>
                  </a:ln>
                  <a:solidFill>
                    <a:sysClr val="window" lastClr="FFFFFF"/>
                  </a:solidFill>
                  <a:effectLst/>
                  <a:uLnTx/>
                  <a:uFillTx/>
                  <a:latin typeface="Impact" panose="020B0806030902050204" pitchFamily="34" charset="0"/>
                </a:rPr>
                <a:t>01</a:t>
              </a:r>
              <a:endParaRPr kumimoji="0" lang="zh-CN" altLang="en-US" sz="3000" b="0" i="0" u="none" strike="noStrike" kern="0" cap="none" spc="0" normalizeH="0" baseline="0" noProof="0" dirty="0">
                <a:ln>
                  <a:noFill/>
                </a:ln>
                <a:solidFill>
                  <a:sysClr val="window" lastClr="FFFFFF"/>
                </a:solidFill>
                <a:effectLst/>
                <a:uLnTx/>
                <a:uFillTx/>
                <a:latin typeface="Impact" panose="020B0806030902050204" pitchFamily="34" charset="0"/>
              </a:endParaRPr>
            </a:p>
          </p:txBody>
        </p:sp>
        <p:sp>
          <p:nvSpPr>
            <p:cNvPr id="59" name="文本框 11"/>
            <p:cNvSpPr txBox="1"/>
            <p:nvPr/>
          </p:nvSpPr>
          <p:spPr>
            <a:xfrm>
              <a:off x="2617376" y="2264469"/>
              <a:ext cx="1030514" cy="33855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050" b="0" i="0" u="none" strike="noStrike" kern="0" cap="none" spc="0" normalizeH="0" baseline="0" noProof="0" dirty="0">
                  <a:ln>
                    <a:noFill/>
                  </a:ln>
                  <a:solidFill>
                    <a:sysClr val="window" lastClr="FFFFFF"/>
                  </a:solidFill>
                  <a:effectLst/>
                  <a:uLnTx/>
                  <a:uFillTx/>
                  <a:latin typeface="LiHei Pro" panose="020B0500000000000000" pitchFamily="34" charset="-122"/>
                  <a:ea typeface="LiHei Pro" panose="020B0500000000000000" pitchFamily="34" charset="-122"/>
                </a:rPr>
                <a:t>OPTION</a:t>
              </a:r>
              <a:endParaRPr kumimoji="0" lang="zh-CN" altLang="en-US" sz="1050" b="0" i="0" u="none" strike="noStrike" kern="0" cap="none" spc="0" normalizeH="0" baseline="0" noProof="0" dirty="0">
                <a:ln>
                  <a:noFill/>
                </a:ln>
                <a:solidFill>
                  <a:sysClr val="window" lastClr="FFFFFF"/>
                </a:solidFill>
                <a:effectLst/>
                <a:uLnTx/>
                <a:uFillTx/>
                <a:latin typeface="LiHei Pro" panose="020B0500000000000000" pitchFamily="34" charset="-122"/>
                <a:ea typeface="LiHei Pro" panose="020B0500000000000000" pitchFamily="34" charset="-122"/>
              </a:endParaRPr>
            </a:p>
          </p:txBody>
        </p:sp>
      </p:grpSp>
      <p:cxnSp>
        <p:nvCxnSpPr>
          <p:cNvPr id="60" name="直接连接符 59"/>
          <p:cNvCxnSpPr/>
          <p:nvPr/>
        </p:nvCxnSpPr>
        <p:spPr>
          <a:xfrm>
            <a:off x="2014226" y="3939232"/>
            <a:ext cx="509491" cy="0"/>
          </a:xfrm>
          <a:prstGeom prst="line">
            <a:avLst/>
          </a:prstGeom>
          <a:noFill/>
          <a:ln w="15875" cap="flat" cmpd="sng" algn="ctr">
            <a:solidFill>
              <a:srgbClr val="FFB850"/>
            </a:solidFill>
            <a:prstDash val="solid"/>
            <a:miter lim="800000"/>
          </a:ln>
          <a:effectLst/>
        </p:spPr>
      </p:cxnSp>
      <p:grpSp>
        <p:nvGrpSpPr>
          <p:cNvPr id="61" name="组合 60"/>
          <p:cNvGrpSpPr/>
          <p:nvPr/>
        </p:nvGrpSpPr>
        <p:grpSpPr>
          <a:xfrm>
            <a:off x="1308102" y="3961155"/>
            <a:ext cx="1442342" cy="651495"/>
            <a:chOff x="307018" y="2767553"/>
            <a:chExt cx="1923123" cy="868661"/>
          </a:xfrm>
        </p:grpSpPr>
        <p:sp>
          <p:nvSpPr>
            <p:cNvPr id="62" name="文本框 14"/>
            <p:cNvSpPr txBox="1"/>
            <p:nvPr/>
          </p:nvSpPr>
          <p:spPr>
            <a:xfrm>
              <a:off x="307018" y="2767553"/>
              <a:ext cx="1923123" cy="330946"/>
            </a:xfrm>
            <a:prstGeom prst="rect">
              <a:avLst/>
            </a:prstGeom>
            <a:noFill/>
          </p:spPr>
          <p:txBody>
            <a:bodyPr wrap="square" rtlCol="0">
              <a:spAutoFit/>
            </a:bodyPr>
            <a:lstStyle/>
            <a:p>
              <a:r>
                <a:rPr lang="zh-CN" altLang="en-US" sz="1013"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63" name="文本框 15"/>
            <p:cNvSpPr txBox="1"/>
            <p:nvPr/>
          </p:nvSpPr>
          <p:spPr>
            <a:xfrm>
              <a:off x="307018" y="3051438"/>
              <a:ext cx="1552834"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sp>
        <p:nvSpPr>
          <p:cNvPr id="64" name="椭圆 63"/>
          <p:cNvSpPr/>
          <p:nvPr/>
        </p:nvSpPr>
        <p:spPr>
          <a:xfrm>
            <a:off x="3513221" y="2895618"/>
            <a:ext cx="2117558" cy="2117558"/>
          </a:xfrm>
          <a:prstGeom prst="ellipse">
            <a:avLst/>
          </a:prstGeom>
          <a:gradFill flip="none" rotWithShape="1">
            <a:gsLst>
              <a:gs pos="0">
                <a:sysClr val="window" lastClr="FFFFFF"/>
              </a:gs>
              <a:gs pos="100000">
                <a:sysClr val="window" lastClr="FFFFFF">
                  <a:lumMod val="85000"/>
                </a:sysClr>
              </a:gs>
            </a:gsLst>
            <a:lin ang="2700000" scaled="1"/>
            <a:tileRect/>
          </a:gradFill>
          <a:ln w="12700" cap="flat" cmpd="sng" algn="ctr">
            <a:noFill/>
            <a:prstDash val="solid"/>
            <a:miter lim="800000"/>
          </a:ln>
          <a:effectLst>
            <a:outerShdw blurRad="279400" dist="127000" dir="2700000" algn="tl"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65" name="组合 64"/>
          <p:cNvGrpSpPr/>
          <p:nvPr/>
        </p:nvGrpSpPr>
        <p:grpSpPr>
          <a:xfrm>
            <a:off x="3513221" y="2895618"/>
            <a:ext cx="2117558" cy="2117558"/>
            <a:chOff x="4684295" y="1863081"/>
            <a:chExt cx="2823410" cy="2823410"/>
          </a:xfrm>
        </p:grpSpPr>
        <p:sp>
          <p:nvSpPr>
            <p:cNvPr id="66" name="椭圆 65"/>
            <p:cNvSpPr/>
            <p:nvPr/>
          </p:nvSpPr>
          <p:spPr>
            <a:xfrm>
              <a:off x="4684295" y="1863081"/>
              <a:ext cx="2823410" cy="2823410"/>
            </a:xfrm>
            <a:prstGeom prst="ellipse">
              <a:avLst/>
            </a:prstGeom>
            <a:gradFill flip="none" rotWithShape="1">
              <a:gsLst>
                <a:gs pos="16000">
                  <a:sysClr val="window" lastClr="FFFFFF"/>
                </a:gs>
                <a:gs pos="62000">
                  <a:srgbClr val="F2F2F2"/>
                </a:gs>
                <a:gs pos="100000">
                  <a:sysClr val="window" lastClr="FFFFFF">
                    <a:lumMod val="85000"/>
                  </a:sysClr>
                </a:gs>
              </a:gsLst>
              <a:lin ang="2700000" scaled="1"/>
              <a:tileRect/>
            </a:gradFill>
            <a:ln w="12700" cap="flat" cmpd="sng" algn="ctr">
              <a:noFill/>
              <a:prstDash val="solid"/>
              <a:miter lim="800000"/>
            </a:ln>
            <a:effectLst>
              <a:innerShdw blurRad="546100" dist="76200" dir="2700000">
                <a:prstClr val="black">
                  <a:alpha val="12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67" name="椭圆 66"/>
            <p:cNvSpPr/>
            <p:nvPr/>
          </p:nvSpPr>
          <p:spPr>
            <a:xfrm>
              <a:off x="4878316" y="2057102"/>
              <a:ext cx="2435367" cy="2435367"/>
            </a:xfrm>
            <a:prstGeom prst="ellipse">
              <a:avLst/>
            </a:prstGeom>
            <a:solidFill>
              <a:srgbClr val="01ACBE"/>
            </a:solidFill>
            <a:ln w="28575" cap="flat" cmpd="sng" algn="ctr">
              <a:gradFill flip="none" rotWithShape="1">
                <a:gsLst>
                  <a:gs pos="0">
                    <a:srgbClr val="D3D3D3"/>
                  </a:gs>
                  <a:gs pos="100000">
                    <a:sysClr val="window" lastClr="FFFFFF"/>
                  </a:gs>
                </a:gsLst>
                <a:lin ang="2700000" scaled="1"/>
                <a:tileRect/>
              </a:gradFill>
              <a:prstDash val="solid"/>
              <a:miter lim="800000"/>
            </a:ln>
            <a:effectLst>
              <a:innerShdw blurRad="139700" dist="381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68" name="饼形 67"/>
          <p:cNvSpPr/>
          <p:nvPr/>
        </p:nvSpPr>
        <p:spPr>
          <a:xfrm flipH="1">
            <a:off x="3760469" y="3142866"/>
            <a:ext cx="1623060" cy="1623060"/>
          </a:xfrm>
          <a:prstGeom prst="pie">
            <a:avLst/>
          </a:prstGeom>
          <a:solidFill>
            <a:srgbClr val="F7F7F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69" name="组合 68"/>
          <p:cNvGrpSpPr/>
          <p:nvPr/>
        </p:nvGrpSpPr>
        <p:grpSpPr>
          <a:xfrm>
            <a:off x="3800184" y="3312937"/>
            <a:ext cx="774448" cy="620802"/>
            <a:chOff x="2615293" y="1775288"/>
            <a:chExt cx="1032597" cy="827736"/>
          </a:xfrm>
        </p:grpSpPr>
        <p:sp>
          <p:nvSpPr>
            <p:cNvPr id="70" name="文本框 22"/>
            <p:cNvSpPr txBox="1"/>
            <p:nvPr/>
          </p:nvSpPr>
          <p:spPr>
            <a:xfrm>
              <a:off x="2615293" y="1775288"/>
              <a:ext cx="1030514" cy="73866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000" b="0" i="0" u="none" strike="noStrike" kern="0" cap="none" spc="0" normalizeH="0" baseline="0" noProof="0" dirty="0">
                  <a:ln>
                    <a:noFill/>
                  </a:ln>
                  <a:solidFill>
                    <a:sysClr val="window" lastClr="FFFFFF"/>
                  </a:solidFill>
                  <a:effectLst/>
                  <a:uLnTx/>
                  <a:uFillTx/>
                  <a:latin typeface="Impact" panose="020B0806030902050204" pitchFamily="34" charset="0"/>
                </a:rPr>
                <a:t>02</a:t>
              </a:r>
              <a:endParaRPr kumimoji="0" lang="zh-CN" altLang="en-US" sz="3000" b="0" i="0" u="none" strike="noStrike" kern="0" cap="none" spc="0" normalizeH="0" baseline="0" noProof="0" dirty="0">
                <a:ln>
                  <a:noFill/>
                </a:ln>
                <a:solidFill>
                  <a:sysClr val="window" lastClr="FFFFFF"/>
                </a:solidFill>
                <a:effectLst/>
                <a:uLnTx/>
                <a:uFillTx/>
                <a:latin typeface="Impact" panose="020B0806030902050204" pitchFamily="34" charset="0"/>
              </a:endParaRPr>
            </a:p>
          </p:txBody>
        </p:sp>
        <p:sp>
          <p:nvSpPr>
            <p:cNvPr id="71" name="文本框 23"/>
            <p:cNvSpPr txBox="1"/>
            <p:nvPr/>
          </p:nvSpPr>
          <p:spPr>
            <a:xfrm>
              <a:off x="2617376" y="2264469"/>
              <a:ext cx="1030514" cy="33855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050" b="0" i="0" u="none" strike="noStrike" kern="0" cap="none" spc="0" normalizeH="0" baseline="0" noProof="0" dirty="0">
                  <a:ln>
                    <a:noFill/>
                  </a:ln>
                  <a:solidFill>
                    <a:sysClr val="window" lastClr="FFFFFF"/>
                  </a:solidFill>
                  <a:effectLst/>
                  <a:uLnTx/>
                  <a:uFillTx/>
                  <a:latin typeface="LiHei Pro" panose="020B0500000000000000" pitchFamily="34" charset="-122"/>
                  <a:ea typeface="LiHei Pro" panose="020B0500000000000000" pitchFamily="34" charset="-122"/>
                </a:rPr>
                <a:t>OPTION</a:t>
              </a:r>
              <a:endParaRPr kumimoji="0" lang="zh-CN" altLang="en-US" sz="1050" b="0" i="0" u="none" strike="noStrike" kern="0" cap="none" spc="0" normalizeH="0" baseline="0" noProof="0" dirty="0">
                <a:ln>
                  <a:noFill/>
                </a:ln>
                <a:solidFill>
                  <a:sysClr val="window" lastClr="FFFFFF"/>
                </a:solidFill>
                <a:effectLst/>
                <a:uLnTx/>
                <a:uFillTx/>
                <a:latin typeface="LiHei Pro" panose="020B0500000000000000" pitchFamily="34" charset="-122"/>
                <a:ea typeface="LiHei Pro" panose="020B0500000000000000" pitchFamily="34" charset="-122"/>
              </a:endParaRPr>
            </a:p>
          </p:txBody>
        </p:sp>
      </p:grpSp>
      <p:cxnSp>
        <p:nvCxnSpPr>
          <p:cNvPr id="72" name="直接连接符 71"/>
          <p:cNvCxnSpPr/>
          <p:nvPr/>
        </p:nvCxnSpPr>
        <p:spPr>
          <a:xfrm>
            <a:off x="4719326" y="3939232"/>
            <a:ext cx="509491" cy="0"/>
          </a:xfrm>
          <a:prstGeom prst="line">
            <a:avLst/>
          </a:prstGeom>
          <a:noFill/>
          <a:ln w="15875" cap="flat" cmpd="sng" algn="ctr">
            <a:solidFill>
              <a:srgbClr val="01ACBE"/>
            </a:solidFill>
            <a:prstDash val="solid"/>
            <a:miter lim="800000"/>
          </a:ln>
          <a:effectLst/>
        </p:spPr>
      </p:cxnSp>
      <p:grpSp>
        <p:nvGrpSpPr>
          <p:cNvPr id="73" name="组合 72"/>
          <p:cNvGrpSpPr/>
          <p:nvPr/>
        </p:nvGrpSpPr>
        <p:grpSpPr>
          <a:xfrm>
            <a:off x="4013202" y="3961155"/>
            <a:ext cx="1442342" cy="651495"/>
            <a:chOff x="307018" y="2767553"/>
            <a:chExt cx="1923123" cy="868661"/>
          </a:xfrm>
        </p:grpSpPr>
        <p:sp>
          <p:nvSpPr>
            <p:cNvPr id="74" name="文本框 26"/>
            <p:cNvSpPr txBox="1"/>
            <p:nvPr/>
          </p:nvSpPr>
          <p:spPr>
            <a:xfrm>
              <a:off x="307018" y="2767553"/>
              <a:ext cx="1923123" cy="330946"/>
            </a:xfrm>
            <a:prstGeom prst="rect">
              <a:avLst/>
            </a:prstGeom>
            <a:noFill/>
          </p:spPr>
          <p:txBody>
            <a:bodyPr wrap="square" rtlCol="0">
              <a:spAutoFit/>
            </a:bodyPr>
            <a:lstStyle/>
            <a:p>
              <a:r>
                <a:rPr lang="zh-CN" altLang="en-US" sz="1013"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75" name="文本框 27"/>
            <p:cNvSpPr txBox="1"/>
            <p:nvPr/>
          </p:nvSpPr>
          <p:spPr>
            <a:xfrm>
              <a:off x="307018" y="3051438"/>
              <a:ext cx="1552834"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sp>
        <p:nvSpPr>
          <p:cNvPr id="76" name="椭圆 75"/>
          <p:cNvSpPr/>
          <p:nvPr/>
        </p:nvSpPr>
        <p:spPr>
          <a:xfrm>
            <a:off x="6218321" y="2895618"/>
            <a:ext cx="2117558" cy="2117558"/>
          </a:xfrm>
          <a:prstGeom prst="ellipse">
            <a:avLst/>
          </a:prstGeom>
          <a:gradFill flip="none" rotWithShape="1">
            <a:gsLst>
              <a:gs pos="0">
                <a:sysClr val="window" lastClr="FFFFFF"/>
              </a:gs>
              <a:gs pos="100000">
                <a:sysClr val="window" lastClr="FFFFFF">
                  <a:lumMod val="85000"/>
                </a:sysClr>
              </a:gs>
            </a:gsLst>
            <a:lin ang="2700000" scaled="1"/>
            <a:tileRect/>
          </a:gradFill>
          <a:ln w="12700" cap="flat" cmpd="sng" algn="ctr">
            <a:noFill/>
            <a:prstDash val="solid"/>
            <a:miter lim="800000"/>
          </a:ln>
          <a:effectLst>
            <a:outerShdw blurRad="279400" dist="127000" dir="2700000" algn="tl" rotWithShape="0">
              <a:prstClr val="black">
                <a:alpha val="3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77" name="组合 76"/>
          <p:cNvGrpSpPr/>
          <p:nvPr/>
        </p:nvGrpSpPr>
        <p:grpSpPr>
          <a:xfrm>
            <a:off x="6218321" y="2895618"/>
            <a:ext cx="2117558" cy="2117558"/>
            <a:chOff x="8291095" y="1863081"/>
            <a:chExt cx="2823410" cy="2823410"/>
          </a:xfrm>
        </p:grpSpPr>
        <p:sp>
          <p:nvSpPr>
            <p:cNvPr id="78" name="椭圆 77"/>
            <p:cNvSpPr/>
            <p:nvPr/>
          </p:nvSpPr>
          <p:spPr>
            <a:xfrm>
              <a:off x="8291095" y="1863081"/>
              <a:ext cx="2823410" cy="2823410"/>
            </a:xfrm>
            <a:prstGeom prst="ellipse">
              <a:avLst/>
            </a:prstGeom>
            <a:gradFill flip="none" rotWithShape="1">
              <a:gsLst>
                <a:gs pos="16000">
                  <a:sysClr val="window" lastClr="FFFFFF"/>
                </a:gs>
                <a:gs pos="62000">
                  <a:srgbClr val="F2F2F2"/>
                </a:gs>
                <a:gs pos="100000">
                  <a:sysClr val="window" lastClr="FFFFFF">
                    <a:lumMod val="85000"/>
                  </a:sysClr>
                </a:gs>
              </a:gsLst>
              <a:lin ang="2700000" scaled="1"/>
              <a:tileRect/>
            </a:gradFill>
            <a:ln w="12700" cap="flat" cmpd="sng" algn="ctr">
              <a:noFill/>
              <a:prstDash val="solid"/>
              <a:miter lim="800000"/>
            </a:ln>
            <a:effectLst>
              <a:innerShdw blurRad="546100" dist="76200" dir="2700000">
                <a:prstClr val="black">
                  <a:alpha val="12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79" name="椭圆 78"/>
            <p:cNvSpPr/>
            <p:nvPr/>
          </p:nvSpPr>
          <p:spPr>
            <a:xfrm>
              <a:off x="8485116" y="2057102"/>
              <a:ext cx="2435367" cy="2435367"/>
            </a:xfrm>
            <a:prstGeom prst="ellipse">
              <a:avLst/>
            </a:prstGeom>
            <a:solidFill>
              <a:srgbClr val="E87071"/>
            </a:solidFill>
            <a:ln w="28575" cap="flat" cmpd="sng" algn="ctr">
              <a:gradFill flip="none" rotWithShape="1">
                <a:gsLst>
                  <a:gs pos="0">
                    <a:srgbClr val="D3D3D3"/>
                  </a:gs>
                  <a:gs pos="100000">
                    <a:sysClr val="window" lastClr="FFFFFF"/>
                  </a:gs>
                </a:gsLst>
                <a:lin ang="2700000" scaled="1"/>
                <a:tileRect/>
              </a:gradFill>
              <a:prstDash val="solid"/>
              <a:miter lim="800000"/>
            </a:ln>
            <a:effectLst>
              <a:innerShdw blurRad="139700" dist="381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80" name="饼形 79"/>
          <p:cNvSpPr/>
          <p:nvPr/>
        </p:nvSpPr>
        <p:spPr>
          <a:xfrm flipH="1">
            <a:off x="6465569" y="3142866"/>
            <a:ext cx="1623060" cy="1623060"/>
          </a:xfrm>
          <a:prstGeom prst="pie">
            <a:avLst/>
          </a:prstGeom>
          <a:solidFill>
            <a:srgbClr val="F7F7F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81" name="组合 80"/>
          <p:cNvGrpSpPr/>
          <p:nvPr/>
        </p:nvGrpSpPr>
        <p:grpSpPr>
          <a:xfrm>
            <a:off x="6505284" y="3312937"/>
            <a:ext cx="774448" cy="620802"/>
            <a:chOff x="2615293" y="1775288"/>
            <a:chExt cx="1032597" cy="827736"/>
          </a:xfrm>
        </p:grpSpPr>
        <p:sp>
          <p:nvSpPr>
            <p:cNvPr id="82" name="文本框 34"/>
            <p:cNvSpPr txBox="1"/>
            <p:nvPr/>
          </p:nvSpPr>
          <p:spPr>
            <a:xfrm>
              <a:off x="2615293" y="1775288"/>
              <a:ext cx="1030514" cy="73866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000" b="0" i="0" u="none" strike="noStrike" kern="0" cap="none" spc="0" normalizeH="0" baseline="0" noProof="0" dirty="0">
                  <a:ln>
                    <a:noFill/>
                  </a:ln>
                  <a:solidFill>
                    <a:sysClr val="window" lastClr="FFFFFF"/>
                  </a:solidFill>
                  <a:effectLst/>
                  <a:uLnTx/>
                  <a:uFillTx/>
                  <a:latin typeface="Impact" panose="020B0806030902050204" pitchFamily="34" charset="0"/>
                </a:rPr>
                <a:t>03</a:t>
              </a:r>
              <a:endParaRPr kumimoji="0" lang="zh-CN" altLang="en-US" sz="3000" b="0" i="0" u="none" strike="noStrike" kern="0" cap="none" spc="0" normalizeH="0" baseline="0" noProof="0" dirty="0">
                <a:ln>
                  <a:noFill/>
                </a:ln>
                <a:solidFill>
                  <a:sysClr val="window" lastClr="FFFFFF"/>
                </a:solidFill>
                <a:effectLst/>
                <a:uLnTx/>
                <a:uFillTx/>
                <a:latin typeface="Impact" panose="020B0806030902050204" pitchFamily="34" charset="0"/>
              </a:endParaRPr>
            </a:p>
          </p:txBody>
        </p:sp>
        <p:sp>
          <p:nvSpPr>
            <p:cNvPr id="83" name="文本框 35"/>
            <p:cNvSpPr txBox="1"/>
            <p:nvPr/>
          </p:nvSpPr>
          <p:spPr>
            <a:xfrm>
              <a:off x="2617376" y="2264469"/>
              <a:ext cx="1030514" cy="33855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050" b="0" i="0" u="none" strike="noStrike" kern="0" cap="none" spc="0" normalizeH="0" baseline="0" noProof="0" dirty="0">
                  <a:ln>
                    <a:noFill/>
                  </a:ln>
                  <a:solidFill>
                    <a:sysClr val="window" lastClr="FFFFFF"/>
                  </a:solidFill>
                  <a:effectLst/>
                  <a:uLnTx/>
                  <a:uFillTx/>
                  <a:latin typeface="LiHei Pro" panose="020B0500000000000000" pitchFamily="34" charset="-122"/>
                  <a:ea typeface="LiHei Pro" panose="020B0500000000000000" pitchFamily="34" charset="-122"/>
                </a:rPr>
                <a:t>OPTION</a:t>
              </a:r>
              <a:endParaRPr kumimoji="0" lang="zh-CN" altLang="en-US" sz="1050" b="0" i="0" u="none" strike="noStrike" kern="0" cap="none" spc="0" normalizeH="0" baseline="0" noProof="0" dirty="0">
                <a:ln>
                  <a:noFill/>
                </a:ln>
                <a:solidFill>
                  <a:sysClr val="window" lastClr="FFFFFF"/>
                </a:solidFill>
                <a:effectLst/>
                <a:uLnTx/>
                <a:uFillTx/>
                <a:latin typeface="LiHei Pro" panose="020B0500000000000000" pitchFamily="34" charset="-122"/>
                <a:ea typeface="LiHei Pro" panose="020B0500000000000000" pitchFamily="34" charset="-122"/>
              </a:endParaRPr>
            </a:p>
          </p:txBody>
        </p:sp>
      </p:grpSp>
      <p:cxnSp>
        <p:nvCxnSpPr>
          <p:cNvPr id="84" name="直接连接符 83"/>
          <p:cNvCxnSpPr/>
          <p:nvPr/>
        </p:nvCxnSpPr>
        <p:spPr>
          <a:xfrm>
            <a:off x="7424426" y="3939232"/>
            <a:ext cx="509491" cy="0"/>
          </a:xfrm>
          <a:prstGeom prst="line">
            <a:avLst/>
          </a:prstGeom>
          <a:noFill/>
          <a:ln w="15875" cap="flat" cmpd="sng" algn="ctr">
            <a:solidFill>
              <a:srgbClr val="E87071"/>
            </a:solidFill>
            <a:prstDash val="solid"/>
            <a:miter lim="800000"/>
          </a:ln>
          <a:effectLst/>
        </p:spPr>
      </p:cxnSp>
      <p:grpSp>
        <p:nvGrpSpPr>
          <p:cNvPr id="85" name="组合 84"/>
          <p:cNvGrpSpPr/>
          <p:nvPr/>
        </p:nvGrpSpPr>
        <p:grpSpPr>
          <a:xfrm>
            <a:off x="6718302" y="3961155"/>
            <a:ext cx="1442342" cy="651495"/>
            <a:chOff x="307018" y="2767553"/>
            <a:chExt cx="1923123" cy="868661"/>
          </a:xfrm>
        </p:grpSpPr>
        <p:sp>
          <p:nvSpPr>
            <p:cNvPr id="86" name="文本框 38"/>
            <p:cNvSpPr txBox="1"/>
            <p:nvPr/>
          </p:nvSpPr>
          <p:spPr>
            <a:xfrm>
              <a:off x="307018" y="2767553"/>
              <a:ext cx="1923123" cy="330946"/>
            </a:xfrm>
            <a:prstGeom prst="rect">
              <a:avLst/>
            </a:prstGeom>
            <a:noFill/>
          </p:spPr>
          <p:txBody>
            <a:bodyPr wrap="square" rtlCol="0">
              <a:spAutoFit/>
            </a:bodyPr>
            <a:lstStyle/>
            <a:p>
              <a:r>
                <a:rPr lang="zh-CN" altLang="en-US" sz="1013"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87" name="文本框 39"/>
            <p:cNvSpPr txBox="1"/>
            <p:nvPr/>
          </p:nvSpPr>
          <p:spPr>
            <a:xfrm>
              <a:off x="307018" y="3051438"/>
              <a:ext cx="1552834"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88" name="组合 87"/>
          <p:cNvGrpSpPr/>
          <p:nvPr/>
        </p:nvGrpSpPr>
        <p:grpSpPr>
          <a:xfrm>
            <a:off x="7510625" y="3588571"/>
            <a:ext cx="336582" cy="287702"/>
            <a:chOff x="1179499" y="5126995"/>
            <a:chExt cx="695313" cy="594335"/>
          </a:xfrm>
          <a:solidFill>
            <a:sysClr val="windowText" lastClr="000000">
              <a:lumMod val="50000"/>
              <a:lumOff val="50000"/>
            </a:sysClr>
          </a:solidFill>
        </p:grpSpPr>
        <p:sp>
          <p:nvSpPr>
            <p:cNvPr id="89" name="Freeform 131"/>
            <p:cNvSpPr>
              <a:spLocks/>
            </p:cNvSpPr>
            <p:nvPr/>
          </p:nvSpPr>
          <p:spPr bwMode="auto">
            <a:xfrm>
              <a:off x="1179499" y="5632612"/>
              <a:ext cx="695313" cy="88718"/>
            </a:xfrm>
            <a:custGeom>
              <a:avLst/>
              <a:gdLst>
                <a:gd name="T0" fmla="*/ 383 w 408"/>
                <a:gd name="T1" fmla="*/ 0 h 52"/>
                <a:gd name="T2" fmla="*/ 363 w 408"/>
                <a:gd name="T3" fmla="*/ 0 h 52"/>
                <a:gd name="T4" fmla="*/ 363 w 408"/>
                <a:gd name="T5" fmla="*/ 17 h 52"/>
                <a:gd name="T6" fmla="*/ 283 w 408"/>
                <a:gd name="T7" fmla="*/ 17 h 52"/>
                <a:gd name="T8" fmla="*/ 283 w 408"/>
                <a:gd name="T9" fmla="*/ 0 h 52"/>
                <a:gd name="T10" fmla="*/ 238 w 408"/>
                <a:gd name="T11" fmla="*/ 0 h 52"/>
                <a:gd name="T12" fmla="*/ 238 w 408"/>
                <a:gd name="T13" fmla="*/ 14 h 52"/>
                <a:gd name="T14" fmla="*/ 158 w 408"/>
                <a:gd name="T15" fmla="*/ 14 h 52"/>
                <a:gd name="T16" fmla="*/ 158 w 408"/>
                <a:gd name="T17" fmla="*/ 0 h 52"/>
                <a:gd name="T18" fmla="*/ 115 w 408"/>
                <a:gd name="T19" fmla="*/ 0 h 52"/>
                <a:gd name="T20" fmla="*/ 115 w 408"/>
                <a:gd name="T21" fmla="*/ 15 h 52"/>
                <a:gd name="T22" fmla="*/ 35 w 408"/>
                <a:gd name="T23" fmla="*/ 15 h 52"/>
                <a:gd name="T24" fmla="*/ 35 w 408"/>
                <a:gd name="T25" fmla="*/ 0 h 52"/>
                <a:gd name="T26" fmla="*/ 26 w 408"/>
                <a:gd name="T27" fmla="*/ 0 h 52"/>
                <a:gd name="T28" fmla="*/ 0 w 408"/>
                <a:gd name="T29" fmla="*/ 26 h 52"/>
                <a:gd name="T30" fmla="*/ 0 w 408"/>
                <a:gd name="T31" fmla="*/ 27 h 52"/>
                <a:gd name="T32" fmla="*/ 26 w 408"/>
                <a:gd name="T33" fmla="*/ 52 h 52"/>
                <a:gd name="T34" fmla="*/ 383 w 408"/>
                <a:gd name="T35" fmla="*/ 52 h 52"/>
                <a:gd name="T36" fmla="*/ 408 w 408"/>
                <a:gd name="T37" fmla="*/ 27 h 52"/>
                <a:gd name="T38" fmla="*/ 408 w 408"/>
                <a:gd name="T39" fmla="*/ 26 h 52"/>
                <a:gd name="T40" fmla="*/ 383 w 408"/>
                <a:gd name="T4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8" h="52">
                  <a:moveTo>
                    <a:pt x="383" y="0"/>
                  </a:moveTo>
                  <a:cubicBezTo>
                    <a:pt x="363" y="0"/>
                    <a:pt x="363" y="0"/>
                    <a:pt x="363" y="0"/>
                  </a:cubicBezTo>
                  <a:cubicBezTo>
                    <a:pt x="363" y="17"/>
                    <a:pt x="363" y="17"/>
                    <a:pt x="363" y="17"/>
                  </a:cubicBezTo>
                  <a:cubicBezTo>
                    <a:pt x="283" y="17"/>
                    <a:pt x="283" y="17"/>
                    <a:pt x="283" y="17"/>
                  </a:cubicBezTo>
                  <a:cubicBezTo>
                    <a:pt x="283" y="0"/>
                    <a:pt x="283" y="0"/>
                    <a:pt x="283" y="0"/>
                  </a:cubicBezTo>
                  <a:cubicBezTo>
                    <a:pt x="238" y="0"/>
                    <a:pt x="238" y="0"/>
                    <a:pt x="238" y="0"/>
                  </a:cubicBezTo>
                  <a:cubicBezTo>
                    <a:pt x="238" y="14"/>
                    <a:pt x="238" y="14"/>
                    <a:pt x="238" y="14"/>
                  </a:cubicBezTo>
                  <a:cubicBezTo>
                    <a:pt x="158" y="14"/>
                    <a:pt x="158" y="14"/>
                    <a:pt x="158" y="14"/>
                  </a:cubicBezTo>
                  <a:cubicBezTo>
                    <a:pt x="158" y="0"/>
                    <a:pt x="158" y="0"/>
                    <a:pt x="158" y="0"/>
                  </a:cubicBezTo>
                  <a:cubicBezTo>
                    <a:pt x="115" y="0"/>
                    <a:pt x="115" y="0"/>
                    <a:pt x="115" y="0"/>
                  </a:cubicBezTo>
                  <a:cubicBezTo>
                    <a:pt x="115" y="15"/>
                    <a:pt x="115" y="15"/>
                    <a:pt x="115" y="15"/>
                  </a:cubicBezTo>
                  <a:cubicBezTo>
                    <a:pt x="35" y="15"/>
                    <a:pt x="35" y="15"/>
                    <a:pt x="35" y="15"/>
                  </a:cubicBezTo>
                  <a:cubicBezTo>
                    <a:pt x="35" y="0"/>
                    <a:pt x="35" y="0"/>
                    <a:pt x="35" y="0"/>
                  </a:cubicBezTo>
                  <a:cubicBezTo>
                    <a:pt x="26" y="0"/>
                    <a:pt x="26" y="0"/>
                    <a:pt x="26" y="0"/>
                  </a:cubicBezTo>
                  <a:cubicBezTo>
                    <a:pt x="12" y="0"/>
                    <a:pt x="0" y="12"/>
                    <a:pt x="0" y="26"/>
                  </a:cubicBezTo>
                  <a:cubicBezTo>
                    <a:pt x="0" y="27"/>
                    <a:pt x="0" y="27"/>
                    <a:pt x="0" y="27"/>
                  </a:cubicBezTo>
                  <a:cubicBezTo>
                    <a:pt x="0" y="41"/>
                    <a:pt x="12" y="52"/>
                    <a:pt x="26" y="52"/>
                  </a:cubicBezTo>
                  <a:cubicBezTo>
                    <a:pt x="383" y="52"/>
                    <a:pt x="383" y="52"/>
                    <a:pt x="383" y="52"/>
                  </a:cubicBezTo>
                  <a:cubicBezTo>
                    <a:pt x="397" y="52"/>
                    <a:pt x="408" y="41"/>
                    <a:pt x="408" y="27"/>
                  </a:cubicBezTo>
                  <a:cubicBezTo>
                    <a:pt x="408" y="26"/>
                    <a:pt x="408" y="26"/>
                    <a:pt x="408" y="26"/>
                  </a:cubicBezTo>
                  <a:cubicBezTo>
                    <a:pt x="408" y="12"/>
                    <a:pt x="397" y="0"/>
                    <a:pt x="383" y="0"/>
                  </a:cubicBez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0" name="Rectangle 132"/>
            <p:cNvSpPr>
              <a:spLocks noChangeArrowheads="1"/>
            </p:cNvSpPr>
            <p:nvPr/>
          </p:nvSpPr>
          <p:spPr bwMode="auto">
            <a:xfrm>
              <a:off x="1662036" y="5126995"/>
              <a:ext cx="136322" cy="50561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1" name="Rectangle 133"/>
            <p:cNvSpPr>
              <a:spLocks noChangeArrowheads="1"/>
            </p:cNvSpPr>
            <p:nvPr/>
          </p:nvSpPr>
          <p:spPr bwMode="auto">
            <a:xfrm>
              <a:off x="1449258" y="5274857"/>
              <a:ext cx="136322" cy="357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2" name="Rectangle 134"/>
            <p:cNvSpPr>
              <a:spLocks noChangeArrowheads="1"/>
            </p:cNvSpPr>
            <p:nvPr/>
          </p:nvSpPr>
          <p:spPr bwMode="auto">
            <a:xfrm>
              <a:off x="1239366" y="5401081"/>
              <a:ext cx="136322" cy="23153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3" name="组合 92"/>
          <p:cNvGrpSpPr/>
          <p:nvPr/>
        </p:nvGrpSpPr>
        <p:grpSpPr>
          <a:xfrm>
            <a:off x="4807020" y="3552643"/>
            <a:ext cx="334101" cy="334101"/>
            <a:chOff x="6858828" y="3790714"/>
            <a:chExt cx="731377" cy="731377"/>
          </a:xfrm>
        </p:grpSpPr>
        <p:sp>
          <p:nvSpPr>
            <p:cNvPr id="94" name="Freeform 578"/>
            <p:cNvSpPr>
              <a:spLocks/>
            </p:cNvSpPr>
            <p:nvPr/>
          </p:nvSpPr>
          <p:spPr bwMode="auto">
            <a:xfrm>
              <a:off x="7450277" y="4178041"/>
              <a:ext cx="97373" cy="194024"/>
            </a:xfrm>
            <a:custGeom>
              <a:avLst/>
              <a:gdLst>
                <a:gd name="T0" fmla="*/ 0 w 57"/>
                <a:gd name="T1" fmla="*/ 99 h 114"/>
                <a:gd name="T2" fmla="*/ 22 w 57"/>
                <a:gd name="T3" fmla="*/ 114 h 114"/>
                <a:gd name="T4" fmla="*/ 57 w 57"/>
                <a:gd name="T5" fmla="*/ 0 h 114"/>
                <a:gd name="T6" fmla="*/ 31 w 57"/>
                <a:gd name="T7" fmla="*/ 0 h 114"/>
                <a:gd name="T8" fmla="*/ 0 w 57"/>
                <a:gd name="T9" fmla="*/ 99 h 114"/>
              </a:gdLst>
              <a:ahLst/>
              <a:cxnLst>
                <a:cxn ang="0">
                  <a:pos x="T0" y="T1"/>
                </a:cxn>
                <a:cxn ang="0">
                  <a:pos x="T2" y="T3"/>
                </a:cxn>
                <a:cxn ang="0">
                  <a:pos x="T4" y="T5"/>
                </a:cxn>
                <a:cxn ang="0">
                  <a:pos x="T6" y="T7"/>
                </a:cxn>
                <a:cxn ang="0">
                  <a:pos x="T8" y="T9"/>
                </a:cxn>
              </a:cxnLst>
              <a:rect l="0" t="0" r="r" b="b"/>
              <a:pathLst>
                <a:path w="57" h="114">
                  <a:moveTo>
                    <a:pt x="0" y="99"/>
                  </a:moveTo>
                  <a:cubicBezTo>
                    <a:pt x="22" y="114"/>
                    <a:pt x="22" y="114"/>
                    <a:pt x="22" y="114"/>
                  </a:cubicBezTo>
                  <a:cubicBezTo>
                    <a:pt x="44" y="82"/>
                    <a:pt x="57" y="42"/>
                    <a:pt x="57" y="0"/>
                  </a:cubicBezTo>
                  <a:cubicBezTo>
                    <a:pt x="31" y="0"/>
                    <a:pt x="31" y="0"/>
                    <a:pt x="31" y="0"/>
                  </a:cubicBezTo>
                  <a:cubicBezTo>
                    <a:pt x="31" y="37"/>
                    <a:pt x="20" y="71"/>
                    <a:pt x="0" y="99"/>
                  </a:cubicBezTo>
                  <a:close/>
                </a:path>
              </a:pathLst>
            </a:custGeom>
            <a:solidFill>
              <a:sysClr val="windowText" lastClr="000000">
                <a:lumMod val="50000"/>
                <a:lumOff val="50000"/>
              </a:sysClr>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5" name="Freeform 579"/>
            <p:cNvSpPr>
              <a:spLocks/>
            </p:cNvSpPr>
            <p:nvPr/>
          </p:nvSpPr>
          <p:spPr bwMode="auto">
            <a:xfrm>
              <a:off x="7228844" y="3790714"/>
              <a:ext cx="361361" cy="362804"/>
            </a:xfrm>
            <a:custGeom>
              <a:avLst/>
              <a:gdLst>
                <a:gd name="T0" fmla="*/ 187 w 212"/>
                <a:gd name="T1" fmla="*/ 213 h 213"/>
                <a:gd name="T2" fmla="*/ 212 w 212"/>
                <a:gd name="T3" fmla="*/ 213 h 213"/>
                <a:gd name="T4" fmla="*/ 0 w 212"/>
                <a:gd name="T5" fmla="*/ 0 h 213"/>
                <a:gd name="T6" fmla="*/ 0 w 212"/>
                <a:gd name="T7" fmla="*/ 25 h 213"/>
                <a:gd name="T8" fmla="*/ 0 w 212"/>
                <a:gd name="T9" fmla="*/ 52 h 213"/>
                <a:gd name="T10" fmla="*/ 0 w 212"/>
                <a:gd name="T11" fmla="*/ 213 h 213"/>
                <a:gd name="T12" fmla="*/ 160 w 212"/>
                <a:gd name="T13" fmla="*/ 213 h 213"/>
                <a:gd name="T14" fmla="*/ 187 w 212"/>
                <a:gd name="T15" fmla="*/ 213 h 2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2" h="213">
                  <a:moveTo>
                    <a:pt x="187" y="213"/>
                  </a:moveTo>
                  <a:cubicBezTo>
                    <a:pt x="212" y="213"/>
                    <a:pt x="212" y="213"/>
                    <a:pt x="212" y="213"/>
                  </a:cubicBezTo>
                  <a:cubicBezTo>
                    <a:pt x="187" y="7"/>
                    <a:pt x="0" y="0"/>
                    <a:pt x="0" y="0"/>
                  </a:cubicBezTo>
                  <a:cubicBezTo>
                    <a:pt x="0" y="25"/>
                    <a:pt x="0" y="25"/>
                    <a:pt x="0" y="25"/>
                  </a:cubicBezTo>
                  <a:cubicBezTo>
                    <a:pt x="0" y="52"/>
                    <a:pt x="0" y="52"/>
                    <a:pt x="0" y="52"/>
                  </a:cubicBezTo>
                  <a:cubicBezTo>
                    <a:pt x="0" y="213"/>
                    <a:pt x="0" y="213"/>
                    <a:pt x="0" y="213"/>
                  </a:cubicBezTo>
                  <a:cubicBezTo>
                    <a:pt x="160" y="213"/>
                    <a:pt x="160" y="213"/>
                    <a:pt x="160" y="213"/>
                  </a:cubicBezTo>
                  <a:lnTo>
                    <a:pt x="187" y="213"/>
                  </a:lnTo>
                  <a:close/>
                </a:path>
              </a:pathLst>
            </a:custGeom>
            <a:solidFill>
              <a:srgbClr val="01ACBE"/>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6" name="Freeform 580"/>
            <p:cNvSpPr>
              <a:spLocks/>
            </p:cNvSpPr>
            <p:nvPr/>
          </p:nvSpPr>
          <p:spPr bwMode="auto">
            <a:xfrm>
              <a:off x="6858828" y="3833269"/>
              <a:ext cx="605154" cy="688822"/>
            </a:xfrm>
            <a:custGeom>
              <a:avLst/>
              <a:gdLst>
                <a:gd name="T0" fmla="*/ 202 w 355"/>
                <a:gd name="T1" fmla="*/ 202 h 404"/>
                <a:gd name="T2" fmla="*/ 202 w 355"/>
                <a:gd name="T3" fmla="*/ 26 h 404"/>
                <a:gd name="T4" fmla="*/ 202 w 355"/>
                <a:gd name="T5" fmla="*/ 0 h 404"/>
                <a:gd name="T6" fmla="*/ 0 w 355"/>
                <a:gd name="T7" fmla="*/ 202 h 404"/>
                <a:gd name="T8" fmla="*/ 202 w 355"/>
                <a:gd name="T9" fmla="*/ 404 h 404"/>
                <a:gd name="T10" fmla="*/ 355 w 355"/>
                <a:gd name="T11" fmla="*/ 335 h 404"/>
                <a:gd name="T12" fmla="*/ 335 w 355"/>
                <a:gd name="T13" fmla="*/ 317 h 404"/>
                <a:gd name="T14" fmla="*/ 202 w 355"/>
                <a:gd name="T15" fmla="*/ 202 h 4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5" h="404">
                  <a:moveTo>
                    <a:pt x="202" y="202"/>
                  </a:moveTo>
                  <a:cubicBezTo>
                    <a:pt x="202" y="26"/>
                    <a:pt x="202" y="26"/>
                    <a:pt x="202" y="26"/>
                  </a:cubicBezTo>
                  <a:cubicBezTo>
                    <a:pt x="202" y="0"/>
                    <a:pt x="202" y="0"/>
                    <a:pt x="202" y="0"/>
                  </a:cubicBezTo>
                  <a:cubicBezTo>
                    <a:pt x="91" y="0"/>
                    <a:pt x="0" y="90"/>
                    <a:pt x="0" y="202"/>
                  </a:cubicBezTo>
                  <a:cubicBezTo>
                    <a:pt x="0" y="314"/>
                    <a:pt x="91" y="404"/>
                    <a:pt x="202" y="404"/>
                  </a:cubicBezTo>
                  <a:cubicBezTo>
                    <a:pt x="263" y="404"/>
                    <a:pt x="318" y="377"/>
                    <a:pt x="355" y="335"/>
                  </a:cubicBezTo>
                  <a:cubicBezTo>
                    <a:pt x="335" y="317"/>
                    <a:pt x="335" y="317"/>
                    <a:pt x="335" y="317"/>
                  </a:cubicBezTo>
                  <a:lnTo>
                    <a:pt x="202" y="202"/>
                  </a:lnTo>
                  <a:close/>
                </a:path>
              </a:pathLst>
            </a:custGeom>
            <a:solidFill>
              <a:sysClr val="windowText" lastClr="000000">
                <a:lumMod val="50000"/>
                <a:lumOff val="50000"/>
              </a:sysClr>
            </a:solidFill>
            <a:ln>
              <a:no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7" name="组合 96"/>
          <p:cNvGrpSpPr/>
          <p:nvPr/>
        </p:nvGrpSpPr>
        <p:grpSpPr>
          <a:xfrm>
            <a:off x="2098666" y="3540905"/>
            <a:ext cx="340610" cy="327494"/>
            <a:chOff x="3620725" y="5138333"/>
            <a:chExt cx="702937" cy="675873"/>
          </a:xfrm>
          <a:solidFill>
            <a:sysClr val="window" lastClr="FFFFFF">
              <a:lumMod val="50000"/>
            </a:sysClr>
          </a:solidFill>
        </p:grpSpPr>
        <p:sp>
          <p:nvSpPr>
            <p:cNvPr id="98" name="Freeform 18"/>
            <p:cNvSpPr>
              <a:spLocks/>
            </p:cNvSpPr>
            <p:nvPr/>
          </p:nvSpPr>
          <p:spPr bwMode="auto">
            <a:xfrm>
              <a:off x="3620725" y="5360332"/>
              <a:ext cx="702937" cy="280151"/>
            </a:xfrm>
            <a:custGeom>
              <a:avLst/>
              <a:gdLst>
                <a:gd name="T0" fmla="*/ 699 w 813"/>
                <a:gd name="T1" fmla="*/ 96 h 324"/>
                <a:gd name="T2" fmla="*/ 661 w 813"/>
                <a:gd name="T3" fmla="*/ 96 h 324"/>
                <a:gd name="T4" fmla="*/ 661 w 813"/>
                <a:gd name="T5" fmla="*/ 178 h 324"/>
                <a:gd name="T6" fmla="*/ 632 w 813"/>
                <a:gd name="T7" fmla="*/ 207 h 324"/>
                <a:gd name="T8" fmla="*/ 317 w 813"/>
                <a:gd name="T9" fmla="*/ 207 h 324"/>
                <a:gd name="T10" fmla="*/ 317 w 813"/>
                <a:gd name="T11" fmla="*/ 296 h 324"/>
                <a:gd name="T12" fmla="*/ 289 w 813"/>
                <a:gd name="T13" fmla="*/ 324 h 324"/>
                <a:gd name="T14" fmla="*/ 120 w 813"/>
                <a:gd name="T15" fmla="*/ 324 h 324"/>
                <a:gd name="T16" fmla="*/ 92 w 813"/>
                <a:gd name="T17" fmla="*/ 296 h 324"/>
                <a:gd name="T18" fmla="*/ 92 w 813"/>
                <a:gd name="T19" fmla="*/ 204 h 324"/>
                <a:gd name="T20" fmla="*/ 0 w 813"/>
                <a:gd name="T21" fmla="*/ 204 h 324"/>
                <a:gd name="T22" fmla="*/ 0 w 813"/>
                <a:gd name="T23" fmla="*/ 147 h 324"/>
                <a:gd name="T24" fmla="*/ 120 w 813"/>
                <a:gd name="T25" fmla="*/ 147 h 324"/>
                <a:gd name="T26" fmla="*/ 149 w 813"/>
                <a:gd name="T27" fmla="*/ 175 h 324"/>
                <a:gd name="T28" fmla="*/ 149 w 813"/>
                <a:gd name="T29" fmla="*/ 267 h 324"/>
                <a:gd name="T30" fmla="*/ 260 w 813"/>
                <a:gd name="T31" fmla="*/ 267 h 324"/>
                <a:gd name="T32" fmla="*/ 260 w 813"/>
                <a:gd name="T33" fmla="*/ 178 h 324"/>
                <a:gd name="T34" fmla="*/ 289 w 813"/>
                <a:gd name="T35" fmla="*/ 150 h 324"/>
                <a:gd name="T36" fmla="*/ 603 w 813"/>
                <a:gd name="T37" fmla="*/ 150 h 324"/>
                <a:gd name="T38" fmla="*/ 603 w 813"/>
                <a:gd name="T39" fmla="*/ 67 h 324"/>
                <a:gd name="T40" fmla="*/ 632 w 813"/>
                <a:gd name="T41" fmla="*/ 39 h 324"/>
                <a:gd name="T42" fmla="*/ 699 w 813"/>
                <a:gd name="T43" fmla="*/ 39 h 324"/>
                <a:gd name="T44" fmla="*/ 699 w 813"/>
                <a:gd name="T45" fmla="*/ 0 h 324"/>
                <a:gd name="T46" fmla="*/ 813 w 813"/>
                <a:gd name="T47" fmla="*/ 67 h 324"/>
                <a:gd name="T48" fmla="*/ 699 w 813"/>
                <a:gd name="T49" fmla="*/ 134 h 324"/>
                <a:gd name="T50" fmla="*/ 699 w 813"/>
                <a:gd name="T51" fmla="*/ 9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13" h="324">
                  <a:moveTo>
                    <a:pt x="699" y="96"/>
                  </a:moveTo>
                  <a:cubicBezTo>
                    <a:pt x="661" y="96"/>
                    <a:pt x="661" y="96"/>
                    <a:pt x="661" y="96"/>
                  </a:cubicBezTo>
                  <a:cubicBezTo>
                    <a:pt x="661" y="123"/>
                    <a:pt x="661" y="151"/>
                    <a:pt x="661" y="178"/>
                  </a:cubicBezTo>
                  <a:cubicBezTo>
                    <a:pt x="661" y="194"/>
                    <a:pt x="648" y="207"/>
                    <a:pt x="632" y="207"/>
                  </a:cubicBezTo>
                  <a:cubicBezTo>
                    <a:pt x="317" y="207"/>
                    <a:pt x="317" y="207"/>
                    <a:pt x="317" y="207"/>
                  </a:cubicBezTo>
                  <a:cubicBezTo>
                    <a:pt x="317" y="296"/>
                    <a:pt x="317" y="296"/>
                    <a:pt x="317" y="296"/>
                  </a:cubicBezTo>
                  <a:cubicBezTo>
                    <a:pt x="317" y="312"/>
                    <a:pt x="305" y="324"/>
                    <a:pt x="289" y="324"/>
                  </a:cubicBezTo>
                  <a:cubicBezTo>
                    <a:pt x="120" y="324"/>
                    <a:pt x="120" y="324"/>
                    <a:pt x="120" y="324"/>
                  </a:cubicBezTo>
                  <a:cubicBezTo>
                    <a:pt x="105" y="324"/>
                    <a:pt x="92" y="312"/>
                    <a:pt x="92" y="296"/>
                  </a:cubicBezTo>
                  <a:cubicBezTo>
                    <a:pt x="92" y="204"/>
                    <a:pt x="92" y="204"/>
                    <a:pt x="92" y="204"/>
                  </a:cubicBezTo>
                  <a:cubicBezTo>
                    <a:pt x="0" y="204"/>
                    <a:pt x="0" y="204"/>
                    <a:pt x="0" y="204"/>
                  </a:cubicBezTo>
                  <a:cubicBezTo>
                    <a:pt x="0" y="147"/>
                    <a:pt x="0" y="147"/>
                    <a:pt x="0" y="147"/>
                  </a:cubicBezTo>
                  <a:cubicBezTo>
                    <a:pt x="28" y="147"/>
                    <a:pt x="92" y="147"/>
                    <a:pt x="120" y="147"/>
                  </a:cubicBezTo>
                  <a:cubicBezTo>
                    <a:pt x="136" y="147"/>
                    <a:pt x="149" y="159"/>
                    <a:pt x="149" y="175"/>
                  </a:cubicBezTo>
                  <a:cubicBezTo>
                    <a:pt x="149" y="267"/>
                    <a:pt x="149" y="267"/>
                    <a:pt x="149" y="267"/>
                  </a:cubicBezTo>
                  <a:cubicBezTo>
                    <a:pt x="260" y="267"/>
                    <a:pt x="260" y="267"/>
                    <a:pt x="260" y="267"/>
                  </a:cubicBezTo>
                  <a:cubicBezTo>
                    <a:pt x="260" y="178"/>
                    <a:pt x="260" y="178"/>
                    <a:pt x="260" y="178"/>
                  </a:cubicBezTo>
                  <a:cubicBezTo>
                    <a:pt x="260" y="162"/>
                    <a:pt x="273" y="150"/>
                    <a:pt x="289" y="150"/>
                  </a:cubicBezTo>
                  <a:cubicBezTo>
                    <a:pt x="603" y="150"/>
                    <a:pt x="603" y="150"/>
                    <a:pt x="603" y="150"/>
                  </a:cubicBezTo>
                  <a:cubicBezTo>
                    <a:pt x="603" y="67"/>
                    <a:pt x="603" y="67"/>
                    <a:pt x="603" y="67"/>
                  </a:cubicBezTo>
                  <a:cubicBezTo>
                    <a:pt x="603" y="51"/>
                    <a:pt x="616" y="39"/>
                    <a:pt x="632" y="39"/>
                  </a:cubicBezTo>
                  <a:cubicBezTo>
                    <a:pt x="699" y="39"/>
                    <a:pt x="699" y="39"/>
                    <a:pt x="699" y="39"/>
                  </a:cubicBezTo>
                  <a:cubicBezTo>
                    <a:pt x="699" y="0"/>
                    <a:pt x="699" y="0"/>
                    <a:pt x="699" y="0"/>
                  </a:cubicBezTo>
                  <a:cubicBezTo>
                    <a:pt x="813" y="67"/>
                    <a:pt x="813" y="67"/>
                    <a:pt x="813" y="67"/>
                  </a:cubicBezTo>
                  <a:cubicBezTo>
                    <a:pt x="699" y="134"/>
                    <a:pt x="699" y="134"/>
                    <a:pt x="699" y="134"/>
                  </a:cubicBezTo>
                  <a:cubicBezTo>
                    <a:pt x="699" y="96"/>
                    <a:pt x="699" y="96"/>
                    <a:pt x="699" y="96"/>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9" name="Freeform 19"/>
            <p:cNvSpPr>
              <a:spLocks noEditPoints="1"/>
            </p:cNvSpPr>
            <p:nvPr/>
          </p:nvSpPr>
          <p:spPr bwMode="auto">
            <a:xfrm>
              <a:off x="3620725" y="5138333"/>
              <a:ext cx="653563" cy="675873"/>
            </a:xfrm>
            <a:custGeom>
              <a:avLst/>
              <a:gdLst>
                <a:gd name="T0" fmla="*/ 502 w 756"/>
                <a:gd name="T1" fmla="*/ 57 h 782"/>
                <a:gd name="T2" fmla="*/ 569 w 756"/>
                <a:gd name="T3" fmla="*/ 331 h 782"/>
                <a:gd name="T4" fmla="*/ 464 w 756"/>
                <a:gd name="T5" fmla="*/ 369 h 782"/>
                <a:gd name="T6" fmla="*/ 381 w 756"/>
                <a:gd name="T7" fmla="*/ 57 h 782"/>
                <a:gd name="T8" fmla="*/ 343 w 756"/>
                <a:gd name="T9" fmla="*/ 146 h 782"/>
                <a:gd name="T10" fmla="*/ 165 w 756"/>
                <a:gd name="T11" fmla="*/ 57 h 782"/>
                <a:gd name="T12" fmla="*/ 127 w 756"/>
                <a:gd name="T13" fmla="*/ 146 h 782"/>
                <a:gd name="T14" fmla="*/ 57 w 756"/>
                <a:gd name="T15" fmla="*/ 57 h 782"/>
                <a:gd name="T16" fmla="*/ 235 w 756"/>
                <a:gd name="T17" fmla="*/ 222 h 782"/>
                <a:gd name="T18" fmla="*/ 273 w 756"/>
                <a:gd name="T19" fmla="*/ 102 h 782"/>
                <a:gd name="T20" fmla="*/ 381 w 756"/>
                <a:gd name="T21" fmla="*/ 222 h 782"/>
                <a:gd name="T22" fmla="*/ 225 w 756"/>
                <a:gd name="T23" fmla="*/ 369 h 782"/>
                <a:gd name="T24" fmla="*/ 187 w 756"/>
                <a:gd name="T25" fmla="*/ 486 h 782"/>
                <a:gd name="T26" fmla="*/ 343 w 756"/>
                <a:gd name="T27" fmla="*/ 331 h 782"/>
                <a:gd name="T28" fmla="*/ 57 w 756"/>
                <a:gd name="T29" fmla="*/ 260 h 782"/>
                <a:gd name="T30" fmla="*/ 0 w 756"/>
                <a:gd name="T31" fmla="*/ 365 h 782"/>
                <a:gd name="T32" fmla="*/ 28 w 756"/>
                <a:gd name="T33" fmla="*/ 0 h 782"/>
                <a:gd name="T34" fmla="*/ 756 w 756"/>
                <a:gd name="T35" fmla="*/ 29 h 782"/>
                <a:gd name="T36" fmla="*/ 699 w 756"/>
                <a:gd name="T37" fmla="*/ 213 h 782"/>
                <a:gd name="T38" fmla="*/ 616 w 756"/>
                <a:gd name="T39" fmla="*/ 146 h 782"/>
                <a:gd name="T40" fmla="*/ 578 w 756"/>
                <a:gd name="T41" fmla="*/ 261 h 782"/>
                <a:gd name="T42" fmla="*/ 699 w 756"/>
                <a:gd name="T43" fmla="*/ 108 h 782"/>
                <a:gd name="T44" fmla="*/ 168 w 756"/>
                <a:gd name="T45" fmla="*/ 655 h 782"/>
                <a:gd name="T46" fmla="*/ 149 w 756"/>
                <a:gd name="T47" fmla="*/ 616 h 782"/>
                <a:gd name="T48" fmla="*/ 352 w 756"/>
                <a:gd name="T49" fmla="*/ 502 h 782"/>
                <a:gd name="T50" fmla="*/ 391 w 756"/>
                <a:gd name="T51" fmla="*/ 655 h 782"/>
                <a:gd name="T52" fmla="*/ 273 w 756"/>
                <a:gd name="T53" fmla="*/ 725 h 782"/>
                <a:gd name="T54" fmla="*/ 464 w 756"/>
                <a:gd name="T55" fmla="*/ 616 h 782"/>
                <a:gd name="T56" fmla="*/ 578 w 756"/>
                <a:gd name="T57" fmla="*/ 540 h 782"/>
                <a:gd name="T58" fmla="*/ 464 w 756"/>
                <a:gd name="T59" fmla="*/ 502 h 782"/>
                <a:gd name="T60" fmla="*/ 616 w 756"/>
                <a:gd name="T61" fmla="*/ 655 h 782"/>
                <a:gd name="T62" fmla="*/ 502 w 756"/>
                <a:gd name="T63" fmla="*/ 725 h 782"/>
                <a:gd name="T64" fmla="*/ 699 w 756"/>
                <a:gd name="T65" fmla="*/ 435 h 782"/>
                <a:gd name="T66" fmla="*/ 756 w 756"/>
                <a:gd name="T67" fmla="*/ 753 h 782"/>
                <a:gd name="T68" fmla="*/ 28 w 756"/>
                <a:gd name="T69" fmla="*/ 782 h 782"/>
                <a:gd name="T70" fmla="*/ 0 w 756"/>
                <a:gd name="T71" fmla="*/ 499 h 782"/>
                <a:gd name="T72" fmla="*/ 57 w 756"/>
                <a:gd name="T73" fmla="*/ 725 h 782"/>
                <a:gd name="T74" fmla="*/ 235 w 756"/>
                <a:gd name="T75" fmla="*/ 655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6" h="782">
                  <a:moveTo>
                    <a:pt x="699" y="57"/>
                  </a:moveTo>
                  <a:cubicBezTo>
                    <a:pt x="502" y="57"/>
                    <a:pt x="502" y="57"/>
                    <a:pt x="502" y="57"/>
                  </a:cubicBezTo>
                  <a:cubicBezTo>
                    <a:pt x="502" y="331"/>
                    <a:pt x="502" y="331"/>
                    <a:pt x="502" y="331"/>
                  </a:cubicBezTo>
                  <a:cubicBezTo>
                    <a:pt x="569" y="331"/>
                    <a:pt x="569" y="331"/>
                    <a:pt x="569" y="331"/>
                  </a:cubicBezTo>
                  <a:cubicBezTo>
                    <a:pt x="569" y="369"/>
                    <a:pt x="569" y="369"/>
                    <a:pt x="569" y="369"/>
                  </a:cubicBezTo>
                  <a:cubicBezTo>
                    <a:pt x="464" y="369"/>
                    <a:pt x="464" y="369"/>
                    <a:pt x="464" y="369"/>
                  </a:cubicBezTo>
                  <a:cubicBezTo>
                    <a:pt x="464" y="57"/>
                    <a:pt x="464" y="57"/>
                    <a:pt x="464" y="57"/>
                  </a:cubicBezTo>
                  <a:cubicBezTo>
                    <a:pt x="381" y="57"/>
                    <a:pt x="381" y="57"/>
                    <a:pt x="381" y="57"/>
                  </a:cubicBezTo>
                  <a:cubicBezTo>
                    <a:pt x="381" y="146"/>
                    <a:pt x="381" y="146"/>
                    <a:pt x="381" y="146"/>
                  </a:cubicBezTo>
                  <a:cubicBezTo>
                    <a:pt x="343" y="146"/>
                    <a:pt x="343" y="146"/>
                    <a:pt x="343" y="146"/>
                  </a:cubicBezTo>
                  <a:cubicBezTo>
                    <a:pt x="343" y="57"/>
                    <a:pt x="343" y="57"/>
                    <a:pt x="343" y="57"/>
                  </a:cubicBezTo>
                  <a:cubicBezTo>
                    <a:pt x="165" y="57"/>
                    <a:pt x="165" y="57"/>
                    <a:pt x="165" y="57"/>
                  </a:cubicBezTo>
                  <a:cubicBezTo>
                    <a:pt x="165" y="146"/>
                    <a:pt x="165" y="146"/>
                    <a:pt x="165" y="146"/>
                  </a:cubicBezTo>
                  <a:cubicBezTo>
                    <a:pt x="127" y="146"/>
                    <a:pt x="127" y="146"/>
                    <a:pt x="127" y="146"/>
                  </a:cubicBezTo>
                  <a:cubicBezTo>
                    <a:pt x="127" y="57"/>
                    <a:pt x="127" y="57"/>
                    <a:pt x="127" y="57"/>
                  </a:cubicBezTo>
                  <a:cubicBezTo>
                    <a:pt x="57" y="57"/>
                    <a:pt x="57" y="57"/>
                    <a:pt x="57" y="57"/>
                  </a:cubicBezTo>
                  <a:cubicBezTo>
                    <a:pt x="57" y="222"/>
                    <a:pt x="57" y="222"/>
                    <a:pt x="57" y="222"/>
                  </a:cubicBezTo>
                  <a:cubicBezTo>
                    <a:pt x="235" y="222"/>
                    <a:pt x="235" y="222"/>
                    <a:pt x="235" y="222"/>
                  </a:cubicBezTo>
                  <a:cubicBezTo>
                    <a:pt x="235" y="102"/>
                    <a:pt x="235" y="102"/>
                    <a:pt x="235" y="102"/>
                  </a:cubicBezTo>
                  <a:cubicBezTo>
                    <a:pt x="273" y="102"/>
                    <a:pt x="273" y="102"/>
                    <a:pt x="273" y="102"/>
                  </a:cubicBezTo>
                  <a:cubicBezTo>
                    <a:pt x="273" y="222"/>
                    <a:pt x="273" y="222"/>
                    <a:pt x="273" y="222"/>
                  </a:cubicBezTo>
                  <a:cubicBezTo>
                    <a:pt x="381" y="222"/>
                    <a:pt x="381" y="222"/>
                    <a:pt x="381" y="222"/>
                  </a:cubicBezTo>
                  <a:cubicBezTo>
                    <a:pt x="381" y="369"/>
                    <a:pt x="381" y="369"/>
                    <a:pt x="381" y="369"/>
                  </a:cubicBezTo>
                  <a:cubicBezTo>
                    <a:pt x="225" y="369"/>
                    <a:pt x="225" y="369"/>
                    <a:pt x="225" y="369"/>
                  </a:cubicBezTo>
                  <a:cubicBezTo>
                    <a:pt x="225" y="486"/>
                    <a:pt x="225" y="486"/>
                    <a:pt x="225" y="486"/>
                  </a:cubicBezTo>
                  <a:cubicBezTo>
                    <a:pt x="187" y="486"/>
                    <a:pt x="187" y="486"/>
                    <a:pt x="187" y="486"/>
                  </a:cubicBezTo>
                  <a:cubicBezTo>
                    <a:pt x="187" y="331"/>
                    <a:pt x="187" y="331"/>
                    <a:pt x="187" y="331"/>
                  </a:cubicBezTo>
                  <a:cubicBezTo>
                    <a:pt x="343" y="331"/>
                    <a:pt x="343" y="331"/>
                    <a:pt x="343" y="331"/>
                  </a:cubicBezTo>
                  <a:cubicBezTo>
                    <a:pt x="343" y="260"/>
                    <a:pt x="343" y="260"/>
                    <a:pt x="343" y="260"/>
                  </a:cubicBezTo>
                  <a:cubicBezTo>
                    <a:pt x="57" y="260"/>
                    <a:pt x="57" y="260"/>
                    <a:pt x="57" y="260"/>
                  </a:cubicBezTo>
                  <a:cubicBezTo>
                    <a:pt x="57" y="365"/>
                    <a:pt x="57" y="365"/>
                    <a:pt x="57" y="365"/>
                  </a:cubicBezTo>
                  <a:cubicBezTo>
                    <a:pt x="0" y="365"/>
                    <a:pt x="0" y="365"/>
                    <a:pt x="0" y="365"/>
                  </a:cubicBezTo>
                  <a:cubicBezTo>
                    <a:pt x="0" y="29"/>
                    <a:pt x="0" y="29"/>
                    <a:pt x="0" y="29"/>
                  </a:cubicBezTo>
                  <a:cubicBezTo>
                    <a:pt x="0" y="13"/>
                    <a:pt x="12" y="0"/>
                    <a:pt x="28" y="0"/>
                  </a:cubicBezTo>
                  <a:cubicBezTo>
                    <a:pt x="727" y="0"/>
                    <a:pt x="727" y="0"/>
                    <a:pt x="727" y="0"/>
                  </a:cubicBezTo>
                  <a:cubicBezTo>
                    <a:pt x="743" y="0"/>
                    <a:pt x="756" y="13"/>
                    <a:pt x="756" y="29"/>
                  </a:cubicBezTo>
                  <a:cubicBezTo>
                    <a:pt x="756" y="247"/>
                    <a:pt x="756" y="247"/>
                    <a:pt x="756" y="247"/>
                  </a:cubicBezTo>
                  <a:cubicBezTo>
                    <a:pt x="699" y="213"/>
                    <a:pt x="699" y="213"/>
                    <a:pt x="699" y="213"/>
                  </a:cubicBezTo>
                  <a:cubicBezTo>
                    <a:pt x="699" y="146"/>
                    <a:pt x="699" y="146"/>
                    <a:pt x="699" y="146"/>
                  </a:cubicBezTo>
                  <a:cubicBezTo>
                    <a:pt x="616" y="146"/>
                    <a:pt x="616" y="146"/>
                    <a:pt x="616" y="146"/>
                  </a:cubicBezTo>
                  <a:cubicBezTo>
                    <a:pt x="616" y="261"/>
                    <a:pt x="616" y="261"/>
                    <a:pt x="616" y="261"/>
                  </a:cubicBezTo>
                  <a:cubicBezTo>
                    <a:pt x="578" y="261"/>
                    <a:pt x="578" y="261"/>
                    <a:pt x="578" y="261"/>
                  </a:cubicBezTo>
                  <a:cubicBezTo>
                    <a:pt x="578" y="108"/>
                    <a:pt x="578" y="108"/>
                    <a:pt x="578" y="108"/>
                  </a:cubicBezTo>
                  <a:cubicBezTo>
                    <a:pt x="618" y="108"/>
                    <a:pt x="658" y="108"/>
                    <a:pt x="699" y="108"/>
                  </a:cubicBezTo>
                  <a:cubicBezTo>
                    <a:pt x="699" y="57"/>
                    <a:pt x="699" y="57"/>
                    <a:pt x="699" y="57"/>
                  </a:cubicBezTo>
                  <a:close/>
                  <a:moveTo>
                    <a:pt x="168" y="655"/>
                  </a:moveTo>
                  <a:cubicBezTo>
                    <a:pt x="149" y="655"/>
                    <a:pt x="149" y="655"/>
                    <a:pt x="149" y="655"/>
                  </a:cubicBezTo>
                  <a:cubicBezTo>
                    <a:pt x="149" y="616"/>
                    <a:pt x="149" y="616"/>
                    <a:pt x="149" y="616"/>
                  </a:cubicBezTo>
                  <a:cubicBezTo>
                    <a:pt x="352" y="616"/>
                    <a:pt x="352" y="616"/>
                    <a:pt x="352" y="616"/>
                  </a:cubicBezTo>
                  <a:cubicBezTo>
                    <a:pt x="352" y="502"/>
                    <a:pt x="352" y="502"/>
                    <a:pt x="352" y="502"/>
                  </a:cubicBezTo>
                  <a:cubicBezTo>
                    <a:pt x="391" y="502"/>
                    <a:pt x="391" y="502"/>
                    <a:pt x="391" y="502"/>
                  </a:cubicBezTo>
                  <a:cubicBezTo>
                    <a:pt x="391" y="655"/>
                    <a:pt x="391" y="655"/>
                    <a:pt x="391" y="655"/>
                  </a:cubicBezTo>
                  <a:cubicBezTo>
                    <a:pt x="273" y="655"/>
                    <a:pt x="273" y="655"/>
                    <a:pt x="273" y="655"/>
                  </a:cubicBezTo>
                  <a:cubicBezTo>
                    <a:pt x="273" y="725"/>
                    <a:pt x="273" y="725"/>
                    <a:pt x="273" y="725"/>
                  </a:cubicBezTo>
                  <a:cubicBezTo>
                    <a:pt x="464" y="725"/>
                    <a:pt x="464" y="725"/>
                    <a:pt x="464" y="725"/>
                  </a:cubicBezTo>
                  <a:cubicBezTo>
                    <a:pt x="464" y="616"/>
                    <a:pt x="464" y="616"/>
                    <a:pt x="464" y="616"/>
                  </a:cubicBezTo>
                  <a:cubicBezTo>
                    <a:pt x="578" y="616"/>
                    <a:pt x="578" y="616"/>
                    <a:pt x="578" y="616"/>
                  </a:cubicBezTo>
                  <a:cubicBezTo>
                    <a:pt x="578" y="540"/>
                    <a:pt x="578" y="540"/>
                    <a:pt x="578" y="540"/>
                  </a:cubicBezTo>
                  <a:cubicBezTo>
                    <a:pt x="464" y="540"/>
                    <a:pt x="464" y="540"/>
                    <a:pt x="464" y="540"/>
                  </a:cubicBezTo>
                  <a:cubicBezTo>
                    <a:pt x="464" y="502"/>
                    <a:pt x="464" y="502"/>
                    <a:pt x="464" y="502"/>
                  </a:cubicBezTo>
                  <a:cubicBezTo>
                    <a:pt x="616" y="502"/>
                    <a:pt x="616" y="502"/>
                    <a:pt x="616" y="502"/>
                  </a:cubicBezTo>
                  <a:cubicBezTo>
                    <a:pt x="616" y="655"/>
                    <a:pt x="616" y="655"/>
                    <a:pt x="616" y="655"/>
                  </a:cubicBezTo>
                  <a:cubicBezTo>
                    <a:pt x="502" y="655"/>
                    <a:pt x="502" y="655"/>
                    <a:pt x="502" y="655"/>
                  </a:cubicBezTo>
                  <a:cubicBezTo>
                    <a:pt x="502" y="725"/>
                    <a:pt x="502" y="725"/>
                    <a:pt x="502" y="725"/>
                  </a:cubicBezTo>
                  <a:cubicBezTo>
                    <a:pt x="699" y="725"/>
                    <a:pt x="699" y="725"/>
                    <a:pt x="699" y="725"/>
                  </a:cubicBezTo>
                  <a:cubicBezTo>
                    <a:pt x="699" y="435"/>
                    <a:pt x="699" y="435"/>
                    <a:pt x="699" y="435"/>
                  </a:cubicBezTo>
                  <a:cubicBezTo>
                    <a:pt x="756" y="402"/>
                    <a:pt x="756" y="402"/>
                    <a:pt x="756" y="402"/>
                  </a:cubicBezTo>
                  <a:cubicBezTo>
                    <a:pt x="756" y="753"/>
                    <a:pt x="756" y="753"/>
                    <a:pt x="756" y="753"/>
                  </a:cubicBezTo>
                  <a:cubicBezTo>
                    <a:pt x="756" y="769"/>
                    <a:pt x="743" y="782"/>
                    <a:pt x="727" y="782"/>
                  </a:cubicBezTo>
                  <a:cubicBezTo>
                    <a:pt x="28" y="782"/>
                    <a:pt x="28" y="782"/>
                    <a:pt x="28" y="782"/>
                  </a:cubicBezTo>
                  <a:cubicBezTo>
                    <a:pt x="12" y="782"/>
                    <a:pt x="0" y="769"/>
                    <a:pt x="0" y="753"/>
                  </a:cubicBezTo>
                  <a:cubicBezTo>
                    <a:pt x="0" y="499"/>
                    <a:pt x="0" y="499"/>
                    <a:pt x="0" y="499"/>
                  </a:cubicBezTo>
                  <a:cubicBezTo>
                    <a:pt x="57" y="499"/>
                    <a:pt x="57" y="499"/>
                    <a:pt x="57" y="499"/>
                  </a:cubicBezTo>
                  <a:cubicBezTo>
                    <a:pt x="57" y="725"/>
                    <a:pt x="57" y="725"/>
                    <a:pt x="57" y="725"/>
                  </a:cubicBezTo>
                  <a:cubicBezTo>
                    <a:pt x="235" y="725"/>
                    <a:pt x="235" y="725"/>
                    <a:pt x="235" y="725"/>
                  </a:cubicBezTo>
                  <a:cubicBezTo>
                    <a:pt x="235" y="655"/>
                    <a:pt x="235" y="655"/>
                    <a:pt x="235" y="655"/>
                  </a:cubicBezTo>
                  <a:cubicBezTo>
                    <a:pt x="168" y="655"/>
                    <a:pt x="168" y="655"/>
                    <a:pt x="168" y="6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4007415517"/>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childTnLst>
                                    </p:cTn>
                                  </p:par>
                                </p:childTnLst>
                              </p:cTn>
                            </p:par>
                            <p:par>
                              <p:cTn id="8" fill="hold">
                                <p:stCondLst>
                                  <p:cond delay="900"/>
                                </p:stCondLst>
                                <p:childTnLst>
                                  <p:par>
                                    <p:cTn id="9" presetID="2" presetClass="entr" presetSubtype="8" accel="40000" fill="hold" grpId="0" nodeType="afterEffect" p14:presetBounceEnd="40000">
                                      <p:stCondLst>
                                        <p:cond delay="0"/>
                                      </p:stCondLst>
                                      <p:childTnLst>
                                        <p:set>
                                          <p:cBhvr>
                                            <p:cTn id="10" dur="1" fill="hold">
                                              <p:stCondLst>
                                                <p:cond delay="0"/>
                                              </p:stCondLst>
                                            </p:cTn>
                                            <p:tgtEl>
                                              <p:spTgt spid="52"/>
                                            </p:tgtEl>
                                            <p:attrNameLst>
                                              <p:attrName>style.visibility</p:attrName>
                                            </p:attrNameLst>
                                          </p:cBhvr>
                                          <p:to>
                                            <p:strVal val="visible"/>
                                          </p:to>
                                        </p:set>
                                        <p:anim calcmode="lin" valueType="num" p14:bounceEnd="40000">
                                          <p:cBhvr additive="base">
                                            <p:cTn id="11" dur="1250" fill="hold"/>
                                            <p:tgtEl>
                                              <p:spTgt spid="52"/>
                                            </p:tgtEl>
                                            <p:attrNameLst>
                                              <p:attrName>ppt_x</p:attrName>
                                            </p:attrNameLst>
                                          </p:cBhvr>
                                          <p:tavLst>
                                            <p:tav tm="0">
                                              <p:val>
                                                <p:strVal val="0-#ppt_w/2"/>
                                              </p:val>
                                            </p:tav>
                                            <p:tav tm="100000">
                                              <p:val>
                                                <p:strVal val="#ppt_x"/>
                                              </p:val>
                                            </p:tav>
                                          </p:tavLst>
                                        </p:anim>
                                        <p:anim calcmode="lin" valueType="num" p14:bounceEnd="40000">
                                          <p:cBhvr additive="base">
                                            <p:cTn id="12" dur="1250" fill="hold"/>
                                            <p:tgtEl>
                                              <p:spTgt spid="52"/>
                                            </p:tgtEl>
                                            <p:attrNameLst>
                                              <p:attrName>ppt_y</p:attrName>
                                            </p:attrNameLst>
                                          </p:cBhvr>
                                          <p:tavLst>
                                            <p:tav tm="0">
                                              <p:val>
                                                <p:strVal val="#ppt_y"/>
                                              </p:val>
                                            </p:tav>
                                            <p:tav tm="100000">
                                              <p:val>
                                                <p:strVal val="#ppt_y"/>
                                              </p:val>
                                            </p:tav>
                                          </p:tavLst>
                                        </p:anim>
                                      </p:childTnLst>
                                    </p:cTn>
                                  </p:par>
                                  <p:par>
                                    <p:cTn id="13" presetID="2" presetClass="entr" presetSubtype="8" accel="40000" fill="hold" grpId="0" nodeType="withEffect" p14:presetBounceEnd="40000">
                                      <p:stCondLst>
                                        <p:cond delay="250"/>
                                      </p:stCondLst>
                                      <p:childTnLst>
                                        <p:set>
                                          <p:cBhvr>
                                            <p:cTn id="14" dur="1" fill="hold">
                                              <p:stCondLst>
                                                <p:cond delay="0"/>
                                              </p:stCondLst>
                                            </p:cTn>
                                            <p:tgtEl>
                                              <p:spTgt spid="64"/>
                                            </p:tgtEl>
                                            <p:attrNameLst>
                                              <p:attrName>style.visibility</p:attrName>
                                            </p:attrNameLst>
                                          </p:cBhvr>
                                          <p:to>
                                            <p:strVal val="visible"/>
                                          </p:to>
                                        </p:set>
                                        <p:anim calcmode="lin" valueType="num" p14:bounceEnd="40000">
                                          <p:cBhvr additive="base">
                                            <p:cTn id="15" dur="1250" fill="hold"/>
                                            <p:tgtEl>
                                              <p:spTgt spid="64"/>
                                            </p:tgtEl>
                                            <p:attrNameLst>
                                              <p:attrName>ppt_x</p:attrName>
                                            </p:attrNameLst>
                                          </p:cBhvr>
                                          <p:tavLst>
                                            <p:tav tm="0">
                                              <p:val>
                                                <p:strVal val="0-#ppt_w/2"/>
                                              </p:val>
                                            </p:tav>
                                            <p:tav tm="100000">
                                              <p:val>
                                                <p:strVal val="#ppt_x"/>
                                              </p:val>
                                            </p:tav>
                                          </p:tavLst>
                                        </p:anim>
                                        <p:anim calcmode="lin" valueType="num" p14:bounceEnd="40000">
                                          <p:cBhvr additive="base">
                                            <p:cTn id="16" dur="1250" fill="hold"/>
                                            <p:tgtEl>
                                              <p:spTgt spid="64"/>
                                            </p:tgtEl>
                                            <p:attrNameLst>
                                              <p:attrName>ppt_y</p:attrName>
                                            </p:attrNameLst>
                                          </p:cBhvr>
                                          <p:tavLst>
                                            <p:tav tm="0">
                                              <p:val>
                                                <p:strVal val="#ppt_y"/>
                                              </p:val>
                                            </p:tav>
                                            <p:tav tm="100000">
                                              <p:val>
                                                <p:strVal val="#ppt_y"/>
                                              </p:val>
                                            </p:tav>
                                          </p:tavLst>
                                        </p:anim>
                                      </p:childTnLst>
                                    </p:cTn>
                                  </p:par>
                                  <p:par>
                                    <p:cTn id="17" presetID="2" presetClass="entr" presetSubtype="8" accel="40000" fill="hold" grpId="0" nodeType="withEffect" p14:presetBounceEnd="40000">
                                      <p:stCondLst>
                                        <p:cond delay="500"/>
                                      </p:stCondLst>
                                      <p:childTnLst>
                                        <p:set>
                                          <p:cBhvr>
                                            <p:cTn id="18" dur="1" fill="hold">
                                              <p:stCondLst>
                                                <p:cond delay="0"/>
                                              </p:stCondLst>
                                            </p:cTn>
                                            <p:tgtEl>
                                              <p:spTgt spid="76"/>
                                            </p:tgtEl>
                                            <p:attrNameLst>
                                              <p:attrName>style.visibility</p:attrName>
                                            </p:attrNameLst>
                                          </p:cBhvr>
                                          <p:to>
                                            <p:strVal val="visible"/>
                                          </p:to>
                                        </p:set>
                                        <p:anim calcmode="lin" valueType="num" p14:bounceEnd="40000">
                                          <p:cBhvr additive="base">
                                            <p:cTn id="19" dur="1250" fill="hold"/>
                                            <p:tgtEl>
                                              <p:spTgt spid="76"/>
                                            </p:tgtEl>
                                            <p:attrNameLst>
                                              <p:attrName>ppt_x</p:attrName>
                                            </p:attrNameLst>
                                          </p:cBhvr>
                                          <p:tavLst>
                                            <p:tav tm="0">
                                              <p:val>
                                                <p:strVal val="0-#ppt_w/2"/>
                                              </p:val>
                                            </p:tav>
                                            <p:tav tm="100000">
                                              <p:val>
                                                <p:strVal val="#ppt_x"/>
                                              </p:val>
                                            </p:tav>
                                          </p:tavLst>
                                        </p:anim>
                                        <p:anim calcmode="lin" valueType="num" p14:bounceEnd="40000">
                                          <p:cBhvr additive="base">
                                            <p:cTn id="20" dur="1250" fill="hold"/>
                                            <p:tgtEl>
                                              <p:spTgt spid="76"/>
                                            </p:tgtEl>
                                            <p:attrNameLst>
                                              <p:attrName>ppt_y</p:attrName>
                                            </p:attrNameLst>
                                          </p:cBhvr>
                                          <p:tavLst>
                                            <p:tav tm="0">
                                              <p:val>
                                                <p:strVal val="#ppt_y"/>
                                              </p:val>
                                            </p:tav>
                                            <p:tav tm="100000">
                                              <p:val>
                                                <p:strVal val="#ppt_y"/>
                                              </p:val>
                                            </p:tav>
                                          </p:tavLst>
                                        </p:anim>
                                      </p:childTnLst>
                                    </p:cTn>
                                  </p:par>
                                </p:childTnLst>
                              </p:cTn>
                            </p:par>
                            <p:par>
                              <p:cTn id="21" fill="hold">
                                <p:stCondLst>
                                  <p:cond delay="2650"/>
                                </p:stCondLst>
                                <p:childTnLst>
                                  <p:par>
                                    <p:cTn id="22" presetID="53" presetClass="entr" presetSubtype="16" fill="hold" nodeType="afterEffect">
                                      <p:stCondLst>
                                        <p:cond delay="0"/>
                                      </p:stCondLst>
                                      <p:childTnLst>
                                        <p:set>
                                          <p:cBhvr>
                                            <p:cTn id="23" dur="1" fill="hold">
                                              <p:stCondLst>
                                                <p:cond delay="0"/>
                                              </p:stCondLst>
                                            </p:cTn>
                                            <p:tgtEl>
                                              <p:spTgt spid="53"/>
                                            </p:tgtEl>
                                            <p:attrNameLst>
                                              <p:attrName>style.visibility</p:attrName>
                                            </p:attrNameLst>
                                          </p:cBhvr>
                                          <p:to>
                                            <p:strVal val="visible"/>
                                          </p:to>
                                        </p:set>
                                        <p:anim calcmode="lin" valueType="num">
                                          <p:cBhvr>
                                            <p:cTn id="24" dur="100" fill="hold"/>
                                            <p:tgtEl>
                                              <p:spTgt spid="53"/>
                                            </p:tgtEl>
                                            <p:attrNameLst>
                                              <p:attrName>ppt_w</p:attrName>
                                            </p:attrNameLst>
                                          </p:cBhvr>
                                          <p:tavLst>
                                            <p:tav tm="0">
                                              <p:val>
                                                <p:fltVal val="0"/>
                                              </p:val>
                                            </p:tav>
                                            <p:tav tm="100000">
                                              <p:val>
                                                <p:strVal val="#ppt_w"/>
                                              </p:val>
                                            </p:tav>
                                          </p:tavLst>
                                        </p:anim>
                                        <p:anim calcmode="lin" valueType="num">
                                          <p:cBhvr>
                                            <p:cTn id="25" dur="100" fill="hold"/>
                                            <p:tgtEl>
                                              <p:spTgt spid="53"/>
                                            </p:tgtEl>
                                            <p:attrNameLst>
                                              <p:attrName>ppt_h</p:attrName>
                                            </p:attrNameLst>
                                          </p:cBhvr>
                                          <p:tavLst>
                                            <p:tav tm="0">
                                              <p:val>
                                                <p:fltVal val="0"/>
                                              </p:val>
                                            </p:tav>
                                            <p:tav tm="100000">
                                              <p:val>
                                                <p:strVal val="#ppt_h"/>
                                              </p:val>
                                            </p:tav>
                                          </p:tavLst>
                                        </p:anim>
                                        <p:animEffect transition="in" filter="fade">
                                          <p:cBhvr>
                                            <p:cTn id="26" dur="100"/>
                                            <p:tgtEl>
                                              <p:spTgt spid="53"/>
                                            </p:tgtEl>
                                          </p:cBhvr>
                                        </p:animEffect>
                                      </p:childTnLst>
                                    </p:cTn>
                                  </p:par>
                                  <p:par>
                                    <p:cTn id="27" presetID="6" presetClass="emph" presetSubtype="0" fill="hold" nodeType="withEffect">
                                      <p:stCondLst>
                                        <p:cond delay="100"/>
                                      </p:stCondLst>
                                      <p:childTnLst>
                                        <p:animScale>
                                          <p:cBhvr>
                                            <p:cTn id="28" dur="100" fill="hold"/>
                                            <p:tgtEl>
                                              <p:spTgt spid="53"/>
                                            </p:tgtEl>
                                          </p:cBhvr>
                                          <p:by x="110000" y="110000"/>
                                        </p:animScale>
                                      </p:childTnLst>
                                    </p:cTn>
                                  </p:par>
                                  <p:par>
                                    <p:cTn id="29" presetID="6" presetClass="emph" presetSubtype="0" fill="hold" nodeType="withEffect">
                                      <p:stCondLst>
                                        <p:cond delay="200"/>
                                      </p:stCondLst>
                                      <p:childTnLst>
                                        <p:animScale>
                                          <p:cBhvr>
                                            <p:cTn id="30" dur="200" fill="hold"/>
                                            <p:tgtEl>
                                              <p:spTgt spid="53"/>
                                            </p:tgtEl>
                                          </p:cBhvr>
                                          <p:by x="90000" y="90000"/>
                                        </p:animScale>
                                      </p:childTnLst>
                                    </p:cTn>
                                  </p:par>
                                  <p:par>
                                    <p:cTn id="31" presetID="6" presetClass="emph" presetSubtype="0" fill="hold" nodeType="withEffect">
                                      <p:stCondLst>
                                        <p:cond delay="400"/>
                                      </p:stCondLst>
                                      <p:childTnLst>
                                        <p:animScale>
                                          <p:cBhvr>
                                            <p:cTn id="32" dur="100" fill="hold"/>
                                            <p:tgtEl>
                                              <p:spTgt spid="53"/>
                                            </p:tgtEl>
                                          </p:cBhvr>
                                          <p:by x="105000" y="105000"/>
                                        </p:animScale>
                                      </p:childTnLst>
                                    </p:cTn>
                                  </p:par>
                                  <p:par>
                                    <p:cTn id="33" presetID="6" presetClass="emph" presetSubtype="0" fill="hold" nodeType="withEffect">
                                      <p:stCondLst>
                                        <p:cond delay="500"/>
                                      </p:stCondLst>
                                      <p:childTnLst>
                                        <p:animScale>
                                          <p:cBhvr>
                                            <p:cTn id="34" dur="200" fill="hold"/>
                                            <p:tgtEl>
                                              <p:spTgt spid="53"/>
                                            </p:tgtEl>
                                          </p:cBhvr>
                                          <p:by x="95000" y="95000"/>
                                        </p:animScale>
                                      </p:childTnLst>
                                    </p:cTn>
                                  </p:par>
                                </p:childTnLst>
                              </p:cTn>
                            </p:par>
                            <p:par>
                              <p:cTn id="35" fill="hold">
                                <p:stCondLst>
                                  <p:cond delay="3350"/>
                                </p:stCondLst>
                                <p:childTnLst>
                                  <p:par>
                                    <p:cTn id="36" presetID="53" presetClass="entr" presetSubtype="16"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 calcmode="lin" valueType="num">
                                          <p:cBhvr>
                                            <p:cTn id="38" dur="100" fill="hold"/>
                                            <p:tgtEl>
                                              <p:spTgt spid="65"/>
                                            </p:tgtEl>
                                            <p:attrNameLst>
                                              <p:attrName>ppt_w</p:attrName>
                                            </p:attrNameLst>
                                          </p:cBhvr>
                                          <p:tavLst>
                                            <p:tav tm="0">
                                              <p:val>
                                                <p:fltVal val="0"/>
                                              </p:val>
                                            </p:tav>
                                            <p:tav tm="100000">
                                              <p:val>
                                                <p:strVal val="#ppt_w"/>
                                              </p:val>
                                            </p:tav>
                                          </p:tavLst>
                                        </p:anim>
                                        <p:anim calcmode="lin" valueType="num">
                                          <p:cBhvr>
                                            <p:cTn id="39" dur="100" fill="hold"/>
                                            <p:tgtEl>
                                              <p:spTgt spid="65"/>
                                            </p:tgtEl>
                                            <p:attrNameLst>
                                              <p:attrName>ppt_h</p:attrName>
                                            </p:attrNameLst>
                                          </p:cBhvr>
                                          <p:tavLst>
                                            <p:tav tm="0">
                                              <p:val>
                                                <p:fltVal val="0"/>
                                              </p:val>
                                            </p:tav>
                                            <p:tav tm="100000">
                                              <p:val>
                                                <p:strVal val="#ppt_h"/>
                                              </p:val>
                                            </p:tav>
                                          </p:tavLst>
                                        </p:anim>
                                        <p:animEffect transition="in" filter="fade">
                                          <p:cBhvr>
                                            <p:cTn id="40" dur="100"/>
                                            <p:tgtEl>
                                              <p:spTgt spid="65"/>
                                            </p:tgtEl>
                                          </p:cBhvr>
                                        </p:animEffect>
                                      </p:childTnLst>
                                    </p:cTn>
                                  </p:par>
                                  <p:par>
                                    <p:cTn id="41" presetID="6" presetClass="emph" presetSubtype="0" fill="hold" nodeType="withEffect">
                                      <p:stCondLst>
                                        <p:cond delay="100"/>
                                      </p:stCondLst>
                                      <p:childTnLst>
                                        <p:animScale>
                                          <p:cBhvr>
                                            <p:cTn id="42" dur="100" fill="hold"/>
                                            <p:tgtEl>
                                              <p:spTgt spid="65"/>
                                            </p:tgtEl>
                                          </p:cBhvr>
                                          <p:by x="110000" y="110000"/>
                                        </p:animScale>
                                      </p:childTnLst>
                                    </p:cTn>
                                  </p:par>
                                  <p:par>
                                    <p:cTn id="43" presetID="6" presetClass="emph" presetSubtype="0" fill="hold" nodeType="withEffect">
                                      <p:stCondLst>
                                        <p:cond delay="200"/>
                                      </p:stCondLst>
                                      <p:childTnLst>
                                        <p:animScale>
                                          <p:cBhvr>
                                            <p:cTn id="44" dur="200" fill="hold"/>
                                            <p:tgtEl>
                                              <p:spTgt spid="65"/>
                                            </p:tgtEl>
                                          </p:cBhvr>
                                          <p:by x="90000" y="90000"/>
                                        </p:animScale>
                                      </p:childTnLst>
                                    </p:cTn>
                                  </p:par>
                                  <p:par>
                                    <p:cTn id="45" presetID="6" presetClass="emph" presetSubtype="0" fill="hold" nodeType="withEffect">
                                      <p:stCondLst>
                                        <p:cond delay="400"/>
                                      </p:stCondLst>
                                      <p:childTnLst>
                                        <p:animScale>
                                          <p:cBhvr>
                                            <p:cTn id="46" dur="100" fill="hold"/>
                                            <p:tgtEl>
                                              <p:spTgt spid="65"/>
                                            </p:tgtEl>
                                          </p:cBhvr>
                                          <p:by x="105000" y="105000"/>
                                        </p:animScale>
                                      </p:childTnLst>
                                    </p:cTn>
                                  </p:par>
                                  <p:par>
                                    <p:cTn id="47" presetID="6" presetClass="emph" presetSubtype="0" fill="hold" nodeType="withEffect">
                                      <p:stCondLst>
                                        <p:cond delay="500"/>
                                      </p:stCondLst>
                                      <p:childTnLst>
                                        <p:animScale>
                                          <p:cBhvr>
                                            <p:cTn id="48" dur="200" fill="hold"/>
                                            <p:tgtEl>
                                              <p:spTgt spid="65"/>
                                            </p:tgtEl>
                                          </p:cBhvr>
                                          <p:by x="95000" y="95000"/>
                                        </p:animScale>
                                      </p:childTnLst>
                                    </p:cTn>
                                  </p:par>
                                </p:childTnLst>
                              </p:cTn>
                            </p:par>
                            <p:par>
                              <p:cTn id="49" fill="hold">
                                <p:stCondLst>
                                  <p:cond delay="4050"/>
                                </p:stCondLst>
                                <p:childTnLst>
                                  <p:par>
                                    <p:cTn id="50" presetID="53" presetClass="entr" presetSubtype="16" fill="hold" nodeType="afterEffect">
                                      <p:stCondLst>
                                        <p:cond delay="0"/>
                                      </p:stCondLst>
                                      <p:childTnLst>
                                        <p:set>
                                          <p:cBhvr>
                                            <p:cTn id="51" dur="1" fill="hold">
                                              <p:stCondLst>
                                                <p:cond delay="0"/>
                                              </p:stCondLst>
                                            </p:cTn>
                                            <p:tgtEl>
                                              <p:spTgt spid="77"/>
                                            </p:tgtEl>
                                            <p:attrNameLst>
                                              <p:attrName>style.visibility</p:attrName>
                                            </p:attrNameLst>
                                          </p:cBhvr>
                                          <p:to>
                                            <p:strVal val="visible"/>
                                          </p:to>
                                        </p:set>
                                        <p:anim calcmode="lin" valueType="num">
                                          <p:cBhvr>
                                            <p:cTn id="52" dur="100" fill="hold"/>
                                            <p:tgtEl>
                                              <p:spTgt spid="77"/>
                                            </p:tgtEl>
                                            <p:attrNameLst>
                                              <p:attrName>ppt_w</p:attrName>
                                            </p:attrNameLst>
                                          </p:cBhvr>
                                          <p:tavLst>
                                            <p:tav tm="0">
                                              <p:val>
                                                <p:fltVal val="0"/>
                                              </p:val>
                                            </p:tav>
                                            <p:tav tm="100000">
                                              <p:val>
                                                <p:strVal val="#ppt_w"/>
                                              </p:val>
                                            </p:tav>
                                          </p:tavLst>
                                        </p:anim>
                                        <p:anim calcmode="lin" valueType="num">
                                          <p:cBhvr>
                                            <p:cTn id="53" dur="100" fill="hold"/>
                                            <p:tgtEl>
                                              <p:spTgt spid="77"/>
                                            </p:tgtEl>
                                            <p:attrNameLst>
                                              <p:attrName>ppt_h</p:attrName>
                                            </p:attrNameLst>
                                          </p:cBhvr>
                                          <p:tavLst>
                                            <p:tav tm="0">
                                              <p:val>
                                                <p:fltVal val="0"/>
                                              </p:val>
                                            </p:tav>
                                            <p:tav tm="100000">
                                              <p:val>
                                                <p:strVal val="#ppt_h"/>
                                              </p:val>
                                            </p:tav>
                                          </p:tavLst>
                                        </p:anim>
                                        <p:animEffect transition="in" filter="fade">
                                          <p:cBhvr>
                                            <p:cTn id="54" dur="100"/>
                                            <p:tgtEl>
                                              <p:spTgt spid="77"/>
                                            </p:tgtEl>
                                          </p:cBhvr>
                                        </p:animEffect>
                                      </p:childTnLst>
                                    </p:cTn>
                                  </p:par>
                                  <p:par>
                                    <p:cTn id="55" presetID="6" presetClass="emph" presetSubtype="0" fill="hold" nodeType="withEffect">
                                      <p:stCondLst>
                                        <p:cond delay="100"/>
                                      </p:stCondLst>
                                      <p:childTnLst>
                                        <p:animScale>
                                          <p:cBhvr>
                                            <p:cTn id="56" dur="100" fill="hold"/>
                                            <p:tgtEl>
                                              <p:spTgt spid="77"/>
                                            </p:tgtEl>
                                          </p:cBhvr>
                                          <p:by x="110000" y="110000"/>
                                        </p:animScale>
                                      </p:childTnLst>
                                    </p:cTn>
                                  </p:par>
                                  <p:par>
                                    <p:cTn id="57" presetID="6" presetClass="emph" presetSubtype="0" fill="hold" nodeType="withEffect">
                                      <p:stCondLst>
                                        <p:cond delay="200"/>
                                      </p:stCondLst>
                                      <p:childTnLst>
                                        <p:animScale>
                                          <p:cBhvr>
                                            <p:cTn id="58" dur="200" fill="hold"/>
                                            <p:tgtEl>
                                              <p:spTgt spid="77"/>
                                            </p:tgtEl>
                                          </p:cBhvr>
                                          <p:by x="90000" y="90000"/>
                                        </p:animScale>
                                      </p:childTnLst>
                                    </p:cTn>
                                  </p:par>
                                  <p:par>
                                    <p:cTn id="59" presetID="6" presetClass="emph" presetSubtype="0" fill="hold" nodeType="withEffect">
                                      <p:stCondLst>
                                        <p:cond delay="400"/>
                                      </p:stCondLst>
                                      <p:childTnLst>
                                        <p:animScale>
                                          <p:cBhvr>
                                            <p:cTn id="60" dur="100" fill="hold"/>
                                            <p:tgtEl>
                                              <p:spTgt spid="77"/>
                                            </p:tgtEl>
                                          </p:cBhvr>
                                          <p:by x="105000" y="105000"/>
                                        </p:animScale>
                                      </p:childTnLst>
                                    </p:cTn>
                                  </p:par>
                                  <p:par>
                                    <p:cTn id="61" presetID="6" presetClass="emph" presetSubtype="0" fill="hold" nodeType="withEffect">
                                      <p:stCondLst>
                                        <p:cond delay="500"/>
                                      </p:stCondLst>
                                      <p:childTnLst>
                                        <p:animScale>
                                          <p:cBhvr>
                                            <p:cTn id="62" dur="200" fill="hold"/>
                                            <p:tgtEl>
                                              <p:spTgt spid="77"/>
                                            </p:tgtEl>
                                          </p:cBhvr>
                                          <p:by x="95000" y="95000"/>
                                        </p:animScale>
                                      </p:childTnLst>
                                    </p:cTn>
                                  </p:par>
                                </p:childTnLst>
                              </p:cTn>
                            </p:par>
                            <p:par>
                              <p:cTn id="63" fill="hold">
                                <p:stCondLst>
                                  <p:cond delay="4750"/>
                                </p:stCondLst>
                                <p:childTnLst>
                                  <p:par>
                                    <p:cTn id="64" presetID="21" presetClass="entr" presetSubtype="1" fill="hold" grpId="0" nodeType="afterEffect">
                                      <p:stCondLst>
                                        <p:cond delay="0"/>
                                      </p:stCondLst>
                                      <p:childTnLst>
                                        <p:set>
                                          <p:cBhvr>
                                            <p:cTn id="65" dur="1" fill="hold">
                                              <p:stCondLst>
                                                <p:cond delay="0"/>
                                              </p:stCondLst>
                                            </p:cTn>
                                            <p:tgtEl>
                                              <p:spTgt spid="56"/>
                                            </p:tgtEl>
                                            <p:attrNameLst>
                                              <p:attrName>style.visibility</p:attrName>
                                            </p:attrNameLst>
                                          </p:cBhvr>
                                          <p:to>
                                            <p:strVal val="visible"/>
                                          </p:to>
                                        </p:set>
                                        <p:animEffect transition="in" filter="wheel(1)">
                                          <p:cBhvr>
                                            <p:cTn id="66" dur="1500"/>
                                            <p:tgtEl>
                                              <p:spTgt spid="56"/>
                                            </p:tgtEl>
                                          </p:cBhvr>
                                        </p:animEffect>
                                      </p:childTnLst>
                                    </p:cTn>
                                  </p:par>
                                  <p:par>
                                    <p:cTn id="67" presetID="21" presetClass="entr" presetSubtype="1" fill="hold" grpId="0" nodeType="withEffect">
                                      <p:stCondLst>
                                        <p:cond delay="250"/>
                                      </p:stCondLst>
                                      <p:childTnLst>
                                        <p:set>
                                          <p:cBhvr>
                                            <p:cTn id="68" dur="1" fill="hold">
                                              <p:stCondLst>
                                                <p:cond delay="0"/>
                                              </p:stCondLst>
                                            </p:cTn>
                                            <p:tgtEl>
                                              <p:spTgt spid="68"/>
                                            </p:tgtEl>
                                            <p:attrNameLst>
                                              <p:attrName>style.visibility</p:attrName>
                                            </p:attrNameLst>
                                          </p:cBhvr>
                                          <p:to>
                                            <p:strVal val="visible"/>
                                          </p:to>
                                        </p:set>
                                        <p:animEffect transition="in" filter="wheel(1)">
                                          <p:cBhvr>
                                            <p:cTn id="69" dur="1500"/>
                                            <p:tgtEl>
                                              <p:spTgt spid="68"/>
                                            </p:tgtEl>
                                          </p:cBhvr>
                                        </p:animEffect>
                                      </p:childTnLst>
                                    </p:cTn>
                                  </p:par>
                                  <p:par>
                                    <p:cTn id="70" presetID="21" presetClass="entr" presetSubtype="1" fill="hold" grpId="0" nodeType="withEffect">
                                      <p:stCondLst>
                                        <p:cond delay="500"/>
                                      </p:stCondLst>
                                      <p:childTnLst>
                                        <p:set>
                                          <p:cBhvr>
                                            <p:cTn id="71" dur="1" fill="hold">
                                              <p:stCondLst>
                                                <p:cond delay="0"/>
                                              </p:stCondLst>
                                            </p:cTn>
                                            <p:tgtEl>
                                              <p:spTgt spid="80"/>
                                            </p:tgtEl>
                                            <p:attrNameLst>
                                              <p:attrName>style.visibility</p:attrName>
                                            </p:attrNameLst>
                                          </p:cBhvr>
                                          <p:to>
                                            <p:strVal val="visible"/>
                                          </p:to>
                                        </p:set>
                                        <p:animEffect transition="in" filter="wheel(1)">
                                          <p:cBhvr>
                                            <p:cTn id="72" dur="1500"/>
                                            <p:tgtEl>
                                              <p:spTgt spid="80"/>
                                            </p:tgtEl>
                                          </p:cBhvr>
                                        </p:animEffect>
                                      </p:childTnLst>
                                    </p:cTn>
                                  </p:par>
                                </p:childTnLst>
                              </p:cTn>
                            </p:par>
                            <p:par>
                              <p:cTn id="73" fill="hold">
                                <p:stCondLst>
                                  <p:cond delay="6750"/>
                                </p:stCondLst>
                                <p:childTnLst>
                                  <p:par>
                                    <p:cTn id="74" presetID="10" presetClass="entr" presetSubtype="0" fill="hold" nodeType="afterEffect">
                                      <p:stCondLst>
                                        <p:cond delay="0"/>
                                      </p:stCondLst>
                                      <p:childTnLst>
                                        <p:set>
                                          <p:cBhvr>
                                            <p:cTn id="75" dur="1" fill="hold">
                                              <p:stCondLst>
                                                <p:cond delay="0"/>
                                              </p:stCondLst>
                                            </p:cTn>
                                            <p:tgtEl>
                                              <p:spTgt spid="57"/>
                                            </p:tgtEl>
                                            <p:attrNameLst>
                                              <p:attrName>style.visibility</p:attrName>
                                            </p:attrNameLst>
                                          </p:cBhvr>
                                          <p:to>
                                            <p:strVal val="visible"/>
                                          </p:to>
                                        </p:set>
                                        <p:animEffect transition="in" filter="fade">
                                          <p:cBhvr>
                                            <p:cTn id="76" dur="500"/>
                                            <p:tgtEl>
                                              <p:spTgt spid="57"/>
                                            </p:tgtEl>
                                          </p:cBhvr>
                                        </p:animEffect>
                                      </p:childTnLst>
                                    </p:cTn>
                                  </p:par>
                                  <p:par>
                                    <p:cTn id="77" presetID="10" presetClass="entr" presetSubtype="0" fill="hold" nodeType="withEffect">
                                      <p:stCondLst>
                                        <p:cond delay="250"/>
                                      </p:stCondLst>
                                      <p:childTnLst>
                                        <p:set>
                                          <p:cBhvr>
                                            <p:cTn id="78" dur="1" fill="hold">
                                              <p:stCondLst>
                                                <p:cond delay="0"/>
                                              </p:stCondLst>
                                            </p:cTn>
                                            <p:tgtEl>
                                              <p:spTgt spid="69"/>
                                            </p:tgtEl>
                                            <p:attrNameLst>
                                              <p:attrName>style.visibility</p:attrName>
                                            </p:attrNameLst>
                                          </p:cBhvr>
                                          <p:to>
                                            <p:strVal val="visible"/>
                                          </p:to>
                                        </p:set>
                                        <p:animEffect transition="in" filter="fade">
                                          <p:cBhvr>
                                            <p:cTn id="79" dur="500"/>
                                            <p:tgtEl>
                                              <p:spTgt spid="69"/>
                                            </p:tgtEl>
                                          </p:cBhvr>
                                        </p:animEffect>
                                      </p:childTnLst>
                                    </p:cTn>
                                  </p:par>
                                  <p:par>
                                    <p:cTn id="80" presetID="10" presetClass="entr" presetSubtype="0" fill="hold" nodeType="withEffect">
                                      <p:stCondLst>
                                        <p:cond delay="500"/>
                                      </p:stCondLst>
                                      <p:childTnLst>
                                        <p:set>
                                          <p:cBhvr>
                                            <p:cTn id="81" dur="1" fill="hold">
                                              <p:stCondLst>
                                                <p:cond delay="0"/>
                                              </p:stCondLst>
                                            </p:cTn>
                                            <p:tgtEl>
                                              <p:spTgt spid="81"/>
                                            </p:tgtEl>
                                            <p:attrNameLst>
                                              <p:attrName>style.visibility</p:attrName>
                                            </p:attrNameLst>
                                          </p:cBhvr>
                                          <p:to>
                                            <p:strVal val="visible"/>
                                          </p:to>
                                        </p:set>
                                        <p:animEffect transition="in" filter="fade">
                                          <p:cBhvr>
                                            <p:cTn id="82" dur="500"/>
                                            <p:tgtEl>
                                              <p:spTgt spid="81"/>
                                            </p:tgtEl>
                                          </p:cBhvr>
                                        </p:animEffect>
                                      </p:childTnLst>
                                    </p:cTn>
                                  </p:par>
                                </p:childTnLst>
                              </p:cTn>
                            </p:par>
                            <p:par>
                              <p:cTn id="83" fill="hold">
                                <p:stCondLst>
                                  <p:cond delay="7750"/>
                                </p:stCondLst>
                                <p:childTnLst>
                                  <p:par>
                                    <p:cTn id="84" presetID="16" presetClass="entr" presetSubtype="37" fill="hold" nodeType="afterEffect">
                                      <p:stCondLst>
                                        <p:cond delay="0"/>
                                      </p:stCondLst>
                                      <p:childTnLst>
                                        <p:set>
                                          <p:cBhvr>
                                            <p:cTn id="85" dur="1" fill="hold">
                                              <p:stCondLst>
                                                <p:cond delay="0"/>
                                              </p:stCondLst>
                                            </p:cTn>
                                            <p:tgtEl>
                                              <p:spTgt spid="60"/>
                                            </p:tgtEl>
                                            <p:attrNameLst>
                                              <p:attrName>style.visibility</p:attrName>
                                            </p:attrNameLst>
                                          </p:cBhvr>
                                          <p:to>
                                            <p:strVal val="visible"/>
                                          </p:to>
                                        </p:set>
                                        <p:animEffect transition="in" filter="barn(outVertical)">
                                          <p:cBhvr>
                                            <p:cTn id="86" dur="500"/>
                                            <p:tgtEl>
                                              <p:spTgt spid="60"/>
                                            </p:tgtEl>
                                          </p:cBhvr>
                                        </p:animEffect>
                                      </p:childTnLst>
                                    </p:cTn>
                                  </p:par>
                                  <p:par>
                                    <p:cTn id="87" presetID="16" presetClass="entr" presetSubtype="37" fill="hold" nodeType="withEffect">
                                      <p:stCondLst>
                                        <p:cond delay="0"/>
                                      </p:stCondLst>
                                      <p:childTnLst>
                                        <p:set>
                                          <p:cBhvr>
                                            <p:cTn id="88" dur="1" fill="hold">
                                              <p:stCondLst>
                                                <p:cond delay="0"/>
                                              </p:stCondLst>
                                            </p:cTn>
                                            <p:tgtEl>
                                              <p:spTgt spid="72"/>
                                            </p:tgtEl>
                                            <p:attrNameLst>
                                              <p:attrName>style.visibility</p:attrName>
                                            </p:attrNameLst>
                                          </p:cBhvr>
                                          <p:to>
                                            <p:strVal val="visible"/>
                                          </p:to>
                                        </p:set>
                                        <p:animEffect transition="in" filter="barn(outVertical)">
                                          <p:cBhvr>
                                            <p:cTn id="89" dur="500"/>
                                            <p:tgtEl>
                                              <p:spTgt spid="72"/>
                                            </p:tgtEl>
                                          </p:cBhvr>
                                        </p:animEffect>
                                      </p:childTnLst>
                                    </p:cTn>
                                  </p:par>
                                  <p:par>
                                    <p:cTn id="90" presetID="16" presetClass="entr" presetSubtype="37" fill="hold" nodeType="withEffect">
                                      <p:stCondLst>
                                        <p:cond delay="0"/>
                                      </p:stCondLst>
                                      <p:childTnLst>
                                        <p:set>
                                          <p:cBhvr>
                                            <p:cTn id="91" dur="1" fill="hold">
                                              <p:stCondLst>
                                                <p:cond delay="0"/>
                                              </p:stCondLst>
                                            </p:cTn>
                                            <p:tgtEl>
                                              <p:spTgt spid="84"/>
                                            </p:tgtEl>
                                            <p:attrNameLst>
                                              <p:attrName>style.visibility</p:attrName>
                                            </p:attrNameLst>
                                          </p:cBhvr>
                                          <p:to>
                                            <p:strVal val="visible"/>
                                          </p:to>
                                        </p:set>
                                        <p:animEffect transition="in" filter="barn(outVertical)">
                                          <p:cBhvr>
                                            <p:cTn id="92" dur="500"/>
                                            <p:tgtEl>
                                              <p:spTgt spid="84"/>
                                            </p:tgtEl>
                                          </p:cBhvr>
                                        </p:animEffect>
                                      </p:childTnLst>
                                    </p:cTn>
                                  </p:par>
                                </p:childTnLst>
                              </p:cTn>
                            </p:par>
                            <p:par>
                              <p:cTn id="93" fill="hold">
                                <p:stCondLst>
                                  <p:cond delay="8250"/>
                                </p:stCondLst>
                                <p:childTnLst>
                                  <p:par>
                                    <p:cTn id="94" presetID="42" presetClass="entr" presetSubtype="0" fill="hold" nodeType="afterEffect">
                                      <p:stCondLst>
                                        <p:cond delay="0"/>
                                      </p:stCondLst>
                                      <p:childTnLst>
                                        <p:set>
                                          <p:cBhvr>
                                            <p:cTn id="95" dur="1" fill="hold">
                                              <p:stCondLst>
                                                <p:cond delay="0"/>
                                              </p:stCondLst>
                                            </p:cTn>
                                            <p:tgtEl>
                                              <p:spTgt spid="88"/>
                                            </p:tgtEl>
                                            <p:attrNameLst>
                                              <p:attrName>style.visibility</p:attrName>
                                            </p:attrNameLst>
                                          </p:cBhvr>
                                          <p:to>
                                            <p:strVal val="visible"/>
                                          </p:to>
                                        </p:set>
                                        <p:animEffect transition="in" filter="fade">
                                          <p:cBhvr>
                                            <p:cTn id="96" dur="500"/>
                                            <p:tgtEl>
                                              <p:spTgt spid="88"/>
                                            </p:tgtEl>
                                          </p:cBhvr>
                                        </p:animEffect>
                                        <p:anim calcmode="lin" valueType="num">
                                          <p:cBhvr>
                                            <p:cTn id="97" dur="500" fill="hold"/>
                                            <p:tgtEl>
                                              <p:spTgt spid="88"/>
                                            </p:tgtEl>
                                            <p:attrNameLst>
                                              <p:attrName>ppt_x</p:attrName>
                                            </p:attrNameLst>
                                          </p:cBhvr>
                                          <p:tavLst>
                                            <p:tav tm="0">
                                              <p:val>
                                                <p:strVal val="#ppt_x"/>
                                              </p:val>
                                            </p:tav>
                                            <p:tav tm="100000">
                                              <p:val>
                                                <p:strVal val="#ppt_x"/>
                                              </p:val>
                                            </p:tav>
                                          </p:tavLst>
                                        </p:anim>
                                        <p:anim calcmode="lin" valueType="num">
                                          <p:cBhvr>
                                            <p:cTn id="98" dur="500" fill="hold"/>
                                            <p:tgtEl>
                                              <p:spTgt spid="88"/>
                                            </p:tgtEl>
                                            <p:attrNameLst>
                                              <p:attrName>ppt_y</p:attrName>
                                            </p:attrNameLst>
                                          </p:cBhvr>
                                          <p:tavLst>
                                            <p:tav tm="0">
                                              <p:val>
                                                <p:strVal val="#ppt_y+.1"/>
                                              </p:val>
                                            </p:tav>
                                            <p:tav tm="100000">
                                              <p:val>
                                                <p:strVal val="#ppt_y"/>
                                              </p:val>
                                            </p:tav>
                                          </p:tavLst>
                                        </p:anim>
                                      </p:childTnLst>
                                    </p:cTn>
                                  </p:par>
                                  <p:par>
                                    <p:cTn id="99" presetID="42" presetClass="entr" presetSubtype="0" fill="hold" nodeType="withEffect">
                                      <p:stCondLst>
                                        <p:cond delay="0"/>
                                      </p:stCondLst>
                                      <p:childTnLst>
                                        <p:set>
                                          <p:cBhvr>
                                            <p:cTn id="100" dur="1" fill="hold">
                                              <p:stCondLst>
                                                <p:cond delay="0"/>
                                              </p:stCondLst>
                                            </p:cTn>
                                            <p:tgtEl>
                                              <p:spTgt spid="93"/>
                                            </p:tgtEl>
                                            <p:attrNameLst>
                                              <p:attrName>style.visibility</p:attrName>
                                            </p:attrNameLst>
                                          </p:cBhvr>
                                          <p:to>
                                            <p:strVal val="visible"/>
                                          </p:to>
                                        </p:set>
                                        <p:animEffect transition="in" filter="fade">
                                          <p:cBhvr>
                                            <p:cTn id="101" dur="500"/>
                                            <p:tgtEl>
                                              <p:spTgt spid="93"/>
                                            </p:tgtEl>
                                          </p:cBhvr>
                                        </p:animEffect>
                                        <p:anim calcmode="lin" valueType="num">
                                          <p:cBhvr>
                                            <p:cTn id="102" dur="500" fill="hold"/>
                                            <p:tgtEl>
                                              <p:spTgt spid="93"/>
                                            </p:tgtEl>
                                            <p:attrNameLst>
                                              <p:attrName>ppt_x</p:attrName>
                                            </p:attrNameLst>
                                          </p:cBhvr>
                                          <p:tavLst>
                                            <p:tav tm="0">
                                              <p:val>
                                                <p:strVal val="#ppt_x"/>
                                              </p:val>
                                            </p:tav>
                                            <p:tav tm="100000">
                                              <p:val>
                                                <p:strVal val="#ppt_x"/>
                                              </p:val>
                                            </p:tav>
                                          </p:tavLst>
                                        </p:anim>
                                        <p:anim calcmode="lin" valueType="num">
                                          <p:cBhvr>
                                            <p:cTn id="103" dur="500" fill="hold"/>
                                            <p:tgtEl>
                                              <p:spTgt spid="93"/>
                                            </p:tgtEl>
                                            <p:attrNameLst>
                                              <p:attrName>ppt_y</p:attrName>
                                            </p:attrNameLst>
                                          </p:cBhvr>
                                          <p:tavLst>
                                            <p:tav tm="0">
                                              <p:val>
                                                <p:strVal val="#ppt_y+.1"/>
                                              </p:val>
                                            </p:tav>
                                            <p:tav tm="100000">
                                              <p:val>
                                                <p:strVal val="#ppt_y"/>
                                              </p:val>
                                            </p:tav>
                                          </p:tavLst>
                                        </p:anim>
                                      </p:childTnLst>
                                    </p:cTn>
                                  </p:par>
                                  <p:par>
                                    <p:cTn id="104" presetID="42" presetClass="entr" presetSubtype="0" fill="hold" nodeType="withEffect">
                                      <p:stCondLst>
                                        <p:cond delay="0"/>
                                      </p:stCondLst>
                                      <p:childTnLst>
                                        <p:set>
                                          <p:cBhvr>
                                            <p:cTn id="105" dur="1" fill="hold">
                                              <p:stCondLst>
                                                <p:cond delay="0"/>
                                              </p:stCondLst>
                                            </p:cTn>
                                            <p:tgtEl>
                                              <p:spTgt spid="97"/>
                                            </p:tgtEl>
                                            <p:attrNameLst>
                                              <p:attrName>style.visibility</p:attrName>
                                            </p:attrNameLst>
                                          </p:cBhvr>
                                          <p:to>
                                            <p:strVal val="visible"/>
                                          </p:to>
                                        </p:set>
                                        <p:animEffect transition="in" filter="fade">
                                          <p:cBhvr>
                                            <p:cTn id="106" dur="500"/>
                                            <p:tgtEl>
                                              <p:spTgt spid="97"/>
                                            </p:tgtEl>
                                          </p:cBhvr>
                                        </p:animEffect>
                                        <p:anim calcmode="lin" valueType="num">
                                          <p:cBhvr>
                                            <p:cTn id="107" dur="500" fill="hold"/>
                                            <p:tgtEl>
                                              <p:spTgt spid="97"/>
                                            </p:tgtEl>
                                            <p:attrNameLst>
                                              <p:attrName>ppt_x</p:attrName>
                                            </p:attrNameLst>
                                          </p:cBhvr>
                                          <p:tavLst>
                                            <p:tav tm="0">
                                              <p:val>
                                                <p:strVal val="#ppt_x"/>
                                              </p:val>
                                            </p:tav>
                                            <p:tav tm="100000">
                                              <p:val>
                                                <p:strVal val="#ppt_x"/>
                                              </p:val>
                                            </p:tav>
                                          </p:tavLst>
                                        </p:anim>
                                        <p:anim calcmode="lin" valueType="num">
                                          <p:cBhvr>
                                            <p:cTn id="108" dur="500" fill="hold"/>
                                            <p:tgtEl>
                                              <p:spTgt spid="97"/>
                                            </p:tgtEl>
                                            <p:attrNameLst>
                                              <p:attrName>ppt_y</p:attrName>
                                            </p:attrNameLst>
                                          </p:cBhvr>
                                          <p:tavLst>
                                            <p:tav tm="0">
                                              <p:val>
                                                <p:strVal val="#ppt_y+.1"/>
                                              </p:val>
                                            </p:tav>
                                            <p:tav tm="100000">
                                              <p:val>
                                                <p:strVal val="#ppt_y"/>
                                              </p:val>
                                            </p:tav>
                                          </p:tavLst>
                                        </p:anim>
                                      </p:childTnLst>
                                    </p:cTn>
                                  </p:par>
                                  <p:par>
                                    <p:cTn id="109" presetID="47" presetClass="entr" presetSubtype="0" fill="hold" nodeType="withEffect">
                                      <p:stCondLst>
                                        <p:cond delay="0"/>
                                      </p:stCondLst>
                                      <p:childTnLst>
                                        <p:set>
                                          <p:cBhvr>
                                            <p:cTn id="110" dur="1" fill="hold">
                                              <p:stCondLst>
                                                <p:cond delay="0"/>
                                              </p:stCondLst>
                                            </p:cTn>
                                            <p:tgtEl>
                                              <p:spTgt spid="61"/>
                                            </p:tgtEl>
                                            <p:attrNameLst>
                                              <p:attrName>style.visibility</p:attrName>
                                            </p:attrNameLst>
                                          </p:cBhvr>
                                          <p:to>
                                            <p:strVal val="visible"/>
                                          </p:to>
                                        </p:set>
                                        <p:animEffect transition="in" filter="fade">
                                          <p:cBhvr>
                                            <p:cTn id="111" dur="500"/>
                                            <p:tgtEl>
                                              <p:spTgt spid="61"/>
                                            </p:tgtEl>
                                          </p:cBhvr>
                                        </p:animEffect>
                                        <p:anim calcmode="lin" valueType="num">
                                          <p:cBhvr>
                                            <p:cTn id="112" dur="500" fill="hold"/>
                                            <p:tgtEl>
                                              <p:spTgt spid="61"/>
                                            </p:tgtEl>
                                            <p:attrNameLst>
                                              <p:attrName>ppt_x</p:attrName>
                                            </p:attrNameLst>
                                          </p:cBhvr>
                                          <p:tavLst>
                                            <p:tav tm="0">
                                              <p:val>
                                                <p:strVal val="#ppt_x"/>
                                              </p:val>
                                            </p:tav>
                                            <p:tav tm="100000">
                                              <p:val>
                                                <p:strVal val="#ppt_x"/>
                                              </p:val>
                                            </p:tav>
                                          </p:tavLst>
                                        </p:anim>
                                        <p:anim calcmode="lin" valueType="num">
                                          <p:cBhvr>
                                            <p:cTn id="113" dur="500" fill="hold"/>
                                            <p:tgtEl>
                                              <p:spTgt spid="61"/>
                                            </p:tgtEl>
                                            <p:attrNameLst>
                                              <p:attrName>ppt_y</p:attrName>
                                            </p:attrNameLst>
                                          </p:cBhvr>
                                          <p:tavLst>
                                            <p:tav tm="0">
                                              <p:val>
                                                <p:strVal val="#ppt_y-.1"/>
                                              </p:val>
                                            </p:tav>
                                            <p:tav tm="100000">
                                              <p:val>
                                                <p:strVal val="#ppt_y"/>
                                              </p:val>
                                            </p:tav>
                                          </p:tavLst>
                                        </p:anim>
                                      </p:childTnLst>
                                    </p:cTn>
                                  </p:par>
                                  <p:par>
                                    <p:cTn id="114" presetID="47" presetClass="entr" presetSubtype="0" fill="hold" nodeType="withEffect">
                                      <p:stCondLst>
                                        <p:cond delay="0"/>
                                      </p:stCondLst>
                                      <p:childTnLst>
                                        <p:set>
                                          <p:cBhvr>
                                            <p:cTn id="115" dur="1" fill="hold">
                                              <p:stCondLst>
                                                <p:cond delay="0"/>
                                              </p:stCondLst>
                                            </p:cTn>
                                            <p:tgtEl>
                                              <p:spTgt spid="73"/>
                                            </p:tgtEl>
                                            <p:attrNameLst>
                                              <p:attrName>style.visibility</p:attrName>
                                            </p:attrNameLst>
                                          </p:cBhvr>
                                          <p:to>
                                            <p:strVal val="visible"/>
                                          </p:to>
                                        </p:set>
                                        <p:animEffect transition="in" filter="fade">
                                          <p:cBhvr>
                                            <p:cTn id="116" dur="500"/>
                                            <p:tgtEl>
                                              <p:spTgt spid="73"/>
                                            </p:tgtEl>
                                          </p:cBhvr>
                                        </p:animEffect>
                                        <p:anim calcmode="lin" valueType="num">
                                          <p:cBhvr>
                                            <p:cTn id="117" dur="500" fill="hold"/>
                                            <p:tgtEl>
                                              <p:spTgt spid="73"/>
                                            </p:tgtEl>
                                            <p:attrNameLst>
                                              <p:attrName>ppt_x</p:attrName>
                                            </p:attrNameLst>
                                          </p:cBhvr>
                                          <p:tavLst>
                                            <p:tav tm="0">
                                              <p:val>
                                                <p:strVal val="#ppt_x"/>
                                              </p:val>
                                            </p:tav>
                                            <p:tav tm="100000">
                                              <p:val>
                                                <p:strVal val="#ppt_x"/>
                                              </p:val>
                                            </p:tav>
                                          </p:tavLst>
                                        </p:anim>
                                        <p:anim calcmode="lin" valueType="num">
                                          <p:cBhvr>
                                            <p:cTn id="118" dur="500" fill="hold"/>
                                            <p:tgtEl>
                                              <p:spTgt spid="73"/>
                                            </p:tgtEl>
                                            <p:attrNameLst>
                                              <p:attrName>ppt_y</p:attrName>
                                            </p:attrNameLst>
                                          </p:cBhvr>
                                          <p:tavLst>
                                            <p:tav tm="0">
                                              <p:val>
                                                <p:strVal val="#ppt_y-.1"/>
                                              </p:val>
                                            </p:tav>
                                            <p:tav tm="100000">
                                              <p:val>
                                                <p:strVal val="#ppt_y"/>
                                              </p:val>
                                            </p:tav>
                                          </p:tavLst>
                                        </p:anim>
                                      </p:childTnLst>
                                    </p:cTn>
                                  </p:par>
                                  <p:par>
                                    <p:cTn id="119" presetID="47" presetClass="entr" presetSubtype="0" fill="hold" nodeType="withEffect">
                                      <p:stCondLst>
                                        <p:cond delay="0"/>
                                      </p:stCondLst>
                                      <p:childTnLst>
                                        <p:set>
                                          <p:cBhvr>
                                            <p:cTn id="120" dur="1" fill="hold">
                                              <p:stCondLst>
                                                <p:cond delay="0"/>
                                              </p:stCondLst>
                                            </p:cTn>
                                            <p:tgtEl>
                                              <p:spTgt spid="85"/>
                                            </p:tgtEl>
                                            <p:attrNameLst>
                                              <p:attrName>style.visibility</p:attrName>
                                            </p:attrNameLst>
                                          </p:cBhvr>
                                          <p:to>
                                            <p:strVal val="visible"/>
                                          </p:to>
                                        </p:set>
                                        <p:animEffect transition="in" filter="fade">
                                          <p:cBhvr>
                                            <p:cTn id="121" dur="500"/>
                                            <p:tgtEl>
                                              <p:spTgt spid="85"/>
                                            </p:tgtEl>
                                          </p:cBhvr>
                                        </p:animEffect>
                                        <p:anim calcmode="lin" valueType="num">
                                          <p:cBhvr>
                                            <p:cTn id="122" dur="500" fill="hold"/>
                                            <p:tgtEl>
                                              <p:spTgt spid="85"/>
                                            </p:tgtEl>
                                            <p:attrNameLst>
                                              <p:attrName>ppt_x</p:attrName>
                                            </p:attrNameLst>
                                          </p:cBhvr>
                                          <p:tavLst>
                                            <p:tav tm="0">
                                              <p:val>
                                                <p:strVal val="#ppt_x"/>
                                              </p:val>
                                            </p:tav>
                                            <p:tav tm="100000">
                                              <p:val>
                                                <p:strVal val="#ppt_x"/>
                                              </p:val>
                                            </p:tav>
                                          </p:tavLst>
                                        </p:anim>
                                        <p:anim calcmode="lin" valueType="num">
                                          <p:cBhvr>
                                            <p:cTn id="123" dur="500" fill="hold"/>
                                            <p:tgtEl>
                                              <p:spTgt spid="8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56" grpId="0" animBg="1"/>
          <p:bldP spid="64" grpId="0" animBg="1"/>
          <p:bldP spid="68" grpId="0" animBg="1"/>
          <p:bldP spid="76" grpId="0" animBg="1"/>
          <p:bldP spid="8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childTnLst>
                                    </p:cTn>
                                  </p:par>
                                </p:childTnLst>
                              </p:cTn>
                            </p:par>
                            <p:par>
                              <p:cTn id="8" fill="hold">
                                <p:stCondLst>
                                  <p:cond delay="900"/>
                                </p:stCondLst>
                                <p:childTnLst>
                                  <p:par>
                                    <p:cTn id="9" presetID="2" presetClass="entr" presetSubtype="8" accel="40000"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 calcmode="lin" valueType="num">
                                          <p:cBhvr additive="base">
                                            <p:cTn id="11" dur="1250" fill="hold"/>
                                            <p:tgtEl>
                                              <p:spTgt spid="52"/>
                                            </p:tgtEl>
                                            <p:attrNameLst>
                                              <p:attrName>ppt_x</p:attrName>
                                            </p:attrNameLst>
                                          </p:cBhvr>
                                          <p:tavLst>
                                            <p:tav tm="0">
                                              <p:val>
                                                <p:strVal val="0-#ppt_w/2"/>
                                              </p:val>
                                            </p:tav>
                                            <p:tav tm="100000">
                                              <p:val>
                                                <p:strVal val="#ppt_x"/>
                                              </p:val>
                                            </p:tav>
                                          </p:tavLst>
                                        </p:anim>
                                        <p:anim calcmode="lin" valueType="num">
                                          <p:cBhvr additive="base">
                                            <p:cTn id="12" dur="1250" fill="hold"/>
                                            <p:tgtEl>
                                              <p:spTgt spid="52"/>
                                            </p:tgtEl>
                                            <p:attrNameLst>
                                              <p:attrName>ppt_y</p:attrName>
                                            </p:attrNameLst>
                                          </p:cBhvr>
                                          <p:tavLst>
                                            <p:tav tm="0">
                                              <p:val>
                                                <p:strVal val="#ppt_y"/>
                                              </p:val>
                                            </p:tav>
                                            <p:tav tm="100000">
                                              <p:val>
                                                <p:strVal val="#ppt_y"/>
                                              </p:val>
                                            </p:tav>
                                          </p:tavLst>
                                        </p:anim>
                                      </p:childTnLst>
                                    </p:cTn>
                                  </p:par>
                                  <p:par>
                                    <p:cTn id="13" presetID="2" presetClass="entr" presetSubtype="8" accel="40000" fill="hold" grpId="0" nodeType="withEffect">
                                      <p:stCondLst>
                                        <p:cond delay="250"/>
                                      </p:stCondLst>
                                      <p:childTnLst>
                                        <p:set>
                                          <p:cBhvr>
                                            <p:cTn id="14" dur="1" fill="hold">
                                              <p:stCondLst>
                                                <p:cond delay="0"/>
                                              </p:stCondLst>
                                            </p:cTn>
                                            <p:tgtEl>
                                              <p:spTgt spid="64"/>
                                            </p:tgtEl>
                                            <p:attrNameLst>
                                              <p:attrName>style.visibility</p:attrName>
                                            </p:attrNameLst>
                                          </p:cBhvr>
                                          <p:to>
                                            <p:strVal val="visible"/>
                                          </p:to>
                                        </p:set>
                                        <p:anim calcmode="lin" valueType="num">
                                          <p:cBhvr additive="base">
                                            <p:cTn id="15" dur="1250" fill="hold"/>
                                            <p:tgtEl>
                                              <p:spTgt spid="64"/>
                                            </p:tgtEl>
                                            <p:attrNameLst>
                                              <p:attrName>ppt_x</p:attrName>
                                            </p:attrNameLst>
                                          </p:cBhvr>
                                          <p:tavLst>
                                            <p:tav tm="0">
                                              <p:val>
                                                <p:strVal val="0-#ppt_w/2"/>
                                              </p:val>
                                            </p:tav>
                                            <p:tav tm="100000">
                                              <p:val>
                                                <p:strVal val="#ppt_x"/>
                                              </p:val>
                                            </p:tav>
                                          </p:tavLst>
                                        </p:anim>
                                        <p:anim calcmode="lin" valueType="num">
                                          <p:cBhvr additive="base">
                                            <p:cTn id="16" dur="1250" fill="hold"/>
                                            <p:tgtEl>
                                              <p:spTgt spid="64"/>
                                            </p:tgtEl>
                                            <p:attrNameLst>
                                              <p:attrName>ppt_y</p:attrName>
                                            </p:attrNameLst>
                                          </p:cBhvr>
                                          <p:tavLst>
                                            <p:tav tm="0">
                                              <p:val>
                                                <p:strVal val="#ppt_y"/>
                                              </p:val>
                                            </p:tav>
                                            <p:tav tm="100000">
                                              <p:val>
                                                <p:strVal val="#ppt_y"/>
                                              </p:val>
                                            </p:tav>
                                          </p:tavLst>
                                        </p:anim>
                                      </p:childTnLst>
                                    </p:cTn>
                                  </p:par>
                                  <p:par>
                                    <p:cTn id="17" presetID="2" presetClass="entr" presetSubtype="8" accel="40000" fill="hold" grpId="0" nodeType="withEffect">
                                      <p:stCondLst>
                                        <p:cond delay="500"/>
                                      </p:stCondLst>
                                      <p:childTnLst>
                                        <p:set>
                                          <p:cBhvr>
                                            <p:cTn id="18" dur="1" fill="hold">
                                              <p:stCondLst>
                                                <p:cond delay="0"/>
                                              </p:stCondLst>
                                            </p:cTn>
                                            <p:tgtEl>
                                              <p:spTgt spid="76"/>
                                            </p:tgtEl>
                                            <p:attrNameLst>
                                              <p:attrName>style.visibility</p:attrName>
                                            </p:attrNameLst>
                                          </p:cBhvr>
                                          <p:to>
                                            <p:strVal val="visible"/>
                                          </p:to>
                                        </p:set>
                                        <p:anim calcmode="lin" valueType="num">
                                          <p:cBhvr additive="base">
                                            <p:cTn id="19" dur="1250" fill="hold"/>
                                            <p:tgtEl>
                                              <p:spTgt spid="76"/>
                                            </p:tgtEl>
                                            <p:attrNameLst>
                                              <p:attrName>ppt_x</p:attrName>
                                            </p:attrNameLst>
                                          </p:cBhvr>
                                          <p:tavLst>
                                            <p:tav tm="0">
                                              <p:val>
                                                <p:strVal val="0-#ppt_w/2"/>
                                              </p:val>
                                            </p:tav>
                                            <p:tav tm="100000">
                                              <p:val>
                                                <p:strVal val="#ppt_x"/>
                                              </p:val>
                                            </p:tav>
                                          </p:tavLst>
                                        </p:anim>
                                        <p:anim calcmode="lin" valueType="num">
                                          <p:cBhvr additive="base">
                                            <p:cTn id="20" dur="1250" fill="hold"/>
                                            <p:tgtEl>
                                              <p:spTgt spid="76"/>
                                            </p:tgtEl>
                                            <p:attrNameLst>
                                              <p:attrName>ppt_y</p:attrName>
                                            </p:attrNameLst>
                                          </p:cBhvr>
                                          <p:tavLst>
                                            <p:tav tm="0">
                                              <p:val>
                                                <p:strVal val="#ppt_y"/>
                                              </p:val>
                                            </p:tav>
                                            <p:tav tm="100000">
                                              <p:val>
                                                <p:strVal val="#ppt_y"/>
                                              </p:val>
                                            </p:tav>
                                          </p:tavLst>
                                        </p:anim>
                                      </p:childTnLst>
                                    </p:cTn>
                                  </p:par>
                                </p:childTnLst>
                              </p:cTn>
                            </p:par>
                            <p:par>
                              <p:cTn id="21" fill="hold">
                                <p:stCondLst>
                                  <p:cond delay="2650"/>
                                </p:stCondLst>
                                <p:childTnLst>
                                  <p:par>
                                    <p:cTn id="22" presetID="53" presetClass="entr" presetSubtype="16" fill="hold" nodeType="afterEffect">
                                      <p:stCondLst>
                                        <p:cond delay="0"/>
                                      </p:stCondLst>
                                      <p:childTnLst>
                                        <p:set>
                                          <p:cBhvr>
                                            <p:cTn id="23" dur="1" fill="hold">
                                              <p:stCondLst>
                                                <p:cond delay="0"/>
                                              </p:stCondLst>
                                            </p:cTn>
                                            <p:tgtEl>
                                              <p:spTgt spid="53"/>
                                            </p:tgtEl>
                                            <p:attrNameLst>
                                              <p:attrName>style.visibility</p:attrName>
                                            </p:attrNameLst>
                                          </p:cBhvr>
                                          <p:to>
                                            <p:strVal val="visible"/>
                                          </p:to>
                                        </p:set>
                                        <p:anim calcmode="lin" valueType="num">
                                          <p:cBhvr>
                                            <p:cTn id="24" dur="100" fill="hold"/>
                                            <p:tgtEl>
                                              <p:spTgt spid="53"/>
                                            </p:tgtEl>
                                            <p:attrNameLst>
                                              <p:attrName>ppt_w</p:attrName>
                                            </p:attrNameLst>
                                          </p:cBhvr>
                                          <p:tavLst>
                                            <p:tav tm="0">
                                              <p:val>
                                                <p:fltVal val="0"/>
                                              </p:val>
                                            </p:tav>
                                            <p:tav tm="100000">
                                              <p:val>
                                                <p:strVal val="#ppt_w"/>
                                              </p:val>
                                            </p:tav>
                                          </p:tavLst>
                                        </p:anim>
                                        <p:anim calcmode="lin" valueType="num">
                                          <p:cBhvr>
                                            <p:cTn id="25" dur="100" fill="hold"/>
                                            <p:tgtEl>
                                              <p:spTgt spid="53"/>
                                            </p:tgtEl>
                                            <p:attrNameLst>
                                              <p:attrName>ppt_h</p:attrName>
                                            </p:attrNameLst>
                                          </p:cBhvr>
                                          <p:tavLst>
                                            <p:tav tm="0">
                                              <p:val>
                                                <p:fltVal val="0"/>
                                              </p:val>
                                            </p:tav>
                                            <p:tav tm="100000">
                                              <p:val>
                                                <p:strVal val="#ppt_h"/>
                                              </p:val>
                                            </p:tav>
                                          </p:tavLst>
                                        </p:anim>
                                        <p:animEffect transition="in" filter="fade">
                                          <p:cBhvr>
                                            <p:cTn id="26" dur="100"/>
                                            <p:tgtEl>
                                              <p:spTgt spid="53"/>
                                            </p:tgtEl>
                                          </p:cBhvr>
                                        </p:animEffect>
                                      </p:childTnLst>
                                    </p:cTn>
                                  </p:par>
                                  <p:par>
                                    <p:cTn id="27" presetID="6" presetClass="emph" presetSubtype="0" fill="hold" nodeType="withEffect">
                                      <p:stCondLst>
                                        <p:cond delay="100"/>
                                      </p:stCondLst>
                                      <p:childTnLst>
                                        <p:animScale>
                                          <p:cBhvr>
                                            <p:cTn id="28" dur="100" fill="hold"/>
                                            <p:tgtEl>
                                              <p:spTgt spid="53"/>
                                            </p:tgtEl>
                                          </p:cBhvr>
                                          <p:by x="110000" y="110000"/>
                                        </p:animScale>
                                      </p:childTnLst>
                                    </p:cTn>
                                  </p:par>
                                  <p:par>
                                    <p:cTn id="29" presetID="6" presetClass="emph" presetSubtype="0" fill="hold" nodeType="withEffect">
                                      <p:stCondLst>
                                        <p:cond delay="200"/>
                                      </p:stCondLst>
                                      <p:childTnLst>
                                        <p:animScale>
                                          <p:cBhvr>
                                            <p:cTn id="30" dur="200" fill="hold"/>
                                            <p:tgtEl>
                                              <p:spTgt spid="53"/>
                                            </p:tgtEl>
                                          </p:cBhvr>
                                          <p:by x="90000" y="90000"/>
                                        </p:animScale>
                                      </p:childTnLst>
                                    </p:cTn>
                                  </p:par>
                                  <p:par>
                                    <p:cTn id="31" presetID="6" presetClass="emph" presetSubtype="0" fill="hold" nodeType="withEffect">
                                      <p:stCondLst>
                                        <p:cond delay="400"/>
                                      </p:stCondLst>
                                      <p:childTnLst>
                                        <p:animScale>
                                          <p:cBhvr>
                                            <p:cTn id="32" dur="100" fill="hold"/>
                                            <p:tgtEl>
                                              <p:spTgt spid="53"/>
                                            </p:tgtEl>
                                          </p:cBhvr>
                                          <p:by x="105000" y="105000"/>
                                        </p:animScale>
                                      </p:childTnLst>
                                    </p:cTn>
                                  </p:par>
                                  <p:par>
                                    <p:cTn id="33" presetID="6" presetClass="emph" presetSubtype="0" fill="hold" nodeType="withEffect">
                                      <p:stCondLst>
                                        <p:cond delay="500"/>
                                      </p:stCondLst>
                                      <p:childTnLst>
                                        <p:animScale>
                                          <p:cBhvr>
                                            <p:cTn id="34" dur="200" fill="hold"/>
                                            <p:tgtEl>
                                              <p:spTgt spid="53"/>
                                            </p:tgtEl>
                                          </p:cBhvr>
                                          <p:by x="95000" y="95000"/>
                                        </p:animScale>
                                      </p:childTnLst>
                                    </p:cTn>
                                  </p:par>
                                </p:childTnLst>
                              </p:cTn>
                            </p:par>
                            <p:par>
                              <p:cTn id="35" fill="hold">
                                <p:stCondLst>
                                  <p:cond delay="3350"/>
                                </p:stCondLst>
                                <p:childTnLst>
                                  <p:par>
                                    <p:cTn id="36" presetID="53" presetClass="entr" presetSubtype="16"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 calcmode="lin" valueType="num">
                                          <p:cBhvr>
                                            <p:cTn id="38" dur="100" fill="hold"/>
                                            <p:tgtEl>
                                              <p:spTgt spid="65"/>
                                            </p:tgtEl>
                                            <p:attrNameLst>
                                              <p:attrName>ppt_w</p:attrName>
                                            </p:attrNameLst>
                                          </p:cBhvr>
                                          <p:tavLst>
                                            <p:tav tm="0">
                                              <p:val>
                                                <p:fltVal val="0"/>
                                              </p:val>
                                            </p:tav>
                                            <p:tav tm="100000">
                                              <p:val>
                                                <p:strVal val="#ppt_w"/>
                                              </p:val>
                                            </p:tav>
                                          </p:tavLst>
                                        </p:anim>
                                        <p:anim calcmode="lin" valueType="num">
                                          <p:cBhvr>
                                            <p:cTn id="39" dur="100" fill="hold"/>
                                            <p:tgtEl>
                                              <p:spTgt spid="65"/>
                                            </p:tgtEl>
                                            <p:attrNameLst>
                                              <p:attrName>ppt_h</p:attrName>
                                            </p:attrNameLst>
                                          </p:cBhvr>
                                          <p:tavLst>
                                            <p:tav tm="0">
                                              <p:val>
                                                <p:fltVal val="0"/>
                                              </p:val>
                                            </p:tav>
                                            <p:tav tm="100000">
                                              <p:val>
                                                <p:strVal val="#ppt_h"/>
                                              </p:val>
                                            </p:tav>
                                          </p:tavLst>
                                        </p:anim>
                                        <p:animEffect transition="in" filter="fade">
                                          <p:cBhvr>
                                            <p:cTn id="40" dur="100"/>
                                            <p:tgtEl>
                                              <p:spTgt spid="65"/>
                                            </p:tgtEl>
                                          </p:cBhvr>
                                        </p:animEffect>
                                      </p:childTnLst>
                                    </p:cTn>
                                  </p:par>
                                  <p:par>
                                    <p:cTn id="41" presetID="6" presetClass="emph" presetSubtype="0" fill="hold" nodeType="withEffect">
                                      <p:stCondLst>
                                        <p:cond delay="100"/>
                                      </p:stCondLst>
                                      <p:childTnLst>
                                        <p:animScale>
                                          <p:cBhvr>
                                            <p:cTn id="42" dur="100" fill="hold"/>
                                            <p:tgtEl>
                                              <p:spTgt spid="65"/>
                                            </p:tgtEl>
                                          </p:cBhvr>
                                          <p:by x="110000" y="110000"/>
                                        </p:animScale>
                                      </p:childTnLst>
                                    </p:cTn>
                                  </p:par>
                                  <p:par>
                                    <p:cTn id="43" presetID="6" presetClass="emph" presetSubtype="0" fill="hold" nodeType="withEffect">
                                      <p:stCondLst>
                                        <p:cond delay="200"/>
                                      </p:stCondLst>
                                      <p:childTnLst>
                                        <p:animScale>
                                          <p:cBhvr>
                                            <p:cTn id="44" dur="200" fill="hold"/>
                                            <p:tgtEl>
                                              <p:spTgt spid="65"/>
                                            </p:tgtEl>
                                          </p:cBhvr>
                                          <p:by x="90000" y="90000"/>
                                        </p:animScale>
                                      </p:childTnLst>
                                    </p:cTn>
                                  </p:par>
                                  <p:par>
                                    <p:cTn id="45" presetID="6" presetClass="emph" presetSubtype="0" fill="hold" nodeType="withEffect">
                                      <p:stCondLst>
                                        <p:cond delay="400"/>
                                      </p:stCondLst>
                                      <p:childTnLst>
                                        <p:animScale>
                                          <p:cBhvr>
                                            <p:cTn id="46" dur="100" fill="hold"/>
                                            <p:tgtEl>
                                              <p:spTgt spid="65"/>
                                            </p:tgtEl>
                                          </p:cBhvr>
                                          <p:by x="105000" y="105000"/>
                                        </p:animScale>
                                      </p:childTnLst>
                                    </p:cTn>
                                  </p:par>
                                  <p:par>
                                    <p:cTn id="47" presetID="6" presetClass="emph" presetSubtype="0" fill="hold" nodeType="withEffect">
                                      <p:stCondLst>
                                        <p:cond delay="500"/>
                                      </p:stCondLst>
                                      <p:childTnLst>
                                        <p:animScale>
                                          <p:cBhvr>
                                            <p:cTn id="48" dur="200" fill="hold"/>
                                            <p:tgtEl>
                                              <p:spTgt spid="65"/>
                                            </p:tgtEl>
                                          </p:cBhvr>
                                          <p:by x="95000" y="95000"/>
                                        </p:animScale>
                                      </p:childTnLst>
                                    </p:cTn>
                                  </p:par>
                                </p:childTnLst>
                              </p:cTn>
                            </p:par>
                            <p:par>
                              <p:cTn id="49" fill="hold">
                                <p:stCondLst>
                                  <p:cond delay="4050"/>
                                </p:stCondLst>
                                <p:childTnLst>
                                  <p:par>
                                    <p:cTn id="50" presetID="53" presetClass="entr" presetSubtype="16" fill="hold" nodeType="afterEffect">
                                      <p:stCondLst>
                                        <p:cond delay="0"/>
                                      </p:stCondLst>
                                      <p:childTnLst>
                                        <p:set>
                                          <p:cBhvr>
                                            <p:cTn id="51" dur="1" fill="hold">
                                              <p:stCondLst>
                                                <p:cond delay="0"/>
                                              </p:stCondLst>
                                            </p:cTn>
                                            <p:tgtEl>
                                              <p:spTgt spid="77"/>
                                            </p:tgtEl>
                                            <p:attrNameLst>
                                              <p:attrName>style.visibility</p:attrName>
                                            </p:attrNameLst>
                                          </p:cBhvr>
                                          <p:to>
                                            <p:strVal val="visible"/>
                                          </p:to>
                                        </p:set>
                                        <p:anim calcmode="lin" valueType="num">
                                          <p:cBhvr>
                                            <p:cTn id="52" dur="100" fill="hold"/>
                                            <p:tgtEl>
                                              <p:spTgt spid="77"/>
                                            </p:tgtEl>
                                            <p:attrNameLst>
                                              <p:attrName>ppt_w</p:attrName>
                                            </p:attrNameLst>
                                          </p:cBhvr>
                                          <p:tavLst>
                                            <p:tav tm="0">
                                              <p:val>
                                                <p:fltVal val="0"/>
                                              </p:val>
                                            </p:tav>
                                            <p:tav tm="100000">
                                              <p:val>
                                                <p:strVal val="#ppt_w"/>
                                              </p:val>
                                            </p:tav>
                                          </p:tavLst>
                                        </p:anim>
                                        <p:anim calcmode="lin" valueType="num">
                                          <p:cBhvr>
                                            <p:cTn id="53" dur="100" fill="hold"/>
                                            <p:tgtEl>
                                              <p:spTgt spid="77"/>
                                            </p:tgtEl>
                                            <p:attrNameLst>
                                              <p:attrName>ppt_h</p:attrName>
                                            </p:attrNameLst>
                                          </p:cBhvr>
                                          <p:tavLst>
                                            <p:tav tm="0">
                                              <p:val>
                                                <p:fltVal val="0"/>
                                              </p:val>
                                            </p:tav>
                                            <p:tav tm="100000">
                                              <p:val>
                                                <p:strVal val="#ppt_h"/>
                                              </p:val>
                                            </p:tav>
                                          </p:tavLst>
                                        </p:anim>
                                        <p:animEffect transition="in" filter="fade">
                                          <p:cBhvr>
                                            <p:cTn id="54" dur="100"/>
                                            <p:tgtEl>
                                              <p:spTgt spid="77"/>
                                            </p:tgtEl>
                                          </p:cBhvr>
                                        </p:animEffect>
                                      </p:childTnLst>
                                    </p:cTn>
                                  </p:par>
                                  <p:par>
                                    <p:cTn id="55" presetID="6" presetClass="emph" presetSubtype="0" fill="hold" nodeType="withEffect">
                                      <p:stCondLst>
                                        <p:cond delay="100"/>
                                      </p:stCondLst>
                                      <p:childTnLst>
                                        <p:animScale>
                                          <p:cBhvr>
                                            <p:cTn id="56" dur="100" fill="hold"/>
                                            <p:tgtEl>
                                              <p:spTgt spid="77"/>
                                            </p:tgtEl>
                                          </p:cBhvr>
                                          <p:by x="110000" y="110000"/>
                                        </p:animScale>
                                      </p:childTnLst>
                                    </p:cTn>
                                  </p:par>
                                  <p:par>
                                    <p:cTn id="57" presetID="6" presetClass="emph" presetSubtype="0" fill="hold" nodeType="withEffect">
                                      <p:stCondLst>
                                        <p:cond delay="200"/>
                                      </p:stCondLst>
                                      <p:childTnLst>
                                        <p:animScale>
                                          <p:cBhvr>
                                            <p:cTn id="58" dur="200" fill="hold"/>
                                            <p:tgtEl>
                                              <p:spTgt spid="77"/>
                                            </p:tgtEl>
                                          </p:cBhvr>
                                          <p:by x="90000" y="90000"/>
                                        </p:animScale>
                                      </p:childTnLst>
                                    </p:cTn>
                                  </p:par>
                                  <p:par>
                                    <p:cTn id="59" presetID="6" presetClass="emph" presetSubtype="0" fill="hold" nodeType="withEffect">
                                      <p:stCondLst>
                                        <p:cond delay="400"/>
                                      </p:stCondLst>
                                      <p:childTnLst>
                                        <p:animScale>
                                          <p:cBhvr>
                                            <p:cTn id="60" dur="100" fill="hold"/>
                                            <p:tgtEl>
                                              <p:spTgt spid="77"/>
                                            </p:tgtEl>
                                          </p:cBhvr>
                                          <p:by x="105000" y="105000"/>
                                        </p:animScale>
                                      </p:childTnLst>
                                    </p:cTn>
                                  </p:par>
                                  <p:par>
                                    <p:cTn id="61" presetID="6" presetClass="emph" presetSubtype="0" fill="hold" nodeType="withEffect">
                                      <p:stCondLst>
                                        <p:cond delay="500"/>
                                      </p:stCondLst>
                                      <p:childTnLst>
                                        <p:animScale>
                                          <p:cBhvr>
                                            <p:cTn id="62" dur="200" fill="hold"/>
                                            <p:tgtEl>
                                              <p:spTgt spid="77"/>
                                            </p:tgtEl>
                                          </p:cBhvr>
                                          <p:by x="95000" y="95000"/>
                                        </p:animScale>
                                      </p:childTnLst>
                                    </p:cTn>
                                  </p:par>
                                </p:childTnLst>
                              </p:cTn>
                            </p:par>
                            <p:par>
                              <p:cTn id="63" fill="hold">
                                <p:stCondLst>
                                  <p:cond delay="4750"/>
                                </p:stCondLst>
                                <p:childTnLst>
                                  <p:par>
                                    <p:cTn id="64" presetID="21" presetClass="entr" presetSubtype="1" fill="hold" grpId="0" nodeType="afterEffect">
                                      <p:stCondLst>
                                        <p:cond delay="0"/>
                                      </p:stCondLst>
                                      <p:childTnLst>
                                        <p:set>
                                          <p:cBhvr>
                                            <p:cTn id="65" dur="1" fill="hold">
                                              <p:stCondLst>
                                                <p:cond delay="0"/>
                                              </p:stCondLst>
                                            </p:cTn>
                                            <p:tgtEl>
                                              <p:spTgt spid="56"/>
                                            </p:tgtEl>
                                            <p:attrNameLst>
                                              <p:attrName>style.visibility</p:attrName>
                                            </p:attrNameLst>
                                          </p:cBhvr>
                                          <p:to>
                                            <p:strVal val="visible"/>
                                          </p:to>
                                        </p:set>
                                        <p:animEffect transition="in" filter="wheel(1)">
                                          <p:cBhvr>
                                            <p:cTn id="66" dur="1500"/>
                                            <p:tgtEl>
                                              <p:spTgt spid="56"/>
                                            </p:tgtEl>
                                          </p:cBhvr>
                                        </p:animEffect>
                                      </p:childTnLst>
                                    </p:cTn>
                                  </p:par>
                                  <p:par>
                                    <p:cTn id="67" presetID="21" presetClass="entr" presetSubtype="1" fill="hold" grpId="0" nodeType="withEffect">
                                      <p:stCondLst>
                                        <p:cond delay="250"/>
                                      </p:stCondLst>
                                      <p:childTnLst>
                                        <p:set>
                                          <p:cBhvr>
                                            <p:cTn id="68" dur="1" fill="hold">
                                              <p:stCondLst>
                                                <p:cond delay="0"/>
                                              </p:stCondLst>
                                            </p:cTn>
                                            <p:tgtEl>
                                              <p:spTgt spid="68"/>
                                            </p:tgtEl>
                                            <p:attrNameLst>
                                              <p:attrName>style.visibility</p:attrName>
                                            </p:attrNameLst>
                                          </p:cBhvr>
                                          <p:to>
                                            <p:strVal val="visible"/>
                                          </p:to>
                                        </p:set>
                                        <p:animEffect transition="in" filter="wheel(1)">
                                          <p:cBhvr>
                                            <p:cTn id="69" dur="1500"/>
                                            <p:tgtEl>
                                              <p:spTgt spid="68"/>
                                            </p:tgtEl>
                                          </p:cBhvr>
                                        </p:animEffect>
                                      </p:childTnLst>
                                    </p:cTn>
                                  </p:par>
                                  <p:par>
                                    <p:cTn id="70" presetID="21" presetClass="entr" presetSubtype="1" fill="hold" grpId="0" nodeType="withEffect">
                                      <p:stCondLst>
                                        <p:cond delay="500"/>
                                      </p:stCondLst>
                                      <p:childTnLst>
                                        <p:set>
                                          <p:cBhvr>
                                            <p:cTn id="71" dur="1" fill="hold">
                                              <p:stCondLst>
                                                <p:cond delay="0"/>
                                              </p:stCondLst>
                                            </p:cTn>
                                            <p:tgtEl>
                                              <p:spTgt spid="80"/>
                                            </p:tgtEl>
                                            <p:attrNameLst>
                                              <p:attrName>style.visibility</p:attrName>
                                            </p:attrNameLst>
                                          </p:cBhvr>
                                          <p:to>
                                            <p:strVal val="visible"/>
                                          </p:to>
                                        </p:set>
                                        <p:animEffect transition="in" filter="wheel(1)">
                                          <p:cBhvr>
                                            <p:cTn id="72" dur="1500"/>
                                            <p:tgtEl>
                                              <p:spTgt spid="80"/>
                                            </p:tgtEl>
                                          </p:cBhvr>
                                        </p:animEffect>
                                      </p:childTnLst>
                                    </p:cTn>
                                  </p:par>
                                </p:childTnLst>
                              </p:cTn>
                            </p:par>
                            <p:par>
                              <p:cTn id="73" fill="hold">
                                <p:stCondLst>
                                  <p:cond delay="6750"/>
                                </p:stCondLst>
                                <p:childTnLst>
                                  <p:par>
                                    <p:cTn id="74" presetID="10" presetClass="entr" presetSubtype="0" fill="hold" nodeType="afterEffect">
                                      <p:stCondLst>
                                        <p:cond delay="0"/>
                                      </p:stCondLst>
                                      <p:childTnLst>
                                        <p:set>
                                          <p:cBhvr>
                                            <p:cTn id="75" dur="1" fill="hold">
                                              <p:stCondLst>
                                                <p:cond delay="0"/>
                                              </p:stCondLst>
                                            </p:cTn>
                                            <p:tgtEl>
                                              <p:spTgt spid="57"/>
                                            </p:tgtEl>
                                            <p:attrNameLst>
                                              <p:attrName>style.visibility</p:attrName>
                                            </p:attrNameLst>
                                          </p:cBhvr>
                                          <p:to>
                                            <p:strVal val="visible"/>
                                          </p:to>
                                        </p:set>
                                        <p:animEffect transition="in" filter="fade">
                                          <p:cBhvr>
                                            <p:cTn id="76" dur="500"/>
                                            <p:tgtEl>
                                              <p:spTgt spid="57"/>
                                            </p:tgtEl>
                                          </p:cBhvr>
                                        </p:animEffect>
                                      </p:childTnLst>
                                    </p:cTn>
                                  </p:par>
                                  <p:par>
                                    <p:cTn id="77" presetID="10" presetClass="entr" presetSubtype="0" fill="hold" nodeType="withEffect">
                                      <p:stCondLst>
                                        <p:cond delay="250"/>
                                      </p:stCondLst>
                                      <p:childTnLst>
                                        <p:set>
                                          <p:cBhvr>
                                            <p:cTn id="78" dur="1" fill="hold">
                                              <p:stCondLst>
                                                <p:cond delay="0"/>
                                              </p:stCondLst>
                                            </p:cTn>
                                            <p:tgtEl>
                                              <p:spTgt spid="69"/>
                                            </p:tgtEl>
                                            <p:attrNameLst>
                                              <p:attrName>style.visibility</p:attrName>
                                            </p:attrNameLst>
                                          </p:cBhvr>
                                          <p:to>
                                            <p:strVal val="visible"/>
                                          </p:to>
                                        </p:set>
                                        <p:animEffect transition="in" filter="fade">
                                          <p:cBhvr>
                                            <p:cTn id="79" dur="500"/>
                                            <p:tgtEl>
                                              <p:spTgt spid="69"/>
                                            </p:tgtEl>
                                          </p:cBhvr>
                                        </p:animEffect>
                                      </p:childTnLst>
                                    </p:cTn>
                                  </p:par>
                                  <p:par>
                                    <p:cTn id="80" presetID="10" presetClass="entr" presetSubtype="0" fill="hold" nodeType="withEffect">
                                      <p:stCondLst>
                                        <p:cond delay="500"/>
                                      </p:stCondLst>
                                      <p:childTnLst>
                                        <p:set>
                                          <p:cBhvr>
                                            <p:cTn id="81" dur="1" fill="hold">
                                              <p:stCondLst>
                                                <p:cond delay="0"/>
                                              </p:stCondLst>
                                            </p:cTn>
                                            <p:tgtEl>
                                              <p:spTgt spid="81"/>
                                            </p:tgtEl>
                                            <p:attrNameLst>
                                              <p:attrName>style.visibility</p:attrName>
                                            </p:attrNameLst>
                                          </p:cBhvr>
                                          <p:to>
                                            <p:strVal val="visible"/>
                                          </p:to>
                                        </p:set>
                                        <p:animEffect transition="in" filter="fade">
                                          <p:cBhvr>
                                            <p:cTn id="82" dur="500"/>
                                            <p:tgtEl>
                                              <p:spTgt spid="81"/>
                                            </p:tgtEl>
                                          </p:cBhvr>
                                        </p:animEffect>
                                      </p:childTnLst>
                                    </p:cTn>
                                  </p:par>
                                </p:childTnLst>
                              </p:cTn>
                            </p:par>
                            <p:par>
                              <p:cTn id="83" fill="hold">
                                <p:stCondLst>
                                  <p:cond delay="7750"/>
                                </p:stCondLst>
                                <p:childTnLst>
                                  <p:par>
                                    <p:cTn id="84" presetID="16" presetClass="entr" presetSubtype="37" fill="hold" nodeType="afterEffect">
                                      <p:stCondLst>
                                        <p:cond delay="0"/>
                                      </p:stCondLst>
                                      <p:childTnLst>
                                        <p:set>
                                          <p:cBhvr>
                                            <p:cTn id="85" dur="1" fill="hold">
                                              <p:stCondLst>
                                                <p:cond delay="0"/>
                                              </p:stCondLst>
                                            </p:cTn>
                                            <p:tgtEl>
                                              <p:spTgt spid="60"/>
                                            </p:tgtEl>
                                            <p:attrNameLst>
                                              <p:attrName>style.visibility</p:attrName>
                                            </p:attrNameLst>
                                          </p:cBhvr>
                                          <p:to>
                                            <p:strVal val="visible"/>
                                          </p:to>
                                        </p:set>
                                        <p:animEffect transition="in" filter="barn(outVertical)">
                                          <p:cBhvr>
                                            <p:cTn id="86" dur="500"/>
                                            <p:tgtEl>
                                              <p:spTgt spid="60"/>
                                            </p:tgtEl>
                                          </p:cBhvr>
                                        </p:animEffect>
                                      </p:childTnLst>
                                    </p:cTn>
                                  </p:par>
                                  <p:par>
                                    <p:cTn id="87" presetID="16" presetClass="entr" presetSubtype="37" fill="hold" nodeType="withEffect">
                                      <p:stCondLst>
                                        <p:cond delay="0"/>
                                      </p:stCondLst>
                                      <p:childTnLst>
                                        <p:set>
                                          <p:cBhvr>
                                            <p:cTn id="88" dur="1" fill="hold">
                                              <p:stCondLst>
                                                <p:cond delay="0"/>
                                              </p:stCondLst>
                                            </p:cTn>
                                            <p:tgtEl>
                                              <p:spTgt spid="72"/>
                                            </p:tgtEl>
                                            <p:attrNameLst>
                                              <p:attrName>style.visibility</p:attrName>
                                            </p:attrNameLst>
                                          </p:cBhvr>
                                          <p:to>
                                            <p:strVal val="visible"/>
                                          </p:to>
                                        </p:set>
                                        <p:animEffect transition="in" filter="barn(outVertical)">
                                          <p:cBhvr>
                                            <p:cTn id="89" dur="500"/>
                                            <p:tgtEl>
                                              <p:spTgt spid="72"/>
                                            </p:tgtEl>
                                          </p:cBhvr>
                                        </p:animEffect>
                                      </p:childTnLst>
                                    </p:cTn>
                                  </p:par>
                                  <p:par>
                                    <p:cTn id="90" presetID="16" presetClass="entr" presetSubtype="37" fill="hold" nodeType="withEffect">
                                      <p:stCondLst>
                                        <p:cond delay="0"/>
                                      </p:stCondLst>
                                      <p:childTnLst>
                                        <p:set>
                                          <p:cBhvr>
                                            <p:cTn id="91" dur="1" fill="hold">
                                              <p:stCondLst>
                                                <p:cond delay="0"/>
                                              </p:stCondLst>
                                            </p:cTn>
                                            <p:tgtEl>
                                              <p:spTgt spid="84"/>
                                            </p:tgtEl>
                                            <p:attrNameLst>
                                              <p:attrName>style.visibility</p:attrName>
                                            </p:attrNameLst>
                                          </p:cBhvr>
                                          <p:to>
                                            <p:strVal val="visible"/>
                                          </p:to>
                                        </p:set>
                                        <p:animEffect transition="in" filter="barn(outVertical)">
                                          <p:cBhvr>
                                            <p:cTn id="92" dur="500"/>
                                            <p:tgtEl>
                                              <p:spTgt spid="84"/>
                                            </p:tgtEl>
                                          </p:cBhvr>
                                        </p:animEffect>
                                      </p:childTnLst>
                                    </p:cTn>
                                  </p:par>
                                </p:childTnLst>
                              </p:cTn>
                            </p:par>
                            <p:par>
                              <p:cTn id="93" fill="hold">
                                <p:stCondLst>
                                  <p:cond delay="8250"/>
                                </p:stCondLst>
                                <p:childTnLst>
                                  <p:par>
                                    <p:cTn id="94" presetID="42" presetClass="entr" presetSubtype="0" fill="hold" nodeType="afterEffect">
                                      <p:stCondLst>
                                        <p:cond delay="0"/>
                                      </p:stCondLst>
                                      <p:childTnLst>
                                        <p:set>
                                          <p:cBhvr>
                                            <p:cTn id="95" dur="1" fill="hold">
                                              <p:stCondLst>
                                                <p:cond delay="0"/>
                                              </p:stCondLst>
                                            </p:cTn>
                                            <p:tgtEl>
                                              <p:spTgt spid="88"/>
                                            </p:tgtEl>
                                            <p:attrNameLst>
                                              <p:attrName>style.visibility</p:attrName>
                                            </p:attrNameLst>
                                          </p:cBhvr>
                                          <p:to>
                                            <p:strVal val="visible"/>
                                          </p:to>
                                        </p:set>
                                        <p:animEffect transition="in" filter="fade">
                                          <p:cBhvr>
                                            <p:cTn id="96" dur="500"/>
                                            <p:tgtEl>
                                              <p:spTgt spid="88"/>
                                            </p:tgtEl>
                                          </p:cBhvr>
                                        </p:animEffect>
                                        <p:anim calcmode="lin" valueType="num">
                                          <p:cBhvr>
                                            <p:cTn id="97" dur="500" fill="hold"/>
                                            <p:tgtEl>
                                              <p:spTgt spid="88"/>
                                            </p:tgtEl>
                                            <p:attrNameLst>
                                              <p:attrName>ppt_x</p:attrName>
                                            </p:attrNameLst>
                                          </p:cBhvr>
                                          <p:tavLst>
                                            <p:tav tm="0">
                                              <p:val>
                                                <p:strVal val="#ppt_x"/>
                                              </p:val>
                                            </p:tav>
                                            <p:tav tm="100000">
                                              <p:val>
                                                <p:strVal val="#ppt_x"/>
                                              </p:val>
                                            </p:tav>
                                          </p:tavLst>
                                        </p:anim>
                                        <p:anim calcmode="lin" valueType="num">
                                          <p:cBhvr>
                                            <p:cTn id="98" dur="500" fill="hold"/>
                                            <p:tgtEl>
                                              <p:spTgt spid="88"/>
                                            </p:tgtEl>
                                            <p:attrNameLst>
                                              <p:attrName>ppt_y</p:attrName>
                                            </p:attrNameLst>
                                          </p:cBhvr>
                                          <p:tavLst>
                                            <p:tav tm="0">
                                              <p:val>
                                                <p:strVal val="#ppt_y+.1"/>
                                              </p:val>
                                            </p:tav>
                                            <p:tav tm="100000">
                                              <p:val>
                                                <p:strVal val="#ppt_y"/>
                                              </p:val>
                                            </p:tav>
                                          </p:tavLst>
                                        </p:anim>
                                      </p:childTnLst>
                                    </p:cTn>
                                  </p:par>
                                  <p:par>
                                    <p:cTn id="99" presetID="42" presetClass="entr" presetSubtype="0" fill="hold" nodeType="withEffect">
                                      <p:stCondLst>
                                        <p:cond delay="0"/>
                                      </p:stCondLst>
                                      <p:childTnLst>
                                        <p:set>
                                          <p:cBhvr>
                                            <p:cTn id="100" dur="1" fill="hold">
                                              <p:stCondLst>
                                                <p:cond delay="0"/>
                                              </p:stCondLst>
                                            </p:cTn>
                                            <p:tgtEl>
                                              <p:spTgt spid="93"/>
                                            </p:tgtEl>
                                            <p:attrNameLst>
                                              <p:attrName>style.visibility</p:attrName>
                                            </p:attrNameLst>
                                          </p:cBhvr>
                                          <p:to>
                                            <p:strVal val="visible"/>
                                          </p:to>
                                        </p:set>
                                        <p:animEffect transition="in" filter="fade">
                                          <p:cBhvr>
                                            <p:cTn id="101" dur="500"/>
                                            <p:tgtEl>
                                              <p:spTgt spid="93"/>
                                            </p:tgtEl>
                                          </p:cBhvr>
                                        </p:animEffect>
                                        <p:anim calcmode="lin" valueType="num">
                                          <p:cBhvr>
                                            <p:cTn id="102" dur="500" fill="hold"/>
                                            <p:tgtEl>
                                              <p:spTgt spid="93"/>
                                            </p:tgtEl>
                                            <p:attrNameLst>
                                              <p:attrName>ppt_x</p:attrName>
                                            </p:attrNameLst>
                                          </p:cBhvr>
                                          <p:tavLst>
                                            <p:tav tm="0">
                                              <p:val>
                                                <p:strVal val="#ppt_x"/>
                                              </p:val>
                                            </p:tav>
                                            <p:tav tm="100000">
                                              <p:val>
                                                <p:strVal val="#ppt_x"/>
                                              </p:val>
                                            </p:tav>
                                          </p:tavLst>
                                        </p:anim>
                                        <p:anim calcmode="lin" valueType="num">
                                          <p:cBhvr>
                                            <p:cTn id="103" dur="500" fill="hold"/>
                                            <p:tgtEl>
                                              <p:spTgt spid="93"/>
                                            </p:tgtEl>
                                            <p:attrNameLst>
                                              <p:attrName>ppt_y</p:attrName>
                                            </p:attrNameLst>
                                          </p:cBhvr>
                                          <p:tavLst>
                                            <p:tav tm="0">
                                              <p:val>
                                                <p:strVal val="#ppt_y+.1"/>
                                              </p:val>
                                            </p:tav>
                                            <p:tav tm="100000">
                                              <p:val>
                                                <p:strVal val="#ppt_y"/>
                                              </p:val>
                                            </p:tav>
                                          </p:tavLst>
                                        </p:anim>
                                      </p:childTnLst>
                                    </p:cTn>
                                  </p:par>
                                  <p:par>
                                    <p:cTn id="104" presetID="42" presetClass="entr" presetSubtype="0" fill="hold" nodeType="withEffect">
                                      <p:stCondLst>
                                        <p:cond delay="0"/>
                                      </p:stCondLst>
                                      <p:childTnLst>
                                        <p:set>
                                          <p:cBhvr>
                                            <p:cTn id="105" dur="1" fill="hold">
                                              <p:stCondLst>
                                                <p:cond delay="0"/>
                                              </p:stCondLst>
                                            </p:cTn>
                                            <p:tgtEl>
                                              <p:spTgt spid="97"/>
                                            </p:tgtEl>
                                            <p:attrNameLst>
                                              <p:attrName>style.visibility</p:attrName>
                                            </p:attrNameLst>
                                          </p:cBhvr>
                                          <p:to>
                                            <p:strVal val="visible"/>
                                          </p:to>
                                        </p:set>
                                        <p:animEffect transition="in" filter="fade">
                                          <p:cBhvr>
                                            <p:cTn id="106" dur="500"/>
                                            <p:tgtEl>
                                              <p:spTgt spid="97"/>
                                            </p:tgtEl>
                                          </p:cBhvr>
                                        </p:animEffect>
                                        <p:anim calcmode="lin" valueType="num">
                                          <p:cBhvr>
                                            <p:cTn id="107" dur="500" fill="hold"/>
                                            <p:tgtEl>
                                              <p:spTgt spid="97"/>
                                            </p:tgtEl>
                                            <p:attrNameLst>
                                              <p:attrName>ppt_x</p:attrName>
                                            </p:attrNameLst>
                                          </p:cBhvr>
                                          <p:tavLst>
                                            <p:tav tm="0">
                                              <p:val>
                                                <p:strVal val="#ppt_x"/>
                                              </p:val>
                                            </p:tav>
                                            <p:tav tm="100000">
                                              <p:val>
                                                <p:strVal val="#ppt_x"/>
                                              </p:val>
                                            </p:tav>
                                          </p:tavLst>
                                        </p:anim>
                                        <p:anim calcmode="lin" valueType="num">
                                          <p:cBhvr>
                                            <p:cTn id="108" dur="500" fill="hold"/>
                                            <p:tgtEl>
                                              <p:spTgt spid="97"/>
                                            </p:tgtEl>
                                            <p:attrNameLst>
                                              <p:attrName>ppt_y</p:attrName>
                                            </p:attrNameLst>
                                          </p:cBhvr>
                                          <p:tavLst>
                                            <p:tav tm="0">
                                              <p:val>
                                                <p:strVal val="#ppt_y+.1"/>
                                              </p:val>
                                            </p:tav>
                                            <p:tav tm="100000">
                                              <p:val>
                                                <p:strVal val="#ppt_y"/>
                                              </p:val>
                                            </p:tav>
                                          </p:tavLst>
                                        </p:anim>
                                      </p:childTnLst>
                                    </p:cTn>
                                  </p:par>
                                  <p:par>
                                    <p:cTn id="109" presetID="47" presetClass="entr" presetSubtype="0" fill="hold" nodeType="withEffect">
                                      <p:stCondLst>
                                        <p:cond delay="0"/>
                                      </p:stCondLst>
                                      <p:childTnLst>
                                        <p:set>
                                          <p:cBhvr>
                                            <p:cTn id="110" dur="1" fill="hold">
                                              <p:stCondLst>
                                                <p:cond delay="0"/>
                                              </p:stCondLst>
                                            </p:cTn>
                                            <p:tgtEl>
                                              <p:spTgt spid="61"/>
                                            </p:tgtEl>
                                            <p:attrNameLst>
                                              <p:attrName>style.visibility</p:attrName>
                                            </p:attrNameLst>
                                          </p:cBhvr>
                                          <p:to>
                                            <p:strVal val="visible"/>
                                          </p:to>
                                        </p:set>
                                        <p:animEffect transition="in" filter="fade">
                                          <p:cBhvr>
                                            <p:cTn id="111" dur="500"/>
                                            <p:tgtEl>
                                              <p:spTgt spid="61"/>
                                            </p:tgtEl>
                                          </p:cBhvr>
                                        </p:animEffect>
                                        <p:anim calcmode="lin" valueType="num">
                                          <p:cBhvr>
                                            <p:cTn id="112" dur="500" fill="hold"/>
                                            <p:tgtEl>
                                              <p:spTgt spid="61"/>
                                            </p:tgtEl>
                                            <p:attrNameLst>
                                              <p:attrName>ppt_x</p:attrName>
                                            </p:attrNameLst>
                                          </p:cBhvr>
                                          <p:tavLst>
                                            <p:tav tm="0">
                                              <p:val>
                                                <p:strVal val="#ppt_x"/>
                                              </p:val>
                                            </p:tav>
                                            <p:tav tm="100000">
                                              <p:val>
                                                <p:strVal val="#ppt_x"/>
                                              </p:val>
                                            </p:tav>
                                          </p:tavLst>
                                        </p:anim>
                                        <p:anim calcmode="lin" valueType="num">
                                          <p:cBhvr>
                                            <p:cTn id="113" dur="500" fill="hold"/>
                                            <p:tgtEl>
                                              <p:spTgt spid="61"/>
                                            </p:tgtEl>
                                            <p:attrNameLst>
                                              <p:attrName>ppt_y</p:attrName>
                                            </p:attrNameLst>
                                          </p:cBhvr>
                                          <p:tavLst>
                                            <p:tav tm="0">
                                              <p:val>
                                                <p:strVal val="#ppt_y-.1"/>
                                              </p:val>
                                            </p:tav>
                                            <p:tav tm="100000">
                                              <p:val>
                                                <p:strVal val="#ppt_y"/>
                                              </p:val>
                                            </p:tav>
                                          </p:tavLst>
                                        </p:anim>
                                      </p:childTnLst>
                                    </p:cTn>
                                  </p:par>
                                  <p:par>
                                    <p:cTn id="114" presetID="47" presetClass="entr" presetSubtype="0" fill="hold" nodeType="withEffect">
                                      <p:stCondLst>
                                        <p:cond delay="0"/>
                                      </p:stCondLst>
                                      <p:childTnLst>
                                        <p:set>
                                          <p:cBhvr>
                                            <p:cTn id="115" dur="1" fill="hold">
                                              <p:stCondLst>
                                                <p:cond delay="0"/>
                                              </p:stCondLst>
                                            </p:cTn>
                                            <p:tgtEl>
                                              <p:spTgt spid="73"/>
                                            </p:tgtEl>
                                            <p:attrNameLst>
                                              <p:attrName>style.visibility</p:attrName>
                                            </p:attrNameLst>
                                          </p:cBhvr>
                                          <p:to>
                                            <p:strVal val="visible"/>
                                          </p:to>
                                        </p:set>
                                        <p:animEffect transition="in" filter="fade">
                                          <p:cBhvr>
                                            <p:cTn id="116" dur="500"/>
                                            <p:tgtEl>
                                              <p:spTgt spid="73"/>
                                            </p:tgtEl>
                                          </p:cBhvr>
                                        </p:animEffect>
                                        <p:anim calcmode="lin" valueType="num">
                                          <p:cBhvr>
                                            <p:cTn id="117" dur="500" fill="hold"/>
                                            <p:tgtEl>
                                              <p:spTgt spid="73"/>
                                            </p:tgtEl>
                                            <p:attrNameLst>
                                              <p:attrName>ppt_x</p:attrName>
                                            </p:attrNameLst>
                                          </p:cBhvr>
                                          <p:tavLst>
                                            <p:tav tm="0">
                                              <p:val>
                                                <p:strVal val="#ppt_x"/>
                                              </p:val>
                                            </p:tav>
                                            <p:tav tm="100000">
                                              <p:val>
                                                <p:strVal val="#ppt_x"/>
                                              </p:val>
                                            </p:tav>
                                          </p:tavLst>
                                        </p:anim>
                                        <p:anim calcmode="lin" valueType="num">
                                          <p:cBhvr>
                                            <p:cTn id="118" dur="500" fill="hold"/>
                                            <p:tgtEl>
                                              <p:spTgt spid="73"/>
                                            </p:tgtEl>
                                            <p:attrNameLst>
                                              <p:attrName>ppt_y</p:attrName>
                                            </p:attrNameLst>
                                          </p:cBhvr>
                                          <p:tavLst>
                                            <p:tav tm="0">
                                              <p:val>
                                                <p:strVal val="#ppt_y-.1"/>
                                              </p:val>
                                            </p:tav>
                                            <p:tav tm="100000">
                                              <p:val>
                                                <p:strVal val="#ppt_y"/>
                                              </p:val>
                                            </p:tav>
                                          </p:tavLst>
                                        </p:anim>
                                      </p:childTnLst>
                                    </p:cTn>
                                  </p:par>
                                  <p:par>
                                    <p:cTn id="119" presetID="47" presetClass="entr" presetSubtype="0" fill="hold" nodeType="withEffect">
                                      <p:stCondLst>
                                        <p:cond delay="0"/>
                                      </p:stCondLst>
                                      <p:childTnLst>
                                        <p:set>
                                          <p:cBhvr>
                                            <p:cTn id="120" dur="1" fill="hold">
                                              <p:stCondLst>
                                                <p:cond delay="0"/>
                                              </p:stCondLst>
                                            </p:cTn>
                                            <p:tgtEl>
                                              <p:spTgt spid="85"/>
                                            </p:tgtEl>
                                            <p:attrNameLst>
                                              <p:attrName>style.visibility</p:attrName>
                                            </p:attrNameLst>
                                          </p:cBhvr>
                                          <p:to>
                                            <p:strVal val="visible"/>
                                          </p:to>
                                        </p:set>
                                        <p:animEffect transition="in" filter="fade">
                                          <p:cBhvr>
                                            <p:cTn id="121" dur="500"/>
                                            <p:tgtEl>
                                              <p:spTgt spid="85"/>
                                            </p:tgtEl>
                                          </p:cBhvr>
                                        </p:animEffect>
                                        <p:anim calcmode="lin" valueType="num">
                                          <p:cBhvr>
                                            <p:cTn id="122" dur="500" fill="hold"/>
                                            <p:tgtEl>
                                              <p:spTgt spid="85"/>
                                            </p:tgtEl>
                                            <p:attrNameLst>
                                              <p:attrName>ppt_x</p:attrName>
                                            </p:attrNameLst>
                                          </p:cBhvr>
                                          <p:tavLst>
                                            <p:tav tm="0">
                                              <p:val>
                                                <p:strVal val="#ppt_x"/>
                                              </p:val>
                                            </p:tav>
                                            <p:tav tm="100000">
                                              <p:val>
                                                <p:strVal val="#ppt_x"/>
                                              </p:val>
                                            </p:tav>
                                          </p:tavLst>
                                        </p:anim>
                                        <p:anim calcmode="lin" valueType="num">
                                          <p:cBhvr>
                                            <p:cTn id="123" dur="500" fill="hold"/>
                                            <p:tgtEl>
                                              <p:spTgt spid="8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56" grpId="0" animBg="1"/>
          <p:bldP spid="64" grpId="0" animBg="1"/>
          <p:bldP spid="68" grpId="0" animBg="1"/>
          <p:bldP spid="76" grpId="0" animBg="1"/>
          <p:bldP spid="80" grpId="0" animBg="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圆角矩形 72"/>
          <p:cNvSpPr/>
          <p:nvPr/>
        </p:nvSpPr>
        <p:spPr>
          <a:xfrm>
            <a:off x="2780155" y="1140829"/>
            <a:ext cx="3583687" cy="494625"/>
          </a:xfrm>
          <a:prstGeom prst="roundRect">
            <a:avLst>
              <a:gd name="adj" fmla="val 42270"/>
            </a:avLst>
          </a:prstGeom>
          <a:gradFill>
            <a:gsLst>
              <a:gs pos="99000">
                <a:sysClr val="window" lastClr="FFFFFF"/>
              </a:gs>
              <a:gs pos="0">
                <a:sysClr val="window" lastClr="FFFFFF">
                  <a:lumMod val="95000"/>
                </a:sysClr>
              </a:gs>
            </a:gsLst>
            <a:lin ang="0" scaled="0"/>
          </a:gradFill>
          <a:ln w="12700" cap="flat" cmpd="sng" algn="ctr">
            <a:noFill/>
            <a:prstDash val="solid"/>
            <a:miter lim="800000"/>
          </a:ln>
          <a:effectLst>
            <a:innerShdw blurRad="63500" dist="12700" dir="162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F45159"/>
                </a:solidFill>
                <a:effectLst/>
                <a:uLnTx/>
                <a:uFillTx/>
                <a:latin typeface="微软雅黑" panose="020B0503020204020204" pitchFamily="34" charset="-122"/>
                <a:ea typeface="微软雅黑" panose="020B0503020204020204" pitchFamily="34" charset="-122"/>
                <a:cs typeface="+mn-cs"/>
              </a:rPr>
              <a:t>单击添加标题</a:t>
            </a:r>
            <a:endParaRPr kumimoji="0" lang="zh-CN" altLang="en-US" sz="1800" b="1" i="0" u="none" strike="noStrike" kern="0" cap="none" spc="0" normalizeH="0" baseline="0" noProof="0" dirty="0">
              <a:ln>
                <a:noFill/>
              </a:ln>
              <a:solidFill>
                <a:srgbClr val="F45159"/>
              </a:solidFill>
              <a:effectLst/>
              <a:uLnTx/>
              <a:uFillTx/>
              <a:latin typeface="微软雅黑" panose="020B0503020204020204" pitchFamily="34" charset="-122"/>
              <a:ea typeface="微软雅黑" panose="020B0503020204020204" pitchFamily="34" charset="-122"/>
              <a:cs typeface="+mn-cs"/>
            </a:endParaRPr>
          </a:p>
        </p:txBody>
      </p:sp>
      <p:sp>
        <p:nvSpPr>
          <p:cNvPr id="74" name="矩形 73"/>
          <p:cNvSpPr>
            <a:spLocks noChangeArrowheads="1"/>
          </p:cNvSpPr>
          <p:nvPr/>
        </p:nvSpPr>
        <p:spPr bwMode="auto">
          <a:xfrm>
            <a:off x="541506" y="1775733"/>
            <a:ext cx="8166530" cy="767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defTabSz="914400" eaLnBrk="1" fontAlgn="auto" latinLnBrk="0" hangingPunct="1">
              <a:lnSpc>
                <a:spcPct val="130000"/>
              </a:lnSpc>
              <a:spcBef>
                <a:spcPct val="0"/>
              </a:spcBef>
              <a:spcAft>
                <a:spcPts val="0"/>
              </a:spcAft>
              <a:buClrTx/>
              <a:buSzTx/>
              <a:buFontTx/>
              <a:buNone/>
              <a:tabLst/>
              <a:defRPr/>
            </a:pPr>
            <a:r>
              <a:rPr kumimoji="0" lang="zh-CN" altLang="en-US" sz="1125"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       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kumimoji="0" lang="zh-CN" altLang="en-US" sz="1125"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sym typeface="微软雅黑" pitchFamily="34" charset="-122"/>
            </a:endParaRPr>
          </a:p>
        </p:txBody>
      </p:sp>
      <p:sp>
        <p:nvSpPr>
          <p:cNvPr id="75" name="矩形 74"/>
          <p:cNvSpPr/>
          <p:nvPr/>
        </p:nvSpPr>
        <p:spPr>
          <a:xfrm>
            <a:off x="541505" y="2747382"/>
            <a:ext cx="3418031" cy="2661694"/>
          </a:xfrm>
          <a:prstGeom prst="rect">
            <a:avLst/>
          </a:prstGeom>
          <a:blipFill>
            <a:blip r:embed="rId2" cstate="email">
              <a:extLst>
                <a:ext uri="{28A0092B-C50C-407E-A947-70E740481C1C}">
                  <a14:useLocalDpi xmlns:a14="http://schemas.microsoft.com/office/drawing/2010/main"/>
                </a:ext>
              </a:extLst>
            </a:blip>
            <a:stretch>
              <a:fillRect/>
            </a:stretch>
          </a:blipFill>
          <a:ln w="25400" cap="flat" cmpd="sng" algn="ctr">
            <a:gradFill flip="none" rotWithShape="1">
              <a:gsLst>
                <a:gs pos="0">
                  <a:sysClr val="window" lastClr="FFFFFF">
                    <a:lumMod val="71000"/>
                  </a:sysClr>
                </a:gs>
                <a:gs pos="100000">
                  <a:sysClr val="window" lastClr="FFFFFF"/>
                </a:gs>
              </a:gsLst>
              <a:lin ang="2700000" scaled="1"/>
              <a:tileRect/>
            </a:gradFill>
            <a:prstDash val="solid"/>
            <a:miter lim="800000"/>
          </a:ln>
          <a:effectLst>
            <a:innerShdw blurRad="101600" dist="508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nvGrpSpPr>
          <p:cNvPr id="76" name="组合 75"/>
          <p:cNvGrpSpPr/>
          <p:nvPr/>
        </p:nvGrpSpPr>
        <p:grpSpPr>
          <a:xfrm>
            <a:off x="4430223" y="2786104"/>
            <a:ext cx="593961" cy="593961"/>
            <a:chOff x="4589983" y="2663795"/>
            <a:chExt cx="877102" cy="877102"/>
          </a:xfrm>
        </p:grpSpPr>
        <p:grpSp>
          <p:nvGrpSpPr>
            <p:cNvPr id="77" name="组合 76"/>
            <p:cNvGrpSpPr/>
            <p:nvPr/>
          </p:nvGrpSpPr>
          <p:grpSpPr>
            <a:xfrm>
              <a:off x="4589983" y="2663795"/>
              <a:ext cx="877102" cy="877102"/>
              <a:chOff x="304800" y="673100"/>
              <a:chExt cx="4000500" cy="4000500"/>
            </a:xfrm>
            <a:effectLst>
              <a:outerShdw blurRad="444500" dist="254000" dir="8100000" algn="tr" rotWithShape="0">
                <a:prstClr val="black">
                  <a:alpha val="50000"/>
                </a:prstClr>
              </a:outerShdw>
            </a:effectLst>
          </p:grpSpPr>
          <p:sp>
            <p:nvSpPr>
              <p:cNvPr id="89" name="同心圆 8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dirty="0">
                  <a:ln>
                    <a:noFill/>
                  </a:ln>
                  <a:solidFill>
                    <a:sysClr val="windowText" lastClr="000000"/>
                  </a:solidFill>
                  <a:effectLst/>
                  <a:uLnTx/>
                  <a:uFillTx/>
                  <a:latin typeface="Calibri"/>
                  <a:ea typeface="微软雅黑" pitchFamily="34" charset="-122"/>
                  <a:cs typeface="+mn-cs"/>
                </a:endParaRPr>
              </a:p>
            </p:txBody>
          </p:sp>
          <p:sp>
            <p:nvSpPr>
              <p:cNvPr id="90" name="椭圆 89"/>
              <p:cNvSpPr/>
              <p:nvPr/>
            </p:nvSpPr>
            <p:spPr>
              <a:xfrm>
                <a:off x="523939" y="892239"/>
                <a:ext cx="3562222" cy="3562222"/>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dirty="0">
                  <a:ln>
                    <a:noFill/>
                  </a:ln>
                  <a:solidFill>
                    <a:sysClr val="window" lastClr="FFFFFF"/>
                  </a:solidFill>
                  <a:effectLst/>
                  <a:uLnTx/>
                  <a:uFillTx/>
                  <a:latin typeface="Calibri"/>
                  <a:ea typeface="微软雅黑" pitchFamily="34" charset="-122"/>
                  <a:cs typeface="+mn-cs"/>
                </a:endParaRPr>
              </a:p>
            </p:txBody>
          </p:sp>
        </p:grpSp>
        <p:grpSp>
          <p:nvGrpSpPr>
            <p:cNvPr id="78" name="组合 77"/>
            <p:cNvGrpSpPr/>
            <p:nvPr/>
          </p:nvGrpSpPr>
          <p:grpSpPr>
            <a:xfrm>
              <a:off x="4690436" y="2865050"/>
              <a:ext cx="567894" cy="535099"/>
              <a:chOff x="4832350" y="1028700"/>
              <a:chExt cx="522288" cy="492126"/>
            </a:xfrm>
            <a:solidFill>
              <a:srgbClr val="0070C0"/>
            </a:solidFill>
          </p:grpSpPr>
          <p:sp>
            <p:nvSpPr>
              <p:cNvPr id="79" name="Freeform 15"/>
              <p:cNvSpPr>
                <a:spLocks/>
              </p:cNvSpPr>
              <p:nvPr/>
            </p:nvSpPr>
            <p:spPr bwMode="auto">
              <a:xfrm>
                <a:off x="4916488" y="1176338"/>
                <a:ext cx="306388" cy="266700"/>
              </a:xfrm>
              <a:custGeom>
                <a:avLst/>
                <a:gdLst>
                  <a:gd name="T0" fmla="*/ 14 w 81"/>
                  <a:gd name="T1" fmla="*/ 0 h 71"/>
                  <a:gd name="T2" fmla="*/ 7 w 81"/>
                  <a:gd name="T3" fmla="*/ 2 h 71"/>
                  <a:gd name="T4" fmla="*/ 28 w 81"/>
                  <a:gd name="T5" fmla="*/ 48 h 71"/>
                  <a:gd name="T6" fmla="*/ 68 w 81"/>
                  <a:gd name="T7" fmla="*/ 71 h 71"/>
                  <a:gd name="T8" fmla="*/ 74 w 81"/>
                  <a:gd name="T9" fmla="*/ 69 h 71"/>
                  <a:gd name="T10" fmla="*/ 56 w 81"/>
                  <a:gd name="T11" fmla="*/ 25 h 71"/>
                  <a:gd name="T12" fmla="*/ 53 w 81"/>
                  <a:gd name="T13" fmla="*/ 29 h 71"/>
                  <a:gd name="T14" fmla="*/ 56 w 81"/>
                  <a:gd name="T15" fmla="*/ 33 h 71"/>
                  <a:gd name="T16" fmla="*/ 57 w 81"/>
                  <a:gd name="T17" fmla="*/ 34 h 71"/>
                  <a:gd name="T18" fmla="*/ 57 w 81"/>
                  <a:gd name="T19" fmla="*/ 34 h 71"/>
                  <a:gd name="T20" fmla="*/ 65 w 81"/>
                  <a:gd name="T21" fmla="*/ 60 h 71"/>
                  <a:gd name="T22" fmla="*/ 60 w 81"/>
                  <a:gd name="T23" fmla="*/ 62 h 71"/>
                  <a:gd name="T24" fmla="*/ 32 w 81"/>
                  <a:gd name="T25" fmla="*/ 45 h 71"/>
                  <a:gd name="T26" fmla="*/ 16 w 81"/>
                  <a:gd name="T27" fmla="*/ 11 h 71"/>
                  <a:gd name="T28" fmla="*/ 21 w 81"/>
                  <a:gd name="T29" fmla="*/ 9 h 71"/>
                  <a:gd name="T30" fmla="*/ 43 w 81"/>
                  <a:gd name="T31" fmla="*/ 20 h 71"/>
                  <a:gd name="T32" fmla="*/ 43 w 81"/>
                  <a:gd name="T33" fmla="*/ 19 h 71"/>
                  <a:gd name="T34" fmla="*/ 43 w 81"/>
                  <a:gd name="T35" fmla="*/ 20 h 71"/>
                  <a:gd name="T36" fmla="*/ 48 w 81"/>
                  <a:gd name="T37" fmla="*/ 24 h 71"/>
                  <a:gd name="T38" fmla="*/ 51 w 81"/>
                  <a:gd name="T39" fmla="*/ 20 h 71"/>
                  <a:gd name="T40" fmla="*/ 14 w 81"/>
                  <a:gd name="T4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1" h="71">
                    <a:moveTo>
                      <a:pt x="14" y="0"/>
                    </a:moveTo>
                    <a:cubicBezTo>
                      <a:pt x="11" y="0"/>
                      <a:pt x="9" y="0"/>
                      <a:pt x="7" y="2"/>
                    </a:cubicBezTo>
                    <a:cubicBezTo>
                      <a:pt x="0" y="9"/>
                      <a:pt x="10" y="30"/>
                      <a:pt x="28" y="48"/>
                    </a:cubicBezTo>
                    <a:cubicBezTo>
                      <a:pt x="42" y="63"/>
                      <a:pt x="58" y="71"/>
                      <a:pt x="68" y="71"/>
                    </a:cubicBezTo>
                    <a:cubicBezTo>
                      <a:pt x="70" y="71"/>
                      <a:pt x="73" y="71"/>
                      <a:pt x="74" y="69"/>
                    </a:cubicBezTo>
                    <a:cubicBezTo>
                      <a:pt x="81" y="62"/>
                      <a:pt x="73" y="43"/>
                      <a:pt x="56" y="25"/>
                    </a:cubicBezTo>
                    <a:cubicBezTo>
                      <a:pt x="53" y="29"/>
                      <a:pt x="53" y="29"/>
                      <a:pt x="53" y="29"/>
                    </a:cubicBezTo>
                    <a:cubicBezTo>
                      <a:pt x="54" y="30"/>
                      <a:pt x="55" y="32"/>
                      <a:pt x="56" y="33"/>
                    </a:cubicBezTo>
                    <a:cubicBezTo>
                      <a:pt x="57" y="34"/>
                      <a:pt x="57" y="34"/>
                      <a:pt x="57" y="34"/>
                    </a:cubicBezTo>
                    <a:cubicBezTo>
                      <a:pt x="57" y="34"/>
                      <a:pt x="57" y="34"/>
                      <a:pt x="57" y="34"/>
                    </a:cubicBezTo>
                    <a:cubicBezTo>
                      <a:pt x="66" y="45"/>
                      <a:pt x="70" y="56"/>
                      <a:pt x="65" y="60"/>
                    </a:cubicBezTo>
                    <a:cubicBezTo>
                      <a:pt x="64" y="61"/>
                      <a:pt x="62" y="62"/>
                      <a:pt x="60" y="62"/>
                    </a:cubicBezTo>
                    <a:cubicBezTo>
                      <a:pt x="53" y="62"/>
                      <a:pt x="42" y="55"/>
                      <a:pt x="32" y="45"/>
                    </a:cubicBezTo>
                    <a:cubicBezTo>
                      <a:pt x="18" y="31"/>
                      <a:pt x="11" y="16"/>
                      <a:pt x="16" y="11"/>
                    </a:cubicBezTo>
                    <a:cubicBezTo>
                      <a:pt x="18" y="10"/>
                      <a:pt x="19" y="9"/>
                      <a:pt x="21" y="9"/>
                    </a:cubicBezTo>
                    <a:cubicBezTo>
                      <a:pt x="27" y="9"/>
                      <a:pt x="35" y="13"/>
                      <a:pt x="43" y="20"/>
                    </a:cubicBezTo>
                    <a:cubicBezTo>
                      <a:pt x="43" y="19"/>
                      <a:pt x="43" y="19"/>
                      <a:pt x="43" y="19"/>
                    </a:cubicBezTo>
                    <a:cubicBezTo>
                      <a:pt x="43" y="20"/>
                      <a:pt x="43" y="20"/>
                      <a:pt x="43" y="20"/>
                    </a:cubicBezTo>
                    <a:cubicBezTo>
                      <a:pt x="45" y="21"/>
                      <a:pt x="46" y="23"/>
                      <a:pt x="48" y="24"/>
                    </a:cubicBezTo>
                    <a:cubicBezTo>
                      <a:pt x="51" y="20"/>
                      <a:pt x="51" y="20"/>
                      <a:pt x="51" y="20"/>
                    </a:cubicBezTo>
                    <a:cubicBezTo>
                      <a:pt x="37" y="8"/>
                      <a:pt x="23" y="0"/>
                      <a:pt x="14"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80" name="Freeform 16"/>
              <p:cNvSpPr>
                <a:spLocks/>
              </p:cNvSpPr>
              <p:nvPr/>
            </p:nvSpPr>
            <p:spPr bwMode="auto">
              <a:xfrm>
                <a:off x="4832350" y="1141413"/>
                <a:ext cx="404813" cy="379413"/>
              </a:xfrm>
              <a:custGeom>
                <a:avLst/>
                <a:gdLst>
                  <a:gd name="T0" fmla="*/ 12 w 107"/>
                  <a:gd name="T1" fmla="*/ 0 h 101"/>
                  <a:gd name="T2" fmla="*/ 10 w 107"/>
                  <a:gd name="T3" fmla="*/ 1 h 101"/>
                  <a:gd name="T4" fmla="*/ 40 w 107"/>
                  <a:gd name="T5" fmla="*/ 68 h 101"/>
                  <a:gd name="T6" fmla="*/ 96 w 107"/>
                  <a:gd name="T7" fmla="*/ 101 h 101"/>
                  <a:gd name="T8" fmla="*/ 106 w 107"/>
                  <a:gd name="T9" fmla="*/ 97 h 101"/>
                  <a:gd name="T10" fmla="*/ 107 w 107"/>
                  <a:gd name="T11" fmla="*/ 96 h 101"/>
                  <a:gd name="T12" fmla="*/ 99 w 107"/>
                  <a:gd name="T13" fmla="*/ 98 h 101"/>
                  <a:gd name="T14" fmla="*/ 43 w 107"/>
                  <a:gd name="T15" fmla="*/ 65 h 101"/>
                  <a:gd name="T16" fmla="*/ 12 w 107"/>
                  <a:gd name="T1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101">
                    <a:moveTo>
                      <a:pt x="12" y="0"/>
                    </a:moveTo>
                    <a:cubicBezTo>
                      <a:pt x="11" y="1"/>
                      <a:pt x="11" y="1"/>
                      <a:pt x="10" y="1"/>
                    </a:cubicBezTo>
                    <a:cubicBezTo>
                      <a:pt x="0" y="11"/>
                      <a:pt x="13" y="41"/>
                      <a:pt x="40" y="68"/>
                    </a:cubicBezTo>
                    <a:cubicBezTo>
                      <a:pt x="60" y="88"/>
                      <a:pt x="83" y="101"/>
                      <a:pt x="96" y="101"/>
                    </a:cubicBezTo>
                    <a:cubicBezTo>
                      <a:pt x="100" y="101"/>
                      <a:pt x="104" y="100"/>
                      <a:pt x="106" y="97"/>
                    </a:cubicBezTo>
                    <a:cubicBezTo>
                      <a:pt x="106" y="97"/>
                      <a:pt x="107" y="96"/>
                      <a:pt x="107" y="96"/>
                    </a:cubicBezTo>
                    <a:cubicBezTo>
                      <a:pt x="105" y="97"/>
                      <a:pt x="102" y="98"/>
                      <a:pt x="99" y="98"/>
                    </a:cubicBezTo>
                    <a:cubicBezTo>
                      <a:pt x="86" y="98"/>
                      <a:pt x="63" y="85"/>
                      <a:pt x="43" y="65"/>
                    </a:cubicBezTo>
                    <a:cubicBezTo>
                      <a:pt x="18" y="39"/>
                      <a:pt x="4" y="11"/>
                      <a:pt x="12"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81" name="Freeform 17"/>
              <p:cNvSpPr>
                <a:spLocks/>
              </p:cNvSpPr>
              <p:nvPr/>
            </p:nvSpPr>
            <p:spPr bwMode="auto">
              <a:xfrm>
                <a:off x="4848225" y="1119188"/>
                <a:ext cx="438150" cy="384175"/>
              </a:xfrm>
              <a:custGeom>
                <a:avLst/>
                <a:gdLst>
                  <a:gd name="T0" fmla="*/ 20 w 116"/>
                  <a:gd name="T1" fmla="*/ 0 h 102"/>
                  <a:gd name="T2" fmla="*/ 10 w 116"/>
                  <a:gd name="T3" fmla="*/ 3 h 102"/>
                  <a:gd name="T4" fmla="*/ 40 w 116"/>
                  <a:gd name="T5" fmla="*/ 69 h 102"/>
                  <a:gd name="T6" fmla="*/ 97 w 116"/>
                  <a:gd name="T7" fmla="*/ 102 h 102"/>
                  <a:gd name="T8" fmla="*/ 106 w 116"/>
                  <a:gd name="T9" fmla="*/ 99 h 102"/>
                  <a:gd name="T10" fmla="*/ 79 w 116"/>
                  <a:gd name="T11" fmla="*/ 35 h 102"/>
                  <a:gd name="T12" fmla="*/ 75 w 116"/>
                  <a:gd name="T13" fmla="*/ 39 h 102"/>
                  <a:gd name="T14" fmla="*/ 97 w 116"/>
                  <a:gd name="T15" fmla="*/ 89 h 102"/>
                  <a:gd name="T16" fmla="*/ 89 w 116"/>
                  <a:gd name="T17" fmla="*/ 92 h 102"/>
                  <a:gd name="T18" fmla="*/ 44 w 116"/>
                  <a:gd name="T19" fmla="*/ 66 h 102"/>
                  <a:gd name="T20" fmla="*/ 20 w 116"/>
                  <a:gd name="T21" fmla="*/ 13 h 102"/>
                  <a:gd name="T22" fmla="*/ 28 w 116"/>
                  <a:gd name="T23" fmla="*/ 10 h 102"/>
                  <a:gd name="T24" fmla="*/ 70 w 116"/>
                  <a:gd name="T25" fmla="*/ 34 h 102"/>
                  <a:gd name="T26" fmla="*/ 74 w 116"/>
                  <a:gd name="T27" fmla="*/ 30 h 102"/>
                  <a:gd name="T28" fmla="*/ 20 w 116"/>
                  <a:gd name="T2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02">
                    <a:moveTo>
                      <a:pt x="20" y="0"/>
                    </a:moveTo>
                    <a:cubicBezTo>
                      <a:pt x="16" y="0"/>
                      <a:pt x="13" y="1"/>
                      <a:pt x="10" y="3"/>
                    </a:cubicBezTo>
                    <a:cubicBezTo>
                      <a:pt x="0" y="13"/>
                      <a:pt x="14" y="43"/>
                      <a:pt x="40" y="69"/>
                    </a:cubicBezTo>
                    <a:cubicBezTo>
                      <a:pt x="61" y="90"/>
                      <a:pt x="83" y="102"/>
                      <a:pt x="97" y="102"/>
                    </a:cubicBezTo>
                    <a:cubicBezTo>
                      <a:pt x="101" y="102"/>
                      <a:pt x="104" y="101"/>
                      <a:pt x="106" y="99"/>
                    </a:cubicBezTo>
                    <a:cubicBezTo>
                      <a:pt x="116" y="89"/>
                      <a:pt x="104" y="61"/>
                      <a:pt x="79" y="35"/>
                    </a:cubicBezTo>
                    <a:cubicBezTo>
                      <a:pt x="75" y="39"/>
                      <a:pt x="75" y="39"/>
                      <a:pt x="75" y="39"/>
                    </a:cubicBezTo>
                    <a:cubicBezTo>
                      <a:pt x="95" y="59"/>
                      <a:pt x="104" y="82"/>
                      <a:pt x="97" y="89"/>
                    </a:cubicBezTo>
                    <a:cubicBezTo>
                      <a:pt x="95" y="91"/>
                      <a:pt x="92" y="92"/>
                      <a:pt x="89" y="92"/>
                    </a:cubicBezTo>
                    <a:cubicBezTo>
                      <a:pt x="78" y="92"/>
                      <a:pt x="60" y="82"/>
                      <a:pt x="44" y="66"/>
                    </a:cubicBezTo>
                    <a:cubicBezTo>
                      <a:pt x="23" y="44"/>
                      <a:pt x="12" y="21"/>
                      <a:pt x="20" y="13"/>
                    </a:cubicBezTo>
                    <a:cubicBezTo>
                      <a:pt x="22" y="11"/>
                      <a:pt x="24" y="10"/>
                      <a:pt x="28" y="10"/>
                    </a:cubicBezTo>
                    <a:cubicBezTo>
                      <a:pt x="38" y="10"/>
                      <a:pt x="55" y="19"/>
                      <a:pt x="70" y="34"/>
                    </a:cubicBezTo>
                    <a:cubicBezTo>
                      <a:pt x="74" y="30"/>
                      <a:pt x="74" y="30"/>
                      <a:pt x="74" y="30"/>
                    </a:cubicBezTo>
                    <a:cubicBezTo>
                      <a:pt x="54" y="11"/>
                      <a:pt x="33" y="0"/>
                      <a:pt x="20"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82" name="Freeform 18"/>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83" name="Freeform 19"/>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84" name="Freeform 20"/>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85" name="Freeform 21"/>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86" name="Freeform 22"/>
              <p:cNvSpPr>
                <a:spLocks/>
              </p:cNvSpPr>
              <p:nvPr/>
            </p:nvSpPr>
            <p:spPr bwMode="auto">
              <a:xfrm>
                <a:off x="4987925" y="1235075"/>
                <a:ext cx="166688" cy="147638"/>
              </a:xfrm>
              <a:custGeom>
                <a:avLst/>
                <a:gdLst>
                  <a:gd name="T0" fmla="*/ 8 w 44"/>
                  <a:gd name="T1" fmla="*/ 0 h 39"/>
                  <a:gd name="T2" fmla="*/ 4 w 44"/>
                  <a:gd name="T3" fmla="*/ 1 h 39"/>
                  <a:gd name="T4" fmla="*/ 15 w 44"/>
                  <a:gd name="T5" fmla="*/ 26 h 39"/>
                  <a:gd name="T6" fmla="*/ 37 w 44"/>
                  <a:gd name="T7" fmla="*/ 39 h 39"/>
                  <a:gd name="T8" fmla="*/ 41 w 44"/>
                  <a:gd name="T9" fmla="*/ 37 h 39"/>
                  <a:gd name="T10" fmla="*/ 35 w 44"/>
                  <a:gd name="T11" fmla="*/ 19 h 39"/>
                  <a:gd name="T12" fmla="*/ 25 w 44"/>
                  <a:gd name="T13" fmla="*/ 22 h 39"/>
                  <a:gd name="T14" fmla="*/ 20 w 44"/>
                  <a:gd name="T15" fmla="*/ 17 h 39"/>
                  <a:gd name="T16" fmla="*/ 23 w 44"/>
                  <a:gd name="T17" fmla="*/ 7 h 39"/>
                  <a:gd name="T18" fmla="*/ 8 w 44"/>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39">
                    <a:moveTo>
                      <a:pt x="8" y="0"/>
                    </a:moveTo>
                    <a:cubicBezTo>
                      <a:pt x="6" y="0"/>
                      <a:pt x="5" y="0"/>
                      <a:pt x="4" y="1"/>
                    </a:cubicBezTo>
                    <a:cubicBezTo>
                      <a:pt x="0" y="5"/>
                      <a:pt x="5" y="16"/>
                      <a:pt x="15" y="26"/>
                    </a:cubicBezTo>
                    <a:cubicBezTo>
                      <a:pt x="23" y="34"/>
                      <a:pt x="32" y="39"/>
                      <a:pt x="37" y="39"/>
                    </a:cubicBezTo>
                    <a:cubicBezTo>
                      <a:pt x="38" y="39"/>
                      <a:pt x="40" y="38"/>
                      <a:pt x="41" y="37"/>
                    </a:cubicBezTo>
                    <a:cubicBezTo>
                      <a:pt x="44" y="34"/>
                      <a:pt x="41" y="27"/>
                      <a:pt x="35" y="19"/>
                    </a:cubicBezTo>
                    <a:cubicBezTo>
                      <a:pt x="25" y="22"/>
                      <a:pt x="25" y="22"/>
                      <a:pt x="25" y="22"/>
                    </a:cubicBezTo>
                    <a:cubicBezTo>
                      <a:pt x="20" y="17"/>
                      <a:pt x="20" y="17"/>
                      <a:pt x="20" y="17"/>
                    </a:cubicBezTo>
                    <a:cubicBezTo>
                      <a:pt x="23" y="7"/>
                      <a:pt x="23" y="7"/>
                      <a:pt x="23" y="7"/>
                    </a:cubicBezTo>
                    <a:cubicBezTo>
                      <a:pt x="17" y="2"/>
                      <a:pt x="11" y="0"/>
                      <a:pt x="8"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87" name="Freeform 23"/>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88" name="Freeform 24"/>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grpSp>
      </p:grpSp>
      <p:grpSp>
        <p:nvGrpSpPr>
          <p:cNvPr id="91" name="组合 90"/>
          <p:cNvGrpSpPr/>
          <p:nvPr/>
        </p:nvGrpSpPr>
        <p:grpSpPr>
          <a:xfrm>
            <a:off x="4430223" y="3841359"/>
            <a:ext cx="593961" cy="593961"/>
            <a:chOff x="4692046" y="3749516"/>
            <a:chExt cx="877102" cy="877102"/>
          </a:xfrm>
        </p:grpSpPr>
        <p:grpSp>
          <p:nvGrpSpPr>
            <p:cNvPr id="92" name="组合 91"/>
            <p:cNvGrpSpPr/>
            <p:nvPr/>
          </p:nvGrpSpPr>
          <p:grpSpPr>
            <a:xfrm>
              <a:off x="4692046" y="3749516"/>
              <a:ext cx="877102" cy="877102"/>
              <a:chOff x="304800" y="673100"/>
              <a:chExt cx="4000500" cy="4000500"/>
            </a:xfrm>
            <a:effectLst>
              <a:outerShdw blurRad="444500" dist="254000" dir="8100000" algn="tr" rotWithShape="0">
                <a:prstClr val="black">
                  <a:alpha val="50000"/>
                </a:prstClr>
              </a:outerShdw>
            </a:effectLst>
          </p:grpSpPr>
          <p:sp>
            <p:nvSpPr>
              <p:cNvPr id="112" name="同心圆 11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dirty="0">
                  <a:ln>
                    <a:noFill/>
                  </a:ln>
                  <a:solidFill>
                    <a:sysClr val="windowText" lastClr="000000"/>
                  </a:solidFill>
                  <a:effectLst/>
                  <a:uLnTx/>
                  <a:uFillTx/>
                  <a:latin typeface="Calibri"/>
                  <a:ea typeface="微软雅黑" pitchFamily="34" charset="-122"/>
                  <a:cs typeface="+mn-cs"/>
                </a:endParaRPr>
              </a:p>
            </p:txBody>
          </p:sp>
          <p:sp>
            <p:nvSpPr>
              <p:cNvPr id="113" name="椭圆 112"/>
              <p:cNvSpPr/>
              <p:nvPr/>
            </p:nvSpPr>
            <p:spPr>
              <a:xfrm>
                <a:off x="523939" y="892239"/>
                <a:ext cx="3562222" cy="3562222"/>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dirty="0">
                  <a:ln>
                    <a:noFill/>
                  </a:ln>
                  <a:solidFill>
                    <a:sysClr val="window" lastClr="FFFFFF"/>
                  </a:solidFill>
                  <a:effectLst/>
                  <a:uLnTx/>
                  <a:uFillTx/>
                  <a:latin typeface="Calibri"/>
                  <a:ea typeface="微软雅黑" pitchFamily="34" charset="-122"/>
                  <a:cs typeface="+mn-cs"/>
                </a:endParaRPr>
              </a:p>
            </p:txBody>
          </p:sp>
        </p:grpSp>
        <p:grpSp>
          <p:nvGrpSpPr>
            <p:cNvPr id="93" name="组合 92"/>
            <p:cNvGrpSpPr/>
            <p:nvPr/>
          </p:nvGrpSpPr>
          <p:grpSpPr>
            <a:xfrm>
              <a:off x="4853377" y="3997905"/>
              <a:ext cx="554441" cy="377594"/>
              <a:chOff x="4156075" y="2292350"/>
              <a:chExt cx="552450" cy="376238"/>
            </a:xfrm>
            <a:solidFill>
              <a:srgbClr val="0070C0"/>
            </a:solidFill>
          </p:grpSpPr>
          <p:sp>
            <p:nvSpPr>
              <p:cNvPr id="94" name="Freeform 27"/>
              <p:cNvSpPr>
                <a:spLocks/>
              </p:cNvSpPr>
              <p:nvPr/>
            </p:nvSpPr>
            <p:spPr bwMode="auto">
              <a:xfrm>
                <a:off x="4352925" y="2292350"/>
                <a:ext cx="158750" cy="161925"/>
              </a:xfrm>
              <a:custGeom>
                <a:avLst/>
                <a:gdLst>
                  <a:gd name="T0" fmla="*/ 21 w 42"/>
                  <a:gd name="T1" fmla="*/ 0 h 43"/>
                  <a:gd name="T2" fmla="*/ 0 w 42"/>
                  <a:gd name="T3" fmla="*/ 22 h 43"/>
                  <a:gd name="T4" fmla="*/ 21 w 42"/>
                  <a:gd name="T5" fmla="*/ 43 h 43"/>
                  <a:gd name="T6" fmla="*/ 21 w 42"/>
                  <a:gd name="T7" fmla="*/ 43 h 43"/>
                  <a:gd name="T8" fmla="*/ 42 w 42"/>
                  <a:gd name="T9" fmla="*/ 22 h 43"/>
                  <a:gd name="T10" fmla="*/ 21 w 42"/>
                  <a:gd name="T11" fmla="*/ 0 h 43"/>
                </a:gdLst>
                <a:ahLst/>
                <a:cxnLst>
                  <a:cxn ang="0">
                    <a:pos x="T0" y="T1"/>
                  </a:cxn>
                  <a:cxn ang="0">
                    <a:pos x="T2" y="T3"/>
                  </a:cxn>
                  <a:cxn ang="0">
                    <a:pos x="T4" y="T5"/>
                  </a:cxn>
                  <a:cxn ang="0">
                    <a:pos x="T6" y="T7"/>
                  </a:cxn>
                  <a:cxn ang="0">
                    <a:pos x="T8" y="T9"/>
                  </a:cxn>
                  <a:cxn ang="0">
                    <a:pos x="T10" y="T11"/>
                  </a:cxn>
                </a:cxnLst>
                <a:rect l="0" t="0" r="r" b="b"/>
                <a:pathLst>
                  <a:path w="42" h="43">
                    <a:moveTo>
                      <a:pt x="21" y="0"/>
                    </a:moveTo>
                    <a:cubicBezTo>
                      <a:pt x="9" y="0"/>
                      <a:pt x="0" y="10"/>
                      <a:pt x="0" y="22"/>
                    </a:cubicBezTo>
                    <a:cubicBezTo>
                      <a:pt x="0" y="33"/>
                      <a:pt x="9" y="43"/>
                      <a:pt x="21" y="43"/>
                    </a:cubicBezTo>
                    <a:cubicBezTo>
                      <a:pt x="21" y="43"/>
                      <a:pt x="21" y="43"/>
                      <a:pt x="21" y="43"/>
                    </a:cubicBezTo>
                    <a:cubicBezTo>
                      <a:pt x="33" y="43"/>
                      <a:pt x="42" y="33"/>
                      <a:pt x="42" y="22"/>
                    </a:cubicBezTo>
                    <a:cubicBezTo>
                      <a:pt x="42" y="10"/>
                      <a:pt x="33" y="0"/>
                      <a:pt x="21" y="0"/>
                    </a:cubicBezTo>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95" name="Freeform 28"/>
              <p:cNvSpPr>
                <a:spLocks/>
              </p:cNvSpPr>
              <p:nvPr/>
            </p:nvSpPr>
            <p:spPr bwMode="auto">
              <a:xfrm>
                <a:off x="4284663" y="2462213"/>
                <a:ext cx="295275" cy="206375"/>
              </a:xfrm>
              <a:custGeom>
                <a:avLst/>
                <a:gdLst>
                  <a:gd name="T0" fmla="*/ 55 w 78"/>
                  <a:gd name="T1" fmla="*/ 0 h 55"/>
                  <a:gd name="T2" fmla="*/ 39 w 78"/>
                  <a:gd name="T3" fmla="*/ 45 h 55"/>
                  <a:gd name="T4" fmla="*/ 23 w 78"/>
                  <a:gd name="T5" fmla="*/ 0 h 55"/>
                  <a:gd name="T6" fmla="*/ 0 w 78"/>
                  <a:gd name="T7" fmla="*/ 33 h 55"/>
                  <a:gd name="T8" fmla="*/ 0 w 78"/>
                  <a:gd name="T9" fmla="*/ 34 h 55"/>
                  <a:gd name="T10" fmla="*/ 0 w 78"/>
                  <a:gd name="T11" fmla="*/ 35 h 55"/>
                  <a:gd name="T12" fmla="*/ 39 w 78"/>
                  <a:gd name="T13" fmla="*/ 55 h 55"/>
                  <a:gd name="T14" fmla="*/ 78 w 78"/>
                  <a:gd name="T15" fmla="*/ 35 h 55"/>
                  <a:gd name="T16" fmla="*/ 78 w 78"/>
                  <a:gd name="T17" fmla="*/ 34 h 55"/>
                  <a:gd name="T18" fmla="*/ 78 w 78"/>
                  <a:gd name="T19" fmla="*/ 33 h 55"/>
                  <a:gd name="T20" fmla="*/ 55 w 78"/>
                  <a:gd name="T2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 h="55">
                    <a:moveTo>
                      <a:pt x="55" y="0"/>
                    </a:moveTo>
                    <a:cubicBezTo>
                      <a:pt x="39" y="45"/>
                      <a:pt x="39" y="45"/>
                      <a:pt x="39" y="45"/>
                    </a:cubicBezTo>
                    <a:cubicBezTo>
                      <a:pt x="23" y="0"/>
                      <a:pt x="23" y="0"/>
                      <a:pt x="23" y="0"/>
                    </a:cubicBezTo>
                    <a:cubicBezTo>
                      <a:pt x="10" y="6"/>
                      <a:pt x="1" y="19"/>
                      <a:pt x="0" y="33"/>
                    </a:cubicBezTo>
                    <a:cubicBezTo>
                      <a:pt x="0" y="34"/>
                      <a:pt x="0" y="34"/>
                      <a:pt x="0" y="34"/>
                    </a:cubicBezTo>
                    <a:cubicBezTo>
                      <a:pt x="0" y="35"/>
                      <a:pt x="0" y="35"/>
                      <a:pt x="0" y="35"/>
                    </a:cubicBezTo>
                    <a:cubicBezTo>
                      <a:pt x="1" y="44"/>
                      <a:pt x="18" y="55"/>
                      <a:pt x="39" y="55"/>
                    </a:cubicBezTo>
                    <a:cubicBezTo>
                      <a:pt x="60" y="55"/>
                      <a:pt x="77" y="44"/>
                      <a:pt x="78" y="35"/>
                    </a:cubicBezTo>
                    <a:cubicBezTo>
                      <a:pt x="78" y="34"/>
                      <a:pt x="78" y="34"/>
                      <a:pt x="78" y="34"/>
                    </a:cubicBezTo>
                    <a:cubicBezTo>
                      <a:pt x="78" y="33"/>
                      <a:pt x="78" y="33"/>
                      <a:pt x="78" y="33"/>
                    </a:cubicBezTo>
                    <a:cubicBezTo>
                      <a:pt x="77" y="19"/>
                      <a:pt x="68" y="6"/>
                      <a:pt x="55" y="0"/>
                    </a:cubicBezTo>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96" name="Freeform 29"/>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97" name="Freeform 30"/>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98" name="Freeform 31"/>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99" name="Freeform 32"/>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00" name="Oval 33"/>
              <p:cNvSpPr>
                <a:spLocks noChangeArrowheads="1"/>
              </p:cNvSpPr>
              <p:nvPr/>
            </p:nvSpPr>
            <p:spPr bwMode="auto">
              <a:xfrm>
                <a:off x="4205288" y="2333625"/>
                <a:ext cx="115888" cy="120650"/>
              </a:xfrm>
              <a:prstGeom prst="ellipse">
                <a:avLst/>
              </a:pr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01" name="Freeform 34"/>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02" name="Freeform 35"/>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03" name="Freeform 36"/>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04" name="Freeform 37"/>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05" name="Oval 38"/>
              <p:cNvSpPr>
                <a:spLocks noChangeArrowheads="1"/>
              </p:cNvSpPr>
              <p:nvPr/>
            </p:nvSpPr>
            <p:spPr bwMode="auto">
              <a:xfrm>
                <a:off x="4541838" y="2333625"/>
                <a:ext cx="117475" cy="120650"/>
              </a:xfrm>
              <a:prstGeom prst="ellipse">
                <a:avLst/>
              </a:pr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06" name="Freeform 39"/>
              <p:cNvSpPr>
                <a:spLocks/>
              </p:cNvSpPr>
              <p:nvPr/>
            </p:nvSpPr>
            <p:spPr bwMode="auto">
              <a:xfrm>
                <a:off x="4530725" y="2457450"/>
                <a:ext cx="177800" cy="150813"/>
              </a:xfrm>
              <a:custGeom>
                <a:avLst/>
                <a:gdLst>
                  <a:gd name="T0" fmla="*/ 30 w 47"/>
                  <a:gd name="T1" fmla="*/ 0 h 40"/>
                  <a:gd name="T2" fmla="*/ 19 w 47"/>
                  <a:gd name="T3" fmla="*/ 33 h 40"/>
                  <a:gd name="T4" fmla="*/ 7 w 47"/>
                  <a:gd name="T5" fmla="*/ 0 h 40"/>
                  <a:gd name="T6" fmla="*/ 0 w 47"/>
                  <a:gd name="T7" fmla="*/ 5 h 40"/>
                  <a:gd name="T8" fmla="*/ 15 w 47"/>
                  <a:gd name="T9" fmla="*/ 34 h 40"/>
                  <a:gd name="T10" fmla="*/ 15 w 47"/>
                  <a:gd name="T11" fmla="*/ 35 h 40"/>
                  <a:gd name="T12" fmla="*/ 15 w 47"/>
                  <a:gd name="T13" fmla="*/ 36 h 40"/>
                  <a:gd name="T14" fmla="*/ 15 w 47"/>
                  <a:gd name="T15" fmla="*/ 36 h 40"/>
                  <a:gd name="T16" fmla="*/ 14 w 47"/>
                  <a:gd name="T17" fmla="*/ 40 h 40"/>
                  <a:gd name="T18" fmla="*/ 19 w 47"/>
                  <a:gd name="T19" fmla="*/ 40 h 40"/>
                  <a:gd name="T20" fmla="*/ 47 w 47"/>
                  <a:gd name="T21" fmla="*/ 25 h 40"/>
                  <a:gd name="T22" fmla="*/ 47 w 47"/>
                  <a:gd name="T23" fmla="*/ 25 h 40"/>
                  <a:gd name="T24" fmla="*/ 47 w 47"/>
                  <a:gd name="T25" fmla="*/ 25 h 40"/>
                  <a:gd name="T26" fmla="*/ 30 w 47"/>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0">
                    <a:moveTo>
                      <a:pt x="30" y="0"/>
                    </a:moveTo>
                    <a:cubicBezTo>
                      <a:pt x="19" y="33"/>
                      <a:pt x="19" y="33"/>
                      <a:pt x="19" y="33"/>
                    </a:cubicBezTo>
                    <a:cubicBezTo>
                      <a:pt x="7" y="0"/>
                      <a:pt x="7" y="0"/>
                      <a:pt x="7" y="0"/>
                    </a:cubicBezTo>
                    <a:cubicBezTo>
                      <a:pt x="4" y="1"/>
                      <a:pt x="2" y="3"/>
                      <a:pt x="0" y="5"/>
                    </a:cubicBezTo>
                    <a:cubicBezTo>
                      <a:pt x="8" y="12"/>
                      <a:pt x="14" y="23"/>
                      <a:pt x="15" y="34"/>
                    </a:cubicBezTo>
                    <a:cubicBezTo>
                      <a:pt x="15" y="35"/>
                      <a:pt x="15" y="35"/>
                      <a:pt x="15" y="35"/>
                    </a:cubicBezTo>
                    <a:cubicBezTo>
                      <a:pt x="15" y="36"/>
                      <a:pt x="15" y="36"/>
                      <a:pt x="15" y="36"/>
                    </a:cubicBezTo>
                    <a:cubicBezTo>
                      <a:pt x="15" y="36"/>
                      <a:pt x="15" y="36"/>
                      <a:pt x="15" y="36"/>
                    </a:cubicBezTo>
                    <a:cubicBezTo>
                      <a:pt x="15" y="37"/>
                      <a:pt x="14" y="38"/>
                      <a:pt x="14" y="40"/>
                    </a:cubicBezTo>
                    <a:cubicBezTo>
                      <a:pt x="15" y="40"/>
                      <a:pt x="17" y="40"/>
                      <a:pt x="19" y="40"/>
                    </a:cubicBezTo>
                    <a:cubicBezTo>
                      <a:pt x="34" y="40"/>
                      <a:pt x="46" y="32"/>
                      <a:pt x="47" y="25"/>
                    </a:cubicBezTo>
                    <a:cubicBezTo>
                      <a:pt x="47" y="25"/>
                      <a:pt x="47" y="25"/>
                      <a:pt x="47" y="25"/>
                    </a:cubicBezTo>
                    <a:cubicBezTo>
                      <a:pt x="47" y="25"/>
                      <a:pt x="47" y="25"/>
                      <a:pt x="47" y="25"/>
                    </a:cubicBezTo>
                    <a:cubicBezTo>
                      <a:pt x="46" y="14"/>
                      <a:pt x="40" y="5"/>
                      <a:pt x="30" y="0"/>
                    </a:cubicBezTo>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07" name="Freeform 40"/>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08" name="Freeform 41"/>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09" name="Freeform 42"/>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10" name="Freeform 43"/>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11" name="Freeform 44"/>
              <p:cNvSpPr>
                <a:spLocks/>
              </p:cNvSpPr>
              <p:nvPr/>
            </p:nvSpPr>
            <p:spPr bwMode="auto">
              <a:xfrm>
                <a:off x="4156075" y="2457450"/>
                <a:ext cx="177800" cy="150813"/>
              </a:xfrm>
              <a:custGeom>
                <a:avLst/>
                <a:gdLst>
                  <a:gd name="T0" fmla="*/ 40 w 47"/>
                  <a:gd name="T1" fmla="*/ 0 h 40"/>
                  <a:gd name="T2" fmla="*/ 28 w 47"/>
                  <a:gd name="T3" fmla="*/ 33 h 40"/>
                  <a:gd name="T4" fmla="*/ 17 w 47"/>
                  <a:gd name="T5" fmla="*/ 0 h 40"/>
                  <a:gd name="T6" fmla="*/ 0 w 47"/>
                  <a:gd name="T7" fmla="*/ 25 h 40"/>
                  <a:gd name="T8" fmla="*/ 0 w 47"/>
                  <a:gd name="T9" fmla="*/ 25 h 40"/>
                  <a:gd name="T10" fmla="*/ 0 w 47"/>
                  <a:gd name="T11" fmla="*/ 25 h 40"/>
                  <a:gd name="T12" fmla="*/ 28 w 47"/>
                  <a:gd name="T13" fmla="*/ 40 h 40"/>
                  <a:gd name="T14" fmla="*/ 33 w 47"/>
                  <a:gd name="T15" fmla="*/ 40 h 40"/>
                  <a:gd name="T16" fmla="*/ 32 w 47"/>
                  <a:gd name="T17" fmla="*/ 36 h 40"/>
                  <a:gd name="T18" fmla="*/ 32 w 47"/>
                  <a:gd name="T19" fmla="*/ 36 h 40"/>
                  <a:gd name="T20" fmla="*/ 32 w 47"/>
                  <a:gd name="T21" fmla="*/ 35 h 40"/>
                  <a:gd name="T22" fmla="*/ 32 w 47"/>
                  <a:gd name="T23" fmla="*/ 34 h 40"/>
                  <a:gd name="T24" fmla="*/ 39 w 47"/>
                  <a:gd name="T25" fmla="*/ 13 h 40"/>
                  <a:gd name="T26" fmla="*/ 47 w 47"/>
                  <a:gd name="T27" fmla="*/ 5 h 40"/>
                  <a:gd name="T28" fmla="*/ 40 w 47"/>
                  <a:gd name="T2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0">
                    <a:moveTo>
                      <a:pt x="40" y="0"/>
                    </a:moveTo>
                    <a:cubicBezTo>
                      <a:pt x="28" y="33"/>
                      <a:pt x="28" y="33"/>
                      <a:pt x="28" y="33"/>
                    </a:cubicBezTo>
                    <a:cubicBezTo>
                      <a:pt x="17" y="0"/>
                      <a:pt x="17" y="0"/>
                      <a:pt x="17" y="0"/>
                    </a:cubicBezTo>
                    <a:cubicBezTo>
                      <a:pt x="7" y="5"/>
                      <a:pt x="1" y="14"/>
                      <a:pt x="0" y="25"/>
                    </a:cubicBezTo>
                    <a:cubicBezTo>
                      <a:pt x="0" y="25"/>
                      <a:pt x="0" y="25"/>
                      <a:pt x="0" y="25"/>
                    </a:cubicBezTo>
                    <a:cubicBezTo>
                      <a:pt x="0" y="25"/>
                      <a:pt x="0" y="25"/>
                      <a:pt x="0" y="25"/>
                    </a:cubicBezTo>
                    <a:cubicBezTo>
                      <a:pt x="0" y="32"/>
                      <a:pt x="13" y="40"/>
                      <a:pt x="28" y="40"/>
                    </a:cubicBezTo>
                    <a:cubicBezTo>
                      <a:pt x="30" y="40"/>
                      <a:pt x="32" y="40"/>
                      <a:pt x="33" y="40"/>
                    </a:cubicBezTo>
                    <a:cubicBezTo>
                      <a:pt x="33" y="38"/>
                      <a:pt x="32" y="37"/>
                      <a:pt x="32" y="36"/>
                    </a:cubicBezTo>
                    <a:cubicBezTo>
                      <a:pt x="32" y="36"/>
                      <a:pt x="32" y="36"/>
                      <a:pt x="32" y="36"/>
                    </a:cubicBezTo>
                    <a:cubicBezTo>
                      <a:pt x="32" y="35"/>
                      <a:pt x="32" y="35"/>
                      <a:pt x="32" y="35"/>
                    </a:cubicBezTo>
                    <a:cubicBezTo>
                      <a:pt x="32" y="35"/>
                      <a:pt x="32" y="35"/>
                      <a:pt x="32" y="34"/>
                    </a:cubicBezTo>
                    <a:cubicBezTo>
                      <a:pt x="33" y="27"/>
                      <a:pt x="35" y="20"/>
                      <a:pt x="39" y="13"/>
                    </a:cubicBezTo>
                    <a:cubicBezTo>
                      <a:pt x="42" y="10"/>
                      <a:pt x="44" y="7"/>
                      <a:pt x="47" y="5"/>
                    </a:cubicBezTo>
                    <a:cubicBezTo>
                      <a:pt x="45" y="3"/>
                      <a:pt x="43" y="1"/>
                      <a:pt x="40" y="0"/>
                    </a:cubicBezTo>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grpSp>
      </p:grpSp>
      <p:grpSp>
        <p:nvGrpSpPr>
          <p:cNvPr id="114" name="组合 113"/>
          <p:cNvGrpSpPr/>
          <p:nvPr/>
        </p:nvGrpSpPr>
        <p:grpSpPr>
          <a:xfrm>
            <a:off x="4430223" y="4896613"/>
            <a:ext cx="593961" cy="593961"/>
            <a:chOff x="5276799" y="5817699"/>
            <a:chExt cx="877102" cy="877102"/>
          </a:xfrm>
        </p:grpSpPr>
        <p:grpSp>
          <p:nvGrpSpPr>
            <p:cNvPr id="115" name="组合 114"/>
            <p:cNvGrpSpPr/>
            <p:nvPr/>
          </p:nvGrpSpPr>
          <p:grpSpPr>
            <a:xfrm>
              <a:off x="5276799" y="5817699"/>
              <a:ext cx="877102" cy="877102"/>
              <a:chOff x="304800" y="673100"/>
              <a:chExt cx="4000500" cy="4000500"/>
            </a:xfrm>
            <a:effectLst>
              <a:outerShdw blurRad="444500" dist="254000" dir="8100000" algn="tr" rotWithShape="0">
                <a:prstClr val="black">
                  <a:alpha val="50000"/>
                </a:prstClr>
              </a:outerShdw>
            </a:effectLst>
          </p:grpSpPr>
          <p:sp>
            <p:nvSpPr>
              <p:cNvPr id="127" name="同心圆 12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dirty="0">
                  <a:ln>
                    <a:noFill/>
                  </a:ln>
                  <a:solidFill>
                    <a:sysClr val="windowText" lastClr="000000"/>
                  </a:solidFill>
                  <a:effectLst/>
                  <a:uLnTx/>
                  <a:uFillTx/>
                  <a:latin typeface="Calibri"/>
                  <a:ea typeface="微软雅黑" pitchFamily="34" charset="-122"/>
                  <a:cs typeface="+mn-cs"/>
                </a:endParaRPr>
              </a:p>
            </p:txBody>
          </p:sp>
          <p:sp>
            <p:nvSpPr>
              <p:cNvPr id="128" name="椭圆 127"/>
              <p:cNvSpPr/>
              <p:nvPr/>
            </p:nvSpPr>
            <p:spPr>
              <a:xfrm>
                <a:off x="523939" y="892239"/>
                <a:ext cx="3562222" cy="3562222"/>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dirty="0">
                  <a:ln>
                    <a:noFill/>
                  </a:ln>
                  <a:solidFill>
                    <a:sysClr val="window" lastClr="FFFFFF"/>
                  </a:solidFill>
                  <a:effectLst/>
                  <a:uLnTx/>
                  <a:uFillTx/>
                  <a:latin typeface="Calibri"/>
                  <a:ea typeface="微软雅黑" pitchFamily="34" charset="-122"/>
                  <a:cs typeface="+mn-cs"/>
                </a:endParaRPr>
              </a:p>
            </p:txBody>
          </p:sp>
        </p:grpSp>
        <p:grpSp>
          <p:nvGrpSpPr>
            <p:cNvPr id="116" name="组合 115"/>
            <p:cNvGrpSpPr/>
            <p:nvPr/>
          </p:nvGrpSpPr>
          <p:grpSpPr>
            <a:xfrm>
              <a:off x="5491718" y="5999083"/>
              <a:ext cx="447265" cy="447265"/>
              <a:chOff x="4219575" y="4668838"/>
              <a:chExt cx="442913" cy="442913"/>
            </a:xfrm>
            <a:solidFill>
              <a:srgbClr val="0070C0"/>
            </a:solidFill>
          </p:grpSpPr>
          <p:sp>
            <p:nvSpPr>
              <p:cNvPr id="117" name="Freeform 5"/>
              <p:cNvSpPr>
                <a:spLocks/>
              </p:cNvSpPr>
              <p:nvPr/>
            </p:nvSpPr>
            <p:spPr bwMode="auto">
              <a:xfrm>
                <a:off x="4222750" y="4668838"/>
                <a:ext cx="368300" cy="255588"/>
              </a:xfrm>
              <a:custGeom>
                <a:avLst/>
                <a:gdLst>
                  <a:gd name="T0" fmla="*/ 95 w 97"/>
                  <a:gd name="T1" fmla="*/ 0 h 68"/>
                  <a:gd name="T2" fmla="*/ 68 w 97"/>
                  <a:gd name="T3" fmla="*/ 10 h 68"/>
                  <a:gd name="T4" fmla="*/ 79 w 97"/>
                  <a:gd name="T5" fmla="*/ 16 h 68"/>
                  <a:gd name="T6" fmla="*/ 33 w 97"/>
                  <a:gd name="T7" fmla="*/ 50 h 68"/>
                  <a:gd name="T8" fmla="*/ 5 w 97"/>
                  <a:gd name="T9" fmla="*/ 55 h 68"/>
                  <a:gd name="T10" fmla="*/ 0 w 97"/>
                  <a:gd name="T11" fmla="*/ 55 h 68"/>
                  <a:gd name="T12" fmla="*/ 0 w 97"/>
                  <a:gd name="T13" fmla="*/ 61 h 68"/>
                  <a:gd name="T14" fmla="*/ 0 w 97"/>
                  <a:gd name="T15" fmla="*/ 68 h 68"/>
                  <a:gd name="T16" fmla="*/ 5 w 97"/>
                  <a:gd name="T17" fmla="*/ 68 h 68"/>
                  <a:gd name="T18" fmla="*/ 36 w 97"/>
                  <a:gd name="T19" fmla="*/ 62 h 68"/>
                  <a:gd name="T20" fmla="*/ 68 w 97"/>
                  <a:gd name="T21" fmla="*/ 45 h 68"/>
                  <a:gd name="T22" fmla="*/ 90 w 97"/>
                  <a:gd name="T23" fmla="*/ 22 h 68"/>
                  <a:gd name="T24" fmla="*/ 97 w 97"/>
                  <a:gd name="T25" fmla="*/ 27 h 68"/>
                  <a:gd name="T26" fmla="*/ 95 w 97"/>
                  <a:gd name="T2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 h="68">
                    <a:moveTo>
                      <a:pt x="95" y="0"/>
                    </a:moveTo>
                    <a:cubicBezTo>
                      <a:pt x="68" y="10"/>
                      <a:pt x="68" y="10"/>
                      <a:pt x="68" y="10"/>
                    </a:cubicBezTo>
                    <a:cubicBezTo>
                      <a:pt x="79" y="16"/>
                      <a:pt x="79" y="16"/>
                      <a:pt x="79" y="16"/>
                    </a:cubicBezTo>
                    <a:cubicBezTo>
                      <a:pt x="68" y="32"/>
                      <a:pt x="52" y="44"/>
                      <a:pt x="33" y="50"/>
                    </a:cubicBezTo>
                    <a:cubicBezTo>
                      <a:pt x="21" y="55"/>
                      <a:pt x="10" y="55"/>
                      <a:pt x="5" y="55"/>
                    </a:cubicBezTo>
                    <a:cubicBezTo>
                      <a:pt x="2" y="55"/>
                      <a:pt x="0" y="55"/>
                      <a:pt x="0" y="55"/>
                    </a:cubicBezTo>
                    <a:cubicBezTo>
                      <a:pt x="0" y="61"/>
                      <a:pt x="0" y="61"/>
                      <a:pt x="0" y="61"/>
                    </a:cubicBezTo>
                    <a:cubicBezTo>
                      <a:pt x="0" y="68"/>
                      <a:pt x="0" y="68"/>
                      <a:pt x="0" y="68"/>
                    </a:cubicBezTo>
                    <a:cubicBezTo>
                      <a:pt x="1" y="68"/>
                      <a:pt x="2" y="68"/>
                      <a:pt x="5" y="68"/>
                    </a:cubicBezTo>
                    <a:cubicBezTo>
                      <a:pt x="11" y="68"/>
                      <a:pt x="23" y="67"/>
                      <a:pt x="36" y="62"/>
                    </a:cubicBezTo>
                    <a:cubicBezTo>
                      <a:pt x="48" y="58"/>
                      <a:pt x="59" y="53"/>
                      <a:pt x="68" y="45"/>
                    </a:cubicBezTo>
                    <a:cubicBezTo>
                      <a:pt x="76" y="39"/>
                      <a:pt x="83" y="31"/>
                      <a:pt x="90" y="22"/>
                    </a:cubicBezTo>
                    <a:cubicBezTo>
                      <a:pt x="97" y="27"/>
                      <a:pt x="97" y="27"/>
                      <a:pt x="97" y="27"/>
                    </a:cubicBezTo>
                    <a:cubicBezTo>
                      <a:pt x="95" y="0"/>
                      <a:pt x="95" y="0"/>
                      <a:pt x="95"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18" name="Rectangle 6"/>
              <p:cNvSpPr>
                <a:spLocks noChangeArrowheads="1"/>
              </p:cNvSpPr>
              <p:nvPr/>
            </p:nvSpPr>
            <p:spPr bwMode="auto">
              <a:xfrm>
                <a:off x="4219575" y="4962525"/>
                <a:ext cx="87313" cy="936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19" name="Rectangle 7"/>
              <p:cNvSpPr>
                <a:spLocks noChangeArrowheads="1"/>
              </p:cNvSpPr>
              <p:nvPr/>
            </p:nvSpPr>
            <p:spPr bwMode="auto">
              <a:xfrm>
                <a:off x="4219575" y="4962525"/>
                <a:ext cx="87313" cy="93663"/>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20" name="Rectangle 8"/>
              <p:cNvSpPr>
                <a:spLocks noChangeArrowheads="1"/>
              </p:cNvSpPr>
              <p:nvPr/>
            </p:nvSpPr>
            <p:spPr bwMode="auto">
              <a:xfrm>
                <a:off x="4321175" y="4932363"/>
                <a:ext cx="84138"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21" name="Rectangle 9"/>
              <p:cNvSpPr>
                <a:spLocks noChangeArrowheads="1"/>
              </p:cNvSpPr>
              <p:nvPr/>
            </p:nvSpPr>
            <p:spPr bwMode="auto">
              <a:xfrm>
                <a:off x="4321175" y="4932363"/>
                <a:ext cx="84138" cy="123825"/>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22" name="Rectangle 10"/>
              <p:cNvSpPr>
                <a:spLocks noChangeArrowheads="1"/>
              </p:cNvSpPr>
              <p:nvPr/>
            </p:nvSpPr>
            <p:spPr bwMode="auto">
              <a:xfrm>
                <a:off x="4419600" y="4891088"/>
                <a:ext cx="87313" cy="165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23" name="Rectangle 11"/>
              <p:cNvSpPr>
                <a:spLocks noChangeArrowheads="1"/>
              </p:cNvSpPr>
              <p:nvPr/>
            </p:nvSpPr>
            <p:spPr bwMode="auto">
              <a:xfrm>
                <a:off x="4419600" y="4891088"/>
                <a:ext cx="87313" cy="165100"/>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24" name="Rectangle 12"/>
              <p:cNvSpPr>
                <a:spLocks noChangeArrowheads="1"/>
              </p:cNvSpPr>
              <p:nvPr/>
            </p:nvSpPr>
            <p:spPr bwMode="auto">
              <a:xfrm>
                <a:off x="4522788" y="4826000"/>
                <a:ext cx="82550" cy="2301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25" name="Rectangle 13"/>
              <p:cNvSpPr>
                <a:spLocks noChangeArrowheads="1"/>
              </p:cNvSpPr>
              <p:nvPr/>
            </p:nvSpPr>
            <p:spPr bwMode="auto">
              <a:xfrm>
                <a:off x="4522788" y="4826000"/>
                <a:ext cx="82550" cy="230188"/>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26" name="Freeform 14"/>
              <p:cNvSpPr>
                <a:spLocks/>
              </p:cNvSpPr>
              <p:nvPr/>
            </p:nvSpPr>
            <p:spPr bwMode="auto">
              <a:xfrm>
                <a:off x="4219575" y="4668838"/>
                <a:ext cx="442913" cy="442913"/>
              </a:xfrm>
              <a:custGeom>
                <a:avLst/>
                <a:gdLst>
                  <a:gd name="T0" fmla="*/ 112 w 117"/>
                  <a:gd name="T1" fmla="*/ 0 h 118"/>
                  <a:gd name="T2" fmla="*/ 112 w 117"/>
                  <a:gd name="T3" fmla="*/ 0 h 118"/>
                  <a:gd name="T4" fmla="*/ 112 w 117"/>
                  <a:gd name="T5" fmla="*/ 0 h 118"/>
                  <a:gd name="T6" fmla="*/ 109 w 117"/>
                  <a:gd name="T7" fmla="*/ 1 h 118"/>
                  <a:gd name="T8" fmla="*/ 107 w 117"/>
                  <a:gd name="T9" fmla="*/ 5 h 118"/>
                  <a:gd name="T10" fmla="*/ 111 w 117"/>
                  <a:gd name="T11" fmla="*/ 9 h 118"/>
                  <a:gd name="T12" fmla="*/ 111 w 117"/>
                  <a:gd name="T13" fmla="*/ 112 h 118"/>
                  <a:gd name="T14" fmla="*/ 10 w 117"/>
                  <a:gd name="T15" fmla="*/ 112 h 118"/>
                  <a:gd name="T16" fmla="*/ 5 w 117"/>
                  <a:gd name="T17" fmla="*/ 108 h 118"/>
                  <a:gd name="T18" fmla="*/ 0 w 117"/>
                  <a:gd name="T19" fmla="*/ 113 h 118"/>
                  <a:gd name="T20" fmla="*/ 0 w 117"/>
                  <a:gd name="T21" fmla="*/ 113 h 118"/>
                  <a:gd name="T22" fmla="*/ 5 w 117"/>
                  <a:gd name="T23" fmla="*/ 118 h 118"/>
                  <a:gd name="T24" fmla="*/ 10 w 117"/>
                  <a:gd name="T25" fmla="*/ 114 h 118"/>
                  <a:gd name="T26" fmla="*/ 113 w 117"/>
                  <a:gd name="T27" fmla="*/ 114 h 118"/>
                  <a:gd name="T28" fmla="*/ 113 w 117"/>
                  <a:gd name="T29" fmla="*/ 9 h 118"/>
                  <a:gd name="T30" fmla="*/ 117 w 117"/>
                  <a:gd name="T31" fmla="*/ 5 h 118"/>
                  <a:gd name="T32" fmla="*/ 112 w 117"/>
                  <a:gd name="T33"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8">
                    <a:moveTo>
                      <a:pt x="112" y="0"/>
                    </a:moveTo>
                    <a:cubicBezTo>
                      <a:pt x="112" y="0"/>
                      <a:pt x="112" y="0"/>
                      <a:pt x="112" y="0"/>
                    </a:cubicBezTo>
                    <a:cubicBezTo>
                      <a:pt x="112" y="0"/>
                      <a:pt x="112" y="0"/>
                      <a:pt x="112" y="0"/>
                    </a:cubicBezTo>
                    <a:cubicBezTo>
                      <a:pt x="111" y="0"/>
                      <a:pt x="110" y="0"/>
                      <a:pt x="109" y="1"/>
                    </a:cubicBezTo>
                    <a:cubicBezTo>
                      <a:pt x="108" y="2"/>
                      <a:pt x="107" y="3"/>
                      <a:pt x="107" y="5"/>
                    </a:cubicBezTo>
                    <a:cubicBezTo>
                      <a:pt x="107" y="7"/>
                      <a:pt x="109" y="9"/>
                      <a:pt x="111" y="9"/>
                    </a:cubicBezTo>
                    <a:cubicBezTo>
                      <a:pt x="111" y="112"/>
                      <a:pt x="111" y="112"/>
                      <a:pt x="111" y="112"/>
                    </a:cubicBezTo>
                    <a:cubicBezTo>
                      <a:pt x="10" y="112"/>
                      <a:pt x="10" y="112"/>
                      <a:pt x="10" y="112"/>
                    </a:cubicBezTo>
                    <a:cubicBezTo>
                      <a:pt x="9" y="110"/>
                      <a:pt x="7" y="108"/>
                      <a:pt x="5" y="108"/>
                    </a:cubicBezTo>
                    <a:cubicBezTo>
                      <a:pt x="3" y="108"/>
                      <a:pt x="0" y="110"/>
                      <a:pt x="0" y="113"/>
                    </a:cubicBezTo>
                    <a:cubicBezTo>
                      <a:pt x="0" y="113"/>
                      <a:pt x="0" y="113"/>
                      <a:pt x="0" y="113"/>
                    </a:cubicBezTo>
                    <a:cubicBezTo>
                      <a:pt x="1" y="116"/>
                      <a:pt x="3" y="118"/>
                      <a:pt x="5" y="118"/>
                    </a:cubicBezTo>
                    <a:cubicBezTo>
                      <a:pt x="7" y="118"/>
                      <a:pt x="9" y="116"/>
                      <a:pt x="10" y="114"/>
                    </a:cubicBezTo>
                    <a:cubicBezTo>
                      <a:pt x="113" y="114"/>
                      <a:pt x="113" y="114"/>
                      <a:pt x="113" y="114"/>
                    </a:cubicBezTo>
                    <a:cubicBezTo>
                      <a:pt x="113" y="9"/>
                      <a:pt x="113" y="9"/>
                      <a:pt x="113" y="9"/>
                    </a:cubicBezTo>
                    <a:cubicBezTo>
                      <a:pt x="115" y="9"/>
                      <a:pt x="117" y="7"/>
                      <a:pt x="117" y="5"/>
                    </a:cubicBezTo>
                    <a:cubicBezTo>
                      <a:pt x="117" y="2"/>
                      <a:pt x="115" y="0"/>
                      <a:pt x="112"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grpSp>
      </p:grpSp>
      <p:grpSp>
        <p:nvGrpSpPr>
          <p:cNvPr id="129" name="组合 128"/>
          <p:cNvGrpSpPr/>
          <p:nvPr/>
        </p:nvGrpSpPr>
        <p:grpSpPr>
          <a:xfrm>
            <a:off x="5390215" y="2946998"/>
            <a:ext cx="3084171" cy="640364"/>
            <a:chOff x="7127272" y="2681303"/>
            <a:chExt cx="4112228" cy="853819"/>
          </a:xfrm>
        </p:grpSpPr>
        <p:sp>
          <p:nvSpPr>
            <p:cNvPr id="130" name="矩形 129"/>
            <p:cNvSpPr/>
            <p:nvPr/>
          </p:nvSpPr>
          <p:spPr>
            <a:xfrm>
              <a:off x="7127272" y="2681303"/>
              <a:ext cx="4112228" cy="853819"/>
            </a:xfrm>
            <a:prstGeom prst="rect">
              <a:avLst/>
            </a:prstGeom>
            <a:solidFill>
              <a:srgbClr val="E7E6E6"/>
            </a:solidFill>
            <a:ln w="25400" cap="flat" cmpd="sng" algn="ctr">
              <a:gradFill flip="none" rotWithShape="1">
                <a:gsLst>
                  <a:gs pos="0">
                    <a:sysClr val="window" lastClr="FFFFFF">
                      <a:lumMod val="71000"/>
                    </a:sysClr>
                  </a:gs>
                  <a:gs pos="100000">
                    <a:sysClr val="window" lastClr="FFFFFF"/>
                  </a:gs>
                </a:gsLst>
                <a:lin ang="2700000" scaled="1"/>
                <a:tileRect/>
              </a:gradFill>
              <a:prstDash val="solid"/>
              <a:miter lim="800000"/>
            </a:ln>
            <a:effectLst>
              <a:innerShdw blurRad="190500" dist="63500" dir="138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31" name="矩形 47"/>
            <p:cNvSpPr>
              <a:spLocks noChangeArrowheads="1"/>
            </p:cNvSpPr>
            <p:nvPr/>
          </p:nvSpPr>
          <p:spPr bwMode="auto">
            <a:xfrm>
              <a:off x="7152672" y="2795742"/>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marL="0" marR="0" lvl="0" indent="0" defTabSz="914400" eaLnBrk="1" fontAlgn="auto" latinLnBrk="0" hangingPunct="1">
                <a:lnSpc>
                  <a:spcPct val="130000"/>
                </a:lnSpc>
                <a:spcBef>
                  <a:spcPct val="0"/>
                </a:spcBef>
                <a:spcAft>
                  <a:spcPts val="0"/>
                </a:spcAft>
                <a:buClrTx/>
                <a:buSzTx/>
                <a:buFontTx/>
                <a:buNone/>
                <a:tabLst/>
                <a:defRPr/>
              </a:pPr>
              <a:r>
                <a:rPr kumimoji="0" lang="zh-CN" altLang="en-US" sz="105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您的内容打在这里，或者通过复制您的文本后，在此框中选择粘贴，并选择只保留文字。</a:t>
              </a:r>
              <a:endParaRPr kumimoji="0" lang="en-US" altLang="zh-CN" sz="105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sym typeface="微软雅黑" pitchFamily="34" charset="-122"/>
              </a:endParaRPr>
            </a:p>
          </p:txBody>
        </p:sp>
      </p:grpSp>
      <p:sp>
        <p:nvSpPr>
          <p:cNvPr id="132" name="矩形 3"/>
          <p:cNvSpPr>
            <a:spLocks noChangeArrowheads="1"/>
          </p:cNvSpPr>
          <p:nvPr/>
        </p:nvSpPr>
        <p:spPr bwMode="auto">
          <a:xfrm>
            <a:off x="5380690" y="2638134"/>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smtClean="0">
                <a:solidFill>
                  <a:srgbClr val="C00000"/>
                </a:solidFill>
                <a:latin typeface="Arial" panose="020B0604020202020204" pitchFamily="34" charset="0"/>
                <a:ea typeface="微软雅黑" pitchFamily="34" charset="-122"/>
                <a:cs typeface="Arial" panose="020B0604020202020204" pitchFamily="34" charset="0"/>
              </a:rPr>
              <a:t>单击此处添加标题</a:t>
            </a:r>
            <a:endParaRPr lang="zh-CN" altLang="en-US" sz="1500" b="1" dirty="0">
              <a:solidFill>
                <a:srgbClr val="C00000"/>
              </a:solidFill>
              <a:latin typeface="Arial" panose="020B0604020202020204" pitchFamily="34" charset="0"/>
              <a:ea typeface="微软雅黑" pitchFamily="34" charset="-122"/>
              <a:cs typeface="Arial" panose="020B0604020202020204" pitchFamily="34" charset="0"/>
            </a:endParaRPr>
          </a:p>
        </p:txBody>
      </p:sp>
      <p:grpSp>
        <p:nvGrpSpPr>
          <p:cNvPr id="133" name="组合 132"/>
          <p:cNvGrpSpPr/>
          <p:nvPr/>
        </p:nvGrpSpPr>
        <p:grpSpPr>
          <a:xfrm>
            <a:off x="5390215" y="3983013"/>
            <a:ext cx="3084171" cy="640364"/>
            <a:chOff x="7127272" y="4062656"/>
            <a:chExt cx="4112228" cy="853819"/>
          </a:xfrm>
        </p:grpSpPr>
        <p:sp>
          <p:nvSpPr>
            <p:cNvPr id="134" name="矩形 133"/>
            <p:cNvSpPr/>
            <p:nvPr/>
          </p:nvSpPr>
          <p:spPr>
            <a:xfrm>
              <a:off x="7127272" y="4062656"/>
              <a:ext cx="4112228" cy="853819"/>
            </a:xfrm>
            <a:prstGeom prst="rect">
              <a:avLst/>
            </a:prstGeom>
            <a:solidFill>
              <a:srgbClr val="E7E6E6"/>
            </a:solidFill>
            <a:ln w="25400" cap="flat" cmpd="sng" algn="ctr">
              <a:gradFill flip="none" rotWithShape="1">
                <a:gsLst>
                  <a:gs pos="0">
                    <a:sysClr val="window" lastClr="FFFFFF">
                      <a:lumMod val="71000"/>
                    </a:sysClr>
                  </a:gs>
                  <a:gs pos="100000">
                    <a:sysClr val="window" lastClr="FFFFFF"/>
                  </a:gs>
                </a:gsLst>
                <a:lin ang="2700000" scaled="1"/>
                <a:tileRect/>
              </a:gradFill>
              <a:prstDash val="solid"/>
              <a:miter lim="800000"/>
            </a:ln>
            <a:effectLst>
              <a:innerShdw blurRad="190500" dist="63500" dir="138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35" name="矩形 47"/>
            <p:cNvSpPr>
              <a:spLocks noChangeArrowheads="1"/>
            </p:cNvSpPr>
            <p:nvPr/>
          </p:nvSpPr>
          <p:spPr bwMode="auto">
            <a:xfrm>
              <a:off x="7165371" y="4175680"/>
              <a:ext cx="37006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marL="0" marR="0" lvl="0" indent="0" defTabSz="914400" eaLnBrk="1" fontAlgn="auto" latinLnBrk="0" hangingPunct="1">
                <a:lnSpc>
                  <a:spcPct val="130000"/>
                </a:lnSpc>
                <a:spcBef>
                  <a:spcPct val="0"/>
                </a:spcBef>
                <a:spcAft>
                  <a:spcPts val="0"/>
                </a:spcAft>
                <a:buClrTx/>
                <a:buSzTx/>
                <a:buFontTx/>
                <a:buNone/>
                <a:tabLst/>
                <a:defRPr/>
              </a:pPr>
              <a:r>
                <a:rPr kumimoji="0" lang="zh-CN" altLang="en-US" sz="105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您的内容打在这里，或者通过复制您的文本后，在此框中选择粘贴，并选择只保留文字。</a:t>
              </a:r>
              <a:endParaRPr kumimoji="0" lang="en-US" altLang="zh-CN" sz="105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sym typeface="微软雅黑" pitchFamily="34" charset="-122"/>
              </a:endParaRPr>
            </a:p>
          </p:txBody>
        </p:sp>
      </p:grpSp>
      <p:sp>
        <p:nvSpPr>
          <p:cNvPr id="136" name="矩形 3"/>
          <p:cNvSpPr>
            <a:spLocks noChangeArrowheads="1"/>
          </p:cNvSpPr>
          <p:nvPr/>
        </p:nvSpPr>
        <p:spPr bwMode="auto">
          <a:xfrm>
            <a:off x="5380690" y="3644512"/>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smtClean="0">
                <a:solidFill>
                  <a:srgbClr val="EB9624"/>
                </a:solidFill>
                <a:latin typeface="Arial" panose="020B0604020202020204" pitchFamily="34" charset="0"/>
                <a:ea typeface="微软雅黑" pitchFamily="34" charset="-122"/>
                <a:cs typeface="Arial" panose="020B0604020202020204" pitchFamily="34" charset="0"/>
              </a:rPr>
              <a:t>单击此处添加标题</a:t>
            </a:r>
            <a:endParaRPr lang="zh-CN" altLang="en-US" sz="1500" b="1" dirty="0">
              <a:solidFill>
                <a:srgbClr val="EB9624"/>
              </a:solidFill>
              <a:latin typeface="Arial" panose="020B0604020202020204" pitchFamily="34" charset="0"/>
              <a:ea typeface="微软雅黑" pitchFamily="34" charset="-122"/>
              <a:cs typeface="Arial" panose="020B0604020202020204" pitchFamily="34" charset="0"/>
            </a:endParaRPr>
          </a:p>
        </p:txBody>
      </p:sp>
      <p:grpSp>
        <p:nvGrpSpPr>
          <p:cNvPr id="137" name="组合 136"/>
          <p:cNvGrpSpPr/>
          <p:nvPr/>
        </p:nvGrpSpPr>
        <p:grpSpPr>
          <a:xfrm>
            <a:off x="5390215" y="5019027"/>
            <a:ext cx="3084171" cy="640364"/>
            <a:chOff x="7127272" y="5444009"/>
            <a:chExt cx="4112228" cy="853819"/>
          </a:xfrm>
        </p:grpSpPr>
        <p:sp>
          <p:nvSpPr>
            <p:cNvPr id="138" name="矩形 137"/>
            <p:cNvSpPr/>
            <p:nvPr/>
          </p:nvSpPr>
          <p:spPr>
            <a:xfrm>
              <a:off x="7127272" y="5444009"/>
              <a:ext cx="4112228" cy="853819"/>
            </a:xfrm>
            <a:prstGeom prst="rect">
              <a:avLst/>
            </a:prstGeom>
            <a:solidFill>
              <a:srgbClr val="E7E6E6"/>
            </a:solidFill>
            <a:ln w="25400" cap="flat" cmpd="sng" algn="ctr">
              <a:gradFill flip="none" rotWithShape="1">
                <a:gsLst>
                  <a:gs pos="0">
                    <a:sysClr val="window" lastClr="FFFFFF">
                      <a:lumMod val="71000"/>
                    </a:sysClr>
                  </a:gs>
                  <a:gs pos="100000">
                    <a:sysClr val="window" lastClr="FFFFFF"/>
                  </a:gs>
                </a:gsLst>
                <a:lin ang="2700000" scaled="1"/>
                <a:tileRect/>
              </a:gradFill>
              <a:prstDash val="solid"/>
              <a:miter lim="800000"/>
            </a:ln>
            <a:effectLst>
              <a:innerShdw blurRad="190500" dist="63500" dir="138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39" name="矩形 47"/>
            <p:cNvSpPr>
              <a:spLocks noChangeArrowheads="1"/>
            </p:cNvSpPr>
            <p:nvPr/>
          </p:nvSpPr>
          <p:spPr bwMode="auto">
            <a:xfrm>
              <a:off x="7152671" y="5555617"/>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marL="0" marR="0" lvl="0" indent="0" defTabSz="914400" eaLnBrk="1" fontAlgn="auto" latinLnBrk="0" hangingPunct="1">
                <a:lnSpc>
                  <a:spcPct val="130000"/>
                </a:lnSpc>
                <a:spcBef>
                  <a:spcPct val="0"/>
                </a:spcBef>
                <a:spcAft>
                  <a:spcPts val="0"/>
                </a:spcAft>
                <a:buClrTx/>
                <a:buSzTx/>
                <a:buFontTx/>
                <a:buNone/>
                <a:tabLst/>
                <a:defRPr/>
              </a:pPr>
              <a:r>
                <a:rPr kumimoji="0" lang="zh-CN" altLang="en-US" sz="105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您的内容打在这里，或者通过复制您的文本后，在此框中选择粘贴，并选择只保留文字。</a:t>
              </a:r>
              <a:endParaRPr kumimoji="0" lang="en-US" altLang="zh-CN" sz="105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sym typeface="微软雅黑" pitchFamily="34" charset="-122"/>
              </a:endParaRPr>
            </a:p>
          </p:txBody>
        </p:sp>
      </p:grpSp>
      <p:sp>
        <p:nvSpPr>
          <p:cNvPr id="140" name="矩形 3"/>
          <p:cNvSpPr>
            <a:spLocks noChangeArrowheads="1"/>
          </p:cNvSpPr>
          <p:nvPr/>
        </p:nvSpPr>
        <p:spPr bwMode="auto">
          <a:xfrm>
            <a:off x="5380690" y="4679465"/>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smtClean="0">
                <a:solidFill>
                  <a:srgbClr val="01ACBE"/>
                </a:solidFill>
                <a:latin typeface="Arial" panose="020B0604020202020204" pitchFamily="34" charset="0"/>
                <a:ea typeface="微软雅黑" pitchFamily="34" charset="-122"/>
                <a:cs typeface="Arial" panose="020B0604020202020204" pitchFamily="34" charset="0"/>
              </a:rPr>
              <a:t>单击此处添加标题</a:t>
            </a:r>
            <a:endParaRPr lang="zh-CN" altLang="en-US" sz="1500" b="1" dirty="0">
              <a:solidFill>
                <a:srgbClr val="01ACBE"/>
              </a:solidFill>
              <a:latin typeface="Arial" panose="020B0604020202020204" pitchFamily="34" charset="0"/>
              <a:ea typeface="微软雅黑" pitchFamily="34" charset="-122"/>
              <a:cs typeface="Arial" panose="020B0604020202020204" pitchFamily="34" charset="0"/>
            </a:endParaRPr>
          </a:p>
        </p:txBody>
      </p:sp>
      <p:cxnSp>
        <p:nvCxnSpPr>
          <p:cNvPr id="141" name="直接连接符 140"/>
          <p:cNvCxnSpPr/>
          <p:nvPr/>
        </p:nvCxnSpPr>
        <p:spPr>
          <a:xfrm>
            <a:off x="5169211" y="2704809"/>
            <a:ext cx="0" cy="866741"/>
          </a:xfrm>
          <a:prstGeom prst="line">
            <a:avLst/>
          </a:prstGeom>
          <a:noFill/>
          <a:ln w="12700" cap="flat" cmpd="sng" algn="ctr">
            <a:solidFill>
              <a:sysClr val="windowText" lastClr="000000"/>
            </a:solidFill>
            <a:prstDash val="sysDash"/>
            <a:miter lim="800000"/>
          </a:ln>
          <a:effectLst/>
        </p:spPr>
      </p:cxnSp>
      <p:cxnSp>
        <p:nvCxnSpPr>
          <p:cNvPr id="142" name="直接连接符 141"/>
          <p:cNvCxnSpPr/>
          <p:nvPr/>
        </p:nvCxnSpPr>
        <p:spPr>
          <a:xfrm>
            <a:off x="5169211" y="3746122"/>
            <a:ext cx="0" cy="866741"/>
          </a:xfrm>
          <a:prstGeom prst="line">
            <a:avLst/>
          </a:prstGeom>
          <a:noFill/>
          <a:ln w="12700" cap="flat" cmpd="sng" algn="ctr">
            <a:solidFill>
              <a:sysClr val="windowText" lastClr="000000"/>
            </a:solidFill>
            <a:prstDash val="sysDash"/>
            <a:miter lim="800000"/>
          </a:ln>
          <a:effectLst/>
        </p:spPr>
      </p:cxnSp>
      <p:cxnSp>
        <p:nvCxnSpPr>
          <p:cNvPr id="143" name="直接连接符 142"/>
          <p:cNvCxnSpPr/>
          <p:nvPr/>
        </p:nvCxnSpPr>
        <p:spPr>
          <a:xfrm>
            <a:off x="5178736" y="4794507"/>
            <a:ext cx="0" cy="866741"/>
          </a:xfrm>
          <a:prstGeom prst="line">
            <a:avLst/>
          </a:prstGeom>
          <a:noFill/>
          <a:ln w="12700" cap="flat" cmpd="sng" algn="ctr">
            <a:solidFill>
              <a:sysClr val="windowText" lastClr="000000"/>
            </a:solidFill>
            <a:prstDash val="sysDash"/>
            <a:miter lim="800000"/>
          </a:ln>
          <a:effectLst/>
        </p:spPr>
      </p:cxnSp>
    </p:spTree>
    <p:extLst>
      <p:ext uri="{BB962C8B-B14F-4D97-AF65-F5344CB8AC3E}">
        <p14:creationId xmlns:p14="http://schemas.microsoft.com/office/powerpoint/2010/main" val="821425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500"/>
                                        <p:tgtEl>
                                          <p:spTgt spid="73"/>
                                        </p:tgtEl>
                                      </p:cBhvr>
                                    </p:animEffect>
                                  </p:childTnLst>
                                </p:cTn>
                              </p:par>
                            </p:childTnLst>
                          </p:cTn>
                        </p:par>
                        <p:par>
                          <p:cTn id="8" fill="hold">
                            <p:stCondLst>
                              <p:cond delay="900"/>
                            </p:stCondLst>
                            <p:childTnLst>
                              <p:par>
                                <p:cTn id="9" presetID="22" presetClass="entr" presetSubtype="1"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wipe(up)">
                                      <p:cBhvr>
                                        <p:cTn id="11" dur="500"/>
                                        <p:tgtEl>
                                          <p:spTgt spid="74"/>
                                        </p:tgtEl>
                                      </p:cBhvr>
                                    </p:animEffect>
                                  </p:childTnLst>
                                </p:cTn>
                              </p:par>
                            </p:childTnLst>
                          </p:cTn>
                        </p:par>
                        <p:par>
                          <p:cTn id="12" fill="hold">
                            <p:stCondLst>
                              <p:cond delay="1400"/>
                            </p:stCondLst>
                            <p:childTnLst>
                              <p:par>
                                <p:cTn id="13" presetID="2" presetClass="entr" presetSubtype="8" accel="50000" decel="50000" fill="hold" grpId="0" nodeType="afterEffect">
                                  <p:stCondLst>
                                    <p:cond delay="0"/>
                                  </p:stCondLst>
                                  <p:childTnLst>
                                    <p:set>
                                      <p:cBhvr>
                                        <p:cTn id="14" dur="1" fill="hold">
                                          <p:stCondLst>
                                            <p:cond delay="0"/>
                                          </p:stCondLst>
                                        </p:cTn>
                                        <p:tgtEl>
                                          <p:spTgt spid="75"/>
                                        </p:tgtEl>
                                        <p:attrNameLst>
                                          <p:attrName>style.visibility</p:attrName>
                                        </p:attrNameLst>
                                      </p:cBhvr>
                                      <p:to>
                                        <p:strVal val="visible"/>
                                      </p:to>
                                    </p:set>
                                    <p:anim calcmode="lin" valueType="num">
                                      <p:cBhvr additive="base">
                                        <p:cTn id="15" dur="1000" fill="hold"/>
                                        <p:tgtEl>
                                          <p:spTgt spid="75"/>
                                        </p:tgtEl>
                                        <p:attrNameLst>
                                          <p:attrName>ppt_x</p:attrName>
                                        </p:attrNameLst>
                                      </p:cBhvr>
                                      <p:tavLst>
                                        <p:tav tm="0">
                                          <p:val>
                                            <p:strVal val="0-#ppt_w/2"/>
                                          </p:val>
                                        </p:tav>
                                        <p:tav tm="100000">
                                          <p:val>
                                            <p:strVal val="#ppt_x"/>
                                          </p:val>
                                        </p:tav>
                                      </p:tavLst>
                                    </p:anim>
                                    <p:anim calcmode="lin" valueType="num">
                                      <p:cBhvr additive="base">
                                        <p:cTn id="16" dur="1000" fill="hold"/>
                                        <p:tgtEl>
                                          <p:spTgt spid="75"/>
                                        </p:tgtEl>
                                        <p:attrNameLst>
                                          <p:attrName>ppt_y</p:attrName>
                                        </p:attrNameLst>
                                      </p:cBhvr>
                                      <p:tavLst>
                                        <p:tav tm="0">
                                          <p:val>
                                            <p:strVal val="#ppt_y"/>
                                          </p:val>
                                        </p:tav>
                                        <p:tav tm="100000">
                                          <p:val>
                                            <p:strVal val="#ppt_y"/>
                                          </p:val>
                                        </p:tav>
                                      </p:tavLst>
                                    </p:anim>
                                  </p:childTnLst>
                                </p:cTn>
                              </p:par>
                            </p:childTnLst>
                          </p:cTn>
                        </p:par>
                        <p:par>
                          <p:cTn id="17" fill="hold">
                            <p:stCondLst>
                              <p:cond delay="2400"/>
                            </p:stCondLst>
                            <p:childTnLst>
                              <p:par>
                                <p:cTn id="18" presetID="53" presetClass="entr" presetSubtype="16" fill="hold" nodeType="afterEffect">
                                  <p:stCondLst>
                                    <p:cond delay="0"/>
                                  </p:stCondLst>
                                  <p:childTnLst>
                                    <p:set>
                                      <p:cBhvr>
                                        <p:cTn id="19" dur="1" fill="hold">
                                          <p:stCondLst>
                                            <p:cond delay="0"/>
                                          </p:stCondLst>
                                        </p:cTn>
                                        <p:tgtEl>
                                          <p:spTgt spid="76"/>
                                        </p:tgtEl>
                                        <p:attrNameLst>
                                          <p:attrName>style.visibility</p:attrName>
                                        </p:attrNameLst>
                                      </p:cBhvr>
                                      <p:to>
                                        <p:strVal val="visible"/>
                                      </p:to>
                                    </p:set>
                                    <p:anim calcmode="lin" valueType="num">
                                      <p:cBhvr>
                                        <p:cTn id="20" dur="100" fill="hold"/>
                                        <p:tgtEl>
                                          <p:spTgt spid="76"/>
                                        </p:tgtEl>
                                        <p:attrNameLst>
                                          <p:attrName>ppt_w</p:attrName>
                                        </p:attrNameLst>
                                      </p:cBhvr>
                                      <p:tavLst>
                                        <p:tav tm="0">
                                          <p:val>
                                            <p:fltVal val="0"/>
                                          </p:val>
                                        </p:tav>
                                        <p:tav tm="100000">
                                          <p:val>
                                            <p:strVal val="#ppt_w"/>
                                          </p:val>
                                        </p:tav>
                                      </p:tavLst>
                                    </p:anim>
                                    <p:anim calcmode="lin" valueType="num">
                                      <p:cBhvr>
                                        <p:cTn id="21" dur="100" fill="hold"/>
                                        <p:tgtEl>
                                          <p:spTgt spid="76"/>
                                        </p:tgtEl>
                                        <p:attrNameLst>
                                          <p:attrName>ppt_h</p:attrName>
                                        </p:attrNameLst>
                                      </p:cBhvr>
                                      <p:tavLst>
                                        <p:tav tm="0">
                                          <p:val>
                                            <p:fltVal val="0"/>
                                          </p:val>
                                        </p:tav>
                                        <p:tav tm="100000">
                                          <p:val>
                                            <p:strVal val="#ppt_h"/>
                                          </p:val>
                                        </p:tav>
                                      </p:tavLst>
                                    </p:anim>
                                    <p:animEffect transition="in" filter="fade">
                                      <p:cBhvr>
                                        <p:cTn id="22" dur="100"/>
                                        <p:tgtEl>
                                          <p:spTgt spid="76"/>
                                        </p:tgtEl>
                                      </p:cBhvr>
                                    </p:animEffect>
                                  </p:childTnLst>
                                </p:cTn>
                              </p:par>
                              <p:par>
                                <p:cTn id="23" presetID="6" presetClass="emph" presetSubtype="0" fill="hold" nodeType="withEffect">
                                  <p:stCondLst>
                                    <p:cond delay="100"/>
                                  </p:stCondLst>
                                  <p:childTnLst>
                                    <p:animScale>
                                      <p:cBhvr>
                                        <p:cTn id="24" dur="100" fill="hold"/>
                                        <p:tgtEl>
                                          <p:spTgt spid="76"/>
                                        </p:tgtEl>
                                      </p:cBhvr>
                                      <p:by x="110000" y="110000"/>
                                    </p:animScale>
                                  </p:childTnLst>
                                </p:cTn>
                              </p:par>
                              <p:par>
                                <p:cTn id="25" presetID="6" presetClass="emph" presetSubtype="0" fill="hold" nodeType="withEffect">
                                  <p:stCondLst>
                                    <p:cond delay="200"/>
                                  </p:stCondLst>
                                  <p:childTnLst>
                                    <p:animScale>
                                      <p:cBhvr>
                                        <p:cTn id="26" dur="200" fill="hold"/>
                                        <p:tgtEl>
                                          <p:spTgt spid="76"/>
                                        </p:tgtEl>
                                      </p:cBhvr>
                                      <p:by x="90000" y="90000"/>
                                    </p:animScale>
                                  </p:childTnLst>
                                </p:cTn>
                              </p:par>
                              <p:par>
                                <p:cTn id="27" presetID="6" presetClass="emph" presetSubtype="0" fill="hold" nodeType="withEffect">
                                  <p:stCondLst>
                                    <p:cond delay="400"/>
                                  </p:stCondLst>
                                  <p:childTnLst>
                                    <p:animScale>
                                      <p:cBhvr>
                                        <p:cTn id="28" dur="100" fill="hold"/>
                                        <p:tgtEl>
                                          <p:spTgt spid="76"/>
                                        </p:tgtEl>
                                      </p:cBhvr>
                                      <p:by x="105000" y="105000"/>
                                    </p:animScale>
                                  </p:childTnLst>
                                </p:cTn>
                              </p:par>
                              <p:par>
                                <p:cTn id="29" presetID="6" presetClass="emph" presetSubtype="0" fill="hold" nodeType="withEffect">
                                  <p:stCondLst>
                                    <p:cond delay="500"/>
                                  </p:stCondLst>
                                  <p:childTnLst>
                                    <p:animScale>
                                      <p:cBhvr>
                                        <p:cTn id="30" dur="200" fill="hold"/>
                                        <p:tgtEl>
                                          <p:spTgt spid="76"/>
                                        </p:tgtEl>
                                      </p:cBhvr>
                                      <p:by x="95000" y="95000"/>
                                    </p:animScale>
                                  </p:childTnLst>
                                </p:cTn>
                              </p:par>
                            </p:childTnLst>
                          </p:cTn>
                        </p:par>
                        <p:par>
                          <p:cTn id="31" fill="hold">
                            <p:stCondLst>
                              <p:cond delay="3100"/>
                            </p:stCondLst>
                            <p:childTnLst>
                              <p:par>
                                <p:cTn id="32" presetID="16" presetClass="entr" presetSubtype="42" fill="hold" nodeType="afterEffect">
                                  <p:stCondLst>
                                    <p:cond delay="0"/>
                                  </p:stCondLst>
                                  <p:childTnLst>
                                    <p:set>
                                      <p:cBhvr>
                                        <p:cTn id="33" dur="1" fill="hold">
                                          <p:stCondLst>
                                            <p:cond delay="0"/>
                                          </p:stCondLst>
                                        </p:cTn>
                                        <p:tgtEl>
                                          <p:spTgt spid="141"/>
                                        </p:tgtEl>
                                        <p:attrNameLst>
                                          <p:attrName>style.visibility</p:attrName>
                                        </p:attrNameLst>
                                      </p:cBhvr>
                                      <p:to>
                                        <p:strVal val="visible"/>
                                      </p:to>
                                    </p:set>
                                    <p:animEffect transition="in" filter="barn(outHorizontal)">
                                      <p:cBhvr>
                                        <p:cTn id="34" dur="500"/>
                                        <p:tgtEl>
                                          <p:spTgt spid="141"/>
                                        </p:tgtEl>
                                      </p:cBhvr>
                                    </p:animEffect>
                                  </p:childTnLst>
                                </p:cTn>
                              </p:par>
                            </p:childTnLst>
                          </p:cTn>
                        </p:par>
                        <p:par>
                          <p:cTn id="35" fill="hold">
                            <p:stCondLst>
                              <p:cond delay="3600"/>
                            </p:stCondLst>
                            <p:childTnLst>
                              <p:par>
                                <p:cTn id="36" presetID="2" presetClass="entr" presetSubtype="2" accel="50000" decel="50000" fill="hold" grpId="0" nodeType="afterEffect">
                                  <p:stCondLst>
                                    <p:cond delay="0"/>
                                  </p:stCondLst>
                                  <p:childTnLst>
                                    <p:set>
                                      <p:cBhvr>
                                        <p:cTn id="37" dur="1" fill="hold">
                                          <p:stCondLst>
                                            <p:cond delay="0"/>
                                          </p:stCondLst>
                                        </p:cTn>
                                        <p:tgtEl>
                                          <p:spTgt spid="132"/>
                                        </p:tgtEl>
                                        <p:attrNameLst>
                                          <p:attrName>style.visibility</p:attrName>
                                        </p:attrNameLst>
                                      </p:cBhvr>
                                      <p:to>
                                        <p:strVal val="visible"/>
                                      </p:to>
                                    </p:set>
                                    <p:anim calcmode="lin" valueType="num">
                                      <p:cBhvr additive="base">
                                        <p:cTn id="38" dur="1000" fill="hold"/>
                                        <p:tgtEl>
                                          <p:spTgt spid="132"/>
                                        </p:tgtEl>
                                        <p:attrNameLst>
                                          <p:attrName>ppt_x</p:attrName>
                                        </p:attrNameLst>
                                      </p:cBhvr>
                                      <p:tavLst>
                                        <p:tav tm="0">
                                          <p:val>
                                            <p:strVal val="1+#ppt_w/2"/>
                                          </p:val>
                                        </p:tav>
                                        <p:tav tm="100000">
                                          <p:val>
                                            <p:strVal val="#ppt_x"/>
                                          </p:val>
                                        </p:tav>
                                      </p:tavLst>
                                    </p:anim>
                                    <p:anim calcmode="lin" valueType="num">
                                      <p:cBhvr additive="base">
                                        <p:cTn id="39" dur="1000" fill="hold"/>
                                        <p:tgtEl>
                                          <p:spTgt spid="132"/>
                                        </p:tgtEl>
                                        <p:attrNameLst>
                                          <p:attrName>ppt_y</p:attrName>
                                        </p:attrNameLst>
                                      </p:cBhvr>
                                      <p:tavLst>
                                        <p:tav tm="0">
                                          <p:val>
                                            <p:strVal val="#ppt_y"/>
                                          </p:val>
                                        </p:tav>
                                        <p:tav tm="100000">
                                          <p:val>
                                            <p:strVal val="#ppt_y"/>
                                          </p:val>
                                        </p:tav>
                                      </p:tavLst>
                                    </p:anim>
                                  </p:childTnLst>
                                </p:cTn>
                              </p:par>
                              <p:par>
                                <p:cTn id="40" presetID="2" presetClass="entr" presetSubtype="2" accel="50000" decel="50000" fill="hold" nodeType="withEffect">
                                  <p:stCondLst>
                                    <p:cond delay="0"/>
                                  </p:stCondLst>
                                  <p:childTnLst>
                                    <p:set>
                                      <p:cBhvr>
                                        <p:cTn id="41" dur="1" fill="hold">
                                          <p:stCondLst>
                                            <p:cond delay="0"/>
                                          </p:stCondLst>
                                        </p:cTn>
                                        <p:tgtEl>
                                          <p:spTgt spid="129"/>
                                        </p:tgtEl>
                                        <p:attrNameLst>
                                          <p:attrName>style.visibility</p:attrName>
                                        </p:attrNameLst>
                                      </p:cBhvr>
                                      <p:to>
                                        <p:strVal val="visible"/>
                                      </p:to>
                                    </p:set>
                                    <p:anim calcmode="lin" valueType="num">
                                      <p:cBhvr additive="base">
                                        <p:cTn id="42" dur="1000" fill="hold"/>
                                        <p:tgtEl>
                                          <p:spTgt spid="129"/>
                                        </p:tgtEl>
                                        <p:attrNameLst>
                                          <p:attrName>ppt_x</p:attrName>
                                        </p:attrNameLst>
                                      </p:cBhvr>
                                      <p:tavLst>
                                        <p:tav tm="0">
                                          <p:val>
                                            <p:strVal val="1+#ppt_w/2"/>
                                          </p:val>
                                        </p:tav>
                                        <p:tav tm="100000">
                                          <p:val>
                                            <p:strVal val="#ppt_x"/>
                                          </p:val>
                                        </p:tav>
                                      </p:tavLst>
                                    </p:anim>
                                    <p:anim calcmode="lin" valueType="num">
                                      <p:cBhvr additive="base">
                                        <p:cTn id="43" dur="1000" fill="hold"/>
                                        <p:tgtEl>
                                          <p:spTgt spid="129"/>
                                        </p:tgtEl>
                                        <p:attrNameLst>
                                          <p:attrName>ppt_y</p:attrName>
                                        </p:attrNameLst>
                                      </p:cBhvr>
                                      <p:tavLst>
                                        <p:tav tm="0">
                                          <p:val>
                                            <p:strVal val="#ppt_y"/>
                                          </p:val>
                                        </p:tav>
                                        <p:tav tm="100000">
                                          <p:val>
                                            <p:strVal val="#ppt_y"/>
                                          </p:val>
                                        </p:tav>
                                      </p:tavLst>
                                    </p:anim>
                                  </p:childTnLst>
                                </p:cTn>
                              </p:par>
                            </p:childTnLst>
                          </p:cTn>
                        </p:par>
                        <p:par>
                          <p:cTn id="44" fill="hold">
                            <p:stCondLst>
                              <p:cond delay="4600"/>
                            </p:stCondLst>
                            <p:childTnLst>
                              <p:par>
                                <p:cTn id="45" presetID="53" presetClass="entr" presetSubtype="16" fill="hold" nodeType="afterEffect">
                                  <p:stCondLst>
                                    <p:cond delay="0"/>
                                  </p:stCondLst>
                                  <p:childTnLst>
                                    <p:set>
                                      <p:cBhvr>
                                        <p:cTn id="46" dur="1" fill="hold">
                                          <p:stCondLst>
                                            <p:cond delay="0"/>
                                          </p:stCondLst>
                                        </p:cTn>
                                        <p:tgtEl>
                                          <p:spTgt spid="91"/>
                                        </p:tgtEl>
                                        <p:attrNameLst>
                                          <p:attrName>style.visibility</p:attrName>
                                        </p:attrNameLst>
                                      </p:cBhvr>
                                      <p:to>
                                        <p:strVal val="visible"/>
                                      </p:to>
                                    </p:set>
                                    <p:anim calcmode="lin" valueType="num">
                                      <p:cBhvr>
                                        <p:cTn id="47" dur="100" fill="hold"/>
                                        <p:tgtEl>
                                          <p:spTgt spid="91"/>
                                        </p:tgtEl>
                                        <p:attrNameLst>
                                          <p:attrName>ppt_w</p:attrName>
                                        </p:attrNameLst>
                                      </p:cBhvr>
                                      <p:tavLst>
                                        <p:tav tm="0">
                                          <p:val>
                                            <p:fltVal val="0"/>
                                          </p:val>
                                        </p:tav>
                                        <p:tav tm="100000">
                                          <p:val>
                                            <p:strVal val="#ppt_w"/>
                                          </p:val>
                                        </p:tav>
                                      </p:tavLst>
                                    </p:anim>
                                    <p:anim calcmode="lin" valueType="num">
                                      <p:cBhvr>
                                        <p:cTn id="48" dur="100" fill="hold"/>
                                        <p:tgtEl>
                                          <p:spTgt spid="91"/>
                                        </p:tgtEl>
                                        <p:attrNameLst>
                                          <p:attrName>ppt_h</p:attrName>
                                        </p:attrNameLst>
                                      </p:cBhvr>
                                      <p:tavLst>
                                        <p:tav tm="0">
                                          <p:val>
                                            <p:fltVal val="0"/>
                                          </p:val>
                                        </p:tav>
                                        <p:tav tm="100000">
                                          <p:val>
                                            <p:strVal val="#ppt_h"/>
                                          </p:val>
                                        </p:tav>
                                      </p:tavLst>
                                    </p:anim>
                                    <p:animEffect transition="in" filter="fade">
                                      <p:cBhvr>
                                        <p:cTn id="49" dur="100"/>
                                        <p:tgtEl>
                                          <p:spTgt spid="91"/>
                                        </p:tgtEl>
                                      </p:cBhvr>
                                    </p:animEffect>
                                  </p:childTnLst>
                                </p:cTn>
                              </p:par>
                              <p:par>
                                <p:cTn id="50" presetID="6" presetClass="emph" presetSubtype="0" fill="hold" nodeType="withEffect">
                                  <p:stCondLst>
                                    <p:cond delay="100"/>
                                  </p:stCondLst>
                                  <p:childTnLst>
                                    <p:animScale>
                                      <p:cBhvr>
                                        <p:cTn id="51" dur="100" fill="hold"/>
                                        <p:tgtEl>
                                          <p:spTgt spid="91"/>
                                        </p:tgtEl>
                                      </p:cBhvr>
                                      <p:by x="110000" y="110000"/>
                                    </p:animScale>
                                  </p:childTnLst>
                                </p:cTn>
                              </p:par>
                              <p:par>
                                <p:cTn id="52" presetID="6" presetClass="emph" presetSubtype="0" fill="hold" nodeType="withEffect">
                                  <p:stCondLst>
                                    <p:cond delay="200"/>
                                  </p:stCondLst>
                                  <p:childTnLst>
                                    <p:animScale>
                                      <p:cBhvr>
                                        <p:cTn id="53" dur="200" fill="hold"/>
                                        <p:tgtEl>
                                          <p:spTgt spid="91"/>
                                        </p:tgtEl>
                                      </p:cBhvr>
                                      <p:by x="90000" y="90000"/>
                                    </p:animScale>
                                  </p:childTnLst>
                                </p:cTn>
                              </p:par>
                              <p:par>
                                <p:cTn id="54" presetID="6" presetClass="emph" presetSubtype="0" fill="hold" nodeType="withEffect">
                                  <p:stCondLst>
                                    <p:cond delay="400"/>
                                  </p:stCondLst>
                                  <p:childTnLst>
                                    <p:animScale>
                                      <p:cBhvr>
                                        <p:cTn id="55" dur="100" fill="hold"/>
                                        <p:tgtEl>
                                          <p:spTgt spid="91"/>
                                        </p:tgtEl>
                                      </p:cBhvr>
                                      <p:by x="105000" y="105000"/>
                                    </p:animScale>
                                  </p:childTnLst>
                                </p:cTn>
                              </p:par>
                              <p:par>
                                <p:cTn id="56" presetID="6" presetClass="emph" presetSubtype="0" fill="hold" nodeType="withEffect">
                                  <p:stCondLst>
                                    <p:cond delay="500"/>
                                  </p:stCondLst>
                                  <p:childTnLst>
                                    <p:animScale>
                                      <p:cBhvr>
                                        <p:cTn id="57" dur="200" fill="hold"/>
                                        <p:tgtEl>
                                          <p:spTgt spid="91"/>
                                        </p:tgtEl>
                                      </p:cBhvr>
                                      <p:by x="95000" y="95000"/>
                                    </p:animScale>
                                  </p:childTnLst>
                                </p:cTn>
                              </p:par>
                            </p:childTnLst>
                          </p:cTn>
                        </p:par>
                        <p:par>
                          <p:cTn id="58" fill="hold">
                            <p:stCondLst>
                              <p:cond delay="5300"/>
                            </p:stCondLst>
                            <p:childTnLst>
                              <p:par>
                                <p:cTn id="59" presetID="16" presetClass="entr" presetSubtype="42" fill="hold" nodeType="afterEffect">
                                  <p:stCondLst>
                                    <p:cond delay="0"/>
                                  </p:stCondLst>
                                  <p:childTnLst>
                                    <p:set>
                                      <p:cBhvr>
                                        <p:cTn id="60" dur="1" fill="hold">
                                          <p:stCondLst>
                                            <p:cond delay="0"/>
                                          </p:stCondLst>
                                        </p:cTn>
                                        <p:tgtEl>
                                          <p:spTgt spid="142"/>
                                        </p:tgtEl>
                                        <p:attrNameLst>
                                          <p:attrName>style.visibility</p:attrName>
                                        </p:attrNameLst>
                                      </p:cBhvr>
                                      <p:to>
                                        <p:strVal val="visible"/>
                                      </p:to>
                                    </p:set>
                                    <p:animEffect transition="in" filter="barn(outHorizontal)">
                                      <p:cBhvr>
                                        <p:cTn id="61" dur="500"/>
                                        <p:tgtEl>
                                          <p:spTgt spid="142"/>
                                        </p:tgtEl>
                                      </p:cBhvr>
                                    </p:animEffect>
                                  </p:childTnLst>
                                </p:cTn>
                              </p:par>
                            </p:childTnLst>
                          </p:cTn>
                        </p:par>
                        <p:par>
                          <p:cTn id="62" fill="hold">
                            <p:stCondLst>
                              <p:cond delay="5800"/>
                            </p:stCondLst>
                            <p:childTnLst>
                              <p:par>
                                <p:cTn id="63" presetID="2" presetClass="entr" presetSubtype="2" accel="50000" decel="50000" fill="hold" grpId="0" nodeType="afterEffect">
                                  <p:stCondLst>
                                    <p:cond delay="0"/>
                                  </p:stCondLst>
                                  <p:childTnLst>
                                    <p:set>
                                      <p:cBhvr>
                                        <p:cTn id="64" dur="1" fill="hold">
                                          <p:stCondLst>
                                            <p:cond delay="0"/>
                                          </p:stCondLst>
                                        </p:cTn>
                                        <p:tgtEl>
                                          <p:spTgt spid="136"/>
                                        </p:tgtEl>
                                        <p:attrNameLst>
                                          <p:attrName>style.visibility</p:attrName>
                                        </p:attrNameLst>
                                      </p:cBhvr>
                                      <p:to>
                                        <p:strVal val="visible"/>
                                      </p:to>
                                    </p:set>
                                    <p:anim calcmode="lin" valueType="num">
                                      <p:cBhvr additive="base">
                                        <p:cTn id="65" dur="1000" fill="hold"/>
                                        <p:tgtEl>
                                          <p:spTgt spid="136"/>
                                        </p:tgtEl>
                                        <p:attrNameLst>
                                          <p:attrName>ppt_x</p:attrName>
                                        </p:attrNameLst>
                                      </p:cBhvr>
                                      <p:tavLst>
                                        <p:tav tm="0">
                                          <p:val>
                                            <p:strVal val="1+#ppt_w/2"/>
                                          </p:val>
                                        </p:tav>
                                        <p:tav tm="100000">
                                          <p:val>
                                            <p:strVal val="#ppt_x"/>
                                          </p:val>
                                        </p:tav>
                                      </p:tavLst>
                                    </p:anim>
                                    <p:anim calcmode="lin" valueType="num">
                                      <p:cBhvr additive="base">
                                        <p:cTn id="66" dur="1000" fill="hold"/>
                                        <p:tgtEl>
                                          <p:spTgt spid="136"/>
                                        </p:tgtEl>
                                        <p:attrNameLst>
                                          <p:attrName>ppt_y</p:attrName>
                                        </p:attrNameLst>
                                      </p:cBhvr>
                                      <p:tavLst>
                                        <p:tav tm="0">
                                          <p:val>
                                            <p:strVal val="#ppt_y"/>
                                          </p:val>
                                        </p:tav>
                                        <p:tav tm="100000">
                                          <p:val>
                                            <p:strVal val="#ppt_y"/>
                                          </p:val>
                                        </p:tav>
                                      </p:tavLst>
                                    </p:anim>
                                  </p:childTnLst>
                                </p:cTn>
                              </p:par>
                              <p:par>
                                <p:cTn id="67" presetID="2" presetClass="entr" presetSubtype="2" accel="50000" decel="50000" fill="hold" nodeType="withEffect">
                                  <p:stCondLst>
                                    <p:cond delay="0"/>
                                  </p:stCondLst>
                                  <p:childTnLst>
                                    <p:set>
                                      <p:cBhvr>
                                        <p:cTn id="68" dur="1" fill="hold">
                                          <p:stCondLst>
                                            <p:cond delay="0"/>
                                          </p:stCondLst>
                                        </p:cTn>
                                        <p:tgtEl>
                                          <p:spTgt spid="133"/>
                                        </p:tgtEl>
                                        <p:attrNameLst>
                                          <p:attrName>style.visibility</p:attrName>
                                        </p:attrNameLst>
                                      </p:cBhvr>
                                      <p:to>
                                        <p:strVal val="visible"/>
                                      </p:to>
                                    </p:set>
                                    <p:anim calcmode="lin" valueType="num">
                                      <p:cBhvr additive="base">
                                        <p:cTn id="69" dur="1000" fill="hold"/>
                                        <p:tgtEl>
                                          <p:spTgt spid="133"/>
                                        </p:tgtEl>
                                        <p:attrNameLst>
                                          <p:attrName>ppt_x</p:attrName>
                                        </p:attrNameLst>
                                      </p:cBhvr>
                                      <p:tavLst>
                                        <p:tav tm="0">
                                          <p:val>
                                            <p:strVal val="1+#ppt_w/2"/>
                                          </p:val>
                                        </p:tav>
                                        <p:tav tm="100000">
                                          <p:val>
                                            <p:strVal val="#ppt_x"/>
                                          </p:val>
                                        </p:tav>
                                      </p:tavLst>
                                    </p:anim>
                                    <p:anim calcmode="lin" valueType="num">
                                      <p:cBhvr additive="base">
                                        <p:cTn id="70" dur="1000" fill="hold"/>
                                        <p:tgtEl>
                                          <p:spTgt spid="133"/>
                                        </p:tgtEl>
                                        <p:attrNameLst>
                                          <p:attrName>ppt_y</p:attrName>
                                        </p:attrNameLst>
                                      </p:cBhvr>
                                      <p:tavLst>
                                        <p:tav tm="0">
                                          <p:val>
                                            <p:strVal val="#ppt_y"/>
                                          </p:val>
                                        </p:tav>
                                        <p:tav tm="100000">
                                          <p:val>
                                            <p:strVal val="#ppt_y"/>
                                          </p:val>
                                        </p:tav>
                                      </p:tavLst>
                                    </p:anim>
                                  </p:childTnLst>
                                </p:cTn>
                              </p:par>
                            </p:childTnLst>
                          </p:cTn>
                        </p:par>
                        <p:par>
                          <p:cTn id="71" fill="hold">
                            <p:stCondLst>
                              <p:cond delay="6800"/>
                            </p:stCondLst>
                            <p:childTnLst>
                              <p:par>
                                <p:cTn id="72" presetID="53" presetClass="entr" presetSubtype="16" fill="hold" nodeType="afterEffect">
                                  <p:stCondLst>
                                    <p:cond delay="0"/>
                                  </p:stCondLst>
                                  <p:childTnLst>
                                    <p:set>
                                      <p:cBhvr>
                                        <p:cTn id="73" dur="1" fill="hold">
                                          <p:stCondLst>
                                            <p:cond delay="0"/>
                                          </p:stCondLst>
                                        </p:cTn>
                                        <p:tgtEl>
                                          <p:spTgt spid="114"/>
                                        </p:tgtEl>
                                        <p:attrNameLst>
                                          <p:attrName>style.visibility</p:attrName>
                                        </p:attrNameLst>
                                      </p:cBhvr>
                                      <p:to>
                                        <p:strVal val="visible"/>
                                      </p:to>
                                    </p:set>
                                    <p:anim calcmode="lin" valueType="num">
                                      <p:cBhvr>
                                        <p:cTn id="74" dur="100" fill="hold"/>
                                        <p:tgtEl>
                                          <p:spTgt spid="114"/>
                                        </p:tgtEl>
                                        <p:attrNameLst>
                                          <p:attrName>ppt_w</p:attrName>
                                        </p:attrNameLst>
                                      </p:cBhvr>
                                      <p:tavLst>
                                        <p:tav tm="0">
                                          <p:val>
                                            <p:fltVal val="0"/>
                                          </p:val>
                                        </p:tav>
                                        <p:tav tm="100000">
                                          <p:val>
                                            <p:strVal val="#ppt_w"/>
                                          </p:val>
                                        </p:tav>
                                      </p:tavLst>
                                    </p:anim>
                                    <p:anim calcmode="lin" valueType="num">
                                      <p:cBhvr>
                                        <p:cTn id="75" dur="100" fill="hold"/>
                                        <p:tgtEl>
                                          <p:spTgt spid="114"/>
                                        </p:tgtEl>
                                        <p:attrNameLst>
                                          <p:attrName>ppt_h</p:attrName>
                                        </p:attrNameLst>
                                      </p:cBhvr>
                                      <p:tavLst>
                                        <p:tav tm="0">
                                          <p:val>
                                            <p:fltVal val="0"/>
                                          </p:val>
                                        </p:tav>
                                        <p:tav tm="100000">
                                          <p:val>
                                            <p:strVal val="#ppt_h"/>
                                          </p:val>
                                        </p:tav>
                                      </p:tavLst>
                                    </p:anim>
                                    <p:animEffect transition="in" filter="fade">
                                      <p:cBhvr>
                                        <p:cTn id="76" dur="100"/>
                                        <p:tgtEl>
                                          <p:spTgt spid="114"/>
                                        </p:tgtEl>
                                      </p:cBhvr>
                                    </p:animEffect>
                                  </p:childTnLst>
                                </p:cTn>
                              </p:par>
                              <p:par>
                                <p:cTn id="77" presetID="6" presetClass="emph" presetSubtype="0" fill="hold" nodeType="withEffect">
                                  <p:stCondLst>
                                    <p:cond delay="100"/>
                                  </p:stCondLst>
                                  <p:childTnLst>
                                    <p:animScale>
                                      <p:cBhvr>
                                        <p:cTn id="78" dur="100" fill="hold"/>
                                        <p:tgtEl>
                                          <p:spTgt spid="114"/>
                                        </p:tgtEl>
                                      </p:cBhvr>
                                      <p:by x="110000" y="110000"/>
                                    </p:animScale>
                                  </p:childTnLst>
                                </p:cTn>
                              </p:par>
                              <p:par>
                                <p:cTn id="79" presetID="6" presetClass="emph" presetSubtype="0" fill="hold" nodeType="withEffect">
                                  <p:stCondLst>
                                    <p:cond delay="200"/>
                                  </p:stCondLst>
                                  <p:childTnLst>
                                    <p:animScale>
                                      <p:cBhvr>
                                        <p:cTn id="80" dur="200" fill="hold"/>
                                        <p:tgtEl>
                                          <p:spTgt spid="114"/>
                                        </p:tgtEl>
                                      </p:cBhvr>
                                      <p:by x="90000" y="90000"/>
                                    </p:animScale>
                                  </p:childTnLst>
                                </p:cTn>
                              </p:par>
                              <p:par>
                                <p:cTn id="81" presetID="6" presetClass="emph" presetSubtype="0" fill="hold" nodeType="withEffect">
                                  <p:stCondLst>
                                    <p:cond delay="400"/>
                                  </p:stCondLst>
                                  <p:childTnLst>
                                    <p:animScale>
                                      <p:cBhvr>
                                        <p:cTn id="82" dur="100" fill="hold"/>
                                        <p:tgtEl>
                                          <p:spTgt spid="114"/>
                                        </p:tgtEl>
                                      </p:cBhvr>
                                      <p:by x="105000" y="105000"/>
                                    </p:animScale>
                                  </p:childTnLst>
                                </p:cTn>
                              </p:par>
                              <p:par>
                                <p:cTn id="83" presetID="6" presetClass="emph" presetSubtype="0" fill="hold" nodeType="withEffect">
                                  <p:stCondLst>
                                    <p:cond delay="500"/>
                                  </p:stCondLst>
                                  <p:childTnLst>
                                    <p:animScale>
                                      <p:cBhvr>
                                        <p:cTn id="84" dur="200" fill="hold"/>
                                        <p:tgtEl>
                                          <p:spTgt spid="114"/>
                                        </p:tgtEl>
                                      </p:cBhvr>
                                      <p:by x="95000" y="95000"/>
                                    </p:animScale>
                                  </p:childTnLst>
                                </p:cTn>
                              </p:par>
                            </p:childTnLst>
                          </p:cTn>
                        </p:par>
                        <p:par>
                          <p:cTn id="85" fill="hold">
                            <p:stCondLst>
                              <p:cond delay="7500"/>
                            </p:stCondLst>
                            <p:childTnLst>
                              <p:par>
                                <p:cTn id="86" presetID="16" presetClass="entr" presetSubtype="42" fill="hold" nodeType="afterEffect">
                                  <p:stCondLst>
                                    <p:cond delay="0"/>
                                  </p:stCondLst>
                                  <p:childTnLst>
                                    <p:set>
                                      <p:cBhvr>
                                        <p:cTn id="87" dur="1" fill="hold">
                                          <p:stCondLst>
                                            <p:cond delay="0"/>
                                          </p:stCondLst>
                                        </p:cTn>
                                        <p:tgtEl>
                                          <p:spTgt spid="143"/>
                                        </p:tgtEl>
                                        <p:attrNameLst>
                                          <p:attrName>style.visibility</p:attrName>
                                        </p:attrNameLst>
                                      </p:cBhvr>
                                      <p:to>
                                        <p:strVal val="visible"/>
                                      </p:to>
                                    </p:set>
                                    <p:animEffect transition="in" filter="barn(outHorizontal)">
                                      <p:cBhvr>
                                        <p:cTn id="88" dur="500"/>
                                        <p:tgtEl>
                                          <p:spTgt spid="143"/>
                                        </p:tgtEl>
                                      </p:cBhvr>
                                    </p:animEffect>
                                  </p:childTnLst>
                                </p:cTn>
                              </p:par>
                            </p:childTnLst>
                          </p:cTn>
                        </p:par>
                        <p:par>
                          <p:cTn id="89" fill="hold">
                            <p:stCondLst>
                              <p:cond delay="8000"/>
                            </p:stCondLst>
                            <p:childTnLst>
                              <p:par>
                                <p:cTn id="90" presetID="2" presetClass="entr" presetSubtype="2" accel="50000" decel="50000" fill="hold" grpId="0" nodeType="afterEffect">
                                  <p:stCondLst>
                                    <p:cond delay="0"/>
                                  </p:stCondLst>
                                  <p:childTnLst>
                                    <p:set>
                                      <p:cBhvr>
                                        <p:cTn id="91" dur="1" fill="hold">
                                          <p:stCondLst>
                                            <p:cond delay="0"/>
                                          </p:stCondLst>
                                        </p:cTn>
                                        <p:tgtEl>
                                          <p:spTgt spid="140"/>
                                        </p:tgtEl>
                                        <p:attrNameLst>
                                          <p:attrName>style.visibility</p:attrName>
                                        </p:attrNameLst>
                                      </p:cBhvr>
                                      <p:to>
                                        <p:strVal val="visible"/>
                                      </p:to>
                                    </p:set>
                                    <p:anim calcmode="lin" valueType="num">
                                      <p:cBhvr additive="base">
                                        <p:cTn id="92" dur="1000" fill="hold"/>
                                        <p:tgtEl>
                                          <p:spTgt spid="140"/>
                                        </p:tgtEl>
                                        <p:attrNameLst>
                                          <p:attrName>ppt_x</p:attrName>
                                        </p:attrNameLst>
                                      </p:cBhvr>
                                      <p:tavLst>
                                        <p:tav tm="0">
                                          <p:val>
                                            <p:strVal val="1+#ppt_w/2"/>
                                          </p:val>
                                        </p:tav>
                                        <p:tav tm="100000">
                                          <p:val>
                                            <p:strVal val="#ppt_x"/>
                                          </p:val>
                                        </p:tav>
                                      </p:tavLst>
                                    </p:anim>
                                    <p:anim calcmode="lin" valueType="num">
                                      <p:cBhvr additive="base">
                                        <p:cTn id="93" dur="1000" fill="hold"/>
                                        <p:tgtEl>
                                          <p:spTgt spid="140"/>
                                        </p:tgtEl>
                                        <p:attrNameLst>
                                          <p:attrName>ppt_y</p:attrName>
                                        </p:attrNameLst>
                                      </p:cBhvr>
                                      <p:tavLst>
                                        <p:tav tm="0">
                                          <p:val>
                                            <p:strVal val="#ppt_y"/>
                                          </p:val>
                                        </p:tav>
                                        <p:tav tm="100000">
                                          <p:val>
                                            <p:strVal val="#ppt_y"/>
                                          </p:val>
                                        </p:tav>
                                      </p:tavLst>
                                    </p:anim>
                                  </p:childTnLst>
                                </p:cTn>
                              </p:par>
                              <p:par>
                                <p:cTn id="94" presetID="2" presetClass="entr" presetSubtype="2" accel="50000" decel="50000" fill="hold" nodeType="withEffect">
                                  <p:stCondLst>
                                    <p:cond delay="0"/>
                                  </p:stCondLst>
                                  <p:childTnLst>
                                    <p:set>
                                      <p:cBhvr>
                                        <p:cTn id="95" dur="1" fill="hold">
                                          <p:stCondLst>
                                            <p:cond delay="0"/>
                                          </p:stCondLst>
                                        </p:cTn>
                                        <p:tgtEl>
                                          <p:spTgt spid="137"/>
                                        </p:tgtEl>
                                        <p:attrNameLst>
                                          <p:attrName>style.visibility</p:attrName>
                                        </p:attrNameLst>
                                      </p:cBhvr>
                                      <p:to>
                                        <p:strVal val="visible"/>
                                      </p:to>
                                    </p:set>
                                    <p:anim calcmode="lin" valueType="num">
                                      <p:cBhvr additive="base">
                                        <p:cTn id="96" dur="1000" fill="hold"/>
                                        <p:tgtEl>
                                          <p:spTgt spid="137"/>
                                        </p:tgtEl>
                                        <p:attrNameLst>
                                          <p:attrName>ppt_x</p:attrName>
                                        </p:attrNameLst>
                                      </p:cBhvr>
                                      <p:tavLst>
                                        <p:tav tm="0">
                                          <p:val>
                                            <p:strVal val="1+#ppt_w/2"/>
                                          </p:val>
                                        </p:tav>
                                        <p:tav tm="100000">
                                          <p:val>
                                            <p:strVal val="#ppt_x"/>
                                          </p:val>
                                        </p:tav>
                                      </p:tavLst>
                                    </p:anim>
                                    <p:anim calcmode="lin" valueType="num">
                                      <p:cBhvr additive="base">
                                        <p:cTn id="97" dur="1000" fill="hold"/>
                                        <p:tgtEl>
                                          <p:spTgt spid="1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4" grpId="0"/>
      <p:bldP spid="75" grpId="0" animBg="1"/>
      <p:bldP spid="132" grpId="0"/>
      <p:bldP spid="136" grpId="0"/>
      <p:bldP spid="14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圆角矩形 69"/>
          <p:cNvSpPr/>
          <p:nvPr/>
        </p:nvSpPr>
        <p:spPr>
          <a:xfrm>
            <a:off x="2780155" y="1297694"/>
            <a:ext cx="3583687" cy="494625"/>
          </a:xfrm>
          <a:prstGeom prst="roundRect">
            <a:avLst>
              <a:gd name="adj" fmla="val 42270"/>
            </a:avLst>
          </a:prstGeom>
          <a:gradFill>
            <a:gsLst>
              <a:gs pos="99000">
                <a:sysClr val="window" lastClr="FFFFFF"/>
              </a:gs>
              <a:gs pos="0">
                <a:sysClr val="window" lastClr="FFFFFF">
                  <a:lumMod val="95000"/>
                </a:sysClr>
              </a:gs>
            </a:gsLst>
            <a:lin ang="0" scaled="0"/>
          </a:gradFill>
          <a:ln w="12700" cap="flat" cmpd="sng" algn="ctr">
            <a:noFill/>
            <a:prstDash val="solid"/>
            <a:miter lim="800000"/>
          </a:ln>
          <a:effectLst>
            <a:innerShdw blurRad="63500" dist="12700" dir="162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F45159"/>
                </a:solidFill>
                <a:effectLst/>
                <a:uLnTx/>
                <a:uFillTx/>
                <a:latin typeface="微软雅黑" panose="020B0503020204020204" pitchFamily="34" charset="-122"/>
                <a:ea typeface="微软雅黑" panose="020B0503020204020204" pitchFamily="34" charset="-122"/>
                <a:cs typeface="+mn-cs"/>
              </a:rPr>
              <a:t>单击添加标题</a:t>
            </a:r>
            <a:endParaRPr kumimoji="0" lang="zh-CN" altLang="en-US" sz="1800" b="1" i="0" u="none" strike="noStrike" kern="0" cap="none" spc="0" normalizeH="0" baseline="0" noProof="0" dirty="0">
              <a:ln>
                <a:noFill/>
              </a:ln>
              <a:solidFill>
                <a:srgbClr val="F45159"/>
              </a:solidFill>
              <a:effectLst/>
              <a:uLnTx/>
              <a:uFillTx/>
              <a:latin typeface="微软雅黑" panose="020B0503020204020204" pitchFamily="34" charset="-122"/>
              <a:ea typeface="微软雅黑" panose="020B0503020204020204" pitchFamily="34" charset="-122"/>
              <a:cs typeface="+mn-cs"/>
            </a:endParaRPr>
          </a:p>
        </p:txBody>
      </p:sp>
      <p:sp>
        <p:nvSpPr>
          <p:cNvPr id="71" name="矩形 70"/>
          <p:cNvSpPr/>
          <p:nvPr/>
        </p:nvSpPr>
        <p:spPr>
          <a:xfrm>
            <a:off x="1682906" y="2265048"/>
            <a:ext cx="2223167" cy="1204617"/>
          </a:xfrm>
          <a:prstGeom prst="rect">
            <a:avLst/>
          </a:prstGeom>
          <a:solidFill>
            <a:sysClr val="window" lastClr="FFFFFF">
              <a:lumMod val="95000"/>
            </a:sysClr>
          </a:solidFill>
          <a:ln w="25400" cap="flat" cmpd="sng" algn="ctr">
            <a:gradFill flip="none" rotWithShape="1">
              <a:gsLst>
                <a:gs pos="0">
                  <a:sysClr val="window" lastClr="FFFFFF">
                    <a:lumMod val="71000"/>
                  </a:sysClr>
                </a:gs>
                <a:gs pos="100000">
                  <a:sysClr val="window" lastClr="FFFFFF"/>
                </a:gs>
              </a:gsLst>
              <a:lin ang="2700000" scaled="1"/>
              <a:tileRect/>
            </a:gradFill>
            <a:prstDash val="solid"/>
            <a:miter lim="800000"/>
          </a:ln>
          <a:effectLst>
            <a:innerShdw blurRad="190500" dist="63500" dir="138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72" name="矩形 71"/>
          <p:cNvSpPr/>
          <p:nvPr/>
        </p:nvSpPr>
        <p:spPr>
          <a:xfrm>
            <a:off x="6094723" y="2265048"/>
            <a:ext cx="2223167" cy="1204617"/>
          </a:xfrm>
          <a:prstGeom prst="rect">
            <a:avLst/>
          </a:prstGeom>
          <a:solidFill>
            <a:sysClr val="window" lastClr="FFFFFF">
              <a:lumMod val="95000"/>
            </a:sysClr>
          </a:solidFill>
          <a:ln w="25400" cap="flat" cmpd="sng" algn="ctr">
            <a:gradFill flip="none" rotWithShape="1">
              <a:gsLst>
                <a:gs pos="0">
                  <a:sysClr val="window" lastClr="FFFFFF">
                    <a:lumMod val="71000"/>
                  </a:sysClr>
                </a:gs>
                <a:gs pos="100000">
                  <a:sysClr val="window" lastClr="FFFFFF"/>
                </a:gs>
              </a:gsLst>
              <a:lin ang="2700000" scaled="1"/>
              <a:tileRect/>
            </a:gradFill>
            <a:prstDash val="solid"/>
            <a:miter lim="800000"/>
          </a:ln>
          <a:effectLst>
            <a:innerShdw blurRad="190500" dist="63500" dir="138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73" name="矩形 72"/>
          <p:cNvSpPr/>
          <p:nvPr/>
        </p:nvSpPr>
        <p:spPr>
          <a:xfrm>
            <a:off x="981192" y="4040105"/>
            <a:ext cx="2223167" cy="1204617"/>
          </a:xfrm>
          <a:prstGeom prst="rect">
            <a:avLst/>
          </a:prstGeom>
          <a:solidFill>
            <a:sysClr val="window" lastClr="FFFFFF">
              <a:lumMod val="95000"/>
            </a:sysClr>
          </a:solidFill>
          <a:ln w="25400" cap="flat" cmpd="sng" algn="ctr">
            <a:gradFill flip="none" rotWithShape="1">
              <a:gsLst>
                <a:gs pos="0">
                  <a:sysClr val="window" lastClr="FFFFFF">
                    <a:lumMod val="71000"/>
                  </a:sysClr>
                </a:gs>
                <a:gs pos="100000">
                  <a:sysClr val="window" lastClr="FFFFFF"/>
                </a:gs>
              </a:gsLst>
              <a:lin ang="2700000" scaled="1"/>
              <a:tileRect/>
            </a:gradFill>
            <a:prstDash val="solid"/>
            <a:miter lim="800000"/>
          </a:ln>
          <a:effectLst>
            <a:innerShdw blurRad="190500" dist="63500" dir="138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74" name="矩形 73"/>
          <p:cNvSpPr/>
          <p:nvPr/>
        </p:nvSpPr>
        <p:spPr>
          <a:xfrm>
            <a:off x="5459683" y="4040105"/>
            <a:ext cx="2223167" cy="1204617"/>
          </a:xfrm>
          <a:prstGeom prst="rect">
            <a:avLst/>
          </a:prstGeom>
          <a:solidFill>
            <a:sysClr val="window" lastClr="FFFFFF">
              <a:lumMod val="95000"/>
            </a:sysClr>
          </a:solidFill>
          <a:ln w="25400" cap="flat" cmpd="sng" algn="ctr">
            <a:gradFill flip="none" rotWithShape="1">
              <a:gsLst>
                <a:gs pos="0">
                  <a:sysClr val="window" lastClr="FFFFFF">
                    <a:lumMod val="71000"/>
                  </a:sysClr>
                </a:gs>
                <a:gs pos="100000">
                  <a:sysClr val="window" lastClr="FFFFFF"/>
                </a:gs>
              </a:gsLst>
              <a:lin ang="2700000" scaled="1"/>
              <a:tileRect/>
            </a:gradFill>
            <a:prstDash val="solid"/>
            <a:miter lim="800000"/>
          </a:ln>
          <a:effectLst>
            <a:innerShdw blurRad="190500" dist="63500" dir="138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nvGrpSpPr>
          <p:cNvPr id="75" name="组合 74"/>
          <p:cNvGrpSpPr/>
          <p:nvPr/>
        </p:nvGrpSpPr>
        <p:grpSpPr>
          <a:xfrm>
            <a:off x="339086" y="2090867"/>
            <a:ext cx="1722794" cy="1526899"/>
            <a:chOff x="452114" y="1509685"/>
            <a:chExt cx="2297059" cy="2035865"/>
          </a:xfrm>
        </p:grpSpPr>
        <p:grpSp>
          <p:nvGrpSpPr>
            <p:cNvPr id="76" name="组合 75"/>
            <p:cNvGrpSpPr/>
            <p:nvPr/>
          </p:nvGrpSpPr>
          <p:grpSpPr>
            <a:xfrm>
              <a:off x="452114" y="1509685"/>
              <a:ext cx="2297059" cy="2035865"/>
              <a:chOff x="1529861" y="1829264"/>
              <a:chExt cx="2452453" cy="2173589"/>
            </a:xfrm>
          </p:grpSpPr>
          <p:sp>
            <p:nvSpPr>
              <p:cNvPr id="84"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ysClr val="window" lastClr="FFFFFF"/>
                  </a:gs>
                  <a:gs pos="0">
                    <a:sysClr val="window" lastClr="FFFFFF">
                      <a:lumMod val="85000"/>
                    </a:sysClr>
                  </a:gs>
                </a:gsLst>
                <a:lin ang="2700000" scaled="1"/>
              </a:gradFill>
              <a:ln w="19050">
                <a:gradFill flip="none" rotWithShape="1">
                  <a:gsLst>
                    <a:gs pos="0">
                      <a:sysClr val="window" lastClr="FFFFFF"/>
                    </a:gs>
                    <a:gs pos="100000">
                      <a:sysClr val="window" lastClr="FFFFFF">
                        <a:lumMod val="85000"/>
                      </a:sys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5"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19050">
                <a:noFill/>
              </a:ln>
              <a:effectLst>
                <a:softEdge rad="0"/>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77" name="文本框 71"/>
            <p:cNvSpPr txBox="1"/>
            <p:nvPr/>
          </p:nvSpPr>
          <p:spPr>
            <a:xfrm>
              <a:off x="974167" y="2096528"/>
              <a:ext cx="1418059" cy="33094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13" b="1" i="0" u="none" strike="noStrike" kern="0" cap="none" spc="0" normalizeH="0" baseline="0" noProof="0" dirty="0">
                  <a:ln>
                    <a:noFill/>
                  </a:ln>
                  <a:solidFill>
                    <a:sysClr val="window" lastClr="FFFFFF"/>
                  </a:solidFill>
                  <a:effectLst/>
                  <a:uLnTx/>
                  <a:uFillTx/>
                  <a:latin typeface="宋体"/>
                </a:rPr>
                <a:t>项目名称</a:t>
              </a:r>
            </a:p>
          </p:txBody>
        </p:sp>
        <p:sp>
          <p:nvSpPr>
            <p:cNvPr id="78" name="文本框 72"/>
            <p:cNvSpPr txBox="1"/>
            <p:nvPr/>
          </p:nvSpPr>
          <p:spPr>
            <a:xfrm>
              <a:off x="852803" y="2443748"/>
              <a:ext cx="1539423" cy="584776"/>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75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点击添加文字说明详情</a:t>
              </a:r>
              <a:endParaRPr kumimoji="0" lang="en-US" altLang="zh-CN" sz="75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75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点击添加文字说明详情</a:t>
              </a:r>
            </a:p>
          </p:txBody>
        </p:sp>
        <p:grpSp>
          <p:nvGrpSpPr>
            <p:cNvPr id="79" name="Group 909"/>
            <p:cNvGrpSpPr>
              <a:grpSpLocks noChangeAspect="1"/>
            </p:cNvGrpSpPr>
            <p:nvPr/>
          </p:nvGrpSpPr>
          <p:grpSpPr bwMode="auto">
            <a:xfrm>
              <a:off x="1783249" y="1747263"/>
              <a:ext cx="321515" cy="274198"/>
              <a:chOff x="6090" y="1175"/>
              <a:chExt cx="265" cy="226"/>
            </a:xfrm>
            <a:solidFill>
              <a:sysClr val="window" lastClr="FFFFFF"/>
            </a:solidFill>
            <a:effectLst/>
          </p:grpSpPr>
          <p:sp>
            <p:nvSpPr>
              <p:cNvPr id="80" name="Freeform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endParaRPr>
              </a:p>
            </p:txBody>
          </p:sp>
          <p:sp>
            <p:nvSpPr>
              <p:cNvPr id="81" name="Freeform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endParaRPr>
              </a:p>
            </p:txBody>
          </p:sp>
          <p:sp>
            <p:nvSpPr>
              <p:cNvPr id="82" name="Freeform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endParaRPr>
              </a:p>
            </p:txBody>
          </p:sp>
          <p:sp>
            <p:nvSpPr>
              <p:cNvPr id="83" name="Freeform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endParaRPr>
              </a:p>
            </p:txBody>
          </p:sp>
        </p:grpSp>
      </p:grpSp>
      <p:grpSp>
        <p:nvGrpSpPr>
          <p:cNvPr id="86" name="组合 85"/>
          <p:cNvGrpSpPr/>
          <p:nvPr/>
        </p:nvGrpSpPr>
        <p:grpSpPr>
          <a:xfrm>
            <a:off x="2867443" y="3885571"/>
            <a:ext cx="1722794" cy="1526899"/>
            <a:chOff x="3823257" y="3902623"/>
            <a:chExt cx="2297059" cy="2035865"/>
          </a:xfrm>
        </p:grpSpPr>
        <p:grpSp>
          <p:nvGrpSpPr>
            <p:cNvPr id="87" name="组合 86"/>
            <p:cNvGrpSpPr/>
            <p:nvPr/>
          </p:nvGrpSpPr>
          <p:grpSpPr>
            <a:xfrm>
              <a:off x="3823257" y="3902623"/>
              <a:ext cx="2297059" cy="2035865"/>
              <a:chOff x="1529861" y="1829264"/>
              <a:chExt cx="2452453" cy="2173589"/>
            </a:xfrm>
          </p:grpSpPr>
          <p:sp>
            <p:nvSpPr>
              <p:cNvPr id="94"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ysClr val="window" lastClr="FFFFFF"/>
                  </a:gs>
                  <a:gs pos="0">
                    <a:sysClr val="window" lastClr="FFFFFF">
                      <a:lumMod val="85000"/>
                    </a:sysClr>
                  </a:gs>
                </a:gsLst>
                <a:lin ang="2700000" scaled="1"/>
              </a:gradFill>
              <a:ln w="19050">
                <a:gradFill flip="none" rotWithShape="1">
                  <a:gsLst>
                    <a:gs pos="0">
                      <a:sysClr val="window" lastClr="FFFFFF"/>
                    </a:gs>
                    <a:gs pos="100000">
                      <a:sysClr val="window" lastClr="FFFFFF">
                        <a:lumMod val="85000"/>
                      </a:sys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5"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19050">
                <a:noFill/>
              </a:ln>
              <a:effectLst>
                <a:softEdge rad="0"/>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88" name="文本框 79"/>
            <p:cNvSpPr txBox="1"/>
            <p:nvPr/>
          </p:nvSpPr>
          <p:spPr>
            <a:xfrm>
              <a:off x="4367898" y="4509914"/>
              <a:ext cx="1599342" cy="33094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13" b="1" i="0" u="none" strike="noStrike" kern="0" cap="none" spc="0" normalizeH="0" baseline="0" noProof="0" dirty="0">
                  <a:ln>
                    <a:noFill/>
                  </a:ln>
                  <a:solidFill>
                    <a:sysClr val="window" lastClr="FFFFFF"/>
                  </a:solidFill>
                  <a:effectLst/>
                  <a:uLnTx/>
                  <a:uFillTx/>
                  <a:latin typeface="宋体"/>
                </a:rPr>
                <a:t>项目名称</a:t>
              </a:r>
            </a:p>
          </p:txBody>
        </p:sp>
        <p:grpSp>
          <p:nvGrpSpPr>
            <p:cNvPr id="89" name="Group 46"/>
            <p:cNvGrpSpPr>
              <a:grpSpLocks noChangeAspect="1"/>
            </p:cNvGrpSpPr>
            <p:nvPr/>
          </p:nvGrpSpPr>
          <p:grpSpPr bwMode="auto">
            <a:xfrm>
              <a:off x="5080879" y="4129663"/>
              <a:ext cx="466721" cy="288952"/>
              <a:chOff x="3098" y="1701"/>
              <a:chExt cx="1486" cy="920"/>
            </a:xfrm>
            <a:solidFill>
              <a:sysClr val="window" lastClr="FFFFFF"/>
            </a:solidFill>
          </p:grpSpPr>
          <p:sp>
            <p:nvSpPr>
              <p:cNvPr id="91" name="Freeform 47"/>
              <p:cNvSpPr>
                <a:spLocks/>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92" name="Freeform 48"/>
              <p:cNvSpPr>
                <a:spLocks/>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93" name="Freeform 49"/>
              <p:cNvSpPr>
                <a:spLocks/>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grpSp>
        <p:sp>
          <p:nvSpPr>
            <p:cNvPr id="90" name="文本框 72"/>
            <p:cNvSpPr txBox="1"/>
            <p:nvPr/>
          </p:nvSpPr>
          <p:spPr>
            <a:xfrm>
              <a:off x="4240174" y="4892020"/>
              <a:ext cx="1539423" cy="584776"/>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75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点击添加文字说明详情</a:t>
              </a:r>
              <a:endParaRPr kumimoji="0" lang="en-US" altLang="zh-CN" sz="75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75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点击添加文字说明详情</a:t>
              </a:r>
            </a:p>
          </p:txBody>
        </p:sp>
      </p:grpSp>
      <p:grpSp>
        <p:nvGrpSpPr>
          <p:cNvPr id="96" name="组合 95"/>
          <p:cNvGrpSpPr/>
          <p:nvPr/>
        </p:nvGrpSpPr>
        <p:grpSpPr>
          <a:xfrm>
            <a:off x="7157071" y="3863203"/>
            <a:ext cx="1722794" cy="1526899"/>
            <a:chOff x="9542760" y="3872799"/>
            <a:chExt cx="2297059" cy="2035865"/>
          </a:xfrm>
        </p:grpSpPr>
        <p:grpSp>
          <p:nvGrpSpPr>
            <p:cNvPr id="97" name="组合 96"/>
            <p:cNvGrpSpPr/>
            <p:nvPr/>
          </p:nvGrpSpPr>
          <p:grpSpPr>
            <a:xfrm>
              <a:off x="9542760" y="3872799"/>
              <a:ext cx="2297059" cy="2035865"/>
              <a:chOff x="1529861" y="1829264"/>
              <a:chExt cx="2452453" cy="2173589"/>
            </a:xfrm>
          </p:grpSpPr>
          <p:sp>
            <p:nvSpPr>
              <p:cNvPr id="101"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ysClr val="window" lastClr="FFFFFF"/>
                  </a:gs>
                  <a:gs pos="0">
                    <a:sysClr val="window" lastClr="FFFFFF">
                      <a:lumMod val="85000"/>
                    </a:sysClr>
                  </a:gs>
                </a:gsLst>
                <a:lin ang="2700000" scaled="1"/>
              </a:gradFill>
              <a:ln w="19050">
                <a:gradFill flip="none" rotWithShape="1">
                  <a:gsLst>
                    <a:gs pos="0">
                      <a:sysClr val="window" lastClr="FFFFFF"/>
                    </a:gs>
                    <a:gs pos="100000">
                      <a:sysClr val="window" lastClr="FFFFFF">
                        <a:lumMod val="85000"/>
                      </a:sys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2"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663A77"/>
              </a:solidFill>
              <a:ln w="19050">
                <a:noFill/>
              </a:ln>
              <a:effectLst>
                <a:softEdge rad="0"/>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98" name="文本框 85"/>
            <p:cNvSpPr txBox="1"/>
            <p:nvPr/>
          </p:nvSpPr>
          <p:spPr>
            <a:xfrm>
              <a:off x="10056629" y="4492980"/>
              <a:ext cx="1511183" cy="33094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13" b="1" i="0" u="none" strike="noStrike" kern="0" cap="none" spc="0" normalizeH="0" baseline="0" noProof="0" dirty="0">
                  <a:ln>
                    <a:noFill/>
                  </a:ln>
                  <a:solidFill>
                    <a:sysClr val="window" lastClr="FFFFFF"/>
                  </a:solidFill>
                  <a:effectLst/>
                  <a:uLnTx/>
                  <a:uFillTx/>
                  <a:latin typeface="宋体"/>
                </a:rPr>
                <a:t>项目名称</a:t>
              </a:r>
            </a:p>
          </p:txBody>
        </p:sp>
        <p:sp>
          <p:nvSpPr>
            <p:cNvPr id="99" name="Freeform 53"/>
            <p:cNvSpPr>
              <a:spLocks noEditPoints="1"/>
            </p:cNvSpPr>
            <p:nvPr/>
          </p:nvSpPr>
          <p:spPr bwMode="auto">
            <a:xfrm>
              <a:off x="10869087" y="4092785"/>
              <a:ext cx="368979" cy="368979"/>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ysClr val="window" lastClr="FFFFFF"/>
            </a:solid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rgbClr val="FFB850"/>
                </a:solidFill>
                <a:effectLst/>
                <a:uLnTx/>
                <a:uFillTx/>
              </a:endParaRPr>
            </a:p>
          </p:txBody>
        </p:sp>
        <p:sp>
          <p:nvSpPr>
            <p:cNvPr id="100" name="文本框 72"/>
            <p:cNvSpPr txBox="1"/>
            <p:nvPr/>
          </p:nvSpPr>
          <p:spPr>
            <a:xfrm>
              <a:off x="9922177" y="4862312"/>
              <a:ext cx="1539423" cy="584776"/>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75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点击添加文字说明详情</a:t>
              </a:r>
              <a:endParaRPr kumimoji="0" lang="en-US" altLang="zh-CN" sz="75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75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点击添加文字说明详情</a:t>
              </a:r>
            </a:p>
          </p:txBody>
        </p:sp>
      </p:grpSp>
      <p:grpSp>
        <p:nvGrpSpPr>
          <p:cNvPr id="103" name="组合 102"/>
          <p:cNvGrpSpPr/>
          <p:nvPr/>
        </p:nvGrpSpPr>
        <p:grpSpPr>
          <a:xfrm>
            <a:off x="4756368" y="2090867"/>
            <a:ext cx="1722794" cy="1526899"/>
            <a:chOff x="6341823" y="1509685"/>
            <a:chExt cx="2297059" cy="2035865"/>
          </a:xfrm>
        </p:grpSpPr>
        <p:grpSp>
          <p:nvGrpSpPr>
            <p:cNvPr id="104" name="组合 103"/>
            <p:cNvGrpSpPr/>
            <p:nvPr/>
          </p:nvGrpSpPr>
          <p:grpSpPr>
            <a:xfrm>
              <a:off x="6341823" y="1509685"/>
              <a:ext cx="2297059" cy="2035865"/>
              <a:chOff x="1529861" y="1829264"/>
              <a:chExt cx="2452453" cy="2173589"/>
            </a:xfrm>
          </p:grpSpPr>
          <p:sp>
            <p:nvSpPr>
              <p:cNvPr id="108"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ysClr val="window" lastClr="FFFFFF"/>
                  </a:gs>
                  <a:gs pos="0">
                    <a:sysClr val="window" lastClr="FFFFFF">
                      <a:lumMod val="85000"/>
                    </a:sysClr>
                  </a:gs>
                </a:gsLst>
                <a:lin ang="2700000" scaled="1"/>
              </a:gradFill>
              <a:ln w="19050">
                <a:gradFill flip="none" rotWithShape="1">
                  <a:gsLst>
                    <a:gs pos="0">
                      <a:sysClr val="window" lastClr="FFFFFF"/>
                    </a:gs>
                    <a:gs pos="100000">
                      <a:sysClr val="window" lastClr="FFFFFF">
                        <a:lumMod val="85000"/>
                      </a:sys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9"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E87071"/>
              </a:solidFill>
              <a:ln w="19050">
                <a:noFill/>
              </a:ln>
              <a:effectLst>
                <a:softEdge rad="0"/>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105" name="文本框 82"/>
            <p:cNvSpPr txBox="1"/>
            <p:nvPr/>
          </p:nvSpPr>
          <p:spPr>
            <a:xfrm>
              <a:off x="6895584" y="2096528"/>
              <a:ext cx="1440676" cy="33094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13" b="1" i="0" u="none" strike="noStrike" kern="0" cap="none" spc="0" normalizeH="0" baseline="0" noProof="0" dirty="0">
                  <a:ln>
                    <a:noFill/>
                  </a:ln>
                  <a:solidFill>
                    <a:sysClr val="window" lastClr="FFFFFF"/>
                  </a:solidFill>
                  <a:effectLst/>
                  <a:uLnTx/>
                  <a:uFillTx/>
                  <a:latin typeface="宋体"/>
                </a:rPr>
                <a:t>项目名称</a:t>
              </a:r>
            </a:p>
          </p:txBody>
        </p:sp>
        <p:sp>
          <p:nvSpPr>
            <p:cNvPr id="106" name="Freeform 57"/>
            <p:cNvSpPr>
              <a:spLocks noEditPoints="1"/>
            </p:cNvSpPr>
            <p:nvPr/>
          </p:nvSpPr>
          <p:spPr bwMode="auto">
            <a:xfrm>
              <a:off x="7006934" y="1725618"/>
              <a:ext cx="358615" cy="359305"/>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ysClr val="window" lastClr="FFFFFF"/>
            </a:solid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dirty="0">
                <a:ln>
                  <a:noFill/>
                </a:ln>
                <a:solidFill>
                  <a:sysClr val="windowText" lastClr="000000"/>
                </a:solidFill>
                <a:effectLst/>
                <a:uLnTx/>
                <a:uFillTx/>
              </a:endParaRPr>
            </a:p>
          </p:txBody>
        </p:sp>
        <p:sp>
          <p:nvSpPr>
            <p:cNvPr id="107" name="文本框 72"/>
            <p:cNvSpPr txBox="1"/>
            <p:nvPr/>
          </p:nvSpPr>
          <p:spPr>
            <a:xfrm>
              <a:off x="6796836" y="2493690"/>
              <a:ext cx="1539423" cy="584776"/>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75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点击添加文字说明详情</a:t>
              </a:r>
              <a:endParaRPr kumimoji="0" lang="en-US" altLang="zh-CN" sz="75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75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点击添加文字说明详情</a:t>
              </a:r>
            </a:p>
          </p:txBody>
        </p:sp>
      </p:grpSp>
      <p:sp>
        <p:nvSpPr>
          <p:cNvPr id="110" name="矩形 47"/>
          <p:cNvSpPr>
            <a:spLocks noChangeArrowheads="1"/>
          </p:cNvSpPr>
          <p:nvPr/>
        </p:nvSpPr>
        <p:spPr bwMode="auto">
          <a:xfrm>
            <a:off x="2143125" y="2408192"/>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marL="0" marR="0" lvl="0" indent="0" defTabSz="914400" eaLnBrk="1" fontAlgn="auto" latinLnBrk="0" hangingPunct="1">
              <a:lnSpc>
                <a:spcPct val="130000"/>
              </a:lnSpc>
              <a:spcBef>
                <a:spcPct val="0"/>
              </a:spcBef>
              <a:spcAft>
                <a:spcPts val="0"/>
              </a:spcAft>
              <a:buClrTx/>
              <a:buSzTx/>
              <a:buFontTx/>
              <a:buNone/>
              <a:tabLst/>
              <a:defRPr/>
            </a:pPr>
            <a:r>
              <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您的内容打在这里</a:t>
            </a:r>
            <a:endParaRPr kumimoji="0" lang="en-US" altLang="zh-CN" sz="9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endParaRPr>
          </a:p>
          <a:p>
            <a:pPr marL="0" marR="0" lvl="0" indent="0" defTabSz="914400" eaLnBrk="1" fontAlgn="auto" latinLnBrk="0" hangingPunct="1">
              <a:lnSpc>
                <a:spcPct val="130000"/>
              </a:lnSpc>
              <a:spcBef>
                <a:spcPct val="0"/>
              </a:spcBef>
              <a:spcAft>
                <a:spcPts val="0"/>
              </a:spcAft>
              <a:buClrTx/>
              <a:buSzTx/>
              <a:buFontTx/>
              <a:buNone/>
              <a:tabLst/>
              <a:defRPr/>
            </a:pPr>
            <a:r>
              <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或者通过复制您的</a:t>
            </a:r>
            <a:endParaRPr kumimoji="0" lang="en-US" altLang="zh-CN" sz="9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endParaRPr>
          </a:p>
          <a:p>
            <a:pPr marL="0" marR="0" lvl="0" indent="0" defTabSz="914400" eaLnBrk="1" fontAlgn="auto" latinLnBrk="0" hangingPunct="1">
              <a:lnSpc>
                <a:spcPct val="130000"/>
              </a:lnSpc>
              <a:spcBef>
                <a:spcPct val="0"/>
              </a:spcBef>
              <a:spcAft>
                <a:spcPts val="0"/>
              </a:spcAft>
              <a:buClrTx/>
              <a:buSzTx/>
              <a:buFontTx/>
              <a:buNone/>
              <a:tabLst/>
              <a:defRPr/>
            </a:pPr>
            <a:r>
              <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文本后，在此框中</a:t>
            </a:r>
            <a:endParaRPr kumimoji="0" lang="en-US" altLang="zh-CN" sz="9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endParaRPr>
          </a:p>
          <a:p>
            <a:pPr marL="0" marR="0" lvl="0" indent="0" defTabSz="914400" eaLnBrk="1" fontAlgn="auto" latinLnBrk="0" hangingPunct="1">
              <a:lnSpc>
                <a:spcPct val="130000"/>
              </a:lnSpc>
              <a:spcBef>
                <a:spcPct val="0"/>
              </a:spcBef>
              <a:spcAft>
                <a:spcPts val="0"/>
              </a:spcAft>
              <a:buClrTx/>
              <a:buSzTx/>
              <a:buFontTx/>
              <a:buNone/>
              <a:tabLst/>
              <a:defRPr/>
            </a:pPr>
            <a:r>
              <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选择粘贴，并选择</a:t>
            </a:r>
            <a:endParaRPr kumimoji="0" lang="en-US" altLang="zh-CN" sz="9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endParaRPr>
          </a:p>
          <a:p>
            <a:pPr marL="0" marR="0" lvl="0" indent="0" defTabSz="914400" eaLnBrk="1" fontAlgn="auto" latinLnBrk="0" hangingPunct="1">
              <a:lnSpc>
                <a:spcPct val="130000"/>
              </a:lnSpc>
              <a:spcBef>
                <a:spcPct val="0"/>
              </a:spcBef>
              <a:spcAft>
                <a:spcPts val="0"/>
              </a:spcAft>
              <a:buClrTx/>
              <a:buSzTx/>
              <a:buFontTx/>
              <a:buNone/>
              <a:tabLst/>
              <a:defRPr/>
            </a:pPr>
            <a:r>
              <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只保留文字。</a:t>
            </a:r>
            <a:endParaRPr kumimoji="0" lang="en-US" altLang="zh-CN" sz="9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sym typeface="微软雅黑" pitchFamily="34" charset="-122"/>
            </a:endParaRPr>
          </a:p>
        </p:txBody>
      </p:sp>
      <p:sp>
        <p:nvSpPr>
          <p:cNvPr id="111" name="圆角矩形 110"/>
          <p:cNvSpPr/>
          <p:nvPr/>
        </p:nvSpPr>
        <p:spPr>
          <a:xfrm>
            <a:off x="3426682" y="2359442"/>
            <a:ext cx="1137271" cy="1033187"/>
          </a:xfrm>
          <a:prstGeom prst="roundRect">
            <a:avLst>
              <a:gd name="adj" fmla="val 0"/>
            </a:avLst>
          </a:prstGeom>
          <a:blipFill>
            <a:blip r:embed="rId2" cstate="email">
              <a:extLst>
                <a:ext uri="{28A0092B-C50C-407E-A947-70E740481C1C}">
                  <a14:useLocalDpi xmlns:a14="http://schemas.microsoft.com/office/drawing/2010/main"/>
                </a:ext>
              </a:extLst>
            </a:blip>
            <a:stretch>
              <a:fillRect/>
            </a:stretch>
          </a:blipFill>
          <a:ln w="19050" cap="flat" cmpd="sng" algn="ctr">
            <a:solidFill>
              <a:sysClr val="window" lastClr="FFFFFF">
                <a:lumMod val="85000"/>
              </a:sysClr>
            </a:solidFill>
            <a:prstDash val="solid"/>
            <a:miter lim="800000"/>
          </a:ln>
          <a:effectLst>
            <a:outerShdw blurRad="228600" dist="190500" dir="300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12" name="圆角矩形 111"/>
          <p:cNvSpPr/>
          <p:nvPr/>
        </p:nvSpPr>
        <p:spPr>
          <a:xfrm>
            <a:off x="7608891" y="2359442"/>
            <a:ext cx="1137271" cy="1033187"/>
          </a:xfrm>
          <a:prstGeom prst="roundRect">
            <a:avLst>
              <a:gd name="adj" fmla="val 0"/>
            </a:avLst>
          </a:prstGeom>
          <a:blipFill>
            <a:blip r:embed="rId3" cstate="email">
              <a:extLst>
                <a:ext uri="{28A0092B-C50C-407E-A947-70E740481C1C}">
                  <a14:useLocalDpi xmlns:a14="http://schemas.microsoft.com/office/drawing/2010/main"/>
                </a:ext>
              </a:extLst>
            </a:blip>
            <a:stretch>
              <a:fillRect/>
            </a:stretch>
          </a:blipFill>
          <a:ln w="19050" cap="flat" cmpd="sng" algn="ctr">
            <a:solidFill>
              <a:sysClr val="window" lastClr="FFFFFF">
                <a:lumMod val="85000"/>
              </a:sysClr>
            </a:solidFill>
            <a:prstDash val="solid"/>
            <a:miter lim="800000"/>
          </a:ln>
          <a:effectLst>
            <a:outerShdw blurRad="228600" dist="190500" dir="300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13" name="圆角矩形 112"/>
          <p:cNvSpPr/>
          <p:nvPr/>
        </p:nvSpPr>
        <p:spPr>
          <a:xfrm>
            <a:off x="437293" y="4125820"/>
            <a:ext cx="1137271" cy="1033187"/>
          </a:xfrm>
          <a:prstGeom prst="roundRect">
            <a:avLst>
              <a:gd name="adj" fmla="val 0"/>
            </a:avLst>
          </a:prstGeom>
          <a:blipFill>
            <a:blip r:embed="rId4" cstate="email">
              <a:extLst>
                <a:ext uri="{28A0092B-C50C-407E-A947-70E740481C1C}">
                  <a14:useLocalDpi xmlns:a14="http://schemas.microsoft.com/office/drawing/2010/main"/>
                </a:ext>
              </a:extLst>
            </a:blip>
            <a:stretch>
              <a:fillRect/>
            </a:stretch>
          </a:blipFill>
          <a:ln w="19050" cap="flat" cmpd="sng" algn="ctr">
            <a:solidFill>
              <a:sysClr val="window" lastClr="FFFFFF">
                <a:lumMod val="85000"/>
              </a:sysClr>
            </a:solidFill>
            <a:prstDash val="solid"/>
            <a:miter lim="800000"/>
          </a:ln>
          <a:effectLst>
            <a:outerShdw blurRad="228600" dist="190500" dir="810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14" name="圆角矩形 113"/>
          <p:cNvSpPr/>
          <p:nvPr/>
        </p:nvSpPr>
        <p:spPr>
          <a:xfrm>
            <a:off x="4733802" y="4125820"/>
            <a:ext cx="1137271" cy="1033187"/>
          </a:xfrm>
          <a:prstGeom prst="roundRect">
            <a:avLst>
              <a:gd name="adj" fmla="val 0"/>
            </a:avLst>
          </a:prstGeom>
          <a:blipFill>
            <a:blip r:embed="rId5" cstate="email">
              <a:extLst>
                <a:ext uri="{28A0092B-C50C-407E-A947-70E740481C1C}">
                  <a14:useLocalDpi xmlns:a14="http://schemas.microsoft.com/office/drawing/2010/main"/>
                </a:ext>
              </a:extLst>
            </a:blip>
            <a:stretch>
              <a:fillRect/>
            </a:stretch>
          </a:blipFill>
          <a:ln w="19050" cap="flat" cmpd="sng" algn="ctr">
            <a:solidFill>
              <a:sysClr val="window" lastClr="FFFFFF">
                <a:lumMod val="85000"/>
              </a:sysClr>
            </a:solidFill>
            <a:prstDash val="solid"/>
            <a:miter lim="800000"/>
          </a:ln>
          <a:effectLst>
            <a:outerShdw blurRad="228600" dist="190500" dir="810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15" name="矩形 47"/>
          <p:cNvSpPr>
            <a:spLocks noChangeArrowheads="1"/>
          </p:cNvSpPr>
          <p:nvPr/>
        </p:nvSpPr>
        <p:spPr bwMode="auto">
          <a:xfrm>
            <a:off x="1716053" y="4160381"/>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marL="0" marR="0" lvl="0" indent="0" defTabSz="914400" eaLnBrk="1" fontAlgn="auto" latinLnBrk="0" hangingPunct="1">
              <a:lnSpc>
                <a:spcPct val="130000"/>
              </a:lnSpc>
              <a:spcBef>
                <a:spcPct val="0"/>
              </a:spcBef>
              <a:spcAft>
                <a:spcPts val="0"/>
              </a:spcAft>
              <a:buClrTx/>
              <a:buSzTx/>
              <a:buFontTx/>
              <a:buNone/>
              <a:tabLst/>
              <a:defRPr/>
            </a:pPr>
            <a:r>
              <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您的内容打在这里</a:t>
            </a:r>
            <a:endParaRPr kumimoji="0" lang="en-US" altLang="zh-CN" sz="9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endParaRPr>
          </a:p>
          <a:p>
            <a:pPr marL="0" marR="0" lvl="0" indent="0" defTabSz="914400" eaLnBrk="1" fontAlgn="auto" latinLnBrk="0" hangingPunct="1">
              <a:lnSpc>
                <a:spcPct val="130000"/>
              </a:lnSpc>
              <a:spcBef>
                <a:spcPct val="0"/>
              </a:spcBef>
              <a:spcAft>
                <a:spcPts val="0"/>
              </a:spcAft>
              <a:buClrTx/>
              <a:buSzTx/>
              <a:buFontTx/>
              <a:buNone/>
              <a:tabLst/>
              <a:defRPr/>
            </a:pPr>
            <a:r>
              <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或者通过复制您的</a:t>
            </a:r>
            <a:endParaRPr kumimoji="0" lang="en-US" altLang="zh-CN" sz="9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endParaRPr>
          </a:p>
          <a:p>
            <a:pPr marL="0" marR="0" lvl="0" indent="0" defTabSz="914400" eaLnBrk="1" fontAlgn="auto" latinLnBrk="0" hangingPunct="1">
              <a:lnSpc>
                <a:spcPct val="130000"/>
              </a:lnSpc>
              <a:spcBef>
                <a:spcPct val="0"/>
              </a:spcBef>
              <a:spcAft>
                <a:spcPts val="0"/>
              </a:spcAft>
              <a:buClrTx/>
              <a:buSzTx/>
              <a:buFontTx/>
              <a:buNone/>
              <a:tabLst/>
              <a:defRPr/>
            </a:pPr>
            <a:r>
              <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文本后，在此框中</a:t>
            </a:r>
            <a:endParaRPr kumimoji="0" lang="en-US" altLang="zh-CN" sz="9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endParaRPr>
          </a:p>
          <a:p>
            <a:pPr marL="0" marR="0" lvl="0" indent="0" defTabSz="914400" eaLnBrk="1" fontAlgn="auto" latinLnBrk="0" hangingPunct="1">
              <a:lnSpc>
                <a:spcPct val="130000"/>
              </a:lnSpc>
              <a:spcBef>
                <a:spcPct val="0"/>
              </a:spcBef>
              <a:spcAft>
                <a:spcPts val="0"/>
              </a:spcAft>
              <a:buClrTx/>
              <a:buSzTx/>
              <a:buFontTx/>
              <a:buNone/>
              <a:tabLst/>
              <a:defRPr/>
            </a:pPr>
            <a:r>
              <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选择粘贴，并选择</a:t>
            </a:r>
            <a:endParaRPr kumimoji="0" lang="en-US" altLang="zh-CN" sz="9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endParaRPr>
          </a:p>
          <a:p>
            <a:pPr marL="0" marR="0" lvl="0" indent="0" defTabSz="914400" eaLnBrk="1" fontAlgn="auto" latinLnBrk="0" hangingPunct="1">
              <a:lnSpc>
                <a:spcPct val="130000"/>
              </a:lnSpc>
              <a:spcBef>
                <a:spcPct val="0"/>
              </a:spcBef>
              <a:spcAft>
                <a:spcPts val="0"/>
              </a:spcAft>
              <a:buClrTx/>
              <a:buSzTx/>
              <a:buFontTx/>
              <a:buNone/>
              <a:tabLst/>
              <a:defRPr/>
            </a:pPr>
            <a:r>
              <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只保留文字。</a:t>
            </a:r>
            <a:endParaRPr kumimoji="0" lang="en-US" altLang="zh-CN" sz="9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sym typeface="微软雅黑" pitchFamily="34" charset="-122"/>
            </a:endParaRPr>
          </a:p>
        </p:txBody>
      </p:sp>
      <p:sp>
        <p:nvSpPr>
          <p:cNvPr id="116" name="矩形 115"/>
          <p:cNvSpPr>
            <a:spLocks noChangeArrowheads="1"/>
          </p:cNvSpPr>
          <p:nvPr/>
        </p:nvSpPr>
        <p:spPr bwMode="auto">
          <a:xfrm>
            <a:off x="5924977" y="4160381"/>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marL="0" marR="0" lvl="0" indent="0" defTabSz="914400" eaLnBrk="1" fontAlgn="auto" latinLnBrk="0" hangingPunct="1">
              <a:lnSpc>
                <a:spcPct val="130000"/>
              </a:lnSpc>
              <a:spcBef>
                <a:spcPct val="0"/>
              </a:spcBef>
              <a:spcAft>
                <a:spcPts val="0"/>
              </a:spcAft>
              <a:buClrTx/>
              <a:buSzTx/>
              <a:buFontTx/>
              <a:buNone/>
              <a:tabLst/>
              <a:defRPr/>
            </a:pPr>
            <a:r>
              <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您的内容打在这里</a:t>
            </a:r>
            <a:endParaRPr kumimoji="0" lang="en-US" altLang="zh-CN" sz="9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endParaRPr>
          </a:p>
          <a:p>
            <a:pPr marL="0" marR="0" lvl="0" indent="0" defTabSz="914400" eaLnBrk="1" fontAlgn="auto" latinLnBrk="0" hangingPunct="1">
              <a:lnSpc>
                <a:spcPct val="130000"/>
              </a:lnSpc>
              <a:spcBef>
                <a:spcPct val="0"/>
              </a:spcBef>
              <a:spcAft>
                <a:spcPts val="0"/>
              </a:spcAft>
              <a:buClrTx/>
              <a:buSzTx/>
              <a:buFontTx/>
              <a:buNone/>
              <a:tabLst/>
              <a:defRPr/>
            </a:pPr>
            <a:r>
              <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或者通过复制您的</a:t>
            </a:r>
            <a:endParaRPr kumimoji="0" lang="en-US" altLang="zh-CN" sz="9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endParaRPr>
          </a:p>
          <a:p>
            <a:pPr marL="0" marR="0" lvl="0" indent="0" defTabSz="914400" eaLnBrk="1" fontAlgn="auto" latinLnBrk="0" hangingPunct="1">
              <a:lnSpc>
                <a:spcPct val="130000"/>
              </a:lnSpc>
              <a:spcBef>
                <a:spcPct val="0"/>
              </a:spcBef>
              <a:spcAft>
                <a:spcPts val="0"/>
              </a:spcAft>
              <a:buClrTx/>
              <a:buSzTx/>
              <a:buFontTx/>
              <a:buNone/>
              <a:tabLst/>
              <a:defRPr/>
            </a:pPr>
            <a:r>
              <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文本后，在此框中</a:t>
            </a:r>
            <a:endParaRPr kumimoji="0" lang="en-US" altLang="zh-CN" sz="9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endParaRPr>
          </a:p>
          <a:p>
            <a:pPr marL="0" marR="0" lvl="0" indent="0" defTabSz="914400" eaLnBrk="1" fontAlgn="auto" latinLnBrk="0" hangingPunct="1">
              <a:lnSpc>
                <a:spcPct val="130000"/>
              </a:lnSpc>
              <a:spcBef>
                <a:spcPct val="0"/>
              </a:spcBef>
              <a:spcAft>
                <a:spcPts val="0"/>
              </a:spcAft>
              <a:buClrTx/>
              <a:buSzTx/>
              <a:buFontTx/>
              <a:buNone/>
              <a:tabLst/>
              <a:defRPr/>
            </a:pPr>
            <a:r>
              <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选择粘贴，并选择</a:t>
            </a:r>
            <a:endParaRPr kumimoji="0" lang="en-US" altLang="zh-CN" sz="9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endParaRPr>
          </a:p>
          <a:p>
            <a:pPr marL="0" marR="0" lvl="0" indent="0" defTabSz="914400" eaLnBrk="1" fontAlgn="auto" latinLnBrk="0" hangingPunct="1">
              <a:lnSpc>
                <a:spcPct val="130000"/>
              </a:lnSpc>
              <a:spcBef>
                <a:spcPct val="0"/>
              </a:spcBef>
              <a:spcAft>
                <a:spcPts val="0"/>
              </a:spcAft>
              <a:buClrTx/>
              <a:buSzTx/>
              <a:buFontTx/>
              <a:buNone/>
              <a:tabLst/>
              <a:defRPr/>
            </a:pPr>
            <a:r>
              <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只保留文字。</a:t>
            </a:r>
            <a:endParaRPr kumimoji="0" lang="en-US" altLang="zh-CN" sz="9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sym typeface="微软雅黑" pitchFamily="34" charset="-122"/>
            </a:endParaRPr>
          </a:p>
        </p:txBody>
      </p:sp>
      <p:sp>
        <p:nvSpPr>
          <p:cNvPr id="117" name="矩形 116"/>
          <p:cNvSpPr>
            <a:spLocks noChangeArrowheads="1"/>
          </p:cNvSpPr>
          <p:nvPr/>
        </p:nvSpPr>
        <p:spPr bwMode="auto">
          <a:xfrm>
            <a:off x="6535165" y="2394232"/>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marL="0" marR="0" lvl="0" indent="0" defTabSz="914400" eaLnBrk="1" fontAlgn="auto" latinLnBrk="0" hangingPunct="1">
              <a:lnSpc>
                <a:spcPct val="130000"/>
              </a:lnSpc>
              <a:spcBef>
                <a:spcPct val="0"/>
              </a:spcBef>
              <a:spcAft>
                <a:spcPts val="0"/>
              </a:spcAft>
              <a:buClrTx/>
              <a:buSzTx/>
              <a:buFontTx/>
              <a:buNone/>
              <a:tabLst/>
              <a:defRPr/>
            </a:pPr>
            <a:r>
              <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您的内容打在这里</a:t>
            </a:r>
            <a:endParaRPr kumimoji="0" lang="en-US" altLang="zh-CN" sz="9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endParaRPr>
          </a:p>
          <a:p>
            <a:pPr marL="0" marR="0" lvl="0" indent="0" defTabSz="914400" eaLnBrk="1" fontAlgn="auto" latinLnBrk="0" hangingPunct="1">
              <a:lnSpc>
                <a:spcPct val="130000"/>
              </a:lnSpc>
              <a:spcBef>
                <a:spcPct val="0"/>
              </a:spcBef>
              <a:spcAft>
                <a:spcPts val="0"/>
              </a:spcAft>
              <a:buClrTx/>
              <a:buSzTx/>
              <a:buFontTx/>
              <a:buNone/>
              <a:tabLst/>
              <a:defRPr/>
            </a:pPr>
            <a:r>
              <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或者通过复制您的</a:t>
            </a:r>
            <a:endParaRPr kumimoji="0" lang="en-US" altLang="zh-CN" sz="9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endParaRPr>
          </a:p>
          <a:p>
            <a:pPr marL="0" marR="0" lvl="0" indent="0" defTabSz="914400" eaLnBrk="1" fontAlgn="auto" latinLnBrk="0" hangingPunct="1">
              <a:lnSpc>
                <a:spcPct val="130000"/>
              </a:lnSpc>
              <a:spcBef>
                <a:spcPct val="0"/>
              </a:spcBef>
              <a:spcAft>
                <a:spcPts val="0"/>
              </a:spcAft>
              <a:buClrTx/>
              <a:buSzTx/>
              <a:buFontTx/>
              <a:buNone/>
              <a:tabLst/>
              <a:defRPr/>
            </a:pPr>
            <a:r>
              <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文本后，在此框中</a:t>
            </a:r>
            <a:endParaRPr kumimoji="0" lang="en-US" altLang="zh-CN" sz="9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endParaRPr>
          </a:p>
          <a:p>
            <a:pPr marL="0" marR="0" lvl="0" indent="0" defTabSz="914400" eaLnBrk="1" fontAlgn="auto" latinLnBrk="0" hangingPunct="1">
              <a:lnSpc>
                <a:spcPct val="130000"/>
              </a:lnSpc>
              <a:spcBef>
                <a:spcPct val="0"/>
              </a:spcBef>
              <a:spcAft>
                <a:spcPts val="0"/>
              </a:spcAft>
              <a:buClrTx/>
              <a:buSzTx/>
              <a:buFontTx/>
              <a:buNone/>
              <a:tabLst/>
              <a:defRPr/>
            </a:pPr>
            <a:r>
              <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选择粘贴，并选择</a:t>
            </a:r>
            <a:endParaRPr kumimoji="0" lang="en-US" altLang="zh-CN" sz="9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endParaRPr>
          </a:p>
          <a:p>
            <a:pPr marL="0" marR="0" lvl="0" indent="0" defTabSz="914400" eaLnBrk="1" fontAlgn="auto" latinLnBrk="0" hangingPunct="1">
              <a:lnSpc>
                <a:spcPct val="130000"/>
              </a:lnSpc>
              <a:spcBef>
                <a:spcPct val="0"/>
              </a:spcBef>
              <a:spcAft>
                <a:spcPts val="0"/>
              </a:spcAft>
              <a:buClrTx/>
              <a:buSzTx/>
              <a:buFontTx/>
              <a:buNone/>
              <a:tabLst/>
              <a:defRPr/>
            </a:pPr>
            <a:r>
              <a:rPr kumimoji="0" lang="zh-CN" altLang="en-US" sz="9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rPr>
              <a:t>只保留文字。</a:t>
            </a:r>
            <a:endParaRPr kumimoji="0" lang="en-US" altLang="zh-CN" sz="900" b="0" i="0" u="none" strike="noStrike" kern="0" cap="none" spc="0" normalizeH="0" baseline="0" noProof="0" dirty="0">
              <a:ln>
                <a:noFill/>
              </a:ln>
              <a:solidFill>
                <a:sysClr val="windowText" lastClr="000000">
                  <a:lumMod val="75000"/>
                  <a:lumOff val="25000"/>
                </a:sysClr>
              </a:solidFill>
              <a:effectLst/>
              <a:uLnTx/>
              <a:uFillTx/>
              <a:latin typeface="微软雅黑" pitchFamily="34" charset="-122"/>
              <a:ea typeface="微软雅黑" pitchFamily="34" charset="-122"/>
              <a:sym typeface="微软雅黑" pitchFamily="34" charset="-122"/>
            </a:endParaRPr>
          </a:p>
        </p:txBody>
      </p:sp>
      <p:grpSp>
        <p:nvGrpSpPr>
          <p:cNvPr id="118" name="组合 117"/>
          <p:cNvGrpSpPr/>
          <p:nvPr/>
        </p:nvGrpSpPr>
        <p:grpSpPr>
          <a:xfrm>
            <a:off x="437271" y="3266422"/>
            <a:ext cx="750088" cy="561979"/>
            <a:chOff x="583027" y="3077091"/>
            <a:chExt cx="1000117" cy="749305"/>
          </a:xfrm>
        </p:grpSpPr>
        <p:sp>
          <p:nvSpPr>
            <p:cNvPr id="119" name="Freeform 5"/>
            <p:cNvSpPr>
              <a:spLocks/>
            </p:cNvSpPr>
            <p:nvPr/>
          </p:nvSpPr>
          <p:spPr bwMode="auto">
            <a:xfrm>
              <a:off x="682479" y="3077091"/>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ysClr val="window" lastClr="FFFFFF"/>
                </a:gs>
                <a:gs pos="0">
                  <a:sysClr val="window" lastClr="FFFFFF">
                    <a:lumMod val="85000"/>
                  </a:sysClr>
                </a:gs>
              </a:gsLst>
              <a:lin ang="2700000" scaled="1"/>
            </a:gradFill>
            <a:ln w="19050">
              <a:gradFill flip="none" rotWithShape="1">
                <a:gsLst>
                  <a:gs pos="0">
                    <a:sysClr val="window" lastClr="FFFFFF"/>
                  </a:gs>
                  <a:gs pos="100000">
                    <a:sysClr val="window" lastClr="FFFFFF">
                      <a:lumMod val="85000"/>
                    </a:sys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120" name="组合 119"/>
            <p:cNvGrpSpPr/>
            <p:nvPr/>
          </p:nvGrpSpPr>
          <p:grpSpPr>
            <a:xfrm>
              <a:off x="583027" y="3115838"/>
              <a:ext cx="1000117" cy="706424"/>
              <a:chOff x="4123036" y="1197871"/>
              <a:chExt cx="1000117" cy="706424"/>
            </a:xfrm>
          </p:grpSpPr>
          <p:sp>
            <p:nvSpPr>
              <p:cNvPr id="121" name="文本框 59"/>
              <p:cNvSpPr txBox="1"/>
              <p:nvPr/>
            </p:nvSpPr>
            <p:spPr>
              <a:xfrm>
                <a:off x="4123036" y="1197871"/>
                <a:ext cx="1000117" cy="615553"/>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rgbClr val="FFB850"/>
                    </a:solidFill>
                    <a:effectLst/>
                    <a:uLnTx/>
                    <a:uFillTx/>
                    <a:latin typeface="Impact" panose="020B0806030902050204" pitchFamily="34" charset="0"/>
                  </a:rPr>
                  <a:t>01</a:t>
                </a:r>
                <a:endParaRPr kumimoji="0" lang="zh-CN" altLang="en-US" sz="2400" b="0" i="0" u="none" strike="noStrike" kern="0" cap="none" spc="0" normalizeH="0" baseline="0" noProof="0" dirty="0">
                  <a:ln>
                    <a:noFill/>
                  </a:ln>
                  <a:solidFill>
                    <a:srgbClr val="FFB850"/>
                  </a:solidFill>
                  <a:effectLst/>
                  <a:uLnTx/>
                  <a:uFillTx/>
                  <a:latin typeface="Impact" panose="020B0806030902050204" pitchFamily="34" charset="0"/>
                </a:endParaRPr>
              </a:p>
            </p:txBody>
          </p:sp>
          <p:sp>
            <p:nvSpPr>
              <p:cNvPr id="122" name="文本框 60"/>
              <p:cNvSpPr txBox="1"/>
              <p:nvPr/>
            </p:nvSpPr>
            <p:spPr>
              <a:xfrm>
                <a:off x="4266701" y="1619515"/>
                <a:ext cx="740410" cy="28478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788" b="0" i="0" u="none" strike="noStrike" kern="0" cap="none" spc="0" normalizeH="0" baseline="0" noProof="0" dirty="0">
                    <a:ln>
                      <a:noFill/>
                    </a:ln>
                    <a:solidFill>
                      <a:sysClr val="windowText" lastClr="000000">
                        <a:lumMod val="50000"/>
                        <a:lumOff val="50000"/>
                      </a:sysClr>
                    </a:solidFill>
                    <a:effectLst/>
                    <a:uLnTx/>
                    <a:uFillTx/>
                    <a:latin typeface="LiHei Pro" panose="020B0500000000000000" pitchFamily="34" charset="-122"/>
                    <a:ea typeface="LiHei Pro" panose="020B0500000000000000" pitchFamily="34" charset="-122"/>
                  </a:rPr>
                  <a:t>OPTION</a:t>
                </a:r>
                <a:endParaRPr kumimoji="0" lang="zh-CN" altLang="en-US" sz="788" b="0" i="0" u="none" strike="noStrike" kern="0" cap="none" spc="0" normalizeH="0" baseline="0" noProof="0" dirty="0">
                  <a:ln>
                    <a:noFill/>
                  </a:ln>
                  <a:solidFill>
                    <a:sysClr val="windowText" lastClr="000000">
                      <a:lumMod val="50000"/>
                      <a:lumOff val="50000"/>
                    </a:sysClr>
                  </a:solidFill>
                  <a:effectLst/>
                  <a:uLnTx/>
                  <a:uFillTx/>
                  <a:latin typeface="LiHei Pro" panose="020B0500000000000000" pitchFamily="34" charset="-122"/>
                  <a:ea typeface="LiHei Pro" panose="020B0500000000000000" pitchFamily="34" charset="-122"/>
                </a:endParaRPr>
              </a:p>
            </p:txBody>
          </p:sp>
        </p:grpSp>
      </p:grpSp>
      <p:grpSp>
        <p:nvGrpSpPr>
          <p:cNvPr id="123" name="组合 122"/>
          <p:cNvGrpSpPr/>
          <p:nvPr/>
        </p:nvGrpSpPr>
        <p:grpSpPr>
          <a:xfrm>
            <a:off x="2953326" y="3629304"/>
            <a:ext cx="750088" cy="564141"/>
            <a:chOff x="3937768" y="3560935"/>
            <a:chExt cx="1000117" cy="752188"/>
          </a:xfrm>
        </p:grpSpPr>
        <p:sp>
          <p:nvSpPr>
            <p:cNvPr id="124" name="Freeform 5"/>
            <p:cNvSpPr>
              <a:spLocks/>
            </p:cNvSpPr>
            <p:nvPr/>
          </p:nvSpPr>
          <p:spPr bwMode="auto">
            <a:xfrm>
              <a:off x="4026390" y="3560935"/>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ysClr val="window" lastClr="FFFFFF"/>
                </a:gs>
                <a:gs pos="0">
                  <a:sysClr val="window" lastClr="FFFFFF">
                    <a:lumMod val="85000"/>
                  </a:sysClr>
                </a:gs>
              </a:gsLst>
              <a:lin ang="2700000" scaled="1"/>
            </a:gradFill>
            <a:ln w="19050">
              <a:gradFill flip="none" rotWithShape="1">
                <a:gsLst>
                  <a:gs pos="0">
                    <a:sysClr val="window" lastClr="FFFFFF"/>
                  </a:gs>
                  <a:gs pos="100000">
                    <a:sysClr val="window" lastClr="FFFFFF">
                      <a:lumMod val="85000"/>
                    </a:sys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125" name="组合 124"/>
            <p:cNvGrpSpPr/>
            <p:nvPr/>
          </p:nvGrpSpPr>
          <p:grpSpPr>
            <a:xfrm>
              <a:off x="3937768" y="3606699"/>
              <a:ext cx="1000117" cy="706424"/>
              <a:chOff x="4123036" y="1197871"/>
              <a:chExt cx="1000117" cy="706424"/>
            </a:xfrm>
          </p:grpSpPr>
          <p:sp>
            <p:nvSpPr>
              <p:cNvPr id="126" name="文本框 62"/>
              <p:cNvSpPr txBox="1"/>
              <p:nvPr/>
            </p:nvSpPr>
            <p:spPr>
              <a:xfrm>
                <a:off x="4123036" y="1197871"/>
                <a:ext cx="1000117" cy="615553"/>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rgbClr val="01ACBE"/>
                    </a:solidFill>
                    <a:effectLst/>
                    <a:uLnTx/>
                    <a:uFillTx/>
                    <a:latin typeface="Impact" panose="020B0806030902050204" pitchFamily="34" charset="0"/>
                  </a:rPr>
                  <a:t>02</a:t>
                </a:r>
                <a:endParaRPr kumimoji="0" lang="zh-CN" altLang="en-US" sz="2400" b="0" i="0" u="none" strike="noStrike" kern="0" cap="none" spc="0" normalizeH="0" baseline="0" noProof="0" dirty="0">
                  <a:ln>
                    <a:noFill/>
                  </a:ln>
                  <a:solidFill>
                    <a:srgbClr val="01ACBE"/>
                  </a:solidFill>
                  <a:effectLst/>
                  <a:uLnTx/>
                  <a:uFillTx/>
                  <a:latin typeface="Impact" panose="020B0806030902050204" pitchFamily="34" charset="0"/>
                </a:endParaRPr>
              </a:p>
            </p:txBody>
          </p:sp>
          <p:sp>
            <p:nvSpPr>
              <p:cNvPr id="127" name="文本框 63"/>
              <p:cNvSpPr txBox="1"/>
              <p:nvPr/>
            </p:nvSpPr>
            <p:spPr>
              <a:xfrm>
                <a:off x="4266701" y="1619515"/>
                <a:ext cx="740410" cy="28478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788" b="0" i="0" u="none" strike="noStrike" kern="0" cap="none" spc="0" normalizeH="0" baseline="0" noProof="0" dirty="0">
                    <a:ln>
                      <a:noFill/>
                    </a:ln>
                    <a:solidFill>
                      <a:sysClr val="windowText" lastClr="000000">
                        <a:lumMod val="50000"/>
                        <a:lumOff val="50000"/>
                      </a:sysClr>
                    </a:solidFill>
                    <a:effectLst/>
                    <a:uLnTx/>
                    <a:uFillTx/>
                    <a:latin typeface="LiHei Pro" panose="020B0500000000000000" pitchFamily="34" charset="-122"/>
                    <a:ea typeface="LiHei Pro" panose="020B0500000000000000" pitchFamily="34" charset="-122"/>
                  </a:rPr>
                  <a:t>OPTION</a:t>
                </a:r>
                <a:endParaRPr kumimoji="0" lang="zh-CN" altLang="en-US" sz="788" b="0" i="0" u="none" strike="noStrike" kern="0" cap="none" spc="0" normalizeH="0" baseline="0" noProof="0" dirty="0">
                  <a:ln>
                    <a:noFill/>
                  </a:ln>
                  <a:solidFill>
                    <a:sysClr val="windowText" lastClr="000000">
                      <a:lumMod val="50000"/>
                      <a:lumOff val="50000"/>
                    </a:sysClr>
                  </a:solidFill>
                  <a:effectLst/>
                  <a:uLnTx/>
                  <a:uFillTx/>
                  <a:latin typeface="LiHei Pro" panose="020B0500000000000000" pitchFamily="34" charset="-122"/>
                  <a:ea typeface="LiHei Pro" panose="020B0500000000000000" pitchFamily="34" charset="-122"/>
                </a:endParaRPr>
              </a:p>
            </p:txBody>
          </p:sp>
        </p:grpSp>
      </p:grpSp>
      <p:grpSp>
        <p:nvGrpSpPr>
          <p:cNvPr id="128" name="组合 127"/>
          <p:cNvGrpSpPr/>
          <p:nvPr/>
        </p:nvGrpSpPr>
        <p:grpSpPr>
          <a:xfrm>
            <a:off x="5734085" y="1873105"/>
            <a:ext cx="750088" cy="561979"/>
            <a:chOff x="7645446" y="1219336"/>
            <a:chExt cx="1000117" cy="749305"/>
          </a:xfrm>
        </p:grpSpPr>
        <p:sp>
          <p:nvSpPr>
            <p:cNvPr id="129" name="Freeform 5"/>
            <p:cNvSpPr>
              <a:spLocks/>
            </p:cNvSpPr>
            <p:nvPr/>
          </p:nvSpPr>
          <p:spPr bwMode="auto">
            <a:xfrm>
              <a:off x="7737915" y="1219336"/>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ysClr val="window" lastClr="FFFFFF"/>
                </a:gs>
                <a:gs pos="0">
                  <a:sysClr val="window" lastClr="FFFFFF">
                    <a:lumMod val="85000"/>
                  </a:sysClr>
                </a:gs>
              </a:gsLst>
              <a:lin ang="2700000" scaled="1"/>
            </a:gradFill>
            <a:ln w="19050">
              <a:gradFill flip="none" rotWithShape="1">
                <a:gsLst>
                  <a:gs pos="0">
                    <a:sysClr val="window" lastClr="FFFFFF"/>
                  </a:gs>
                  <a:gs pos="100000">
                    <a:sysClr val="window" lastClr="FFFFFF">
                      <a:lumMod val="85000"/>
                    </a:sys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130" name="组合 129"/>
            <p:cNvGrpSpPr/>
            <p:nvPr/>
          </p:nvGrpSpPr>
          <p:grpSpPr>
            <a:xfrm>
              <a:off x="7645446" y="1234183"/>
              <a:ext cx="1000117" cy="706424"/>
              <a:chOff x="4123036" y="1197871"/>
              <a:chExt cx="1000117" cy="706424"/>
            </a:xfrm>
          </p:grpSpPr>
          <p:sp>
            <p:nvSpPr>
              <p:cNvPr id="131" name="文本框 65"/>
              <p:cNvSpPr txBox="1"/>
              <p:nvPr/>
            </p:nvSpPr>
            <p:spPr>
              <a:xfrm>
                <a:off x="4123036" y="1197871"/>
                <a:ext cx="1000117" cy="615553"/>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rgbClr val="E87071"/>
                    </a:solidFill>
                    <a:effectLst/>
                    <a:uLnTx/>
                    <a:uFillTx/>
                    <a:latin typeface="Impact" panose="020B0806030902050204" pitchFamily="34" charset="0"/>
                  </a:rPr>
                  <a:t>03</a:t>
                </a:r>
                <a:endParaRPr kumimoji="0" lang="zh-CN" altLang="en-US" sz="2400" b="0" i="0" u="none" strike="noStrike" kern="0" cap="none" spc="0" normalizeH="0" baseline="0" noProof="0" dirty="0">
                  <a:ln>
                    <a:noFill/>
                  </a:ln>
                  <a:solidFill>
                    <a:srgbClr val="E87071"/>
                  </a:solidFill>
                  <a:effectLst/>
                  <a:uLnTx/>
                  <a:uFillTx/>
                  <a:latin typeface="Impact" panose="020B0806030902050204" pitchFamily="34" charset="0"/>
                </a:endParaRPr>
              </a:p>
            </p:txBody>
          </p:sp>
          <p:sp>
            <p:nvSpPr>
              <p:cNvPr id="132" name="文本框 66"/>
              <p:cNvSpPr txBox="1"/>
              <p:nvPr/>
            </p:nvSpPr>
            <p:spPr>
              <a:xfrm>
                <a:off x="4266701" y="1619515"/>
                <a:ext cx="740410" cy="28478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788" b="0" i="0" u="none" strike="noStrike" kern="0" cap="none" spc="0" normalizeH="0" baseline="0" noProof="0" dirty="0">
                    <a:ln>
                      <a:noFill/>
                    </a:ln>
                    <a:solidFill>
                      <a:sysClr val="windowText" lastClr="000000">
                        <a:lumMod val="50000"/>
                        <a:lumOff val="50000"/>
                      </a:sysClr>
                    </a:solidFill>
                    <a:effectLst/>
                    <a:uLnTx/>
                    <a:uFillTx/>
                    <a:latin typeface="LiHei Pro" panose="020B0500000000000000" pitchFamily="34" charset="-122"/>
                    <a:ea typeface="LiHei Pro" panose="020B0500000000000000" pitchFamily="34" charset="-122"/>
                  </a:rPr>
                  <a:t>OPTION</a:t>
                </a:r>
                <a:endParaRPr kumimoji="0" lang="zh-CN" altLang="en-US" sz="788" b="0" i="0" u="none" strike="noStrike" kern="0" cap="none" spc="0" normalizeH="0" baseline="0" noProof="0" dirty="0">
                  <a:ln>
                    <a:noFill/>
                  </a:ln>
                  <a:solidFill>
                    <a:sysClr val="windowText" lastClr="000000">
                      <a:lumMod val="50000"/>
                      <a:lumOff val="50000"/>
                    </a:sysClr>
                  </a:solidFill>
                  <a:effectLst/>
                  <a:uLnTx/>
                  <a:uFillTx/>
                  <a:latin typeface="LiHei Pro" panose="020B0500000000000000" pitchFamily="34" charset="-122"/>
                  <a:ea typeface="LiHei Pro" panose="020B0500000000000000" pitchFamily="34" charset="-122"/>
                </a:endParaRPr>
              </a:p>
            </p:txBody>
          </p:sp>
        </p:grpSp>
      </p:grpSp>
      <p:grpSp>
        <p:nvGrpSpPr>
          <p:cNvPr id="133" name="组合 132"/>
          <p:cNvGrpSpPr/>
          <p:nvPr/>
        </p:nvGrpSpPr>
        <p:grpSpPr>
          <a:xfrm>
            <a:off x="7208878" y="5097161"/>
            <a:ext cx="750088" cy="564087"/>
            <a:chOff x="9611837" y="5518080"/>
            <a:chExt cx="1000117" cy="752116"/>
          </a:xfrm>
        </p:grpSpPr>
        <p:sp>
          <p:nvSpPr>
            <p:cNvPr id="134" name="Freeform 5"/>
            <p:cNvSpPr>
              <a:spLocks/>
            </p:cNvSpPr>
            <p:nvPr/>
          </p:nvSpPr>
          <p:spPr bwMode="auto">
            <a:xfrm>
              <a:off x="9705677" y="5518080"/>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ysClr val="window" lastClr="FFFFFF"/>
                </a:gs>
                <a:gs pos="0">
                  <a:sysClr val="window" lastClr="FFFFFF">
                    <a:lumMod val="85000"/>
                  </a:sysClr>
                </a:gs>
              </a:gsLst>
              <a:lin ang="2700000" scaled="1"/>
            </a:gradFill>
            <a:ln w="19050">
              <a:gradFill flip="none" rotWithShape="1">
                <a:gsLst>
                  <a:gs pos="0">
                    <a:sysClr val="window" lastClr="FFFFFF"/>
                  </a:gs>
                  <a:gs pos="100000">
                    <a:sysClr val="window" lastClr="FFFFFF">
                      <a:lumMod val="85000"/>
                    </a:sys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135" name="组合 134"/>
            <p:cNvGrpSpPr/>
            <p:nvPr/>
          </p:nvGrpSpPr>
          <p:grpSpPr>
            <a:xfrm>
              <a:off x="9611837" y="5563772"/>
              <a:ext cx="1000117" cy="706424"/>
              <a:chOff x="4123036" y="1197871"/>
              <a:chExt cx="1000117" cy="706424"/>
            </a:xfrm>
          </p:grpSpPr>
          <p:sp>
            <p:nvSpPr>
              <p:cNvPr id="136" name="文本框 68"/>
              <p:cNvSpPr txBox="1"/>
              <p:nvPr/>
            </p:nvSpPr>
            <p:spPr>
              <a:xfrm>
                <a:off x="4123036" y="1197871"/>
                <a:ext cx="1000117" cy="615553"/>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rgbClr val="663A77"/>
                    </a:solidFill>
                    <a:effectLst/>
                    <a:uLnTx/>
                    <a:uFillTx/>
                    <a:latin typeface="Impact" panose="020B0806030902050204" pitchFamily="34" charset="0"/>
                  </a:rPr>
                  <a:t>04</a:t>
                </a:r>
                <a:endParaRPr kumimoji="0" lang="zh-CN" altLang="en-US" sz="2400" b="0" i="0" u="none" strike="noStrike" kern="0" cap="none" spc="0" normalizeH="0" baseline="0" noProof="0" dirty="0">
                  <a:ln>
                    <a:noFill/>
                  </a:ln>
                  <a:solidFill>
                    <a:srgbClr val="663A77"/>
                  </a:solidFill>
                  <a:effectLst/>
                  <a:uLnTx/>
                  <a:uFillTx/>
                  <a:latin typeface="Impact" panose="020B0806030902050204" pitchFamily="34" charset="0"/>
                </a:endParaRPr>
              </a:p>
            </p:txBody>
          </p:sp>
          <p:sp>
            <p:nvSpPr>
              <p:cNvPr id="137" name="文本框 69"/>
              <p:cNvSpPr txBox="1"/>
              <p:nvPr/>
            </p:nvSpPr>
            <p:spPr>
              <a:xfrm>
                <a:off x="4266701" y="1619515"/>
                <a:ext cx="740410" cy="28478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788" b="0" i="0" u="none" strike="noStrike" kern="0" cap="none" spc="0" normalizeH="0" baseline="0" noProof="0" dirty="0">
                    <a:ln>
                      <a:noFill/>
                    </a:ln>
                    <a:solidFill>
                      <a:sysClr val="windowText" lastClr="000000">
                        <a:lumMod val="50000"/>
                        <a:lumOff val="50000"/>
                      </a:sysClr>
                    </a:solidFill>
                    <a:effectLst/>
                    <a:uLnTx/>
                    <a:uFillTx/>
                    <a:latin typeface="LiHei Pro" panose="020B0500000000000000" pitchFamily="34" charset="-122"/>
                    <a:ea typeface="LiHei Pro" panose="020B0500000000000000" pitchFamily="34" charset="-122"/>
                  </a:rPr>
                  <a:t>OPTION</a:t>
                </a:r>
                <a:endParaRPr kumimoji="0" lang="zh-CN" altLang="en-US" sz="788" b="0" i="0" u="none" strike="noStrike" kern="0" cap="none" spc="0" normalizeH="0" baseline="0" noProof="0" dirty="0">
                  <a:ln>
                    <a:noFill/>
                  </a:ln>
                  <a:solidFill>
                    <a:sysClr val="windowText" lastClr="000000">
                      <a:lumMod val="50000"/>
                      <a:lumOff val="50000"/>
                    </a:sysClr>
                  </a:solidFill>
                  <a:effectLst/>
                  <a:uLnTx/>
                  <a:uFillTx/>
                  <a:latin typeface="LiHei Pro" panose="020B0500000000000000" pitchFamily="34" charset="-122"/>
                  <a:ea typeface="LiHei Pro" panose="020B0500000000000000" pitchFamily="34" charset="-122"/>
                </a:endParaRPr>
              </a:p>
            </p:txBody>
          </p:sp>
        </p:grpSp>
      </p:grpSp>
    </p:spTree>
    <p:extLst>
      <p:ext uri="{BB962C8B-B14F-4D97-AF65-F5344CB8AC3E}">
        <p14:creationId xmlns:p14="http://schemas.microsoft.com/office/powerpoint/2010/main" val="1501534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500"/>
                                        <p:tgtEl>
                                          <p:spTgt spid="70"/>
                                        </p:tgtEl>
                                      </p:cBhvr>
                                    </p:animEffect>
                                  </p:childTnLst>
                                </p:cTn>
                              </p:par>
                            </p:childTnLst>
                          </p:cTn>
                        </p:par>
                        <p:par>
                          <p:cTn id="8" fill="hold">
                            <p:stCondLst>
                              <p:cond delay="900"/>
                            </p:stCondLst>
                            <p:childTnLst>
                              <p:par>
                                <p:cTn id="9" presetID="53" presetClass="entr" presetSubtype="16" fill="hold" nodeType="afterEffect">
                                  <p:stCondLst>
                                    <p:cond delay="0"/>
                                  </p:stCondLst>
                                  <p:childTnLst>
                                    <p:set>
                                      <p:cBhvr>
                                        <p:cTn id="10" dur="1" fill="hold">
                                          <p:stCondLst>
                                            <p:cond delay="0"/>
                                          </p:stCondLst>
                                        </p:cTn>
                                        <p:tgtEl>
                                          <p:spTgt spid="75"/>
                                        </p:tgtEl>
                                        <p:attrNameLst>
                                          <p:attrName>style.visibility</p:attrName>
                                        </p:attrNameLst>
                                      </p:cBhvr>
                                      <p:to>
                                        <p:strVal val="visible"/>
                                      </p:to>
                                    </p:set>
                                    <p:anim calcmode="lin" valueType="num">
                                      <p:cBhvr>
                                        <p:cTn id="11" dur="500" fill="hold"/>
                                        <p:tgtEl>
                                          <p:spTgt spid="75"/>
                                        </p:tgtEl>
                                        <p:attrNameLst>
                                          <p:attrName>ppt_w</p:attrName>
                                        </p:attrNameLst>
                                      </p:cBhvr>
                                      <p:tavLst>
                                        <p:tav tm="0">
                                          <p:val>
                                            <p:fltVal val="0"/>
                                          </p:val>
                                        </p:tav>
                                        <p:tav tm="100000">
                                          <p:val>
                                            <p:strVal val="#ppt_w"/>
                                          </p:val>
                                        </p:tav>
                                      </p:tavLst>
                                    </p:anim>
                                    <p:anim calcmode="lin" valueType="num">
                                      <p:cBhvr>
                                        <p:cTn id="12" dur="500" fill="hold"/>
                                        <p:tgtEl>
                                          <p:spTgt spid="75"/>
                                        </p:tgtEl>
                                        <p:attrNameLst>
                                          <p:attrName>ppt_h</p:attrName>
                                        </p:attrNameLst>
                                      </p:cBhvr>
                                      <p:tavLst>
                                        <p:tav tm="0">
                                          <p:val>
                                            <p:fltVal val="0"/>
                                          </p:val>
                                        </p:tav>
                                        <p:tav tm="100000">
                                          <p:val>
                                            <p:strVal val="#ppt_h"/>
                                          </p:val>
                                        </p:tav>
                                      </p:tavLst>
                                    </p:anim>
                                    <p:animEffect transition="in" filter="fade">
                                      <p:cBhvr>
                                        <p:cTn id="13" dur="500"/>
                                        <p:tgtEl>
                                          <p:spTgt spid="75"/>
                                        </p:tgtEl>
                                      </p:cBhvr>
                                    </p:animEffect>
                                  </p:childTnLst>
                                </p:cTn>
                              </p:par>
                            </p:childTnLst>
                          </p:cTn>
                        </p:par>
                        <p:par>
                          <p:cTn id="14" fill="hold">
                            <p:stCondLst>
                              <p:cond delay="1400"/>
                            </p:stCondLst>
                            <p:childTnLst>
                              <p:par>
                                <p:cTn id="15" presetID="53" presetClass="entr" presetSubtype="16" fill="hold" nodeType="afterEffect">
                                  <p:stCondLst>
                                    <p:cond delay="0"/>
                                  </p:stCondLst>
                                  <p:childTnLst>
                                    <p:set>
                                      <p:cBhvr>
                                        <p:cTn id="16" dur="1" fill="hold">
                                          <p:stCondLst>
                                            <p:cond delay="0"/>
                                          </p:stCondLst>
                                        </p:cTn>
                                        <p:tgtEl>
                                          <p:spTgt spid="86"/>
                                        </p:tgtEl>
                                        <p:attrNameLst>
                                          <p:attrName>style.visibility</p:attrName>
                                        </p:attrNameLst>
                                      </p:cBhvr>
                                      <p:to>
                                        <p:strVal val="visible"/>
                                      </p:to>
                                    </p:set>
                                    <p:anim calcmode="lin" valueType="num">
                                      <p:cBhvr>
                                        <p:cTn id="17" dur="500" fill="hold"/>
                                        <p:tgtEl>
                                          <p:spTgt spid="86"/>
                                        </p:tgtEl>
                                        <p:attrNameLst>
                                          <p:attrName>ppt_w</p:attrName>
                                        </p:attrNameLst>
                                      </p:cBhvr>
                                      <p:tavLst>
                                        <p:tav tm="0">
                                          <p:val>
                                            <p:fltVal val="0"/>
                                          </p:val>
                                        </p:tav>
                                        <p:tav tm="100000">
                                          <p:val>
                                            <p:strVal val="#ppt_w"/>
                                          </p:val>
                                        </p:tav>
                                      </p:tavLst>
                                    </p:anim>
                                    <p:anim calcmode="lin" valueType="num">
                                      <p:cBhvr>
                                        <p:cTn id="18" dur="500" fill="hold"/>
                                        <p:tgtEl>
                                          <p:spTgt spid="86"/>
                                        </p:tgtEl>
                                        <p:attrNameLst>
                                          <p:attrName>ppt_h</p:attrName>
                                        </p:attrNameLst>
                                      </p:cBhvr>
                                      <p:tavLst>
                                        <p:tav tm="0">
                                          <p:val>
                                            <p:fltVal val="0"/>
                                          </p:val>
                                        </p:tav>
                                        <p:tav tm="100000">
                                          <p:val>
                                            <p:strVal val="#ppt_h"/>
                                          </p:val>
                                        </p:tav>
                                      </p:tavLst>
                                    </p:anim>
                                    <p:animEffect transition="in" filter="fade">
                                      <p:cBhvr>
                                        <p:cTn id="19" dur="500"/>
                                        <p:tgtEl>
                                          <p:spTgt spid="86"/>
                                        </p:tgtEl>
                                      </p:cBhvr>
                                    </p:animEffect>
                                  </p:childTnLst>
                                </p:cTn>
                              </p:par>
                            </p:childTnLst>
                          </p:cTn>
                        </p:par>
                        <p:par>
                          <p:cTn id="20" fill="hold">
                            <p:stCondLst>
                              <p:cond delay="1900"/>
                            </p:stCondLst>
                            <p:childTnLst>
                              <p:par>
                                <p:cTn id="21" presetID="53" presetClass="entr" presetSubtype="16" fill="hold" nodeType="afterEffect">
                                  <p:stCondLst>
                                    <p:cond delay="0"/>
                                  </p:stCondLst>
                                  <p:childTnLst>
                                    <p:set>
                                      <p:cBhvr>
                                        <p:cTn id="22" dur="1" fill="hold">
                                          <p:stCondLst>
                                            <p:cond delay="0"/>
                                          </p:stCondLst>
                                        </p:cTn>
                                        <p:tgtEl>
                                          <p:spTgt spid="103"/>
                                        </p:tgtEl>
                                        <p:attrNameLst>
                                          <p:attrName>style.visibility</p:attrName>
                                        </p:attrNameLst>
                                      </p:cBhvr>
                                      <p:to>
                                        <p:strVal val="visible"/>
                                      </p:to>
                                    </p:set>
                                    <p:anim calcmode="lin" valueType="num">
                                      <p:cBhvr>
                                        <p:cTn id="23" dur="500" fill="hold"/>
                                        <p:tgtEl>
                                          <p:spTgt spid="103"/>
                                        </p:tgtEl>
                                        <p:attrNameLst>
                                          <p:attrName>ppt_w</p:attrName>
                                        </p:attrNameLst>
                                      </p:cBhvr>
                                      <p:tavLst>
                                        <p:tav tm="0">
                                          <p:val>
                                            <p:fltVal val="0"/>
                                          </p:val>
                                        </p:tav>
                                        <p:tav tm="100000">
                                          <p:val>
                                            <p:strVal val="#ppt_w"/>
                                          </p:val>
                                        </p:tav>
                                      </p:tavLst>
                                    </p:anim>
                                    <p:anim calcmode="lin" valueType="num">
                                      <p:cBhvr>
                                        <p:cTn id="24" dur="500" fill="hold"/>
                                        <p:tgtEl>
                                          <p:spTgt spid="103"/>
                                        </p:tgtEl>
                                        <p:attrNameLst>
                                          <p:attrName>ppt_h</p:attrName>
                                        </p:attrNameLst>
                                      </p:cBhvr>
                                      <p:tavLst>
                                        <p:tav tm="0">
                                          <p:val>
                                            <p:fltVal val="0"/>
                                          </p:val>
                                        </p:tav>
                                        <p:tav tm="100000">
                                          <p:val>
                                            <p:strVal val="#ppt_h"/>
                                          </p:val>
                                        </p:tav>
                                      </p:tavLst>
                                    </p:anim>
                                    <p:animEffect transition="in" filter="fade">
                                      <p:cBhvr>
                                        <p:cTn id="25" dur="500"/>
                                        <p:tgtEl>
                                          <p:spTgt spid="103"/>
                                        </p:tgtEl>
                                      </p:cBhvr>
                                    </p:animEffect>
                                  </p:childTnLst>
                                </p:cTn>
                              </p:par>
                            </p:childTnLst>
                          </p:cTn>
                        </p:par>
                        <p:par>
                          <p:cTn id="26" fill="hold">
                            <p:stCondLst>
                              <p:cond delay="2400"/>
                            </p:stCondLst>
                            <p:childTnLst>
                              <p:par>
                                <p:cTn id="27" presetID="53" presetClass="entr" presetSubtype="16" fill="hold" nodeType="afterEffect">
                                  <p:stCondLst>
                                    <p:cond delay="0"/>
                                  </p:stCondLst>
                                  <p:childTnLst>
                                    <p:set>
                                      <p:cBhvr>
                                        <p:cTn id="28" dur="1" fill="hold">
                                          <p:stCondLst>
                                            <p:cond delay="0"/>
                                          </p:stCondLst>
                                        </p:cTn>
                                        <p:tgtEl>
                                          <p:spTgt spid="96"/>
                                        </p:tgtEl>
                                        <p:attrNameLst>
                                          <p:attrName>style.visibility</p:attrName>
                                        </p:attrNameLst>
                                      </p:cBhvr>
                                      <p:to>
                                        <p:strVal val="visible"/>
                                      </p:to>
                                    </p:set>
                                    <p:anim calcmode="lin" valueType="num">
                                      <p:cBhvr>
                                        <p:cTn id="29" dur="500" fill="hold"/>
                                        <p:tgtEl>
                                          <p:spTgt spid="96"/>
                                        </p:tgtEl>
                                        <p:attrNameLst>
                                          <p:attrName>ppt_w</p:attrName>
                                        </p:attrNameLst>
                                      </p:cBhvr>
                                      <p:tavLst>
                                        <p:tav tm="0">
                                          <p:val>
                                            <p:fltVal val="0"/>
                                          </p:val>
                                        </p:tav>
                                        <p:tav tm="100000">
                                          <p:val>
                                            <p:strVal val="#ppt_w"/>
                                          </p:val>
                                        </p:tav>
                                      </p:tavLst>
                                    </p:anim>
                                    <p:anim calcmode="lin" valueType="num">
                                      <p:cBhvr>
                                        <p:cTn id="30" dur="500" fill="hold"/>
                                        <p:tgtEl>
                                          <p:spTgt spid="96"/>
                                        </p:tgtEl>
                                        <p:attrNameLst>
                                          <p:attrName>ppt_h</p:attrName>
                                        </p:attrNameLst>
                                      </p:cBhvr>
                                      <p:tavLst>
                                        <p:tav tm="0">
                                          <p:val>
                                            <p:fltVal val="0"/>
                                          </p:val>
                                        </p:tav>
                                        <p:tav tm="100000">
                                          <p:val>
                                            <p:strVal val="#ppt_h"/>
                                          </p:val>
                                        </p:tav>
                                      </p:tavLst>
                                    </p:anim>
                                    <p:animEffect transition="in" filter="fade">
                                      <p:cBhvr>
                                        <p:cTn id="31" dur="500"/>
                                        <p:tgtEl>
                                          <p:spTgt spid="96"/>
                                        </p:tgtEl>
                                      </p:cBhvr>
                                    </p:animEffect>
                                  </p:childTnLst>
                                </p:cTn>
                              </p:par>
                            </p:childTnLst>
                          </p:cTn>
                        </p:par>
                        <p:par>
                          <p:cTn id="32" fill="hold">
                            <p:stCondLst>
                              <p:cond delay="2900"/>
                            </p:stCondLst>
                            <p:childTnLst>
                              <p:par>
                                <p:cTn id="33" presetID="23" presetClass="entr" presetSubtype="32" fill="hold" nodeType="afterEffect">
                                  <p:stCondLst>
                                    <p:cond delay="0"/>
                                  </p:stCondLst>
                                  <p:childTnLst>
                                    <p:set>
                                      <p:cBhvr>
                                        <p:cTn id="34" dur="1" fill="hold">
                                          <p:stCondLst>
                                            <p:cond delay="0"/>
                                          </p:stCondLst>
                                        </p:cTn>
                                        <p:tgtEl>
                                          <p:spTgt spid="118"/>
                                        </p:tgtEl>
                                        <p:attrNameLst>
                                          <p:attrName>style.visibility</p:attrName>
                                        </p:attrNameLst>
                                      </p:cBhvr>
                                      <p:to>
                                        <p:strVal val="visible"/>
                                      </p:to>
                                    </p:set>
                                    <p:anim calcmode="lin" valueType="num">
                                      <p:cBhvr>
                                        <p:cTn id="35" dur="500" fill="hold"/>
                                        <p:tgtEl>
                                          <p:spTgt spid="118"/>
                                        </p:tgtEl>
                                        <p:attrNameLst>
                                          <p:attrName>ppt_w</p:attrName>
                                        </p:attrNameLst>
                                      </p:cBhvr>
                                      <p:tavLst>
                                        <p:tav tm="0">
                                          <p:val>
                                            <p:strVal val="4*#ppt_w"/>
                                          </p:val>
                                        </p:tav>
                                        <p:tav tm="100000">
                                          <p:val>
                                            <p:strVal val="#ppt_w"/>
                                          </p:val>
                                        </p:tav>
                                      </p:tavLst>
                                    </p:anim>
                                    <p:anim calcmode="lin" valueType="num">
                                      <p:cBhvr>
                                        <p:cTn id="36" dur="500" fill="hold"/>
                                        <p:tgtEl>
                                          <p:spTgt spid="118"/>
                                        </p:tgtEl>
                                        <p:attrNameLst>
                                          <p:attrName>ppt_h</p:attrName>
                                        </p:attrNameLst>
                                      </p:cBhvr>
                                      <p:tavLst>
                                        <p:tav tm="0">
                                          <p:val>
                                            <p:strVal val="4*#ppt_h"/>
                                          </p:val>
                                        </p:tav>
                                        <p:tav tm="100000">
                                          <p:val>
                                            <p:strVal val="#ppt_h"/>
                                          </p:val>
                                        </p:tav>
                                      </p:tavLst>
                                    </p:anim>
                                  </p:childTnLst>
                                </p:cTn>
                              </p:par>
                            </p:childTnLst>
                          </p:cTn>
                        </p:par>
                        <p:par>
                          <p:cTn id="37" fill="hold">
                            <p:stCondLst>
                              <p:cond delay="3400"/>
                            </p:stCondLst>
                            <p:childTnLst>
                              <p:par>
                                <p:cTn id="38" presetID="23" presetClass="entr" presetSubtype="32" fill="hold" nodeType="afterEffect">
                                  <p:stCondLst>
                                    <p:cond delay="0"/>
                                  </p:stCondLst>
                                  <p:childTnLst>
                                    <p:set>
                                      <p:cBhvr>
                                        <p:cTn id="39" dur="1" fill="hold">
                                          <p:stCondLst>
                                            <p:cond delay="0"/>
                                          </p:stCondLst>
                                        </p:cTn>
                                        <p:tgtEl>
                                          <p:spTgt spid="123"/>
                                        </p:tgtEl>
                                        <p:attrNameLst>
                                          <p:attrName>style.visibility</p:attrName>
                                        </p:attrNameLst>
                                      </p:cBhvr>
                                      <p:to>
                                        <p:strVal val="visible"/>
                                      </p:to>
                                    </p:set>
                                    <p:anim calcmode="lin" valueType="num">
                                      <p:cBhvr>
                                        <p:cTn id="40" dur="500" fill="hold"/>
                                        <p:tgtEl>
                                          <p:spTgt spid="123"/>
                                        </p:tgtEl>
                                        <p:attrNameLst>
                                          <p:attrName>ppt_w</p:attrName>
                                        </p:attrNameLst>
                                      </p:cBhvr>
                                      <p:tavLst>
                                        <p:tav tm="0">
                                          <p:val>
                                            <p:strVal val="4*#ppt_w"/>
                                          </p:val>
                                        </p:tav>
                                        <p:tav tm="100000">
                                          <p:val>
                                            <p:strVal val="#ppt_w"/>
                                          </p:val>
                                        </p:tav>
                                      </p:tavLst>
                                    </p:anim>
                                    <p:anim calcmode="lin" valueType="num">
                                      <p:cBhvr>
                                        <p:cTn id="41" dur="500" fill="hold"/>
                                        <p:tgtEl>
                                          <p:spTgt spid="123"/>
                                        </p:tgtEl>
                                        <p:attrNameLst>
                                          <p:attrName>ppt_h</p:attrName>
                                        </p:attrNameLst>
                                      </p:cBhvr>
                                      <p:tavLst>
                                        <p:tav tm="0">
                                          <p:val>
                                            <p:strVal val="4*#ppt_h"/>
                                          </p:val>
                                        </p:tav>
                                        <p:tav tm="100000">
                                          <p:val>
                                            <p:strVal val="#ppt_h"/>
                                          </p:val>
                                        </p:tav>
                                      </p:tavLst>
                                    </p:anim>
                                  </p:childTnLst>
                                </p:cTn>
                              </p:par>
                            </p:childTnLst>
                          </p:cTn>
                        </p:par>
                        <p:par>
                          <p:cTn id="42" fill="hold">
                            <p:stCondLst>
                              <p:cond delay="3900"/>
                            </p:stCondLst>
                            <p:childTnLst>
                              <p:par>
                                <p:cTn id="43" presetID="23" presetClass="entr" presetSubtype="32" fill="hold" nodeType="afterEffect">
                                  <p:stCondLst>
                                    <p:cond delay="0"/>
                                  </p:stCondLst>
                                  <p:childTnLst>
                                    <p:set>
                                      <p:cBhvr>
                                        <p:cTn id="44" dur="1" fill="hold">
                                          <p:stCondLst>
                                            <p:cond delay="0"/>
                                          </p:stCondLst>
                                        </p:cTn>
                                        <p:tgtEl>
                                          <p:spTgt spid="128"/>
                                        </p:tgtEl>
                                        <p:attrNameLst>
                                          <p:attrName>style.visibility</p:attrName>
                                        </p:attrNameLst>
                                      </p:cBhvr>
                                      <p:to>
                                        <p:strVal val="visible"/>
                                      </p:to>
                                    </p:set>
                                    <p:anim calcmode="lin" valueType="num">
                                      <p:cBhvr>
                                        <p:cTn id="45" dur="500" fill="hold"/>
                                        <p:tgtEl>
                                          <p:spTgt spid="128"/>
                                        </p:tgtEl>
                                        <p:attrNameLst>
                                          <p:attrName>ppt_w</p:attrName>
                                        </p:attrNameLst>
                                      </p:cBhvr>
                                      <p:tavLst>
                                        <p:tav tm="0">
                                          <p:val>
                                            <p:strVal val="4*#ppt_w"/>
                                          </p:val>
                                        </p:tav>
                                        <p:tav tm="100000">
                                          <p:val>
                                            <p:strVal val="#ppt_w"/>
                                          </p:val>
                                        </p:tav>
                                      </p:tavLst>
                                    </p:anim>
                                    <p:anim calcmode="lin" valueType="num">
                                      <p:cBhvr>
                                        <p:cTn id="46" dur="500" fill="hold"/>
                                        <p:tgtEl>
                                          <p:spTgt spid="128"/>
                                        </p:tgtEl>
                                        <p:attrNameLst>
                                          <p:attrName>ppt_h</p:attrName>
                                        </p:attrNameLst>
                                      </p:cBhvr>
                                      <p:tavLst>
                                        <p:tav tm="0">
                                          <p:val>
                                            <p:strVal val="4*#ppt_h"/>
                                          </p:val>
                                        </p:tav>
                                        <p:tav tm="100000">
                                          <p:val>
                                            <p:strVal val="#ppt_h"/>
                                          </p:val>
                                        </p:tav>
                                      </p:tavLst>
                                    </p:anim>
                                  </p:childTnLst>
                                </p:cTn>
                              </p:par>
                            </p:childTnLst>
                          </p:cTn>
                        </p:par>
                        <p:par>
                          <p:cTn id="47" fill="hold">
                            <p:stCondLst>
                              <p:cond delay="4400"/>
                            </p:stCondLst>
                            <p:childTnLst>
                              <p:par>
                                <p:cTn id="48" presetID="23" presetClass="entr" presetSubtype="32" fill="hold" nodeType="afterEffect">
                                  <p:stCondLst>
                                    <p:cond delay="0"/>
                                  </p:stCondLst>
                                  <p:childTnLst>
                                    <p:set>
                                      <p:cBhvr>
                                        <p:cTn id="49" dur="1" fill="hold">
                                          <p:stCondLst>
                                            <p:cond delay="0"/>
                                          </p:stCondLst>
                                        </p:cTn>
                                        <p:tgtEl>
                                          <p:spTgt spid="133"/>
                                        </p:tgtEl>
                                        <p:attrNameLst>
                                          <p:attrName>style.visibility</p:attrName>
                                        </p:attrNameLst>
                                      </p:cBhvr>
                                      <p:to>
                                        <p:strVal val="visible"/>
                                      </p:to>
                                    </p:set>
                                    <p:anim calcmode="lin" valueType="num">
                                      <p:cBhvr>
                                        <p:cTn id="50" dur="500" fill="hold"/>
                                        <p:tgtEl>
                                          <p:spTgt spid="133"/>
                                        </p:tgtEl>
                                        <p:attrNameLst>
                                          <p:attrName>ppt_w</p:attrName>
                                        </p:attrNameLst>
                                      </p:cBhvr>
                                      <p:tavLst>
                                        <p:tav tm="0">
                                          <p:val>
                                            <p:strVal val="4*#ppt_w"/>
                                          </p:val>
                                        </p:tav>
                                        <p:tav tm="100000">
                                          <p:val>
                                            <p:strVal val="#ppt_w"/>
                                          </p:val>
                                        </p:tav>
                                      </p:tavLst>
                                    </p:anim>
                                    <p:anim calcmode="lin" valueType="num">
                                      <p:cBhvr>
                                        <p:cTn id="51" dur="500" fill="hold"/>
                                        <p:tgtEl>
                                          <p:spTgt spid="133"/>
                                        </p:tgtEl>
                                        <p:attrNameLst>
                                          <p:attrName>ppt_h</p:attrName>
                                        </p:attrNameLst>
                                      </p:cBhvr>
                                      <p:tavLst>
                                        <p:tav tm="0">
                                          <p:val>
                                            <p:strVal val="4*#ppt_h"/>
                                          </p:val>
                                        </p:tav>
                                        <p:tav tm="100000">
                                          <p:val>
                                            <p:strVal val="#ppt_h"/>
                                          </p:val>
                                        </p:tav>
                                      </p:tavLst>
                                    </p:anim>
                                  </p:childTnLst>
                                </p:cTn>
                              </p:par>
                            </p:childTnLst>
                          </p:cTn>
                        </p:par>
                        <p:par>
                          <p:cTn id="52" fill="hold">
                            <p:stCondLst>
                              <p:cond delay="4900"/>
                            </p:stCondLst>
                            <p:childTnLst>
                              <p:par>
                                <p:cTn id="53" presetID="12" presetClass="entr" presetSubtype="8" fill="hold" grpId="0" nodeType="afterEffect">
                                  <p:stCondLst>
                                    <p:cond delay="0"/>
                                  </p:stCondLst>
                                  <p:childTnLst>
                                    <p:set>
                                      <p:cBhvr>
                                        <p:cTn id="54" dur="1" fill="hold">
                                          <p:stCondLst>
                                            <p:cond delay="0"/>
                                          </p:stCondLst>
                                        </p:cTn>
                                        <p:tgtEl>
                                          <p:spTgt spid="71"/>
                                        </p:tgtEl>
                                        <p:attrNameLst>
                                          <p:attrName>style.visibility</p:attrName>
                                        </p:attrNameLst>
                                      </p:cBhvr>
                                      <p:to>
                                        <p:strVal val="visible"/>
                                      </p:to>
                                    </p:set>
                                    <p:anim calcmode="lin" valueType="num">
                                      <p:cBhvr additive="base">
                                        <p:cTn id="55" dur="500"/>
                                        <p:tgtEl>
                                          <p:spTgt spid="71"/>
                                        </p:tgtEl>
                                        <p:attrNameLst>
                                          <p:attrName>ppt_x</p:attrName>
                                        </p:attrNameLst>
                                      </p:cBhvr>
                                      <p:tavLst>
                                        <p:tav tm="0">
                                          <p:val>
                                            <p:strVal val="#ppt_x-#ppt_w*1.125000"/>
                                          </p:val>
                                        </p:tav>
                                        <p:tav tm="100000">
                                          <p:val>
                                            <p:strVal val="#ppt_x"/>
                                          </p:val>
                                        </p:tav>
                                      </p:tavLst>
                                    </p:anim>
                                    <p:animEffect transition="in" filter="wipe(right)">
                                      <p:cBhvr>
                                        <p:cTn id="56" dur="500"/>
                                        <p:tgtEl>
                                          <p:spTgt spid="71"/>
                                        </p:tgtEl>
                                      </p:cBhvr>
                                    </p:animEffect>
                                  </p:childTnLst>
                                </p:cTn>
                              </p:par>
                              <p:par>
                                <p:cTn id="57" presetID="12" presetClass="entr" presetSubtype="8" fill="hold" grpId="0" nodeType="withEffect">
                                  <p:stCondLst>
                                    <p:cond delay="0"/>
                                  </p:stCondLst>
                                  <p:childTnLst>
                                    <p:set>
                                      <p:cBhvr>
                                        <p:cTn id="58" dur="1" fill="hold">
                                          <p:stCondLst>
                                            <p:cond delay="0"/>
                                          </p:stCondLst>
                                        </p:cTn>
                                        <p:tgtEl>
                                          <p:spTgt spid="72"/>
                                        </p:tgtEl>
                                        <p:attrNameLst>
                                          <p:attrName>style.visibility</p:attrName>
                                        </p:attrNameLst>
                                      </p:cBhvr>
                                      <p:to>
                                        <p:strVal val="visible"/>
                                      </p:to>
                                    </p:set>
                                    <p:anim calcmode="lin" valueType="num">
                                      <p:cBhvr additive="base">
                                        <p:cTn id="59" dur="500"/>
                                        <p:tgtEl>
                                          <p:spTgt spid="72"/>
                                        </p:tgtEl>
                                        <p:attrNameLst>
                                          <p:attrName>ppt_x</p:attrName>
                                        </p:attrNameLst>
                                      </p:cBhvr>
                                      <p:tavLst>
                                        <p:tav tm="0">
                                          <p:val>
                                            <p:strVal val="#ppt_x-#ppt_w*1.125000"/>
                                          </p:val>
                                        </p:tav>
                                        <p:tav tm="100000">
                                          <p:val>
                                            <p:strVal val="#ppt_x"/>
                                          </p:val>
                                        </p:tav>
                                      </p:tavLst>
                                    </p:anim>
                                    <p:animEffect transition="in" filter="wipe(right)">
                                      <p:cBhvr>
                                        <p:cTn id="60" dur="500"/>
                                        <p:tgtEl>
                                          <p:spTgt spid="72"/>
                                        </p:tgtEl>
                                      </p:cBhvr>
                                    </p:animEffect>
                                  </p:childTnLst>
                                </p:cTn>
                              </p:par>
                              <p:par>
                                <p:cTn id="61" presetID="12" presetClass="entr" presetSubtype="2" fill="hold" grpId="0" nodeType="withEffect">
                                  <p:stCondLst>
                                    <p:cond delay="0"/>
                                  </p:stCondLst>
                                  <p:childTnLst>
                                    <p:set>
                                      <p:cBhvr>
                                        <p:cTn id="62" dur="1" fill="hold">
                                          <p:stCondLst>
                                            <p:cond delay="0"/>
                                          </p:stCondLst>
                                        </p:cTn>
                                        <p:tgtEl>
                                          <p:spTgt spid="73"/>
                                        </p:tgtEl>
                                        <p:attrNameLst>
                                          <p:attrName>style.visibility</p:attrName>
                                        </p:attrNameLst>
                                      </p:cBhvr>
                                      <p:to>
                                        <p:strVal val="visible"/>
                                      </p:to>
                                    </p:set>
                                    <p:anim calcmode="lin" valueType="num">
                                      <p:cBhvr additive="base">
                                        <p:cTn id="63" dur="500"/>
                                        <p:tgtEl>
                                          <p:spTgt spid="73"/>
                                        </p:tgtEl>
                                        <p:attrNameLst>
                                          <p:attrName>ppt_x</p:attrName>
                                        </p:attrNameLst>
                                      </p:cBhvr>
                                      <p:tavLst>
                                        <p:tav tm="0">
                                          <p:val>
                                            <p:strVal val="#ppt_x+#ppt_w*1.125000"/>
                                          </p:val>
                                        </p:tav>
                                        <p:tav tm="100000">
                                          <p:val>
                                            <p:strVal val="#ppt_x"/>
                                          </p:val>
                                        </p:tav>
                                      </p:tavLst>
                                    </p:anim>
                                    <p:animEffect transition="in" filter="wipe(left)">
                                      <p:cBhvr>
                                        <p:cTn id="64" dur="500"/>
                                        <p:tgtEl>
                                          <p:spTgt spid="73"/>
                                        </p:tgtEl>
                                      </p:cBhvr>
                                    </p:animEffect>
                                  </p:childTnLst>
                                </p:cTn>
                              </p:par>
                              <p:par>
                                <p:cTn id="65" presetID="12" presetClass="entr" presetSubtype="2" fill="hold" grpId="0" nodeType="withEffect">
                                  <p:stCondLst>
                                    <p:cond delay="0"/>
                                  </p:stCondLst>
                                  <p:childTnLst>
                                    <p:set>
                                      <p:cBhvr>
                                        <p:cTn id="66" dur="1" fill="hold">
                                          <p:stCondLst>
                                            <p:cond delay="0"/>
                                          </p:stCondLst>
                                        </p:cTn>
                                        <p:tgtEl>
                                          <p:spTgt spid="74"/>
                                        </p:tgtEl>
                                        <p:attrNameLst>
                                          <p:attrName>style.visibility</p:attrName>
                                        </p:attrNameLst>
                                      </p:cBhvr>
                                      <p:to>
                                        <p:strVal val="visible"/>
                                      </p:to>
                                    </p:set>
                                    <p:anim calcmode="lin" valueType="num">
                                      <p:cBhvr additive="base">
                                        <p:cTn id="67" dur="500"/>
                                        <p:tgtEl>
                                          <p:spTgt spid="74"/>
                                        </p:tgtEl>
                                        <p:attrNameLst>
                                          <p:attrName>ppt_x</p:attrName>
                                        </p:attrNameLst>
                                      </p:cBhvr>
                                      <p:tavLst>
                                        <p:tav tm="0">
                                          <p:val>
                                            <p:strVal val="#ppt_x+#ppt_w*1.125000"/>
                                          </p:val>
                                        </p:tav>
                                        <p:tav tm="100000">
                                          <p:val>
                                            <p:strVal val="#ppt_x"/>
                                          </p:val>
                                        </p:tav>
                                      </p:tavLst>
                                    </p:anim>
                                    <p:animEffect transition="in" filter="wipe(left)">
                                      <p:cBhvr>
                                        <p:cTn id="68" dur="500"/>
                                        <p:tgtEl>
                                          <p:spTgt spid="74"/>
                                        </p:tgtEl>
                                      </p:cBhvr>
                                    </p:animEffect>
                                  </p:childTnLst>
                                </p:cTn>
                              </p:par>
                            </p:childTnLst>
                          </p:cTn>
                        </p:par>
                        <p:par>
                          <p:cTn id="69" fill="hold">
                            <p:stCondLst>
                              <p:cond delay="5400"/>
                            </p:stCondLst>
                            <p:childTnLst>
                              <p:par>
                                <p:cTn id="70" presetID="14" presetClass="entr" presetSubtype="10" fill="hold" grpId="0" nodeType="afterEffect">
                                  <p:stCondLst>
                                    <p:cond delay="0"/>
                                  </p:stCondLst>
                                  <p:childTnLst>
                                    <p:set>
                                      <p:cBhvr>
                                        <p:cTn id="71" dur="1" fill="hold">
                                          <p:stCondLst>
                                            <p:cond delay="0"/>
                                          </p:stCondLst>
                                        </p:cTn>
                                        <p:tgtEl>
                                          <p:spTgt spid="116"/>
                                        </p:tgtEl>
                                        <p:attrNameLst>
                                          <p:attrName>style.visibility</p:attrName>
                                        </p:attrNameLst>
                                      </p:cBhvr>
                                      <p:to>
                                        <p:strVal val="visible"/>
                                      </p:to>
                                    </p:set>
                                    <p:animEffect transition="in" filter="randombar(horizontal)">
                                      <p:cBhvr>
                                        <p:cTn id="72" dur="500"/>
                                        <p:tgtEl>
                                          <p:spTgt spid="116"/>
                                        </p:tgtEl>
                                      </p:cBhvr>
                                    </p:animEffect>
                                  </p:childTnLst>
                                </p:cTn>
                              </p:par>
                              <p:par>
                                <p:cTn id="73" presetID="14" presetClass="entr" presetSubtype="10" fill="hold" grpId="0" nodeType="withEffect">
                                  <p:stCondLst>
                                    <p:cond delay="0"/>
                                  </p:stCondLst>
                                  <p:childTnLst>
                                    <p:set>
                                      <p:cBhvr>
                                        <p:cTn id="74" dur="1" fill="hold">
                                          <p:stCondLst>
                                            <p:cond delay="0"/>
                                          </p:stCondLst>
                                        </p:cTn>
                                        <p:tgtEl>
                                          <p:spTgt spid="117"/>
                                        </p:tgtEl>
                                        <p:attrNameLst>
                                          <p:attrName>style.visibility</p:attrName>
                                        </p:attrNameLst>
                                      </p:cBhvr>
                                      <p:to>
                                        <p:strVal val="visible"/>
                                      </p:to>
                                    </p:set>
                                    <p:animEffect transition="in" filter="randombar(horizontal)">
                                      <p:cBhvr>
                                        <p:cTn id="75" dur="500"/>
                                        <p:tgtEl>
                                          <p:spTgt spid="117"/>
                                        </p:tgtEl>
                                      </p:cBhvr>
                                    </p:animEffect>
                                  </p:childTnLst>
                                </p:cTn>
                              </p:par>
                              <p:par>
                                <p:cTn id="76" presetID="14" presetClass="entr" presetSubtype="10" fill="hold" grpId="0" nodeType="withEffect">
                                  <p:stCondLst>
                                    <p:cond delay="0"/>
                                  </p:stCondLst>
                                  <p:childTnLst>
                                    <p:set>
                                      <p:cBhvr>
                                        <p:cTn id="77" dur="1" fill="hold">
                                          <p:stCondLst>
                                            <p:cond delay="0"/>
                                          </p:stCondLst>
                                        </p:cTn>
                                        <p:tgtEl>
                                          <p:spTgt spid="110"/>
                                        </p:tgtEl>
                                        <p:attrNameLst>
                                          <p:attrName>style.visibility</p:attrName>
                                        </p:attrNameLst>
                                      </p:cBhvr>
                                      <p:to>
                                        <p:strVal val="visible"/>
                                      </p:to>
                                    </p:set>
                                    <p:animEffect transition="in" filter="randombar(horizontal)">
                                      <p:cBhvr>
                                        <p:cTn id="78" dur="500"/>
                                        <p:tgtEl>
                                          <p:spTgt spid="110"/>
                                        </p:tgtEl>
                                      </p:cBhvr>
                                    </p:animEffect>
                                  </p:childTnLst>
                                </p:cTn>
                              </p:par>
                              <p:par>
                                <p:cTn id="79" presetID="14" presetClass="entr" presetSubtype="10" fill="hold" grpId="0" nodeType="withEffect">
                                  <p:stCondLst>
                                    <p:cond delay="0"/>
                                  </p:stCondLst>
                                  <p:childTnLst>
                                    <p:set>
                                      <p:cBhvr>
                                        <p:cTn id="80" dur="1" fill="hold">
                                          <p:stCondLst>
                                            <p:cond delay="0"/>
                                          </p:stCondLst>
                                        </p:cTn>
                                        <p:tgtEl>
                                          <p:spTgt spid="115"/>
                                        </p:tgtEl>
                                        <p:attrNameLst>
                                          <p:attrName>style.visibility</p:attrName>
                                        </p:attrNameLst>
                                      </p:cBhvr>
                                      <p:to>
                                        <p:strVal val="visible"/>
                                      </p:to>
                                    </p:set>
                                    <p:animEffect transition="in" filter="randombar(horizontal)">
                                      <p:cBhvr>
                                        <p:cTn id="81" dur="500"/>
                                        <p:tgtEl>
                                          <p:spTgt spid="115"/>
                                        </p:tgtEl>
                                      </p:cBhvr>
                                    </p:animEffect>
                                  </p:childTnLst>
                                </p:cTn>
                              </p:par>
                            </p:childTnLst>
                          </p:cTn>
                        </p:par>
                        <p:par>
                          <p:cTn id="82" fill="hold">
                            <p:stCondLst>
                              <p:cond delay="5900"/>
                            </p:stCondLst>
                            <p:childTnLst>
                              <p:par>
                                <p:cTn id="83" presetID="12" presetClass="entr" presetSubtype="8" fill="hold" grpId="0" nodeType="afterEffect">
                                  <p:stCondLst>
                                    <p:cond delay="0"/>
                                  </p:stCondLst>
                                  <p:childTnLst>
                                    <p:set>
                                      <p:cBhvr>
                                        <p:cTn id="84" dur="1" fill="hold">
                                          <p:stCondLst>
                                            <p:cond delay="0"/>
                                          </p:stCondLst>
                                        </p:cTn>
                                        <p:tgtEl>
                                          <p:spTgt spid="111"/>
                                        </p:tgtEl>
                                        <p:attrNameLst>
                                          <p:attrName>style.visibility</p:attrName>
                                        </p:attrNameLst>
                                      </p:cBhvr>
                                      <p:to>
                                        <p:strVal val="visible"/>
                                      </p:to>
                                    </p:set>
                                    <p:anim calcmode="lin" valueType="num">
                                      <p:cBhvr additive="base">
                                        <p:cTn id="85" dur="500"/>
                                        <p:tgtEl>
                                          <p:spTgt spid="111"/>
                                        </p:tgtEl>
                                        <p:attrNameLst>
                                          <p:attrName>ppt_x</p:attrName>
                                        </p:attrNameLst>
                                      </p:cBhvr>
                                      <p:tavLst>
                                        <p:tav tm="0">
                                          <p:val>
                                            <p:strVal val="#ppt_x-#ppt_w*1.125000"/>
                                          </p:val>
                                        </p:tav>
                                        <p:tav tm="100000">
                                          <p:val>
                                            <p:strVal val="#ppt_x"/>
                                          </p:val>
                                        </p:tav>
                                      </p:tavLst>
                                    </p:anim>
                                    <p:animEffect transition="in" filter="wipe(right)">
                                      <p:cBhvr>
                                        <p:cTn id="86" dur="500"/>
                                        <p:tgtEl>
                                          <p:spTgt spid="111"/>
                                        </p:tgtEl>
                                      </p:cBhvr>
                                    </p:animEffect>
                                  </p:childTnLst>
                                </p:cTn>
                              </p:par>
                              <p:par>
                                <p:cTn id="87" presetID="12" presetClass="entr" presetSubtype="8" fill="hold" grpId="0" nodeType="withEffect">
                                  <p:stCondLst>
                                    <p:cond delay="0"/>
                                  </p:stCondLst>
                                  <p:childTnLst>
                                    <p:set>
                                      <p:cBhvr>
                                        <p:cTn id="88" dur="1" fill="hold">
                                          <p:stCondLst>
                                            <p:cond delay="0"/>
                                          </p:stCondLst>
                                        </p:cTn>
                                        <p:tgtEl>
                                          <p:spTgt spid="112"/>
                                        </p:tgtEl>
                                        <p:attrNameLst>
                                          <p:attrName>style.visibility</p:attrName>
                                        </p:attrNameLst>
                                      </p:cBhvr>
                                      <p:to>
                                        <p:strVal val="visible"/>
                                      </p:to>
                                    </p:set>
                                    <p:anim calcmode="lin" valueType="num">
                                      <p:cBhvr additive="base">
                                        <p:cTn id="89" dur="500"/>
                                        <p:tgtEl>
                                          <p:spTgt spid="112"/>
                                        </p:tgtEl>
                                        <p:attrNameLst>
                                          <p:attrName>ppt_x</p:attrName>
                                        </p:attrNameLst>
                                      </p:cBhvr>
                                      <p:tavLst>
                                        <p:tav tm="0">
                                          <p:val>
                                            <p:strVal val="#ppt_x-#ppt_w*1.125000"/>
                                          </p:val>
                                        </p:tav>
                                        <p:tav tm="100000">
                                          <p:val>
                                            <p:strVal val="#ppt_x"/>
                                          </p:val>
                                        </p:tav>
                                      </p:tavLst>
                                    </p:anim>
                                    <p:animEffect transition="in" filter="wipe(right)">
                                      <p:cBhvr>
                                        <p:cTn id="90" dur="500"/>
                                        <p:tgtEl>
                                          <p:spTgt spid="112"/>
                                        </p:tgtEl>
                                      </p:cBhvr>
                                    </p:animEffect>
                                  </p:childTnLst>
                                </p:cTn>
                              </p:par>
                              <p:par>
                                <p:cTn id="91" presetID="12" presetClass="entr" presetSubtype="2" fill="hold" grpId="0" nodeType="withEffect">
                                  <p:stCondLst>
                                    <p:cond delay="0"/>
                                  </p:stCondLst>
                                  <p:childTnLst>
                                    <p:set>
                                      <p:cBhvr>
                                        <p:cTn id="92" dur="1" fill="hold">
                                          <p:stCondLst>
                                            <p:cond delay="0"/>
                                          </p:stCondLst>
                                        </p:cTn>
                                        <p:tgtEl>
                                          <p:spTgt spid="114"/>
                                        </p:tgtEl>
                                        <p:attrNameLst>
                                          <p:attrName>style.visibility</p:attrName>
                                        </p:attrNameLst>
                                      </p:cBhvr>
                                      <p:to>
                                        <p:strVal val="visible"/>
                                      </p:to>
                                    </p:set>
                                    <p:anim calcmode="lin" valueType="num">
                                      <p:cBhvr additive="base">
                                        <p:cTn id="93" dur="500"/>
                                        <p:tgtEl>
                                          <p:spTgt spid="114"/>
                                        </p:tgtEl>
                                        <p:attrNameLst>
                                          <p:attrName>ppt_x</p:attrName>
                                        </p:attrNameLst>
                                      </p:cBhvr>
                                      <p:tavLst>
                                        <p:tav tm="0">
                                          <p:val>
                                            <p:strVal val="#ppt_x+#ppt_w*1.125000"/>
                                          </p:val>
                                        </p:tav>
                                        <p:tav tm="100000">
                                          <p:val>
                                            <p:strVal val="#ppt_x"/>
                                          </p:val>
                                        </p:tav>
                                      </p:tavLst>
                                    </p:anim>
                                    <p:animEffect transition="in" filter="wipe(left)">
                                      <p:cBhvr>
                                        <p:cTn id="94" dur="500"/>
                                        <p:tgtEl>
                                          <p:spTgt spid="114"/>
                                        </p:tgtEl>
                                      </p:cBhvr>
                                    </p:animEffect>
                                  </p:childTnLst>
                                </p:cTn>
                              </p:par>
                              <p:par>
                                <p:cTn id="95" presetID="12" presetClass="entr" presetSubtype="2" fill="hold" grpId="0" nodeType="withEffect">
                                  <p:stCondLst>
                                    <p:cond delay="0"/>
                                  </p:stCondLst>
                                  <p:childTnLst>
                                    <p:set>
                                      <p:cBhvr>
                                        <p:cTn id="96" dur="1" fill="hold">
                                          <p:stCondLst>
                                            <p:cond delay="0"/>
                                          </p:stCondLst>
                                        </p:cTn>
                                        <p:tgtEl>
                                          <p:spTgt spid="113"/>
                                        </p:tgtEl>
                                        <p:attrNameLst>
                                          <p:attrName>style.visibility</p:attrName>
                                        </p:attrNameLst>
                                      </p:cBhvr>
                                      <p:to>
                                        <p:strVal val="visible"/>
                                      </p:to>
                                    </p:set>
                                    <p:anim calcmode="lin" valueType="num">
                                      <p:cBhvr additive="base">
                                        <p:cTn id="97" dur="500"/>
                                        <p:tgtEl>
                                          <p:spTgt spid="113"/>
                                        </p:tgtEl>
                                        <p:attrNameLst>
                                          <p:attrName>ppt_x</p:attrName>
                                        </p:attrNameLst>
                                      </p:cBhvr>
                                      <p:tavLst>
                                        <p:tav tm="0">
                                          <p:val>
                                            <p:strVal val="#ppt_x+#ppt_w*1.125000"/>
                                          </p:val>
                                        </p:tav>
                                        <p:tav tm="100000">
                                          <p:val>
                                            <p:strVal val="#ppt_x"/>
                                          </p:val>
                                        </p:tav>
                                      </p:tavLst>
                                    </p:anim>
                                    <p:animEffect transition="in" filter="wipe(left)">
                                      <p:cBhvr>
                                        <p:cTn id="98"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1" grpId="0" animBg="1"/>
      <p:bldP spid="72" grpId="0" animBg="1"/>
      <p:bldP spid="73" grpId="0" animBg="1"/>
      <p:bldP spid="74" grpId="0" animBg="1"/>
      <p:bldP spid="110" grpId="0"/>
      <p:bldP spid="111" grpId="0" animBg="1"/>
      <p:bldP spid="112" grpId="0" animBg="1"/>
      <p:bldP spid="113" grpId="0" animBg="1"/>
      <p:bldP spid="114" grpId="0" animBg="1"/>
      <p:bldP spid="115" grpId="0"/>
      <p:bldP spid="116" grpId="0"/>
      <p:bldP spid="1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圆角矩形 79"/>
          <p:cNvSpPr/>
          <p:nvPr/>
        </p:nvSpPr>
        <p:spPr>
          <a:xfrm>
            <a:off x="2780155" y="1124744"/>
            <a:ext cx="3583687" cy="494625"/>
          </a:xfrm>
          <a:prstGeom prst="roundRect">
            <a:avLst>
              <a:gd name="adj" fmla="val 42270"/>
            </a:avLst>
          </a:prstGeom>
          <a:gradFill>
            <a:gsLst>
              <a:gs pos="99000">
                <a:sysClr val="window" lastClr="FFFFFF"/>
              </a:gs>
              <a:gs pos="0">
                <a:sysClr val="window" lastClr="FFFFFF">
                  <a:lumMod val="95000"/>
                </a:sysClr>
              </a:gs>
            </a:gsLst>
            <a:lin ang="0" scaled="0"/>
          </a:gradFill>
          <a:ln w="12700" cap="flat" cmpd="sng" algn="ctr">
            <a:noFill/>
            <a:prstDash val="solid"/>
            <a:miter lim="800000"/>
          </a:ln>
          <a:effectLst>
            <a:innerShdw blurRad="63500" dist="12700" dir="162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F45159"/>
                </a:solidFill>
                <a:effectLst/>
                <a:uLnTx/>
                <a:uFillTx/>
                <a:latin typeface="微软雅黑" panose="020B0503020204020204" pitchFamily="34" charset="-122"/>
                <a:ea typeface="微软雅黑" panose="020B0503020204020204" pitchFamily="34" charset="-122"/>
                <a:cs typeface="+mn-cs"/>
              </a:rPr>
              <a:t>单击添加标题</a:t>
            </a:r>
            <a:endParaRPr kumimoji="0" lang="zh-CN" altLang="en-US" sz="1800" b="1" i="0" u="none" strike="noStrike" kern="0" cap="none" spc="0" normalizeH="0" baseline="0" noProof="0" dirty="0">
              <a:ln>
                <a:noFill/>
              </a:ln>
              <a:solidFill>
                <a:srgbClr val="F45159"/>
              </a:solidFill>
              <a:effectLst/>
              <a:uLnTx/>
              <a:uFillTx/>
              <a:latin typeface="微软雅黑" panose="020B0503020204020204" pitchFamily="34" charset="-122"/>
              <a:ea typeface="微软雅黑" panose="020B0503020204020204" pitchFamily="34" charset="-122"/>
              <a:cs typeface="+mn-cs"/>
            </a:endParaRPr>
          </a:p>
        </p:txBody>
      </p:sp>
      <p:grpSp>
        <p:nvGrpSpPr>
          <p:cNvPr id="81" name="组合 80"/>
          <p:cNvGrpSpPr/>
          <p:nvPr/>
        </p:nvGrpSpPr>
        <p:grpSpPr>
          <a:xfrm>
            <a:off x="756259" y="2025350"/>
            <a:ext cx="7561823" cy="3766752"/>
            <a:chOff x="982640" y="1286614"/>
            <a:chExt cx="10081118" cy="5023499"/>
          </a:xfrm>
        </p:grpSpPr>
        <p:sp>
          <p:nvSpPr>
            <p:cNvPr id="82" name="圆角矩形 81"/>
            <p:cNvSpPr/>
            <p:nvPr/>
          </p:nvSpPr>
          <p:spPr>
            <a:xfrm rot="16200000">
              <a:off x="3563539" y="-1190106"/>
              <a:ext cx="5023499" cy="9976939"/>
            </a:xfrm>
            <a:prstGeom prst="roundRect">
              <a:avLst>
                <a:gd name="adj" fmla="val 4670"/>
              </a:avLst>
            </a:prstGeom>
            <a:gradFill flip="none" rotWithShape="1">
              <a:gsLst>
                <a:gs pos="0">
                  <a:sysClr val="window" lastClr="FFFFFF">
                    <a:lumMod val="50000"/>
                  </a:sysClr>
                </a:gs>
                <a:gs pos="100000">
                  <a:sysClr val="windowText" lastClr="000000">
                    <a:lumMod val="75000"/>
                    <a:lumOff val="25000"/>
                  </a:sysClr>
                </a:gs>
              </a:gsLst>
              <a:lin ang="8100000" scaled="0"/>
              <a:tileRect/>
            </a:gradFill>
            <a:ln w="22225" cap="flat" cmpd="sng" algn="ctr">
              <a:gradFill flip="none" rotWithShape="1">
                <a:gsLst>
                  <a:gs pos="0">
                    <a:sysClr val="window" lastClr="FFFFFF">
                      <a:lumMod val="65000"/>
                    </a:sysClr>
                  </a:gs>
                  <a:gs pos="100000">
                    <a:sysClr val="windowText" lastClr="000000">
                      <a:lumMod val="85000"/>
                      <a:lumOff val="15000"/>
                    </a:sysClr>
                  </a:gs>
                </a:gsLst>
                <a:lin ang="8100000" scaled="0"/>
                <a:tileRect/>
              </a:gradFill>
              <a:prstDash val="solid"/>
              <a:miter lim="800000"/>
            </a:ln>
            <a:effectLst>
              <a:outerShdw blurRad="139700" dist="762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83" name="圆角矩形 82"/>
            <p:cNvSpPr/>
            <p:nvPr/>
          </p:nvSpPr>
          <p:spPr>
            <a:xfrm rot="16200000">
              <a:off x="3788070" y="-980490"/>
              <a:ext cx="4628185" cy="9557712"/>
            </a:xfrm>
            <a:prstGeom prst="roundRect">
              <a:avLst>
                <a:gd name="adj" fmla="val 0"/>
              </a:avLst>
            </a:prstGeom>
            <a:solidFill>
              <a:sysClr val="window" lastClr="FFFFFF">
                <a:lumMod val="95000"/>
              </a:sysClr>
            </a:solidFill>
            <a:ln w="25400" cap="flat" cmpd="sng" algn="ctr">
              <a:noFill/>
              <a:prstDash val="solid"/>
              <a:miter lim="800000"/>
            </a:ln>
            <a:effectLst>
              <a:outerShdw blurRad="177800" dist="88900" dir="2700000" algn="tl"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nvGrpSpPr>
            <p:cNvPr id="84" name="组合 83"/>
            <p:cNvGrpSpPr/>
            <p:nvPr/>
          </p:nvGrpSpPr>
          <p:grpSpPr>
            <a:xfrm>
              <a:off x="982640" y="1596963"/>
              <a:ext cx="751226" cy="4402810"/>
              <a:chOff x="982640" y="1596963"/>
              <a:chExt cx="751226" cy="4402810"/>
            </a:xfrm>
          </p:grpSpPr>
          <p:grpSp>
            <p:nvGrpSpPr>
              <p:cNvPr id="85" name="组合 84"/>
              <p:cNvGrpSpPr/>
              <p:nvPr/>
            </p:nvGrpSpPr>
            <p:grpSpPr>
              <a:xfrm rot="16200000">
                <a:off x="-615716" y="3650191"/>
                <a:ext cx="4402810" cy="296354"/>
                <a:chOff x="2149635" y="1165383"/>
                <a:chExt cx="3485831" cy="234634"/>
              </a:xfrm>
            </p:grpSpPr>
            <p:grpSp>
              <p:nvGrpSpPr>
                <p:cNvPr id="116" name="组合 115"/>
                <p:cNvGrpSpPr/>
                <p:nvPr/>
              </p:nvGrpSpPr>
              <p:grpSpPr>
                <a:xfrm>
                  <a:off x="2149635" y="1165385"/>
                  <a:ext cx="234632" cy="234632"/>
                  <a:chOff x="2483014" y="1114427"/>
                  <a:chExt cx="209550" cy="209550"/>
                </a:xfrm>
              </p:grpSpPr>
              <p:sp>
                <p:nvSpPr>
                  <p:cNvPr id="144" name="椭圆 143"/>
                  <p:cNvSpPr/>
                  <p:nvPr/>
                </p:nvSpPr>
                <p:spPr>
                  <a:xfrm>
                    <a:off x="2483014" y="1114427"/>
                    <a:ext cx="209550" cy="209550"/>
                  </a:xfrm>
                  <a:prstGeom prst="ellipse">
                    <a:avLst/>
                  </a:prstGeom>
                  <a:gradFill>
                    <a:gsLst>
                      <a:gs pos="75000">
                        <a:sysClr val="window" lastClr="FFFFFF">
                          <a:lumMod val="95000"/>
                        </a:sysClr>
                      </a:gs>
                      <a:gs pos="55000">
                        <a:sysClr val="window" lastClr="FFFFFF">
                          <a:lumMod val="65000"/>
                        </a:sysClr>
                      </a:gs>
                      <a:gs pos="35000">
                        <a:sysClr val="window" lastClr="FFFFFF">
                          <a:lumMod val="95000"/>
                        </a:sysClr>
                      </a:gs>
                      <a:gs pos="17000">
                        <a:sysClr val="window" lastClr="FFFFFF">
                          <a:lumMod val="65000"/>
                        </a:sysClr>
                      </a:gs>
                      <a:gs pos="0">
                        <a:sysClr val="window" lastClr="FFFFFF"/>
                      </a:gs>
                      <a:gs pos="100000">
                        <a:sysClr val="window" lastClr="FFFFFF">
                          <a:lumMod val="65000"/>
                        </a:sysClr>
                      </a:gs>
                    </a:gsLst>
                    <a:lin ang="2700000" scaled="1"/>
                  </a:gradFill>
                  <a:ln w="12700" cap="flat" cmpd="sng" algn="ctr">
                    <a:noFill/>
                    <a:prstDash val="solid"/>
                    <a:miter lim="800000"/>
                  </a:ln>
                  <a:effectLst>
                    <a:outerShdw blurRad="12700" dist="127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45" name="椭圆 144"/>
                  <p:cNvSpPr/>
                  <p:nvPr/>
                </p:nvSpPr>
                <p:spPr>
                  <a:xfrm>
                    <a:off x="2502060" y="1133475"/>
                    <a:ext cx="171450" cy="171450"/>
                  </a:xfrm>
                  <a:prstGeom prst="ellipse">
                    <a:avLst/>
                  </a:prstGeom>
                  <a:solidFill>
                    <a:sysClr val="windowText" lastClr="000000">
                      <a:lumMod val="65000"/>
                      <a:lumOff val="35000"/>
                    </a:sysClr>
                  </a:solidFill>
                  <a:ln w="12700" cap="flat" cmpd="sng" algn="ctr">
                    <a:noFill/>
                    <a:prstDash val="solid"/>
                    <a:miter lim="800000"/>
                  </a:ln>
                  <a:effectLst>
                    <a:innerShdw blurRad="12700" dist="127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117" name="组合 116"/>
                <p:cNvGrpSpPr/>
                <p:nvPr/>
              </p:nvGrpSpPr>
              <p:grpSpPr>
                <a:xfrm>
                  <a:off x="2510880" y="1165385"/>
                  <a:ext cx="234632" cy="234632"/>
                  <a:chOff x="2483014" y="1114427"/>
                  <a:chExt cx="209550" cy="209550"/>
                </a:xfrm>
              </p:grpSpPr>
              <p:sp>
                <p:nvSpPr>
                  <p:cNvPr id="142" name="椭圆 141"/>
                  <p:cNvSpPr/>
                  <p:nvPr/>
                </p:nvSpPr>
                <p:spPr>
                  <a:xfrm>
                    <a:off x="2483014" y="1114427"/>
                    <a:ext cx="209550" cy="209550"/>
                  </a:xfrm>
                  <a:prstGeom prst="ellipse">
                    <a:avLst/>
                  </a:prstGeom>
                  <a:gradFill>
                    <a:gsLst>
                      <a:gs pos="75000">
                        <a:sysClr val="window" lastClr="FFFFFF">
                          <a:lumMod val="95000"/>
                        </a:sysClr>
                      </a:gs>
                      <a:gs pos="55000">
                        <a:sysClr val="window" lastClr="FFFFFF">
                          <a:lumMod val="65000"/>
                        </a:sysClr>
                      </a:gs>
                      <a:gs pos="35000">
                        <a:sysClr val="window" lastClr="FFFFFF">
                          <a:lumMod val="95000"/>
                        </a:sysClr>
                      </a:gs>
                      <a:gs pos="17000">
                        <a:sysClr val="window" lastClr="FFFFFF">
                          <a:lumMod val="65000"/>
                        </a:sysClr>
                      </a:gs>
                      <a:gs pos="0">
                        <a:sysClr val="window" lastClr="FFFFFF"/>
                      </a:gs>
                      <a:gs pos="100000">
                        <a:sysClr val="window" lastClr="FFFFFF">
                          <a:lumMod val="65000"/>
                        </a:sysClr>
                      </a:gs>
                    </a:gsLst>
                    <a:lin ang="2700000" scaled="1"/>
                  </a:gradFill>
                  <a:ln w="12700" cap="flat" cmpd="sng" algn="ctr">
                    <a:noFill/>
                    <a:prstDash val="solid"/>
                    <a:miter lim="800000"/>
                  </a:ln>
                  <a:effectLst>
                    <a:outerShdw blurRad="12700" dist="127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43" name="椭圆 142"/>
                  <p:cNvSpPr/>
                  <p:nvPr/>
                </p:nvSpPr>
                <p:spPr>
                  <a:xfrm>
                    <a:off x="2502060" y="1133475"/>
                    <a:ext cx="171450" cy="171450"/>
                  </a:xfrm>
                  <a:prstGeom prst="ellipse">
                    <a:avLst/>
                  </a:prstGeom>
                  <a:solidFill>
                    <a:sysClr val="windowText" lastClr="000000">
                      <a:lumMod val="65000"/>
                      <a:lumOff val="35000"/>
                    </a:sysClr>
                  </a:solidFill>
                  <a:ln w="12700" cap="flat" cmpd="sng" algn="ctr">
                    <a:noFill/>
                    <a:prstDash val="solid"/>
                    <a:miter lim="800000"/>
                  </a:ln>
                  <a:effectLst>
                    <a:innerShdw blurRad="12700" dist="127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118" name="组合 117"/>
                <p:cNvGrpSpPr/>
                <p:nvPr/>
              </p:nvGrpSpPr>
              <p:grpSpPr>
                <a:xfrm>
                  <a:off x="2872124" y="1165385"/>
                  <a:ext cx="234632" cy="234632"/>
                  <a:chOff x="2483014" y="1114427"/>
                  <a:chExt cx="209550" cy="209550"/>
                </a:xfrm>
              </p:grpSpPr>
              <p:sp>
                <p:nvSpPr>
                  <p:cNvPr id="140" name="椭圆 139"/>
                  <p:cNvSpPr/>
                  <p:nvPr/>
                </p:nvSpPr>
                <p:spPr>
                  <a:xfrm>
                    <a:off x="2483014" y="1114427"/>
                    <a:ext cx="209550" cy="209550"/>
                  </a:xfrm>
                  <a:prstGeom prst="ellipse">
                    <a:avLst/>
                  </a:prstGeom>
                  <a:gradFill>
                    <a:gsLst>
                      <a:gs pos="75000">
                        <a:sysClr val="window" lastClr="FFFFFF">
                          <a:lumMod val="95000"/>
                        </a:sysClr>
                      </a:gs>
                      <a:gs pos="55000">
                        <a:sysClr val="window" lastClr="FFFFFF">
                          <a:lumMod val="65000"/>
                        </a:sysClr>
                      </a:gs>
                      <a:gs pos="35000">
                        <a:sysClr val="window" lastClr="FFFFFF">
                          <a:lumMod val="95000"/>
                        </a:sysClr>
                      </a:gs>
                      <a:gs pos="17000">
                        <a:sysClr val="window" lastClr="FFFFFF">
                          <a:lumMod val="65000"/>
                        </a:sysClr>
                      </a:gs>
                      <a:gs pos="0">
                        <a:sysClr val="window" lastClr="FFFFFF"/>
                      </a:gs>
                      <a:gs pos="100000">
                        <a:sysClr val="window" lastClr="FFFFFF">
                          <a:lumMod val="65000"/>
                        </a:sysClr>
                      </a:gs>
                    </a:gsLst>
                    <a:lin ang="2700000" scaled="1"/>
                  </a:gradFill>
                  <a:ln w="12700" cap="flat" cmpd="sng" algn="ctr">
                    <a:noFill/>
                    <a:prstDash val="solid"/>
                    <a:miter lim="800000"/>
                  </a:ln>
                  <a:effectLst>
                    <a:outerShdw blurRad="12700" dist="127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41" name="椭圆 140"/>
                  <p:cNvSpPr/>
                  <p:nvPr/>
                </p:nvSpPr>
                <p:spPr>
                  <a:xfrm>
                    <a:off x="2502060" y="1133475"/>
                    <a:ext cx="171450" cy="171450"/>
                  </a:xfrm>
                  <a:prstGeom prst="ellipse">
                    <a:avLst/>
                  </a:prstGeom>
                  <a:solidFill>
                    <a:sysClr val="windowText" lastClr="000000">
                      <a:lumMod val="65000"/>
                      <a:lumOff val="35000"/>
                    </a:sysClr>
                  </a:solidFill>
                  <a:ln w="12700" cap="flat" cmpd="sng" algn="ctr">
                    <a:noFill/>
                    <a:prstDash val="solid"/>
                    <a:miter lim="800000"/>
                  </a:ln>
                  <a:effectLst>
                    <a:innerShdw blurRad="12700" dist="127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119" name="组合 118"/>
                <p:cNvGrpSpPr/>
                <p:nvPr/>
              </p:nvGrpSpPr>
              <p:grpSpPr>
                <a:xfrm>
                  <a:off x="3233369" y="1165385"/>
                  <a:ext cx="234632" cy="234632"/>
                  <a:chOff x="2483014" y="1114427"/>
                  <a:chExt cx="209550" cy="209550"/>
                </a:xfrm>
              </p:grpSpPr>
              <p:sp>
                <p:nvSpPr>
                  <p:cNvPr id="138" name="椭圆 137"/>
                  <p:cNvSpPr/>
                  <p:nvPr/>
                </p:nvSpPr>
                <p:spPr>
                  <a:xfrm>
                    <a:off x="2483014" y="1114427"/>
                    <a:ext cx="209550" cy="209550"/>
                  </a:xfrm>
                  <a:prstGeom prst="ellipse">
                    <a:avLst/>
                  </a:prstGeom>
                  <a:gradFill>
                    <a:gsLst>
                      <a:gs pos="75000">
                        <a:sysClr val="window" lastClr="FFFFFF">
                          <a:lumMod val="95000"/>
                        </a:sysClr>
                      </a:gs>
                      <a:gs pos="55000">
                        <a:sysClr val="window" lastClr="FFFFFF">
                          <a:lumMod val="65000"/>
                        </a:sysClr>
                      </a:gs>
                      <a:gs pos="35000">
                        <a:sysClr val="window" lastClr="FFFFFF">
                          <a:lumMod val="95000"/>
                        </a:sysClr>
                      </a:gs>
                      <a:gs pos="17000">
                        <a:sysClr val="window" lastClr="FFFFFF">
                          <a:lumMod val="65000"/>
                        </a:sysClr>
                      </a:gs>
                      <a:gs pos="0">
                        <a:sysClr val="window" lastClr="FFFFFF"/>
                      </a:gs>
                      <a:gs pos="100000">
                        <a:sysClr val="window" lastClr="FFFFFF">
                          <a:lumMod val="65000"/>
                        </a:sysClr>
                      </a:gs>
                    </a:gsLst>
                    <a:lin ang="2700000" scaled="1"/>
                  </a:gradFill>
                  <a:ln w="12700" cap="flat" cmpd="sng" algn="ctr">
                    <a:noFill/>
                    <a:prstDash val="solid"/>
                    <a:miter lim="800000"/>
                  </a:ln>
                  <a:effectLst>
                    <a:outerShdw blurRad="12700" dist="127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39" name="椭圆 138"/>
                  <p:cNvSpPr/>
                  <p:nvPr/>
                </p:nvSpPr>
                <p:spPr>
                  <a:xfrm>
                    <a:off x="2502060" y="1133475"/>
                    <a:ext cx="171450" cy="171450"/>
                  </a:xfrm>
                  <a:prstGeom prst="ellipse">
                    <a:avLst/>
                  </a:prstGeom>
                  <a:solidFill>
                    <a:sysClr val="windowText" lastClr="000000">
                      <a:lumMod val="65000"/>
                      <a:lumOff val="35000"/>
                    </a:sysClr>
                  </a:solidFill>
                  <a:ln w="12700" cap="flat" cmpd="sng" algn="ctr">
                    <a:noFill/>
                    <a:prstDash val="solid"/>
                    <a:miter lim="800000"/>
                  </a:ln>
                  <a:effectLst>
                    <a:innerShdw blurRad="12700" dist="127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120" name="组合 119"/>
                <p:cNvGrpSpPr/>
                <p:nvPr/>
              </p:nvGrpSpPr>
              <p:grpSpPr>
                <a:xfrm>
                  <a:off x="3594615" y="1165383"/>
                  <a:ext cx="234632" cy="234632"/>
                  <a:chOff x="2483014" y="1114427"/>
                  <a:chExt cx="209550" cy="209550"/>
                </a:xfrm>
              </p:grpSpPr>
              <p:sp>
                <p:nvSpPr>
                  <p:cNvPr id="136" name="椭圆 135"/>
                  <p:cNvSpPr/>
                  <p:nvPr/>
                </p:nvSpPr>
                <p:spPr>
                  <a:xfrm>
                    <a:off x="2483014" y="1114427"/>
                    <a:ext cx="209550" cy="209550"/>
                  </a:xfrm>
                  <a:prstGeom prst="ellipse">
                    <a:avLst/>
                  </a:prstGeom>
                  <a:gradFill>
                    <a:gsLst>
                      <a:gs pos="75000">
                        <a:sysClr val="window" lastClr="FFFFFF">
                          <a:lumMod val="95000"/>
                        </a:sysClr>
                      </a:gs>
                      <a:gs pos="55000">
                        <a:sysClr val="window" lastClr="FFFFFF">
                          <a:lumMod val="65000"/>
                        </a:sysClr>
                      </a:gs>
                      <a:gs pos="35000">
                        <a:sysClr val="window" lastClr="FFFFFF">
                          <a:lumMod val="95000"/>
                        </a:sysClr>
                      </a:gs>
                      <a:gs pos="17000">
                        <a:sysClr val="window" lastClr="FFFFFF">
                          <a:lumMod val="65000"/>
                        </a:sysClr>
                      </a:gs>
                      <a:gs pos="0">
                        <a:sysClr val="window" lastClr="FFFFFF"/>
                      </a:gs>
                      <a:gs pos="100000">
                        <a:sysClr val="window" lastClr="FFFFFF">
                          <a:lumMod val="65000"/>
                        </a:sysClr>
                      </a:gs>
                    </a:gsLst>
                    <a:lin ang="2700000" scaled="1"/>
                  </a:gradFill>
                  <a:ln w="12700" cap="flat" cmpd="sng" algn="ctr">
                    <a:noFill/>
                    <a:prstDash val="solid"/>
                    <a:miter lim="800000"/>
                  </a:ln>
                  <a:effectLst>
                    <a:outerShdw blurRad="12700" dist="127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37" name="椭圆 136"/>
                  <p:cNvSpPr/>
                  <p:nvPr/>
                </p:nvSpPr>
                <p:spPr>
                  <a:xfrm>
                    <a:off x="2502060" y="1133475"/>
                    <a:ext cx="171450" cy="171450"/>
                  </a:xfrm>
                  <a:prstGeom prst="ellipse">
                    <a:avLst/>
                  </a:prstGeom>
                  <a:solidFill>
                    <a:sysClr val="windowText" lastClr="000000">
                      <a:lumMod val="65000"/>
                      <a:lumOff val="35000"/>
                    </a:sysClr>
                  </a:solidFill>
                  <a:ln w="12700" cap="flat" cmpd="sng" algn="ctr">
                    <a:noFill/>
                    <a:prstDash val="solid"/>
                    <a:miter lim="800000"/>
                  </a:ln>
                  <a:effectLst>
                    <a:innerShdw blurRad="12700" dist="127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121" name="组合 120"/>
                <p:cNvGrpSpPr/>
                <p:nvPr/>
              </p:nvGrpSpPr>
              <p:grpSpPr>
                <a:xfrm>
                  <a:off x="3955858" y="1165384"/>
                  <a:ext cx="234632" cy="234632"/>
                  <a:chOff x="2483014" y="1114427"/>
                  <a:chExt cx="209550" cy="209550"/>
                </a:xfrm>
              </p:grpSpPr>
              <p:sp>
                <p:nvSpPr>
                  <p:cNvPr id="134" name="椭圆 133"/>
                  <p:cNvSpPr/>
                  <p:nvPr/>
                </p:nvSpPr>
                <p:spPr>
                  <a:xfrm>
                    <a:off x="2483014" y="1114427"/>
                    <a:ext cx="209550" cy="209550"/>
                  </a:xfrm>
                  <a:prstGeom prst="ellipse">
                    <a:avLst/>
                  </a:prstGeom>
                  <a:gradFill>
                    <a:gsLst>
                      <a:gs pos="75000">
                        <a:sysClr val="window" lastClr="FFFFFF">
                          <a:lumMod val="95000"/>
                        </a:sysClr>
                      </a:gs>
                      <a:gs pos="55000">
                        <a:sysClr val="window" lastClr="FFFFFF">
                          <a:lumMod val="65000"/>
                        </a:sysClr>
                      </a:gs>
                      <a:gs pos="35000">
                        <a:sysClr val="window" lastClr="FFFFFF">
                          <a:lumMod val="95000"/>
                        </a:sysClr>
                      </a:gs>
                      <a:gs pos="17000">
                        <a:sysClr val="window" lastClr="FFFFFF">
                          <a:lumMod val="65000"/>
                        </a:sysClr>
                      </a:gs>
                      <a:gs pos="0">
                        <a:sysClr val="window" lastClr="FFFFFF"/>
                      </a:gs>
                      <a:gs pos="100000">
                        <a:sysClr val="window" lastClr="FFFFFF">
                          <a:lumMod val="65000"/>
                        </a:sysClr>
                      </a:gs>
                    </a:gsLst>
                    <a:lin ang="2700000" scaled="1"/>
                  </a:gradFill>
                  <a:ln w="12700" cap="flat" cmpd="sng" algn="ctr">
                    <a:noFill/>
                    <a:prstDash val="solid"/>
                    <a:miter lim="800000"/>
                  </a:ln>
                  <a:effectLst>
                    <a:outerShdw blurRad="12700" dist="127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35" name="椭圆 134"/>
                  <p:cNvSpPr/>
                  <p:nvPr/>
                </p:nvSpPr>
                <p:spPr>
                  <a:xfrm>
                    <a:off x="2502060" y="1133475"/>
                    <a:ext cx="171450" cy="171450"/>
                  </a:xfrm>
                  <a:prstGeom prst="ellipse">
                    <a:avLst/>
                  </a:prstGeom>
                  <a:solidFill>
                    <a:sysClr val="windowText" lastClr="000000">
                      <a:lumMod val="65000"/>
                      <a:lumOff val="35000"/>
                    </a:sysClr>
                  </a:solidFill>
                  <a:ln w="12700" cap="flat" cmpd="sng" algn="ctr">
                    <a:noFill/>
                    <a:prstDash val="solid"/>
                    <a:miter lim="800000"/>
                  </a:ln>
                  <a:effectLst>
                    <a:innerShdw blurRad="12700" dist="127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122" name="组合 121"/>
                <p:cNvGrpSpPr/>
                <p:nvPr/>
              </p:nvGrpSpPr>
              <p:grpSpPr>
                <a:xfrm>
                  <a:off x="4317103" y="1165384"/>
                  <a:ext cx="234632" cy="234632"/>
                  <a:chOff x="2483014" y="1114427"/>
                  <a:chExt cx="209550" cy="209550"/>
                </a:xfrm>
              </p:grpSpPr>
              <p:sp>
                <p:nvSpPr>
                  <p:cNvPr id="132" name="椭圆 131"/>
                  <p:cNvSpPr/>
                  <p:nvPr/>
                </p:nvSpPr>
                <p:spPr>
                  <a:xfrm>
                    <a:off x="2483014" y="1114427"/>
                    <a:ext cx="209550" cy="209550"/>
                  </a:xfrm>
                  <a:prstGeom prst="ellipse">
                    <a:avLst/>
                  </a:prstGeom>
                  <a:gradFill>
                    <a:gsLst>
                      <a:gs pos="75000">
                        <a:sysClr val="window" lastClr="FFFFFF">
                          <a:lumMod val="95000"/>
                        </a:sysClr>
                      </a:gs>
                      <a:gs pos="55000">
                        <a:sysClr val="window" lastClr="FFFFFF">
                          <a:lumMod val="65000"/>
                        </a:sysClr>
                      </a:gs>
                      <a:gs pos="35000">
                        <a:sysClr val="window" lastClr="FFFFFF">
                          <a:lumMod val="95000"/>
                        </a:sysClr>
                      </a:gs>
                      <a:gs pos="17000">
                        <a:sysClr val="window" lastClr="FFFFFF">
                          <a:lumMod val="65000"/>
                        </a:sysClr>
                      </a:gs>
                      <a:gs pos="0">
                        <a:sysClr val="window" lastClr="FFFFFF"/>
                      </a:gs>
                      <a:gs pos="100000">
                        <a:sysClr val="window" lastClr="FFFFFF">
                          <a:lumMod val="65000"/>
                        </a:sysClr>
                      </a:gs>
                    </a:gsLst>
                    <a:lin ang="2700000" scaled="1"/>
                  </a:gradFill>
                  <a:ln w="12700" cap="flat" cmpd="sng" algn="ctr">
                    <a:noFill/>
                    <a:prstDash val="solid"/>
                    <a:miter lim="800000"/>
                  </a:ln>
                  <a:effectLst>
                    <a:outerShdw blurRad="12700" dist="127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33" name="椭圆 132"/>
                  <p:cNvSpPr/>
                  <p:nvPr/>
                </p:nvSpPr>
                <p:spPr>
                  <a:xfrm>
                    <a:off x="2502060" y="1133475"/>
                    <a:ext cx="171450" cy="171450"/>
                  </a:xfrm>
                  <a:prstGeom prst="ellipse">
                    <a:avLst/>
                  </a:prstGeom>
                  <a:solidFill>
                    <a:sysClr val="windowText" lastClr="000000">
                      <a:lumMod val="65000"/>
                      <a:lumOff val="35000"/>
                    </a:sysClr>
                  </a:solidFill>
                  <a:ln w="12700" cap="flat" cmpd="sng" algn="ctr">
                    <a:noFill/>
                    <a:prstDash val="solid"/>
                    <a:miter lim="800000"/>
                  </a:ln>
                  <a:effectLst>
                    <a:innerShdw blurRad="12700" dist="127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123" name="组合 122"/>
                <p:cNvGrpSpPr/>
                <p:nvPr/>
              </p:nvGrpSpPr>
              <p:grpSpPr>
                <a:xfrm>
                  <a:off x="4678347" y="1165384"/>
                  <a:ext cx="234632" cy="234632"/>
                  <a:chOff x="2483014" y="1114427"/>
                  <a:chExt cx="209550" cy="209550"/>
                </a:xfrm>
              </p:grpSpPr>
              <p:sp>
                <p:nvSpPr>
                  <p:cNvPr id="130" name="椭圆 129"/>
                  <p:cNvSpPr/>
                  <p:nvPr/>
                </p:nvSpPr>
                <p:spPr>
                  <a:xfrm>
                    <a:off x="2483014" y="1114427"/>
                    <a:ext cx="209550" cy="209550"/>
                  </a:xfrm>
                  <a:prstGeom prst="ellipse">
                    <a:avLst/>
                  </a:prstGeom>
                  <a:gradFill>
                    <a:gsLst>
                      <a:gs pos="75000">
                        <a:sysClr val="window" lastClr="FFFFFF">
                          <a:lumMod val="95000"/>
                        </a:sysClr>
                      </a:gs>
                      <a:gs pos="55000">
                        <a:sysClr val="window" lastClr="FFFFFF">
                          <a:lumMod val="65000"/>
                        </a:sysClr>
                      </a:gs>
                      <a:gs pos="35000">
                        <a:sysClr val="window" lastClr="FFFFFF">
                          <a:lumMod val="95000"/>
                        </a:sysClr>
                      </a:gs>
                      <a:gs pos="17000">
                        <a:sysClr val="window" lastClr="FFFFFF">
                          <a:lumMod val="65000"/>
                        </a:sysClr>
                      </a:gs>
                      <a:gs pos="0">
                        <a:sysClr val="window" lastClr="FFFFFF"/>
                      </a:gs>
                      <a:gs pos="100000">
                        <a:sysClr val="window" lastClr="FFFFFF">
                          <a:lumMod val="65000"/>
                        </a:sysClr>
                      </a:gs>
                    </a:gsLst>
                    <a:lin ang="2700000" scaled="1"/>
                  </a:gradFill>
                  <a:ln w="12700" cap="flat" cmpd="sng" algn="ctr">
                    <a:noFill/>
                    <a:prstDash val="solid"/>
                    <a:miter lim="800000"/>
                  </a:ln>
                  <a:effectLst>
                    <a:outerShdw blurRad="12700" dist="127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31" name="椭圆 130"/>
                  <p:cNvSpPr/>
                  <p:nvPr/>
                </p:nvSpPr>
                <p:spPr>
                  <a:xfrm>
                    <a:off x="2502060" y="1133475"/>
                    <a:ext cx="171450" cy="171450"/>
                  </a:xfrm>
                  <a:prstGeom prst="ellipse">
                    <a:avLst/>
                  </a:prstGeom>
                  <a:solidFill>
                    <a:sysClr val="windowText" lastClr="000000">
                      <a:lumMod val="65000"/>
                      <a:lumOff val="35000"/>
                    </a:sysClr>
                  </a:solidFill>
                  <a:ln w="12700" cap="flat" cmpd="sng" algn="ctr">
                    <a:noFill/>
                    <a:prstDash val="solid"/>
                    <a:miter lim="800000"/>
                  </a:ln>
                  <a:effectLst>
                    <a:innerShdw blurRad="12700" dist="127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124" name="组合 123"/>
                <p:cNvGrpSpPr/>
                <p:nvPr/>
              </p:nvGrpSpPr>
              <p:grpSpPr>
                <a:xfrm>
                  <a:off x="5039590" y="1165384"/>
                  <a:ext cx="234632" cy="234632"/>
                  <a:chOff x="2483014" y="1114427"/>
                  <a:chExt cx="209550" cy="209550"/>
                </a:xfrm>
              </p:grpSpPr>
              <p:sp>
                <p:nvSpPr>
                  <p:cNvPr id="128" name="椭圆 127"/>
                  <p:cNvSpPr/>
                  <p:nvPr/>
                </p:nvSpPr>
                <p:spPr>
                  <a:xfrm>
                    <a:off x="2483014" y="1114427"/>
                    <a:ext cx="209550" cy="209550"/>
                  </a:xfrm>
                  <a:prstGeom prst="ellipse">
                    <a:avLst/>
                  </a:prstGeom>
                  <a:gradFill>
                    <a:gsLst>
                      <a:gs pos="75000">
                        <a:sysClr val="window" lastClr="FFFFFF">
                          <a:lumMod val="95000"/>
                        </a:sysClr>
                      </a:gs>
                      <a:gs pos="55000">
                        <a:sysClr val="window" lastClr="FFFFFF">
                          <a:lumMod val="65000"/>
                        </a:sysClr>
                      </a:gs>
                      <a:gs pos="35000">
                        <a:sysClr val="window" lastClr="FFFFFF">
                          <a:lumMod val="95000"/>
                        </a:sysClr>
                      </a:gs>
                      <a:gs pos="17000">
                        <a:sysClr val="window" lastClr="FFFFFF">
                          <a:lumMod val="65000"/>
                        </a:sysClr>
                      </a:gs>
                      <a:gs pos="0">
                        <a:sysClr val="window" lastClr="FFFFFF"/>
                      </a:gs>
                      <a:gs pos="100000">
                        <a:sysClr val="window" lastClr="FFFFFF">
                          <a:lumMod val="65000"/>
                        </a:sysClr>
                      </a:gs>
                    </a:gsLst>
                    <a:lin ang="2700000" scaled="1"/>
                  </a:gradFill>
                  <a:ln w="12700" cap="flat" cmpd="sng" algn="ctr">
                    <a:noFill/>
                    <a:prstDash val="solid"/>
                    <a:miter lim="800000"/>
                  </a:ln>
                  <a:effectLst>
                    <a:outerShdw blurRad="12700" dist="127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29" name="椭圆 128"/>
                  <p:cNvSpPr/>
                  <p:nvPr/>
                </p:nvSpPr>
                <p:spPr>
                  <a:xfrm>
                    <a:off x="2502060" y="1133475"/>
                    <a:ext cx="171450" cy="171450"/>
                  </a:xfrm>
                  <a:prstGeom prst="ellipse">
                    <a:avLst/>
                  </a:prstGeom>
                  <a:solidFill>
                    <a:sysClr val="windowText" lastClr="000000">
                      <a:lumMod val="65000"/>
                      <a:lumOff val="35000"/>
                    </a:sysClr>
                  </a:solidFill>
                  <a:ln w="12700" cap="flat" cmpd="sng" algn="ctr">
                    <a:noFill/>
                    <a:prstDash val="solid"/>
                    <a:miter lim="800000"/>
                  </a:ln>
                  <a:effectLst>
                    <a:innerShdw blurRad="12700" dist="127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125" name="组合 124"/>
                <p:cNvGrpSpPr/>
                <p:nvPr/>
              </p:nvGrpSpPr>
              <p:grpSpPr>
                <a:xfrm>
                  <a:off x="5400834" y="1165384"/>
                  <a:ext cx="234632" cy="234632"/>
                  <a:chOff x="2483014" y="1114427"/>
                  <a:chExt cx="209550" cy="209550"/>
                </a:xfrm>
              </p:grpSpPr>
              <p:sp>
                <p:nvSpPr>
                  <p:cNvPr id="126" name="椭圆 125"/>
                  <p:cNvSpPr/>
                  <p:nvPr/>
                </p:nvSpPr>
                <p:spPr>
                  <a:xfrm>
                    <a:off x="2483014" y="1114427"/>
                    <a:ext cx="209550" cy="209550"/>
                  </a:xfrm>
                  <a:prstGeom prst="ellipse">
                    <a:avLst/>
                  </a:prstGeom>
                  <a:gradFill>
                    <a:gsLst>
                      <a:gs pos="75000">
                        <a:sysClr val="window" lastClr="FFFFFF">
                          <a:lumMod val="95000"/>
                        </a:sysClr>
                      </a:gs>
                      <a:gs pos="55000">
                        <a:sysClr val="window" lastClr="FFFFFF">
                          <a:lumMod val="65000"/>
                        </a:sysClr>
                      </a:gs>
                      <a:gs pos="35000">
                        <a:sysClr val="window" lastClr="FFFFFF">
                          <a:lumMod val="95000"/>
                        </a:sysClr>
                      </a:gs>
                      <a:gs pos="17000">
                        <a:sysClr val="window" lastClr="FFFFFF">
                          <a:lumMod val="65000"/>
                        </a:sysClr>
                      </a:gs>
                      <a:gs pos="0">
                        <a:sysClr val="window" lastClr="FFFFFF"/>
                      </a:gs>
                      <a:gs pos="100000">
                        <a:sysClr val="window" lastClr="FFFFFF">
                          <a:lumMod val="65000"/>
                        </a:sysClr>
                      </a:gs>
                    </a:gsLst>
                    <a:lin ang="2700000" scaled="1"/>
                  </a:gradFill>
                  <a:ln w="12700" cap="flat" cmpd="sng" algn="ctr">
                    <a:noFill/>
                    <a:prstDash val="solid"/>
                    <a:miter lim="800000"/>
                  </a:ln>
                  <a:effectLst>
                    <a:outerShdw blurRad="12700" dist="127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27" name="椭圆 126"/>
                  <p:cNvSpPr/>
                  <p:nvPr/>
                </p:nvSpPr>
                <p:spPr>
                  <a:xfrm>
                    <a:off x="2502060" y="1133475"/>
                    <a:ext cx="171450" cy="171450"/>
                  </a:xfrm>
                  <a:prstGeom prst="ellipse">
                    <a:avLst/>
                  </a:prstGeom>
                  <a:solidFill>
                    <a:sysClr val="windowText" lastClr="000000">
                      <a:lumMod val="65000"/>
                      <a:lumOff val="35000"/>
                    </a:sysClr>
                  </a:solidFill>
                  <a:ln w="12700" cap="flat" cmpd="sng" algn="ctr">
                    <a:noFill/>
                    <a:prstDash val="solid"/>
                    <a:miter lim="800000"/>
                  </a:ln>
                  <a:effectLst>
                    <a:innerShdw blurRad="12700" dist="127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grpSp>
            <p:nvGrpSpPr>
              <p:cNvPr id="86" name="组合 85"/>
              <p:cNvGrpSpPr/>
              <p:nvPr/>
            </p:nvGrpSpPr>
            <p:grpSpPr>
              <a:xfrm rot="16200000">
                <a:off x="1229146" y="5557333"/>
                <a:ext cx="119575" cy="612586"/>
                <a:chOff x="2244455" y="772894"/>
                <a:chExt cx="94658" cy="485003"/>
              </a:xfrm>
            </p:grpSpPr>
            <p:sp>
              <p:nvSpPr>
                <p:cNvPr id="114" name="圆角矩形 113"/>
                <p:cNvSpPr/>
                <p:nvPr/>
              </p:nvSpPr>
              <p:spPr>
                <a:xfrm>
                  <a:off x="2244455" y="772894"/>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4000">
                        <a:sysClr val="window" lastClr="FFFFFF">
                          <a:lumMod val="75000"/>
                        </a:sysClr>
                      </a:gs>
                      <a:gs pos="78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15" name="圆角矩形 114"/>
                <p:cNvSpPr/>
                <p:nvPr/>
              </p:nvSpPr>
              <p:spPr>
                <a:xfrm>
                  <a:off x="2313407" y="772895"/>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3000">
                        <a:sysClr val="window" lastClr="FFFFFF">
                          <a:lumMod val="75000"/>
                        </a:sysClr>
                      </a:gs>
                      <a:gs pos="79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87" name="组合 86"/>
              <p:cNvGrpSpPr/>
              <p:nvPr/>
            </p:nvGrpSpPr>
            <p:grpSpPr>
              <a:xfrm rot="16200000">
                <a:off x="1229146" y="5099277"/>
                <a:ext cx="119575" cy="612586"/>
                <a:chOff x="2244455" y="772894"/>
                <a:chExt cx="94658" cy="485003"/>
              </a:xfrm>
            </p:grpSpPr>
            <p:sp>
              <p:nvSpPr>
                <p:cNvPr id="112" name="圆角矩形 111"/>
                <p:cNvSpPr/>
                <p:nvPr/>
              </p:nvSpPr>
              <p:spPr>
                <a:xfrm>
                  <a:off x="2244455" y="772894"/>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4000">
                        <a:sysClr val="window" lastClr="FFFFFF">
                          <a:lumMod val="75000"/>
                        </a:sysClr>
                      </a:gs>
                      <a:gs pos="78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13" name="圆角矩形 112"/>
                <p:cNvSpPr/>
                <p:nvPr/>
              </p:nvSpPr>
              <p:spPr>
                <a:xfrm>
                  <a:off x="2313407" y="772895"/>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3000">
                        <a:sysClr val="window" lastClr="FFFFFF">
                          <a:lumMod val="75000"/>
                        </a:sysClr>
                      </a:gs>
                      <a:gs pos="79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88" name="组合 87"/>
              <p:cNvGrpSpPr/>
              <p:nvPr/>
            </p:nvGrpSpPr>
            <p:grpSpPr>
              <a:xfrm rot="16200000">
                <a:off x="1229146" y="4641222"/>
                <a:ext cx="119575" cy="612586"/>
                <a:chOff x="2244455" y="772894"/>
                <a:chExt cx="94658" cy="485003"/>
              </a:xfrm>
            </p:grpSpPr>
            <p:sp>
              <p:nvSpPr>
                <p:cNvPr id="110" name="圆角矩形 109"/>
                <p:cNvSpPr/>
                <p:nvPr/>
              </p:nvSpPr>
              <p:spPr>
                <a:xfrm>
                  <a:off x="2244455" y="772894"/>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4000">
                        <a:sysClr val="window" lastClr="FFFFFF">
                          <a:lumMod val="75000"/>
                        </a:sysClr>
                      </a:gs>
                      <a:gs pos="78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11" name="圆角矩形 110"/>
                <p:cNvSpPr/>
                <p:nvPr/>
              </p:nvSpPr>
              <p:spPr>
                <a:xfrm>
                  <a:off x="2313407" y="772895"/>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3000">
                        <a:sysClr val="window" lastClr="FFFFFF">
                          <a:lumMod val="75000"/>
                        </a:sysClr>
                      </a:gs>
                      <a:gs pos="79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89" name="组合 88"/>
              <p:cNvGrpSpPr/>
              <p:nvPr/>
            </p:nvGrpSpPr>
            <p:grpSpPr>
              <a:xfrm rot="16200000">
                <a:off x="1229146" y="4183167"/>
                <a:ext cx="119575" cy="612586"/>
                <a:chOff x="2244455" y="772894"/>
                <a:chExt cx="94658" cy="485003"/>
              </a:xfrm>
            </p:grpSpPr>
            <p:sp>
              <p:nvSpPr>
                <p:cNvPr id="108" name="圆角矩形 107"/>
                <p:cNvSpPr/>
                <p:nvPr/>
              </p:nvSpPr>
              <p:spPr>
                <a:xfrm>
                  <a:off x="2244455" y="772894"/>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4000">
                        <a:sysClr val="window" lastClr="FFFFFF">
                          <a:lumMod val="75000"/>
                        </a:sysClr>
                      </a:gs>
                      <a:gs pos="78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09" name="圆角矩形 108"/>
                <p:cNvSpPr/>
                <p:nvPr/>
              </p:nvSpPr>
              <p:spPr>
                <a:xfrm>
                  <a:off x="2313407" y="772895"/>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3000">
                        <a:sysClr val="window" lastClr="FFFFFF">
                          <a:lumMod val="75000"/>
                        </a:sysClr>
                      </a:gs>
                      <a:gs pos="79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90" name="组合 89"/>
              <p:cNvGrpSpPr/>
              <p:nvPr/>
            </p:nvGrpSpPr>
            <p:grpSpPr>
              <a:xfrm rot="16200000">
                <a:off x="1229146" y="3725113"/>
                <a:ext cx="119575" cy="612586"/>
                <a:chOff x="2244455" y="772894"/>
                <a:chExt cx="94658" cy="485003"/>
              </a:xfrm>
            </p:grpSpPr>
            <p:sp>
              <p:nvSpPr>
                <p:cNvPr id="106" name="圆角矩形 105"/>
                <p:cNvSpPr/>
                <p:nvPr/>
              </p:nvSpPr>
              <p:spPr>
                <a:xfrm>
                  <a:off x="2244455" y="772894"/>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4000">
                        <a:sysClr val="window" lastClr="FFFFFF">
                          <a:lumMod val="75000"/>
                        </a:sysClr>
                      </a:gs>
                      <a:gs pos="78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07" name="圆角矩形 106"/>
                <p:cNvSpPr/>
                <p:nvPr/>
              </p:nvSpPr>
              <p:spPr>
                <a:xfrm>
                  <a:off x="2313407" y="772895"/>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3000">
                        <a:sysClr val="window" lastClr="FFFFFF">
                          <a:lumMod val="75000"/>
                        </a:sysClr>
                      </a:gs>
                      <a:gs pos="79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91" name="组合 90"/>
              <p:cNvGrpSpPr/>
              <p:nvPr/>
            </p:nvGrpSpPr>
            <p:grpSpPr>
              <a:xfrm rot="16200000">
                <a:off x="1229146" y="3267055"/>
                <a:ext cx="119575" cy="612586"/>
                <a:chOff x="2244455" y="772894"/>
                <a:chExt cx="94658" cy="485003"/>
              </a:xfrm>
            </p:grpSpPr>
            <p:sp>
              <p:nvSpPr>
                <p:cNvPr id="104" name="圆角矩形 103"/>
                <p:cNvSpPr/>
                <p:nvPr/>
              </p:nvSpPr>
              <p:spPr>
                <a:xfrm>
                  <a:off x="2244455" y="772894"/>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4000">
                        <a:sysClr val="window" lastClr="FFFFFF">
                          <a:lumMod val="75000"/>
                        </a:sysClr>
                      </a:gs>
                      <a:gs pos="78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05" name="圆角矩形 104"/>
                <p:cNvSpPr/>
                <p:nvPr/>
              </p:nvSpPr>
              <p:spPr>
                <a:xfrm>
                  <a:off x="2313407" y="772895"/>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3000">
                        <a:sysClr val="window" lastClr="FFFFFF">
                          <a:lumMod val="75000"/>
                        </a:sysClr>
                      </a:gs>
                      <a:gs pos="79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92" name="组合 91"/>
              <p:cNvGrpSpPr/>
              <p:nvPr/>
            </p:nvGrpSpPr>
            <p:grpSpPr>
              <a:xfrm rot="16200000">
                <a:off x="1229145" y="2808999"/>
                <a:ext cx="119575" cy="612586"/>
                <a:chOff x="2244455" y="772894"/>
                <a:chExt cx="94658" cy="485003"/>
              </a:xfrm>
            </p:grpSpPr>
            <p:sp>
              <p:nvSpPr>
                <p:cNvPr id="102" name="圆角矩形 101"/>
                <p:cNvSpPr/>
                <p:nvPr/>
              </p:nvSpPr>
              <p:spPr>
                <a:xfrm>
                  <a:off x="2244455" y="772894"/>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4000">
                        <a:sysClr val="window" lastClr="FFFFFF">
                          <a:lumMod val="75000"/>
                        </a:sysClr>
                      </a:gs>
                      <a:gs pos="78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03" name="圆角矩形 102"/>
                <p:cNvSpPr/>
                <p:nvPr/>
              </p:nvSpPr>
              <p:spPr>
                <a:xfrm>
                  <a:off x="2313407" y="772895"/>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3000">
                        <a:sysClr val="window" lastClr="FFFFFF">
                          <a:lumMod val="75000"/>
                        </a:sysClr>
                      </a:gs>
                      <a:gs pos="79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93" name="组合 92"/>
              <p:cNvGrpSpPr/>
              <p:nvPr/>
            </p:nvGrpSpPr>
            <p:grpSpPr>
              <a:xfrm rot="16200000">
                <a:off x="1229146" y="2350946"/>
                <a:ext cx="119575" cy="612586"/>
                <a:chOff x="2244455" y="772894"/>
                <a:chExt cx="94658" cy="485003"/>
              </a:xfrm>
            </p:grpSpPr>
            <p:sp>
              <p:nvSpPr>
                <p:cNvPr id="100" name="圆角矩形 99"/>
                <p:cNvSpPr/>
                <p:nvPr/>
              </p:nvSpPr>
              <p:spPr>
                <a:xfrm>
                  <a:off x="2244455" y="772894"/>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4000">
                        <a:sysClr val="window" lastClr="FFFFFF">
                          <a:lumMod val="75000"/>
                        </a:sysClr>
                      </a:gs>
                      <a:gs pos="78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01" name="圆角矩形 100"/>
                <p:cNvSpPr/>
                <p:nvPr/>
              </p:nvSpPr>
              <p:spPr>
                <a:xfrm>
                  <a:off x="2313407" y="772895"/>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3000">
                        <a:sysClr val="window" lastClr="FFFFFF">
                          <a:lumMod val="75000"/>
                        </a:sysClr>
                      </a:gs>
                      <a:gs pos="79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94" name="组合 93"/>
              <p:cNvGrpSpPr/>
              <p:nvPr/>
            </p:nvGrpSpPr>
            <p:grpSpPr>
              <a:xfrm rot="16200000">
                <a:off x="1229146" y="1892893"/>
                <a:ext cx="119575" cy="612586"/>
                <a:chOff x="2244455" y="772894"/>
                <a:chExt cx="94658" cy="485003"/>
              </a:xfrm>
            </p:grpSpPr>
            <p:sp>
              <p:nvSpPr>
                <p:cNvPr id="98" name="圆角矩形 97"/>
                <p:cNvSpPr/>
                <p:nvPr/>
              </p:nvSpPr>
              <p:spPr>
                <a:xfrm>
                  <a:off x="2244455" y="772894"/>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4000">
                        <a:sysClr val="window" lastClr="FFFFFF">
                          <a:lumMod val="75000"/>
                        </a:sysClr>
                      </a:gs>
                      <a:gs pos="78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99" name="圆角矩形 98"/>
                <p:cNvSpPr/>
                <p:nvPr/>
              </p:nvSpPr>
              <p:spPr>
                <a:xfrm>
                  <a:off x="2313407" y="772895"/>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3000">
                        <a:sysClr val="window" lastClr="FFFFFF">
                          <a:lumMod val="75000"/>
                        </a:sysClr>
                      </a:gs>
                      <a:gs pos="79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95" name="组合 94"/>
              <p:cNvGrpSpPr/>
              <p:nvPr/>
            </p:nvGrpSpPr>
            <p:grpSpPr>
              <a:xfrm rot="16200000">
                <a:off x="1229146" y="1434840"/>
                <a:ext cx="119575" cy="612586"/>
                <a:chOff x="2244455" y="772894"/>
                <a:chExt cx="94658" cy="485003"/>
              </a:xfrm>
            </p:grpSpPr>
            <p:sp>
              <p:nvSpPr>
                <p:cNvPr id="96" name="圆角矩形 95"/>
                <p:cNvSpPr/>
                <p:nvPr/>
              </p:nvSpPr>
              <p:spPr>
                <a:xfrm>
                  <a:off x="2244455" y="772894"/>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4000">
                        <a:sysClr val="window" lastClr="FFFFFF">
                          <a:lumMod val="75000"/>
                        </a:sysClr>
                      </a:gs>
                      <a:gs pos="78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97" name="圆角矩形 96"/>
                <p:cNvSpPr/>
                <p:nvPr/>
              </p:nvSpPr>
              <p:spPr>
                <a:xfrm>
                  <a:off x="2313407" y="772895"/>
                  <a:ext cx="25706" cy="485002"/>
                </a:xfrm>
                <a:prstGeom prst="roundRect">
                  <a:avLst>
                    <a:gd name="adj" fmla="val 50000"/>
                  </a:avLst>
                </a:prstGeom>
                <a:gradFill>
                  <a:gsLst>
                    <a:gs pos="74000">
                      <a:sysClr val="window" lastClr="FFFFFF"/>
                    </a:gs>
                    <a:gs pos="52000">
                      <a:sysClr val="window" lastClr="FFFFFF">
                        <a:lumMod val="85000"/>
                      </a:sysClr>
                    </a:gs>
                    <a:gs pos="23000">
                      <a:sysClr val="window" lastClr="FFFFFF">
                        <a:lumMod val="65000"/>
                      </a:sysClr>
                    </a:gs>
                    <a:gs pos="0">
                      <a:sysClr val="window" lastClr="FFFFFF">
                        <a:lumMod val="50000"/>
                      </a:sysClr>
                    </a:gs>
                    <a:gs pos="100000">
                      <a:sysClr val="window" lastClr="FFFFFF">
                        <a:lumMod val="65000"/>
                      </a:sysClr>
                    </a:gs>
                  </a:gsLst>
                  <a:lin ang="5400000" scaled="1"/>
                </a:gradFill>
                <a:ln w="19050" cap="flat" cmpd="sng" algn="ctr">
                  <a:gradFill flip="none" rotWithShape="1">
                    <a:gsLst>
                      <a:gs pos="0">
                        <a:sysClr val="window" lastClr="FFFFFF">
                          <a:lumMod val="65000"/>
                        </a:sysClr>
                      </a:gs>
                      <a:gs pos="43000">
                        <a:sysClr val="window" lastClr="FFFFFF">
                          <a:lumMod val="75000"/>
                        </a:sysClr>
                      </a:gs>
                      <a:gs pos="79000">
                        <a:sysClr val="window" lastClr="FFFFFF"/>
                      </a:gs>
                      <a:gs pos="61000">
                        <a:sysClr val="window" lastClr="FFFFFF">
                          <a:lumMod val="100000"/>
                        </a:sysClr>
                      </a:gs>
                      <a:gs pos="100000">
                        <a:sysClr val="window" lastClr="FFFFFF">
                          <a:lumMod val="65000"/>
                        </a:sysClr>
                      </a:gs>
                    </a:gsLst>
                    <a:lin ang="5400000" scaled="0"/>
                    <a:tileRect/>
                  </a:gradFill>
                  <a:prstDash val="solid"/>
                  <a:miter lim="800000"/>
                </a:ln>
                <a:effectLst>
                  <a:outerShdw blurRad="254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grpSp>
      <p:cxnSp>
        <p:nvCxnSpPr>
          <p:cNvPr id="146" name="直接连接符 145"/>
          <p:cNvCxnSpPr/>
          <p:nvPr/>
        </p:nvCxnSpPr>
        <p:spPr>
          <a:xfrm>
            <a:off x="3780987" y="2173560"/>
            <a:ext cx="0" cy="3470336"/>
          </a:xfrm>
          <a:prstGeom prst="line">
            <a:avLst/>
          </a:prstGeom>
          <a:noFill/>
          <a:ln w="19050" cap="flat" cmpd="sng" algn="ctr">
            <a:solidFill>
              <a:sysClr val="window" lastClr="FFFFFF">
                <a:lumMod val="65000"/>
              </a:sysClr>
            </a:solidFill>
            <a:prstDash val="sysDot"/>
            <a:miter lim="800000"/>
          </a:ln>
          <a:effectLst/>
        </p:spPr>
      </p:cxnSp>
      <p:grpSp>
        <p:nvGrpSpPr>
          <p:cNvPr id="147" name="组合 146"/>
          <p:cNvGrpSpPr/>
          <p:nvPr/>
        </p:nvGrpSpPr>
        <p:grpSpPr>
          <a:xfrm>
            <a:off x="7885978" y="2173560"/>
            <a:ext cx="142894" cy="3470336"/>
            <a:chOff x="10487694" y="1484274"/>
            <a:chExt cx="190500" cy="4628185"/>
          </a:xfrm>
        </p:grpSpPr>
        <p:sp>
          <p:nvSpPr>
            <p:cNvPr id="148" name="矩形 147"/>
            <p:cNvSpPr/>
            <p:nvPr/>
          </p:nvSpPr>
          <p:spPr>
            <a:xfrm>
              <a:off x="10487694" y="1484274"/>
              <a:ext cx="190500" cy="888448"/>
            </a:xfrm>
            <a:prstGeom prst="rect">
              <a:avLst/>
            </a:prstGeom>
            <a:solidFill>
              <a:srgbClr val="FFB8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49" name="矩形 148"/>
            <p:cNvSpPr/>
            <p:nvPr/>
          </p:nvSpPr>
          <p:spPr>
            <a:xfrm>
              <a:off x="10487694" y="2372720"/>
              <a:ext cx="190500" cy="944033"/>
            </a:xfrm>
            <a:prstGeom prst="rect">
              <a:avLst/>
            </a:prstGeom>
            <a:solidFill>
              <a:srgbClr val="E8707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50" name="矩形 149"/>
            <p:cNvSpPr/>
            <p:nvPr/>
          </p:nvSpPr>
          <p:spPr>
            <a:xfrm>
              <a:off x="10487694" y="3314688"/>
              <a:ext cx="190500" cy="945150"/>
            </a:xfrm>
            <a:prstGeom prst="rect">
              <a:avLst/>
            </a:prstGeom>
            <a:solidFill>
              <a:srgbClr val="01ACB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51" name="矩形 150"/>
            <p:cNvSpPr/>
            <p:nvPr/>
          </p:nvSpPr>
          <p:spPr>
            <a:xfrm>
              <a:off x="10487694" y="4258721"/>
              <a:ext cx="190500" cy="944033"/>
            </a:xfrm>
            <a:prstGeom prst="rect">
              <a:avLst/>
            </a:prstGeom>
            <a:solidFill>
              <a:srgbClr val="00AF9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52" name="矩形 151"/>
            <p:cNvSpPr/>
            <p:nvPr/>
          </p:nvSpPr>
          <p:spPr>
            <a:xfrm>
              <a:off x="10487694" y="5202754"/>
              <a:ext cx="190500" cy="909705"/>
            </a:xfrm>
            <a:prstGeom prst="rect">
              <a:avLst/>
            </a:prstGeom>
            <a:solidFill>
              <a:srgbClr val="663A7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sp>
        <p:nvSpPr>
          <p:cNvPr id="153" name="矩形 152"/>
          <p:cNvSpPr/>
          <p:nvPr/>
        </p:nvSpPr>
        <p:spPr>
          <a:xfrm>
            <a:off x="1585944" y="2447832"/>
            <a:ext cx="1870966" cy="1313445"/>
          </a:xfrm>
          <a:prstGeom prst="rect">
            <a:avLst/>
          </a:prstGeom>
          <a:blipFill>
            <a:blip r:embed="rId2" cstate="email">
              <a:extLst>
                <a:ext uri="{28A0092B-C50C-407E-A947-70E740481C1C}">
                  <a14:useLocalDpi xmlns:a14="http://schemas.microsoft.com/office/drawing/2010/main"/>
                </a:ext>
              </a:extLst>
            </a:blip>
            <a:stretch>
              <a:fillRect/>
            </a:stretch>
          </a:blipFill>
          <a:ln w="25400" cap="flat" cmpd="sng" algn="ctr">
            <a:gradFill flip="none" rotWithShape="1">
              <a:gsLst>
                <a:gs pos="0">
                  <a:sysClr val="window" lastClr="FFFFFF">
                    <a:lumMod val="71000"/>
                  </a:sysClr>
                </a:gs>
                <a:gs pos="100000">
                  <a:sysClr val="window" lastClr="FFFFFF"/>
                </a:gs>
              </a:gsLst>
              <a:lin ang="2700000" scaled="1"/>
              <a:tileRect/>
            </a:gradFill>
            <a:prstDash val="solid"/>
            <a:miter lim="800000"/>
          </a:ln>
          <a:effectLst>
            <a:innerShdw blurRad="101600" dist="508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54" name="矩形 153"/>
          <p:cNvSpPr/>
          <p:nvPr/>
        </p:nvSpPr>
        <p:spPr>
          <a:xfrm>
            <a:off x="1587469" y="4046709"/>
            <a:ext cx="1870966" cy="1313445"/>
          </a:xfrm>
          <a:prstGeom prst="rect">
            <a:avLst/>
          </a:prstGeom>
          <a:blipFill>
            <a:blip r:embed="rId3" cstate="email">
              <a:extLst>
                <a:ext uri="{28A0092B-C50C-407E-A947-70E740481C1C}">
                  <a14:useLocalDpi xmlns:a14="http://schemas.microsoft.com/office/drawing/2010/main"/>
                </a:ext>
              </a:extLst>
            </a:blip>
            <a:stretch>
              <a:fillRect/>
            </a:stretch>
          </a:blipFill>
          <a:ln w="25400" cap="flat" cmpd="sng" algn="ctr">
            <a:gradFill flip="none" rotWithShape="1">
              <a:gsLst>
                <a:gs pos="0">
                  <a:sysClr val="window" lastClr="FFFFFF">
                    <a:lumMod val="71000"/>
                  </a:sysClr>
                </a:gs>
                <a:gs pos="100000">
                  <a:sysClr val="window" lastClr="FFFFFF"/>
                </a:gs>
              </a:gsLst>
              <a:lin ang="2700000" scaled="1"/>
              <a:tileRect/>
            </a:gradFill>
            <a:prstDash val="solid"/>
            <a:miter lim="800000"/>
          </a:ln>
          <a:effectLst>
            <a:innerShdw blurRad="101600" dist="508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55" name="文本框 194"/>
          <p:cNvSpPr txBox="1"/>
          <p:nvPr/>
        </p:nvSpPr>
        <p:spPr>
          <a:xfrm>
            <a:off x="4251195" y="2383979"/>
            <a:ext cx="3148665" cy="438582"/>
          </a:xfrm>
          <a:prstGeom prst="rect">
            <a:avLst/>
          </a:prstGeom>
          <a:noFill/>
        </p:spPr>
        <p:txBody>
          <a:bodyPr wrap="square" rtlCol="0">
            <a:spAutoFit/>
          </a:bodyPr>
          <a:lstStyle/>
          <a:p>
            <a:r>
              <a:rPr lang="zh-CN" altLang="en-US" sz="2250" dirty="0">
                <a:solidFill>
                  <a:srgbClr val="01ACBE"/>
                </a:solidFill>
                <a:latin typeface="微软雅黑" panose="020B0503020204020204" pitchFamily="34" charset="-122"/>
                <a:ea typeface="微软雅黑" panose="020B0503020204020204" pitchFamily="34" charset="-122"/>
              </a:rPr>
              <a:t>公司代用名等添加标题</a:t>
            </a:r>
          </a:p>
        </p:txBody>
      </p:sp>
      <p:cxnSp>
        <p:nvCxnSpPr>
          <p:cNvPr id="156" name="直接连接符 155"/>
          <p:cNvCxnSpPr/>
          <p:nvPr/>
        </p:nvCxnSpPr>
        <p:spPr>
          <a:xfrm>
            <a:off x="4321118" y="2876453"/>
            <a:ext cx="2862691" cy="0"/>
          </a:xfrm>
          <a:prstGeom prst="line">
            <a:avLst/>
          </a:prstGeom>
          <a:noFill/>
          <a:ln w="19050" cap="flat" cmpd="sng" algn="ctr">
            <a:solidFill>
              <a:srgbClr val="01ACBE"/>
            </a:solidFill>
            <a:prstDash val="solid"/>
            <a:miter lim="800000"/>
          </a:ln>
          <a:effectLst/>
        </p:spPr>
      </p:cxnSp>
      <p:sp>
        <p:nvSpPr>
          <p:cNvPr id="157" name="文本框 107"/>
          <p:cNvSpPr txBox="1"/>
          <p:nvPr/>
        </p:nvSpPr>
        <p:spPr>
          <a:xfrm>
            <a:off x="4251194" y="3100047"/>
            <a:ext cx="3202679" cy="2402966"/>
          </a:xfrm>
          <a:prstGeom prst="rect">
            <a:avLst/>
          </a:prstGeom>
          <a:noFill/>
        </p:spPr>
        <p:txBody>
          <a:bodyPr wrap="square" rtlCol="0">
            <a:spAutoFit/>
          </a:bodyPr>
          <a:lstStyle/>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点击添加文字说明详情介绍点击添加文字说明详情介绍点击添加文字说明详情介绍点击添加文字说明详情介绍</a:t>
            </a: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点击添加文字说明详情介绍点击添加文字说明详情介绍点击添加文字说明详情介绍点击添加文字说明详情介绍</a:t>
            </a: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点击添加文字说明详情介绍点击添加文字说明详情介绍点击添加文字说明详情介绍点击添加文字说明详情介绍</a:t>
            </a:r>
          </a:p>
          <a:p>
            <a:pPr algn="just">
              <a:lnSpc>
                <a:spcPct val="130000"/>
              </a:lnSpc>
            </a:pPr>
            <a:endPar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endPar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71877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500"/>
                                        <p:tgtEl>
                                          <p:spTgt spid="80"/>
                                        </p:tgtEl>
                                      </p:cBhvr>
                                    </p:animEffect>
                                  </p:childTnLst>
                                </p:cTn>
                              </p:par>
                            </p:childTnLst>
                          </p:cTn>
                        </p:par>
                        <p:par>
                          <p:cTn id="8" fill="hold">
                            <p:stCondLst>
                              <p:cond delay="900"/>
                            </p:stCondLst>
                            <p:childTnLst>
                              <p:par>
                                <p:cTn id="9" presetID="22" presetClass="entr" presetSubtype="8" fill="hold" nodeType="afterEffect">
                                  <p:stCondLst>
                                    <p:cond delay="0"/>
                                  </p:stCondLst>
                                  <p:childTnLst>
                                    <p:set>
                                      <p:cBhvr>
                                        <p:cTn id="10" dur="1" fill="hold">
                                          <p:stCondLst>
                                            <p:cond delay="0"/>
                                          </p:stCondLst>
                                        </p:cTn>
                                        <p:tgtEl>
                                          <p:spTgt spid="81"/>
                                        </p:tgtEl>
                                        <p:attrNameLst>
                                          <p:attrName>style.visibility</p:attrName>
                                        </p:attrNameLst>
                                      </p:cBhvr>
                                      <p:to>
                                        <p:strVal val="visible"/>
                                      </p:to>
                                    </p:set>
                                    <p:animEffect transition="in" filter="wipe(left)">
                                      <p:cBhvr>
                                        <p:cTn id="11" dur="500"/>
                                        <p:tgtEl>
                                          <p:spTgt spid="81"/>
                                        </p:tgtEl>
                                      </p:cBhvr>
                                    </p:animEffect>
                                  </p:childTnLst>
                                </p:cTn>
                              </p:par>
                            </p:childTnLst>
                          </p:cTn>
                        </p:par>
                        <p:par>
                          <p:cTn id="12" fill="hold">
                            <p:stCondLst>
                              <p:cond delay="1400"/>
                            </p:stCondLst>
                            <p:childTnLst>
                              <p:par>
                                <p:cTn id="13" presetID="14" presetClass="entr" presetSubtype="10" fill="hold" grpId="0" nodeType="afterEffect">
                                  <p:stCondLst>
                                    <p:cond delay="0"/>
                                  </p:stCondLst>
                                  <p:childTnLst>
                                    <p:set>
                                      <p:cBhvr>
                                        <p:cTn id="14" dur="1" fill="hold">
                                          <p:stCondLst>
                                            <p:cond delay="0"/>
                                          </p:stCondLst>
                                        </p:cTn>
                                        <p:tgtEl>
                                          <p:spTgt spid="153"/>
                                        </p:tgtEl>
                                        <p:attrNameLst>
                                          <p:attrName>style.visibility</p:attrName>
                                        </p:attrNameLst>
                                      </p:cBhvr>
                                      <p:to>
                                        <p:strVal val="visible"/>
                                      </p:to>
                                    </p:set>
                                    <p:animEffect transition="in" filter="randombar(horizontal)">
                                      <p:cBhvr>
                                        <p:cTn id="15" dur="500"/>
                                        <p:tgtEl>
                                          <p:spTgt spid="153"/>
                                        </p:tgtEl>
                                      </p:cBhvr>
                                    </p:animEffect>
                                  </p:childTnLst>
                                </p:cTn>
                              </p:par>
                            </p:childTnLst>
                          </p:cTn>
                        </p:par>
                        <p:par>
                          <p:cTn id="16" fill="hold">
                            <p:stCondLst>
                              <p:cond delay="1900"/>
                            </p:stCondLst>
                            <p:childTnLst>
                              <p:par>
                                <p:cTn id="17" presetID="14" presetClass="entr" presetSubtype="10" fill="hold" grpId="0" nodeType="afterEffect">
                                  <p:stCondLst>
                                    <p:cond delay="0"/>
                                  </p:stCondLst>
                                  <p:childTnLst>
                                    <p:set>
                                      <p:cBhvr>
                                        <p:cTn id="18" dur="1" fill="hold">
                                          <p:stCondLst>
                                            <p:cond delay="0"/>
                                          </p:stCondLst>
                                        </p:cTn>
                                        <p:tgtEl>
                                          <p:spTgt spid="154"/>
                                        </p:tgtEl>
                                        <p:attrNameLst>
                                          <p:attrName>style.visibility</p:attrName>
                                        </p:attrNameLst>
                                      </p:cBhvr>
                                      <p:to>
                                        <p:strVal val="visible"/>
                                      </p:to>
                                    </p:set>
                                    <p:animEffect transition="in" filter="randombar(horizontal)">
                                      <p:cBhvr>
                                        <p:cTn id="19" dur="500"/>
                                        <p:tgtEl>
                                          <p:spTgt spid="154"/>
                                        </p:tgtEl>
                                      </p:cBhvr>
                                    </p:animEffect>
                                  </p:childTnLst>
                                </p:cTn>
                              </p:par>
                            </p:childTnLst>
                          </p:cTn>
                        </p:par>
                        <p:par>
                          <p:cTn id="20" fill="hold">
                            <p:stCondLst>
                              <p:cond delay="2400"/>
                            </p:stCondLst>
                            <p:childTnLst>
                              <p:par>
                                <p:cTn id="21" presetID="10" presetClass="entr" presetSubtype="0" fill="hold" nodeType="afterEffect">
                                  <p:stCondLst>
                                    <p:cond delay="0"/>
                                  </p:stCondLst>
                                  <p:childTnLst>
                                    <p:set>
                                      <p:cBhvr>
                                        <p:cTn id="22" dur="1" fill="hold">
                                          <p:stCondLst>
                                            <p:cond delay="0"/>
                                          </p:stCondLst>
                                        </p:cTn>
                                        <p:tgtEl>
                                          <p:spTgt spid="147"/>
                                        </p:tgtEl>
                                        <p:attrNameLst>
                                          <p:attrName>style.visibility</p:attrName>
                                        </p:attrNameLst>
                                      </p:cBhvr>
                                      <p:to>
                                        <p:strVal val="visible"/>
                                      </p:to>
                                    </p:set>
                                    <p:animEffect transition="in" filter="fade">
                                      <p:cBhvr>
                                        <p:cTn id="23" dur="500"/>
                                        <p:tgtEl>
                                          <p:spTgt spid="147"/>
                                        </p:tgtEl>
                                      </p:cBhvr>
                                    </p:animEffect>
                                  </p:childTnLst>
                                </p:cTn>
                              </p:par>
                            </p:childTnLst>
                          </p:cTn>
                        </p:par>
                        <p:par>
                          <p:cTn id="24" fill="hold">
                            <p:stCondLst>
                              <p:cond delay="2900"/>
                            </p:stCondLst>
                            <p:childTnLst>
                              <p:par>
                                <p:cTn id="25" presetID="16" presetClass="entr" presetSubtype="42" fill="hold" nodeType="afterEffect">
                                  <p:stCondLst>
                                    <p:cond delay="0"/>
                                  </p:stCondLst>
                                  <p:childTnLst>
                                    <p:set>
                                      <p:cBhvr>
                                        <p:cTn id="26" dur="1" fill="hold">
                                          <p:stCondLst>
                                            <p:cond delay="0"/>
                                          </p:stCondLst>
                                        </p:cTn>
                                        <p:tgtEl>
                                          <p:spTgt spid="146"/>
                                        </p:tgtEl>
                                        <p:attrNameLst>
                                          <p:attrName>style.visibility</p:attrName>
                                        </p:attrNameLst>
                                      </p:cBhvr>
                                      <p:to>
                                        <p:strVal val="visible"/>
                                      </p:to>
                                    </p:set>
                                    <p:animEffect transition="in" filter="barn(outHorizontal)">
                                      <p:cBhvr>
                                        <p:cTn id="27" dur="500"/>
                                        <p:tgtEl>
                                          <p:spTgt spid="146"/>
                                        </p:tgtEl>
                                      </p:cBhvr>
                                    </p:animEffect>
                                  </p:childTnLst>
                                </p:cTn>
                              </p:par>
                            </p:childTnLst>
                          </p:cTn>
                        </p:par>
                        <p:par>
                          <p:cTn id="28" fill="hold">
                            <p:stCondLst>
                              <p:cond delay="3400"/>
                            </p:stCondLst>
                            <p:childTnLst>
                              <p:par>
                                <p:cTn id="29" presetID="22" presetClass="entr" presetSubtype="8" fill="hold" grpId="0" nodeType="afterEffect">
                                  <p:stCondLst>
                                    <p:cond delay="0"/>
                                  </p:stCondLst>
                                  <p:childTnLst>
                                    <p:set>
                                      <p:cBhvr>
                                        <p:cTn id="30" dur="1" fill="hold">
                                          <p:stCondLst>
                                            <p:cond delay="0"/>
                                          </p:stCondLst>
                                        </p:cTn>
                                        <p:tgtEl>
                                          <p:spTgt spid="155"/>
                                        </p:tgtEl>
                                        <p:attrNameLst>
                                          <p:attrName>style.visibility</p:attrName>
                                        </p:attrNameLst>
                                      </p:cBhvr>
                                      <p:to>
                                        <p:strVal val="visible"/>
                                      </p:to>
                                    </p:set>
                                    <p:animEffect transition="in" filter="wipe(left)">
                                      <p:cBhvr>
                                        <p:cTn id="31" dur="500"/>
                                        <p:tgtEl>
                                          <p:spTgt spid="155"/>
                                        </p:tgtEl>
                                      </p:cBhvr>
                                    </p:animEffect>
                                  </p:childTnLst>
                                </p:cTn>
                              </p:par>
                            </p:childTnLst>
                          </p:cTn>
                        </p:par>
                        <p:par>
                          <p:cTn id="32" fill="hold">
                            <p:stCondLst>
                              <p:cond delay="3900"/>
                            </p:stCondLst>
                            <p:childTnLst>
                              <p:par>
                                <p:cTn id="33" presetID="22" presetClass="entr" presetSubtype="8" fill="hold" nodeType="afterEffect">
                                  <p:stCondLst>
                                    <p:cond delay="0"/>
                                  </p:stCondLst>
                                  <p:childTnLst>
                                    <p:set>
                                      <p:cBhvr>
                                        <p:cTn id="34" dur="1" fill="hold">
                                          <p:stCondLst>
                                            <p:cond delay="0"/>
                                          </p:stCondLst>
                                        </p:cTn>
                                        <p:tgtEl>
                                          <p:spTgt spid="156"/>
                                        </p:tgtEl>
                                        <p:attrNameLst>
                                          <p:attrName>style.visibility</p:attrName>
                                        </p:attrNameLst>
                                      </p:cBhvr>
                                      <p:to>
                                        <p:strVal val="visible"/>
                                      </p:to>
                                    </p:set>
                                    <p:animEffect transition="in" filter="wipe(left)">
                                      <p:cBhvr>
                                        <p:cTn id="35" dur="500"/>
                                        <p:tgtEl>
                                          <p:spTgt spid="156"/>
                                        </p:tgtEl>
                                      </p:cBhvr>
                                    </p:animEffect>
                                  </p:childTnLst>
                                </p:cTn>
                              </p:par>
                            </p:childTnLst>
                          </p:cTn>
                        </p:par>
                        <p:par>
                          <p:cTn id="36" fill="hold">
                            <p:stCondLst>
                              <p:cond delay="4400"/>
                            </p:stCondLst>
                            <p:childTnLst>
                              <p:par>
                                <p:cTn id="37" presetID="22" presetClass="entr" presetSubtype="1" fill="hold" grpId="0" nodeType="afterEffect">
                                  <p:stCondLst>
                                    <p:cond delay="0"/>
                                  </p:stCondLst>
                                  <p:childTnLst>
                                    <p:set>
                                      <p:cBhvr>
                                        <p:cTn id="38" dur="1" fill="hold">
                                          <p:stCondLst>
                                            <p:cond delay="0"/>
                                          </p:stCondLst>
                                        </p:cTn>
                                        <p:tgtEl>
                                          <p:spTgt spid="157"/>
                                        </p:tgtEl>
                                        <p:attrNameLst>
                                          <p:attrName>style.visibility</p:attrName>
                                        </p:attrNameLst>
                                      </p:cBhvr>
                                      <p:to>
                                        <p:strVal val="visible"/>
                                      </p:to>
                                    </p:set>
                                    <p:animEffect transition="in" filter="wipe(up)">
                                      <p:cBhvr>
                                        <p:cTn id="39" dur="5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153" grpId="0" animBg="1"/>
      <p:bldP spid="154" grpId="0" animBg="1"/>
      <p:bldP spid="155" grpId="0"/>
      <p:bldP spid="15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reeform 25"/>
          <p:cNvSpPr>
            <a:spLocks noEditPoints="1"/>
          </p:cNvSpPr>
          <p:nvPr/>
        </p:nvSpPr>
        <p:spPr bwMode="auto">
          <a:xfrm>
            <a:off x="2985286" y="1764430"/>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ysClr val="window" lastClr="FFFFFF">
                    <a:lumMod val="65000"/>
                  </a:sysClr>
                </a:gs>
                <a:gs pos="40000">
                  <a:sysClr val="window" lastClr="FFFFFF">
                    <a:lumMod val="65000"/>
                  </a:sysClr>
                </a:gs>
                <a:gs pos="0">
                  <a:sysClr val="window" lastClr="FFFFFF">
                    <a:alpha val="0"/>
                  </a:sysClr>
                </a:gs>
                <a:gs pos="100000">
                  <a:sysClr val="window" lastClr="FFFFFF">
                    <a:alpha val="0"/>
                  </a:sys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16" name="Freeform 26"/>
          <p:cNvSpPr>
            <a:spLocks noEditPoints="1"/>
          </p:cNvSpPr>
          <p:nvPr/>
        </p:nvSpPr>
        <p:spPr bwMode="auto">
          <a:xfrm>
            <a:off x="2689972" y="1764430"/>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ysClr val="window" lastClr="FFFFFF">
                    <a:lumMod val="65000"/>
                  </a:sysClr>
                </a:gs>
                <a:gs pos="40000">
                  <a:sysClr val="window" lastClr="FFFFFF">
                    <a:lumMod val="65000"/>
                  </a:sysClr>
                </a:gs>
                <a:gs pos="0">
                  <a:sysClr val="window" lastClr="FFFFFF">
                    <a:alpha val="0"/>
                  </a:sysClr>
                </a:gs>
                <a:gs pos="100000">
                  <a:sysClr val="window" lastClr="FFFFFF">
                    <a:alpha val="0"/>
                  </a:sys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17" name="Freeform 27"/>
          <p:cNvSpPr>
            <a:spLocks noEditPoints="1"/>
          </p:cNvSpPr>
          <p:nvPr/>
        </p:nvSpPr>
        <p:spPr bwMode="auto">
          <a:xfrm>
            <a:off x="2338692" y="1764430"/>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ysClr val="window" lastClr="FFFFFF">
                    <a:lumMod val="65000"/>
                  </a:sysClr>
                </a:gs>
                <a:gs pos="40000">
                  <a:sysClr val="window" lastClr="FFFFFF">
                    <a:lumMod val="65000"/>
                  </a:sysClr>
                </a:gs>
                <a:gs pos="0">
                  <a:sysClr val="window" lastClr="FFFFFF">
                    <a:alpha val="0"/>
                  </a:sysClr>
                </a:gs>
                <a:gs pos="100000">
                  <a:sysClr val="window" lastClr="FFFFFF">
                    <a:alpha val="0"/>
                  </a:sys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18" name="Freeform 28"/>
          <p:cNvSpPr>
            <a:spLocks noEditPoints="1"/>
          </p:cNvSpPr>
          <p:nvPr/>
        </p:nvSpPr>
        <p:spPr bwMode="auto">
          <a:xfrm>
            <a:off x="1924300" y="1764430"/>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ysClr val="window" lastClr="FFFFFF">
                    <a:lumMod val="65000"/>
                  </a:sysClr>
                </a:gs>
                <a:gs pos="40000">
                  <a:sysClr val="window" lastClr="FFFFFF">
                    <a:lumMod val="65000"/>
                  </a:sysClr>
                </a:gs>
                <a:gs pos="0">
                  <a:sysClr val="window" lastClr="FFFFFF">
                    <a:alpha val="0"/>
                  </a:sysClr>
                </a:gs>
                <a:gs pos="100000">
                  <a:sysClr val="window" lastClr="FFFFFF">
                    <a:alpha val="0"/>
                  </a:sys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19" name="Freeform 29"/>
          <p:cNvSpPr>
            <a:spLocks noEditPoints="1"/>
          </p:cNvSpPr>
          <p:nvPr/>
        </p:nvSpPr>
        <p:spPr bwMode="auto">
          <a:xfrm>
            <a:off x="1432509" y="1764430"/>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ysClr val="window" lastClr="FFFFFF">
                    <a:lumMod val="65000"/>
                  </a:sysClr>
                </a:gs>
                <a:gs pos="40000">
                  <a:sysClr val="window" lastClr="FFFFFF">
                    <a:lumMod val="65000"/>
                  </a:sysClr>
                </a:gs>
                <a:gs pos="0">
                  <a:sysClr val="window" lastClr="FFFFFF">
                    <a:alpha val="0"/>
                  </a:sysClr>
                </a:gs>
                <a:gs pos="100000">
                  <a:sysClr val="window" lastClr="FFFFFF">
                    <a:alpha val="0"/>
                  </a:sys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20" name="Freeform 30"/>
          <p:cNvSpPr>
            <a:spLocks noEditPoints="1"/>
          </p:cNvSpPr>
          <p:nvPr/>
        </p:nvSpPr>
        <p:spPr bwMode="auto">
          <a:xfrm>
            <a:off x="849027" y="1764430"/>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ysClr val="window" lastClr="FFFFFF">
                    <a:lumMod val="65000"/>
                  </a:sysClr>
                </a:gs>
                <a:gs pos="40000">
                  <a:sysClr val="window" lastClr="FFFFFF">
                    <a:lumMod val="65000"/>
                  </a:sysClr>
                </a:gs>
                <a:gs pos="0">
                  <a:sysClr val="window" lastClr="FFFFFF">
                    <a:alpha val="0"/>
                  </a:sysClr>
                </a:gs>
                <a:gs pos="100000">
                  <a:sysClr val="window" lastClr="FFFFFF">
                    <a:alpha val="0"/>
                  </a:sys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grpSp>
        <p:nvGrpSpPr>
          <p:cNvPr id="21" name="组合 20"/>
          <p:cNvGrpSpPr/>
          <p:nvPr/>
        </p:nvGrpSpPr>
        <p:grpSpPr>
          <a:xfrm>
            <a:off x="3707887" y="2503037"/>
            <a:ext cx="1728225" cy="1728000"/>
            <a:chOff x="1827622" y="1343919"/>
            <a:chExt cx="2304000" cy="2304000"/>
          </a:xfrm>
        </p:grpSpPr>
        <p:sp>
          <p:nvSpPr>
            <p:cNvPr id="22" name="椭圆 21"/>
            <p:cNvSpPr/>
            <p:nvPr/>
          </p:nvSpPr>
          <p:spPr>
            <a:xfrm>
              <a:off x="1827622" y="1343919"/>
              <a:ext cx="2304000" cy="2304000"/>
            </a:xfrm>
            <a:prstGeom prst="ellipse">
              <a:avLst/>
            </a:prstGeom>
            <a:gradFill flip="none" rotWithShape="1">
              <a:gsLst>
                <a:gs pos="100000">
                  <a:sysClr val="window" lastClr="FFFFFF">
                    <a:lumMod val="85000"/>
                  </a:sysClr>
                </a:gs>
                <a:gs pos="0">
                  <a:sysClr val="window" lastClr="FFFFFF"/>
                </a:gs>
              </a:gsLst>
              <a:path path="circle">
                <a:fillToRect l="100000" b="100000"/>
              </a:path>
              <a:tileRect t="-100000" r="-100000"/>
            </a:gradFill>
            <a:ln w="12700" cap="flat" cmpd="sng" algn="ctr">
              <a:noFill/>
              <a:prstDash val="solid"/>
              <a:miter lim="800000"/>
            </a:ln>
            <a:effectLst>
              <a:outerShdw blurRad="635000" dist="762000" dir="7800000" sx="88000" sy="88000" algn="tr" rotWithShape="0">
                <a:prstClr val="black">
                  <a:alpha val="25000"/>
                </a:prstClr>
              </a:outerShdw>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a:ea typeface="宋体"/>
                <a:cs typeface="+mn-cs"/>
              </a:endParaRPr>
            </a:p>
          </p:txBody>
        </p:sp>
        <p:sp>
          <p:nvSpPr>
            <p:cNvPr id="23" name="椭圆 22"/>
            <p:cNvSpPr/>
            <p:nvPr/>
          </p:nvSpPr>
          <p:spPr>
            <a:xfrm>
              <a:off x="1877481" y="1393778"/>
              <a:ext cx="2204282" cy="2204283"/>
            </a:xfrm>
            <a:prstGeom prst="ellipse">
              <a:avLst/>
            </a:prstGeom>
            <a:gradFill flip="none" rotWithShape="1">
              <a:gsLst>
                <a:gs pos="0">
                  <a:sysClr val="window" lastClr="FFFFFF">
                    <a:lumMod val="85000"/>
                  </a:sysClr>
                </a:gs>
                <a:gs pos="100000">
                  <a:srgbClr val="FEFEFE"/>
                </a:gs>
              </a:gsLst>
              <a:path path="circle">
                <a:fillToRect l="100000" b="100000"/>
              </a:path>
              <a:tileRect t="-100000" r="-100000"/>
            </a:gradFill>
            <a:ln w="12700" cap="flat" cmpd="sng" algn="ctr">
              <a:noFill/>
              <a:prstDash val="solid"/>
              <a:miter lim="800000"/>
            </a:ln>
            <a:effectLst/>
          </p:spPr>
          <p:txBody>
            <a:bodyPr lIns="0" r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rgbClr val="FFA538"/>
                  </a:solidFill>
                  <a:effectLst/>
                  <a:uLnTx/>
                  <a:uFillTx/>
                  <a:latin typeface="微软雅黑" pitchFamily="34" charset="-122"/>
                  <a:ea typeface="微软雅黑" pitchFamily="34" charset="-122"/>
                  <a:cs typeface="+mn-cs"/>
                </a:rPr>
                <a:t>项目介绍</a:t>
              </a:r>
              <a:endParaRPr kumimoji="0" lang="zh-CN" altLang="en-US" sz="1400" b="1" i="0" u="none" strike="noStrike" kern="0" cap="none" spc="0" normalizeH="0" baseline="0" noProof="0" dirty="0">
                <a:ln>
                  <a:noFill/>
                </a:ln>
                <a:solidFill>
                  <a:srgbClr val="FFA538"/>
                </a:solidFill>
                <a:effectLst/>
                <a:uLnTx/>
                <a:uFillTx/>
                <a:latin typeface="微软雅黑" pitchFamily="34" charset="-122"/>
                <a:ea typeface="微软雅黑" pitchFamily="34" charset="-122"/>
                <a:cs typeface="+mn-cs"/>
              </a:endParaRPr>
            </a:p>
          </p:txBody>
        </p:sp>
      </p:grpSp>
      <p:sp>
        <p:nvSpPr>
          <p:cNvPr id="24" name="TextBox 26"/>
          <p:cNvSpPr txBox="1"/>
          <p:nvPr/>
        </p:nvSpPr>
        <p:spPr>
          <a:xfrm>
            <a:off x="3588552" y="4612306"/>
            <a:ext cx="1027882" cy="214949"/>
          </a:xfrm>
          <a:prstGeom prst="rect">
            <a:avLst/>
          </a:prstGeom>
          <a:noFill/>
        </p:spPr>
        <p:txBody>
          <a:bodyPr wrap="square" lIns="60469" tIns="30235" rIns="60469" bIns="3023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FFA538"/>
                </a:solidFill>
                <a:effectLst/>
                <a:uLnTx/>
                <a:uFillTx/>
                <a:latin typeface="微软雅黑" panose="020B0503020204020204" pitchFamily="34" charset="-122"/>
                <a:ea typeface="微软雅黑" panose="020B0503020204020204" pitchFamily="34" charset="-122"/>
              </a:rPr>
              <a:t>√ 单击添加标题</a:t>
            </a:r>
            <a:endParaRPr kumimoji="0" lang="zh-CN" altLang="en-US" sz="1000" b="0" i="0" u="none" strike="noStrike" kern="0" cap="none" spc="0" normalizeH="0" baseline="0" noProof="0" dirty="0">
              <a:ln>
                <a:noFill/>
              </a:ln>
              <a:solidFill>
                <a:srgbClr val="FFA538"/>
              </a:solidFill>
              <a:effectLst/>
              <a:uLnTx/>
              <a:uFillTx/>
              <a:latin typeface="微软雅黑" panose="020B0503020204020204" pitchFamily="34" charset="-122"/>
              <a:ea typeface="微软雅黑" panose="020B0503020204020204" pitchFamily="34" charset="-122"/>
            </a:endParaRPr>
          </a:p>
        </p:txBody>
      </p:sp>
      <p:sp>
        <p:nvSpPr>
          <p:cNvPr id="25" name="TextBox 27"/>
          <p:cNvSpPr txBox="1"/>
          <p:nvPr/>
        </p:nvSpPr>
        <p:spPr>
          <a:xfrm>
            <a:off x="4666884" y="4612306"/>
            <a:ext cx="985236"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FFA538"/>
                </a:solidFill>
                <a:latin typeface="微软雅黑" panose="020B0503020204020204" pitchFamily="34" charset="-122"/>
                <a:ea typeface="微软雅黑" panose="020B0503020204020204" pitchFamily="34" charset="-122"/>
              </a:rPr>
              <a:t>√单击添加标题</a:t>
            </a:r>
          </a:p>
        </p:txBody>
      </p:sp>
      <p:sp>
        <p:nvSpPr>
          <p:cNvPr id="26" name="TextBox 28"/>
          <p:cNvSpPr txBox="1"/>
          <p:nvPr/>
        </p:nvSpPr>
        <p:spPr>
          <a:xfrm>
            <a:off x="3588552" y="5014251"/>
            <a:ext cx="1027882"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FFA538"/>
                </a:solidFill>
                <a:latin typeface="微软雅黑" panose="020B0503020204020204" pitchFamily="34" charset="-122"/>
                <a:ea typeface="微软雅黑" panose="020B0503020204020204" pitchFamily="34" charset="-122"/>
              </a:rPr>
              <a:t>√单击添加标题</a:t>
            </a:r>
          </a:p>
        </p:txBody>
      </p:sp>
      <p:sp>
        <p:nvSpPr>
          <p:cNvPr id="27" name="TextBox 29"/>
          <p:cNvSpPr txBox="1"/>
          <p:nvPr/>
        </p:nvSpPr>
        <p:spPr>
          <a:xfrm>
            <a:off x="4666884" y="5014251"/>
            <a:ext cx="985236"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FFA538"/>
                </a:solidFill>
                <a:latin typeface="微软雅黑" panose="020B0503020204020204" pitchFamily="34" charset="-122"/>
                <a:ea typeface="微软雅黑" panose="020B0503020204020204" pitchFamily="34" charset="-122"/>
              </a:rPr>
              <a:t>√单击添加标题</a:t>
            </a:r>
          </a:p>
        </p:txBody>
      </p:sp>
    </p:spTree>
    <p:extLst>
      <p:ext uri="{BB962C8B-B14F-4D97-AF65-F5344CB8AC3E}">
        <p14:creationId xmlns:p14="http://schemas.microsoft.com/office/powerpoint/2010/main" val="3671648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strVal val="4/3*#ppt_w"/>
                                          </p:val>
                                        </p:tav>
                                        <p:tav tm="100000">
                                          <p:val>
                                            <p:strVal val="#ppt_w"/>
                                          </p:val>
                                        </p:tav>
                                      </p:tavLst>
                                    </p:anim>
                                    <p:anim calcmode="lin" valueType="num">
                                      <p:cBhvr>
                                        <p:cTn id="8" dur="500" fill="hold"/>
                                        <p:tgtEl>
                                          <p:spTgt spid="21"/>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1500" fill="hold"/>
                                        <p:tgtEl>
                                          <p:spTgt spid="20"/>
                                        </p:tgtEl>
                                        <p:attrNameLst>
                                          <p:attrName>ppt_w</p:attrName>
                                        </p:attrNameLst>
                                      </p:cBhvr>
                                      <p:tavLst>
                                        <p:tav tm="0">
                                          <p:val>
                                            <p:fltVal val="0"/>
                                          </p:val>
                                        </p:tav>
                                        <p:tav tm="100000">
                                          <p:val>
                                            <p:strVal val="#ppt_w"/>
                                          </p:val>
                                        </p:tav>
                                      </p:tavLst>
                                    </p:anim>
                                    <p:anim calcmode="lin" valueType="num">
                                      <p:cBhvr>
                                        <p:cTn id="12" dur="1500" fill="hold"/>
                                        <p:tgtEl>
                                          <p:spTgt spid="20"/>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19"/>
                                        </p:tgtEl>
                                        <p:attrNameLst>
                                          <p:attrName>style.visibility</p:attrName>
                                        </p:attrNameLst>
                                      </p:cBhvr>
                                      <p:to>
                                        <p:strVal val="visible"/>
                                      </p:to>
                                    </p:set>
                                    <p:anim calcmode="lin" valueType="num">
                                      <p:cBhvr>
                                        <p:cTn id="15" dur="1500" fill="hold"/>
                                        <p:tgtEl>
                                          <p:spTgt spid="19"/>
                                        </p:tgtEl>
                                        <p:attrNameLst>
                                          <p:attrName>ppt_w</p:attrName>
                                        </p:attrNameLst>
                                      </p:cBhvr>
                                      <p:tavLst>
                                        <p:tav tm="0">
                                          <p:val>
                                            <p:fltVal val="0"/>
                                          </p:val>
                                        </p:tav>
                                        <p:tav tm="100000">
                                          <p:val>
                                            <p:strVal val="#ppt_w"/>
                                          </p:val>
                                        </p:tav>
                                      </p:tavLst>
                                    </p:anim>
                                    <p:anim calcmode="lin" valueType="num">
                                      <p:cBhvr>
                                        <p:cTn id="16" dur="1500" fill="hold"/>
                                        <p:tgtEl>
                                          <p:spTgt spid="19"/>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18"/>
                                        </p:tgtEl>
                                        <p:attrNameLst>
                                          <p:attrName>style.visibility</p:attrName>
                                        </p:attrNameLst>
                                      </p:cBhvr>
                                      <p:to>
                                        <p:strVal val="visible"/>
                                      </p:to>
                                    </p:set>
                                    <p:anim calcmode="lin" valueType="num">
                                      <p:cBhvr>
                                        <p:cTn id="19" dur="1500" fill="hold"/>
                                        <p:tgtEl>
                                          <p:spTgt spid="18"/>
                                        </p:tgtEl>
                                        <p:attrNameLst>
                                          <p:attrName>ppt_w</p:attrName>
                                        </p:attrNameLst>
                                      </p:cBhvr>
                                      <p:tavLst>
                                        <p:tav tm="0">
                                          <p:val>
                                            <p:fltVal val="0"/>
                                          </p:val>
                                        </p:tav>
                                        <p:tav tm="100000">
                                          <p:val>
                                            <p:strVal val="#ppt_w"/>
                                          </p:val>
                                        </p:tav>
                                      </p:tavLst>
                                    </p:anim>
                                    <p:anim calcmode="lin" valueType="num">
                                      <p:cBhvr>
                                        <p:cTn id="20" dur="1500" fill="hold"/>
                                        <p:tgtEl>
                                          <p:spTgt spid="18"/>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17"/>
                                        </p:tgtEl>
                                        <p:attrNameLst>
                                          <p:attrName>style.visibility</p:attrName>
                                        </p:attrNameLst>
                                      </p:cBhvr>
                                      <p:to>
                                        <p:strVal val="visible"/>
                                      </p:to>
                                    </p:set>
                                    <p:anim calcmode="lin" valueType="num">
                                      <p:cBhvr>
                                        <p:cTn id="23" dur="1500" fill="hold"/>
                                        <p:tgtEl>
                                          <p:spTgt spid="17"/>
                                        </p:tgtEl>
                                        <p:attrNameLst>
                                          <p:attrName>ppt_w</p:attrName>
                                        </p:attrNameLst>
                                      </p:cBhvr>
                                      <p:tavLst>
                                        <p:tav tm="0">
                                          <p:val>
                                            <p:fltVal val="0"/>
                                          </p:val>
                                        </p:tav>
                                        <p:tav tm="100000">
                                          <p:val>
                                            <p:strVal val="#ppt_w"/>
                                          </p:val>
                                        </p:tav>
                                      </p:tavLst>
                                    </p:anim>
                                    <p:anim calcmode="lin" valueType="num">
                                      <p:cBhvr>
                                        <p:cTn id="24" dur="1500" fill="hold"/>
                                        <p:tgtEl>
                                          <p:spTgt spid="17"/>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16"/>
                                        </p:tgtEl>
                                        <p:attrNameLst>
                                          <p:attrName>style.visibility</p:attrName>
                                        </p:attrNameLst>
                                      </p:cBhvr>
                                      <p:to>
                                        <p:strVal val="visible"/>
                                      </p:to>
                                    </p:set>
                                    <p:anim calcmode="lin" valueType="num">
                                      <p:cBhvr>
                                        <p:cTn id="27" dur="1500" fill="hold"/>
                                        <p:tgtEl>
                                          <p:spTgt spid="16"/>
                                        </p:tgtEl>
                                        <p:attrNameLst>
                                          <p:attrName>ppt_w</p:attrName>
                                        </p:attrNameLst>
                                      </p:cBhvr>
                                      <p:tavLst>
                                        <p:tav tm="0">
                                          <p:val>
                                            <p:fltVal val="0"/>
                                          </p:val>
                                        </p:tav>
                                        <p:tav tm="100000">
                                          <p:val>
                                            <p:strVal val="#ppt_w"/>
                                          </p:val>
                                        </p:tav>
                                      </p:tavLst>
                                    </p:anim>
                                    <p:anim calcmode="lin" valueType="num">
                                      <p:cBhvr>
                                        <p:cTn id="28" dur="1500" fill="hold"/>
                                        <p:tgtEl>
                                          <p:spTgt spid="16"/>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15"/>
                                        </p:tgtEl>
                                        <p:attrNameLst>
                                          <p:attrName>style.visibility</p:attrName>
                                        </p:attrNameLst>
                                      </p:cBhvr>
                                      <p:to>
                                        <p:strVal val="visible"/>
                                      </p:to>
                                    </p:set>
                                    <p:anim calcmode="lin" valueType="num">
                                      <p:cBhvr>
                                        <p:cTn id="31" dur="1500" fill="hold"/>
                                        <p:tgtEl>
                                          <p:spTgt spid="15"/>
                                        </p:tgtEl>
                                        <p:attrNameLst>
                                          <p:attrName>ppt_w</p:attrName>
                                        </p:attrNameLst>
                                      </p:cBhvr>
                                      <p:tavLst>
                                        <p:tav tm="0">
                                          <p:val>
                                            <p:fltVal val="0"/>
                                          </p:val>
                                        </p:tav>
                                        <p:tav tm="100000">
                                          <p:val>
                                            <p:strVal val="#ppt_w"/>
                                          </p:val>
                                        </p:tav>
                                      </p:tavLst>
                                    </p:anim>
                                    <p:anim calcmode="lin" valueType="num">
                                      <p:cBhvr>
                                        <p:cTn id="32" dur="1500" fill="hold"/>
                                        <p:tgtEl>
                                          <p:spTgt spid="15"/>
                                        </p:tgtEl>
                                        <p:attrNameLst>
                                          <p:attrName>ppt_h</p:attrName>
                                        </p:attrNameLst>
                                      </p:cBhvr>
                                      <p:tavLst>
                                        <p:tav tm="0">
                                          <p:val>
                                            <p:fltVal val="0"/>
                                          </p:val>
                                        </p:tav>
                                        <p:tav tm="100000">
                                          <p:val>
                                            <p:strVal val="#ppt_h"/>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500" fill="hold"/>
                                        <p:tgtEl>
                                          <p:spTgt spid="24"/>
                                        </p:tgtEl>
                                        <p:attrNameLst>
                                          <p:attrName>ppt_x</p:attrName>
                                        </p:attrNameLst>
                                      </p:cBhvr>
                                      <p:tavLst>
                                        <p:tav tm="0">
                                          <p:val>
                                            <p:strVal val="#ppt_x"/>
                                          </p:val>
                                        </p:tav>
                                        <p:tav tm="100000">
                                          <p:val>
                                            <p:strVal val="#ppt_x"/>
                                          </p:val>
                                        </p:tav>
                                      </p:tavLst>
                                    </p:anim>
                                    <p:anim calcmode="lin" valueType="num">
                                      <p:cBhvr additive="base">
                                        <p:cTn id="37" dur="500" fill="hold"/>
                                        <p:tgtEl>
                                          <p:spTgt spid="24"/>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25"/>
                                        </p:tgtEl>
                                        <p:attrNameLst>
                                          <p:attrName>style.visibility</p:attrName>
                                        </p:attrNameLst>
                                      </p:cBhvr>
                                      <p:to>
                                        <p:strVal val="visible"/>
                                      </p:to>
                                    </p:set>
                                    <p:anim calcmode="lin" valueType="num">
                                      <p:cBhvr additive="base">
                                        <p:cTn id="40" dur="500" fill="hold"/>
                                        <p:tgtEl>
                                          <p:spTgt spid="25"/>
                                        </p:tgtEl>
                                        <p:attrNameLst>
                                          <p:attrName>ppt_x</p:attrName>
                                        </p:attrNameLst>
                                      </p:cBhvr>
                                      <p:tavLst>
                                        <p:tav tm="0">
                                          <p:val>
                                            <p:strVal val="#ppt_x"/>
                                          </p:val>
                                        </p:tav>
                                        <p:tav tm="100000">
                                          <p:val>
                                            <p:strVal val="#ppt_x"/>
                                          </p:val>
                                        </p:tav>
                                      </p:tavLst>
                                    </p:anim>
                                    <p:anim calcmode="lin" valueType="num">
                                      <p:cBhvr additive="base">
                                        <p:cTn id="41" dur="500" fill="hold"/>
                                        <p:tgtEl>
                                          <p:spTgt spid="25"/>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26"/>
                                        </p:tgtEl>
                                        <p:attrNameLst>
                                          <p:attrName>style.visibility</p:attrName>
                                        </p:attrNameLst>
                                      </p:cBhvr>
                                      <p:to>
                                        <p:strVal val="visible"/>
                                      </p:to>
                                    </p:set>
                                    <p:anim calcmode="lin" valueType="num">
                                      <p:cBhvr additive="base">
                                        <p:cTn id="44" dur="500" fill="hold"/>
                                        <p:tgtEl>
                                          <p:spTgt spid="26"/>
                                        </p:tgtEl>
                                        <p:attrNameLst>
                                          <p:attrName>ppt_x</p:attrName>
                                        </p:attrNameLst>
                                      </p:cBhvr>
                                      <p:tavLst>
                                        <p:tav tm="0">
                                          <p:val>
                                            <p:strVal val="#ppt_x"/>
                                          </p:val>
                                        </p:tav>
                                        <p:tav tm="100000">
                                          <p:val>
                                            <p:strVal val="#ppt_x"/>
                                          </p:val>
                                        </p:tav>
                                      </p:tavLst>
                                    </p:anim>
                                    <p:anim calcmode="lin" valueType="num">
                                      <p:cBhvr additive="base">
                                        <p:cTn id="45" dur="500" fill="hold"/>
                                        <p:tgtEl>
                                          <p:spTgt spid="26"/>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27"/>
                                        </p:tgtEl>
                                        <p:attrNameLst>
                                          <p:attrName>style.visibility</p:attrName>
                                        </p:attrNameLst>
                                      </p:cBhvr>
                                      <p:to>
                                        <p:strVal val="visible"/>
                                      </p:to>
                                    </p:set>
                                    <p:anim calcmode="lin" valueType="num">
                                      <p:cBhvr additive="base">
                                        <p:cTn id="48" dur="500" fill="hold"/>
                                        <p:tgtEl>
                                          <p:spTgt spid="27"/>
                                        </p:tgtEl>
                                        <p:attrNameLst>
                                          <p:attrName>ppt_x</p:attrName>
                                        </p:attrNameLst>
                                      </p:cBhvr>
                                      <p:tavLst>
                                        <p:tav tm="0">
                                          <p:val>
                                            <p:strVal val="#ppt_x"/>
                                          </p:val>
                                        </p:tav>
                                        <p:tav tm="100000">
                                          <p:val>
                                            <p:strVal val="#ppt_x"/>
                                          </p:val>
                                        </p:tav>
                                      </p:tavLst>
                                    </p:anim>
                                    <p:anim calcmode="lin" valueType="num">
                                      <p:cBhvr additive="base">
                                        <p:cTn id="49"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4" grpId="0"/>
      <p:bldP spid="25" grpId="0"/>
      <p:bldP spid="26" grpId="0"/>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圆角矩形 92"/>
          <p:cNvSpPr/>
          <p:nvPr/>
        </p:nvSpPr>
        <p:spPr>
          <a:xfrm>
            <a:off x="2780155" y="1000855"/>
            <a:ext cx="3583687" cy="494625"/>
          </a:xfrm>
          <a:prstGeom prst="roundRect">
            <a:avLst>
              <a:gd name="adj" fmla="val 42270"/>
            </a:avLst>
          </a:prstGeom>
          <a:gradFill>
            <a:gsLst>
              <a:gs pos="99000">
                <a:sysClr val="window" lastClr="FFFFFF"/>
              </a:gs>
              <a:gs pos="0">
                <a:sysClr val="window" lastClr="FFFFFF">
                  <a:lumMod val="95000"/>
                </a:sysClr>
              </a:gs>
            </a:gsLst>
            <a:lin ang="0" scaled="0"/>
          </a:gradFill>
          <a:ln w="12700" cap="flat" cmpd="sng" algn="ctr">
            <a:noFill/>
            <a:prstDash val="solid"/>
            <a:miter lim="800000"/>
          </a:ln>
          <a:effectLst>
            <a:innerShdw blurRad="63500" dist="12700" dir="162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FFA538"/>
                </a:solidFill>
                <a:effectLst/>
                <a:uLnTx/>
                <a:uFillTx/>
                <a:latin typeface="微软雅黑" panose="020B0503020204020204" pitchFamily="34" charset="-122"/>
                <a:ea typeface="微软雅黑" panose="020B0503020204020204" pitchFamily="34" charset="-122"/>
                <a:cs typeface="+mn-cs"/>
              </a:rPr>
              <a:t>单击添加标题</a:t>
            </a:r>
            <a:endParaRPr kumimoji="0" lang="zh-CN" altLang="en-US" sz="1800" b="1" i="0" u="none" strike="noStrike" kern="0" cap="none" spc="0" normalizeH="0" baseline="0" noProof="0" dirty="0">
              <a:ln>
                <a:noFill/>
              </a:ln>
              <a:solidFill>
                <a:srgbClr val="FFA538"/>
              </a:solidFill>
              <a:effectLst/>
              <a:uLnTx/>
              <a:uFillTx/>
              <a:latin typeface="微软雅黑" panose="020B0503020204020204" pitchFamily="34" charset="-122"/>
              <a:ea typeface="微软雅黑" panose="020B0503020204020204" pitchFamily="34" charset="-122"/>
              <a:cs typeface="+mn-cs"/>
            </a:endParaRPr>
          </a:p>
        </p:txBody>
      </p:sp>
      <p:sp>
        <p:nvSpPr>
          <p:cNvPr id="94" name="文本框 63"/>
          <p:cNvSpPr txBox="1"/>
          <p:nvPr/>
        </p:nvSpPr>
        <p:spPr>
          <a:xfrm>
            <a:off x="872738" y="4546102"/>
            <a:ext cx="1351562" cy="248209"/>
          </a:xfrm>
          <a:prstGeom prst="rect">
            <a:avLst/>
          </a:prstGeom>
          <a:noFill/>
        </p:spPr>
        <p:txBody>
          <a:bodyPr wrap="square" rtlCol="0">
            <a:spAutoFit/>
          </a:bodyPr>
          <a:lstStyle/>
          <a:p>
            <a:pPr algn="ctr"/>
            <a:r>
              <a:rPr lang="zh-CN" altLang="en-US" sz="1013" dirty="0">
                <a:solidFill>
                  <a:srgbClr val="01ACBE"/>
                </a:solidFill>
                <a:latin typeface="微软雅黑" panose="020B0503020204020204" pitchFamily="34" charset="-122"/>
                <a:ea typeface="微软雅黑" panose="020B0503020204020204" pitchFamily="34" charset="-122"/>
              </a:rPr>
              <a:t>在此添加标题</a:t>
            </a:r>
          </a:p>
        </p:txBody>
      </p:sp>
      <p:sp>
        <p:nvSpPr>
          <p:cNvPr id="95" name="文本框 77"/>
          <p:cNvSpPr txBox="1"/>
          <p:nvPr/>
        </p:nvSpPr>
        <p:spPr>
          <a:xfrm>
            <a:off x="6670991" y="1928818"/>
            <a:ext cx="1351562" cy="248209"/>
          </a:xfrm>
          <a:prstGeom prst="rect">
            <a:avLst/>
          </a:prstGeom>
          <a:noFill/>
        </p:spPr>
        <p:txBody>
          <a:bodyPr wrap="square" rtlCol="0">
            <a:spAutoFit/>
          </a:bodyPr>
          <a:lstStyle/>
          <a:p>
            <a:pPr algn="ctr"/>
            <a:r>
              <a:rPr lang="zh-CN" altLang="en-US" sz="1013" dirty="0">
                <a:solidFill>
                  <a:srgbClr val="663A77"/>
                </a:solidFill>
                <a:latin typeface="微软雅黑" panose="020B0503020204020204" pitchFamily="34" charset="-122"/>
                <a:ea typeface="微软雅黑" panose="020B0503020204020204" pitchFamily="34" charset="-122"/>
              </a:rPr>
              <a:t>在此添加标题</a:t>
            </a:r>
          </a:p>
        </p:txBody>
      </p:sp>
      <p:sp>
        <p:nvSpPr>
          <p:cNvPr id="96" name="文本框 93"/>
          <p:cNvSpPr txBox="1"/>
          <p:nvPr/>
        </p:nvSpPr>
        <p:spPr>
          <a:xfrm>
            <a:off x="6670991" y="4546102"/>
            <a:ext cx="1351562" cy="248209"/>
          </a:xfrm>
          <a:prstGeom prst="rect">
            <a:avLst/>
          </a:prstGeom>
          <a:noFill/>
        </p:spPr>
        <p:txBody>
          <a:bodyPr wrap="square" rtlCol="0">
            <a:spAutoFit/>
          </a:bodyPr>
          <a:lstStyle/>
          <a:p>
            <a:pPr algn="ctr"/>
            <a:r>
              <a:rPr lang="zh-CN" altLang="en-US" sz="1013" dirty="0">
                <a:solidFill>
                  <a:srgbClr val="E87071"/>
                </a:solidFill>
                <a:latin typeface="微软雅黑" panose="020B0503020204020204" pitchFamily="34" charset="-122"/>
                <a:ea typeface="微软雅黑" panose="020B0503020204020204" pitchFamily="34" charset="-122"/>
              </a:rPr>
              <a:t>在此添加标题</a:t>
            </a:r>
          </a:p>
        </p:txBody>
      </p:sp>
      <p:sp>
        <p:nvSpPr>
          <p:cNvPr id="97" name="文本框 94"/>
          <p:cNvSpPr txBox="1"/>
          <p:nvPr/>
        </p:nvSpPr>
        <p:spPr>
          <a:xfrm>
            <a:off x="877918" y="1928818"/>
            <a:ext cx="1351562" cy="248209"/>
          </a:xfrm>
          <a:prstGeom prst="rect">
            <a:avLst/>
          </a:prstGeom>
          <a:noFill/>
        </p:spPr>
        <p:txBody>
          <a:bodyPr wrap="square" rtlCol="0">
            <a:spAutoFit/>
          </a:bodyPr>
          <a:lstStyle/>
          <a:p>
            <a:pPr algn="ctr"/>
            <a:r>
              <a:rPr lang="zh-CN" altLang="en-US" sz="1013" dirty="0">
                <a:solidFill>
                  <a:srgbClr val="FFB850"/>
                </a:solidFill>
                <a:latin typeface="微软雅黑" panose="020B0503020204020204" pitchFamily="34" charset="-122"/>
                <a:ea typeface="微软雅黑" panose="020B0503020204020204" pitchFamily="34" charset="-122"/>
              </a:rPr>
              <a:t>在此添加标题</a:t>
            </a:r>
          </a:p>
        </p:txBody>
      </p:sp>
      <p:sp>
        <p:nvSpPr>
          <p:cNvPr id="98" name="矩形 97"/>
          <p:cNvSpPr/>
          <p:nvPr/>
        </p:nvSpPr>
        <p:spPr>
          <a:xfrm rot="18900000" flipH="1">
            <a:off x="4893367" y="2832081"/>
            <a:ext cx="676840" cy="151070"/>
          </a:xfrm>
          <a:prstGeom prst="rect">
            <a:avLst/>
          </a:prstGeom>
          <a:solidFill>
            <a:srgbClr val="663A7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99" name="矩形 98"/>
          <p:cNvSpPr/>
          <p:nvPr/>
        </p:nvSpPr>
        <p:spPr>
          <a:xfrm rot="18900000" flipH="1">
            <a:off x="3505047" y="4165712"/>
            <a:ext cx="676840" cy="151070"/>
          </a:xfrm>
          <a:prstGeom prst="rect">
            <a:avLst/>
          </a:prstGeom>
          <a:solidFill>
            <a:srgbClr val="01ACB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00" name="矩形 99"/>
          <p:cNvSpPr/>
          <p:nvPr/>
        </p:nvSpPr>
        <p:spPr>
          <a:xfrm rot="2700000">
            <a:off x="4803024" y="4179284"/>
            <a:ext cx="676595" cy="151124"/>
          </a:xfrm>
          <a:prstGeom prst="rect">
            <a:avLst/>
          </a:prstGeom>
          <a:solidFill>
            <a:srgbClr val="E76F7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01" name="矩形 100"/>
          <p:cNvSpPr/>
          <p:nvPr/>
        </p:nvSpPr>
        <p:spPr>
          <a:xfrm rot="2700000">
            <a:off x="3489885" y="2889794"/>
            <a:ext cx="676595" cy="151124"/>
          </a:xfrm>
          <a:prstGeom prst="rect">
            <a:avLst/>
          </a:prstGeom>
          <a:solidFill>
            <a:srgbClr val="FFB8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nvGrpSpPr>
          <p:cNvPr id="102" name="组合 101"/>
          <p:cNvGrpSpPr/>
          <p:nvPr/>
        </p:nvGrpSpPr>
        <p:grpSpPr>
          <a:xfrm>
            <a:off x="3167468" y="1376474"/>
            <a:ext cx="2793554" cy="4428790"/>
            <a:chOff x="4231114" y="765498"/>
            <a:chExt cx="3724253" cy="5906420"/>
          </a:xfrm>
        </p:grpSpPr>
        <p:sp>
          <p:nvSpPr>
            <p:cNvPr id="103" name="任意多边形 102"/>
            <p:cNvSpPr/>
            <p:nvPr/>
          </p:nvSpPr>
          <p:spPr>
            <a:xfrm rot="2700000">
              <a:off x="4682811" y="1856583"/>
              <a:ext cx="4363640" cy="2181472"/>
            </a:xfrm>
            <a:custGeom>
              <a:avLst/>
              <a:gdLst>
                <a:gd name="connsiteX0" fmla="*/ 12303 w 5220392"/>
                <a:gd name="connsiteY0" fmla="*/ 2365939 h 2609780"/>
                <a:gd name="connsiteX1" fmla="*/ 12303 w 5220392"/>
                <a:gd name="connsiteY1" fmla="*/ 2609780 h 2609780"/>
                <a:gd name="connsiteX2" fmla="*/ 10 w 5220392"/>
                <a:gd name="connsiteY2" fmla="*/ 2609780 h 2609780"/>
                <a:gd name="connsiteX3" fmla="*/ 0 w 5220392"/>
                <a:gd name="connsiteY3" fmla="*/ 2609584 h 2609780"/>
                <a:gd name="connsiteX4" fmla="*/ 2622303 w 5220392"/>
                <a:gd name="connsiteY4" fmla="*/ 0 h 2609780"/>
                <a:gd name="connsiteX5" fmla="*/ 2877074 w 5220392"/>
                <a:gd name="connsiteY5" fmla="*/ 12864 h 2609780"/>
                <a:gd name="connsiteX6" fmla="*/ 5220392 w 5220392"/>
                <a:gd name="connsiteY6" fmla="*/ 2609584 h 2609780"/>
                <a:gd name="connsiteX7" fmla="*/ 5220383 w 5220392"/>
                <a:gd name="connsiteY7" fmla="*/ 2609780 h 2609780"/>
                <a:gd name="connsiteX8" fmla="*/ 4988752 w 5220392"/>
                <a:gd name="connsiteY8" fmla="*/ 2609780 h 2609780"/>
                <a:gd name="connsiteX9" fmla="*/ 4988761 w 5220392"/>
                <a:gd name="connsiteY9" fmla="*/ 2609584 h 2609780"/>
                <a:gd name="connsiteX10" fmla="*/ 2853391 w 5220392"/>
                <a:gd name="connsiteY10" fmla="*/ 243299 h 2609780"/>
                <a:gd name="connsiteX11" fmla="*/ 2622303 w 5220392"/>
                <a:gd name="connsiteY11" fmla="*/ 231631 h 260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20392" h="2609780">
                  <a:moveTo>
                    <a:pt x="12303" y="2365939"/>
                  </a:moveTo>
                  <a:lnTo>
                    <a:pt x="12303" y="2609780"/>
                  </a:lnTo>
                  <a:lnTo>
                    <a:pt x="10" y="2609780"/>
                  </a:lnTo>
                  <a:lnTo>
                    <a:pt x="0" y="2609584"/>
                  </a:lnTo>
                  <a:close/>
                  <a:moveTo>
                    <a:pt x="2622303" y="0"/>
                  </a:moveTo>
                  <a:lnTo>
                    <a:pt x="2877074" y="12864"/>
                  </a:lnTo>
                  <a:cubicBezTo>
                    <a:pt x="4193280" y="146533"/>
                    <a:pt x="5220392" y="1258111"/>
                    <a:pt x="5220392" y="2609584"/>
                  </a:cubicBezTo>
                  <a:lnTo>
                    <a:pt x="5220383" y="2609780"/>
                  </a:lnTo>
                  <a:lnTo>
                    <a:pt x="4988752" y="2609780"/>
                  </a:lnTo>
                  <a:lnTo>
                    <a:pt x="4988761" y="2609584"/>
                  </a:lnTo>
                  <a:cubicBezTo>
                    <a:pt x="4988761" y="1378042"/>
                    <a:pt x="4052796" y="365106"/>
                    <a:pt x="2853391" y="243299"/>
                  </a:cubicBezTo>
                  <a:lnTo>
                    <a:pt x="2622303" y="231631"/>
                  </a:lnTo>
                  <a:close/>
                </a:path>
              </a:pathLst>
            </a:custGeom>
            <a:solidFill>
              <a:srgbClr val="E76F7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04" name="任意多边形 103"/>
            <p:cNvSpPr/>
            <p:nvPr/>
          </p:nvSpPr>
          <p:spPr>
            <a:xfrm rot="2700000" flipV="1">
              <a:off x="3140031" y="3399362"/>
              <a:ext cx="4363640" cy="2181472"/>
            </a:xfrm>
            <a:custGeom>
              <a:avLst/>
              <a:gdLst>
                <a:gd name="connsiteX0" fmla="*/ 12303 w 5220392"/>
                <a:gd name="connsiteY0" fmla="*/ 2365939 h 2609780"/>
                <a:gd name="connsiteX1" fmla="*/ 12303 w 5220392"/>
                <a:gd name="connsiteY1" fmla="*/ 2609780 h 2609780"/>
                <a:gd name="connsiteX2" fmla="*/ 10 w 5220392"/>
                <a:gd name="connsiteY2" fmla="*/ 2609780 h 2609780"/>
                <a:gd name="connsiteX3" fmla="*/ 0 w 5220392"/>
                <a:gd name="connsiteY3" fmla="*/ 2609584 h 2609780"/>
                <a:gd name="connsiteX4" fmla="*/ 2622303 w 5220392"/>
                <a:gd name="connsiteY4" fmla="*/ 0 h 2609780"/>
                <a:gd name="connsiteX5" fmla="*/ 2877074 w 5220392"/>
                <a:gd name="connsiteY5" fmla="*/ 12864 h 2609780"/>
                <a:gd name="connsiteX6" fmla="*/ 5220392 w 5220392"/>
                <a:gd name="connsiteY6" fmla="*/ 2609584 h 2609780"/>
                <a:gd name="connsiteX7" fmla="*/ 5220383 w 5220392"/>
                <a:gd name="connsiteY7" fmla="*/ 2609780 h 2609780"/>
                <a:gd name="connsiteX8" fmla="*/ 4988752 w 5220392"/>
                <a:gd name="connsiteY8" fmla="*/ 2609780 h 2609780"/>
                <a:gd name="connsiteX9" fmla="*/ 4988761 w 5220392"/>
                <a:gd name="connsiteY9" fmla="*/ 2609584 h 2609780"/>
                <a:gd name="connsiteX10" fmla="*/ 2853391 w 5220392"/>
                <a:gd name="connsiteY10" fmla="*/ 243299 h 2609780"/>
                <a:gd name="connsiteX11" fmla="*/ 2622303 w 5220392"/>
                <a:gd name="connsiteY11" fmla="*/ 231631 h 260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20392" h="2609780">
                  <a:moveTo>
                    <a:pt x="12303" y="2365939"/>
                  </a:moveTo>
                  <a:lnTo>
                    <a:pt x="12303" y="2609780"/>
                  </a:lnTo>
                  <a:lnTo>
                    <a:pt x="10" y="2609780"/>
                  </a:lnTo>
                  <a:lnTo>
                    <a:pt x="0" y="2609584"/>
                  </a:lnTo>
                  <a:close/>
                  <a:moveTo>
                    <a:pt x="2622303" y="0"/>
                  </a:moveTo>
                  <a:lnTo>
                    <a:pt x="2877074" y="12864"/>
                  </a:lnTo>
                  <a:cubicBezTo>
                    <a:pt x="4193280" y="146533"/>
                    <a:pt x="5220392" y="1258111"/>
                    <a:pt x="5220392" y="2609584"/>
                  </a:cubicBezTo>
                  <a:lnTo>
                    <a:pt x="5220383" y="2609780"/>
                  </a:lnTo>
                  <a:lnTo>
                    <a:pt x="4988752" y="2609780"/>
                  </a:lnTo>
                  <a:lnTo>
                    <a:pt x="4988761" y="2609584"/>
                  </a:lnTo>
                  <a:cubicBezTo>
                    <a:pt x="4988761" y="1378042"/>
                    <a:pt x="4052796" y="365106"/>
                    <a:pt x="2853391" y="243299"/>
                  </a:cubicBezTo>
                  <a:lnTo>
                    <a:pt x="2622303" y="231631"/>
                  </a:lnTo>
                  <a:close/>
                </a:path>
              </a:pathLst>
            </a:custGeom>
            <a:solidFill>
              <a:srgbClr val="01ACB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05" name="任意多边形 104"/>
            <p:cNvSpPr/>
            <p:nvPr/>
          </p:nvSpPr>
          <p:spPr>
            <a:xfrm rot="2700000" flipH="1">
              <a:off x="4682810" y="1856582"/>
              <a:ext cx="4363640" cy="2181472"/>
            </a:xfrm>
            <a:custGeom>
              <a:avLst/>
              <a:gdLst>
                <a:gd name="connsiteX0" fmla="*/ 12303 w 5220392"/>
                <a:gd name="connsiteY0" fmla="*/ 2365939 h 2609780"/>
                <a:gd name="connsiteX1" fmla="*/ 12303 w 5220392"/>
                <a:gd name="connsiteY1" fmla="*/ 2609780 h 2609780"/>
                <a:gd name="connsiteX2" fmla="*/ 10 w 5220392"/>
                <a:gd name="connsiteY2" fmla="*/ 2609780 h 2609780"/>
                <a:gd name="connsiteX3" fmla="*/ 0 w 5220392"/>
                <a:gd name="connsiteY3" fmla="*/ 2609584 h 2609780"/>
                <a:gd name="connsiteX4" fmla="*/ 2622303 w 5220392"/>
                <a:gd name="connsiteY4" fmla="*/ 0 h 2609780"/>
                <a:gd name="connsiteX5" fmla="*/ 2877074 w 5220392"/>
                <a:gd name="connsiteY5" fmla="*/ 12864 h 2609780"/>
                <a:gd name="connsiteX6" fmla="*/ 5220392 w 5220392"/>
                <a:gd name="connsiteY6" fmla="*/ 2609584 h 2609780"/>
                <a:gd name="connsiteX7" fmla="*/ 5220383 w 5220392"/>
                <a:gd name="connsiteY7" fmla="*/ 2609780 h 2609780"/>
                <a:gd name="connsiteX8" fmla="*/ 4988752 w 5220392"/>
                <a:gd name="connsiteY8" fmla="*/ 2609780 h 2609780"/>
                <a:gd name="connsiteX9" fmla="*/ 4988761 w 5220392"/>
                <a:gd name="connsiteY9" fmla="*/ 2609584 h 2609780"/>
                <a:gd name="connsiteX10" fmla="*/ 2853391 w 5220392"/>
                <a:gd name="connsiteY10" fmla="*/ 243299 h 2609780"/>
                <a:gd name="connsiteX11" fmla="*/ 2622303 w 5220392"/>
                <a:gd name="connsiteY11" fmla="*/ 231631 h 260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20392" h="2609780">
                  <a:moveTo>
                    <a:pt x="12303" y="2365939"/>
                  </a:moveTo>
                  <a:lnTo>
                    <a:pt x="12303" y="2609780"/>
                  </a:lnTo>
                  <a:lnTo>
                    <a:pt x="10" y="2609780"/>
                  </a:lnTo>
                  <a:lnTo>
                    <a:pt x="0" y="2609584"/>
                  </a:lnTo>
                  <a:close/>
                  <a:moveTo>
                    <a:pt x="2622303" y="0"/>
                  </a:moveTo>
                  <a:lnTo>
                    <a:pt x="2877074" y="12864"/>
                  </a:lnTo>
                  <a:cubicBezTo>
                    <a:pt x="4193280" y="146533"/>
                    <a:pt x="5220392" y="1258111"/>
                    <a:pt x="5220392" y="2609584"/>
                  </a:cubicBezTo>
                  <a:lnTo>
                    <a:pt x="5220383" y="2609780"/>
                  </a:lnTo>
                  <a:lnTo>
                    <a:pt x="4988752" y="2609780"/>
                  </a:lnTo>
                  <a:lnTo>
                    <a:pt x="4988761" y="2609584"/>
                  </a:lnTo>
                  <a:cubicBezTo>
                    <a:pt x="4988761" y="1378042"/>
                    <a:pt x="4052796" y="365106"/>
                    <a:pt x="2853391" y="243299"/>
                  </a:cubicBezTo>
                  <a:lnTo>
                    <a:pt x="2622303" y="231631"/>
                  </a:lnTo>
                  <a:close/>
                </a:path>
              </a:pathLst>
            </a:custGeom>
            <a:solidFill>
              <a:srgbClr val="663A7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06" name="任意多边形 105"/>
            <p:cNvSpPr/>
            <p:nvPr/>
          </p:nvSpPr>
          <p:spPr>
            <a:xfrm rot="2700000" flipH="1" flipV="1">
              <a:off x="3140030" y="3399361"/>
              <a:ext cx="4363640" cy="2181472"/>
            </a:xfrm>
            <a:custGeom>
              <a:avLst/>
              <a:gdLst>
                <a:gd name="connsiteX0" fmla="*/ 12303 w 5220392"/>
                <a:gd name="connsiteY0" fmla="*/ 2365939 h 2609780"/>
                <a:gd name="connsiteX1" fmla="*/ 12303 w 5220392"/>
                <a:gd name="connsiteY1" fmla="*/ 2609780 h 2609780"/>
                <a:gd name="connsiteX2" fmla="*/ 10 w 5220392"/>
                <a:gd name="connsiteY2" fmla="*/ 2609780 h 2609780"/>
                <a:gd name="connsiteX3" fmla="*/ 0 w 5220392"/>
                <a:gd name="connsiteY3" fmla="*/ 2609584 h 2609780"/>
                <a:gd name="connsiteX4" fmla="*/ 2622303 w 5220392"/>
                <a:gd name="connsiteY4" fmla="*/ 0 h 2609780"/>
                <a:gd name="connsiteX5" fmla="*/ 2877074 w 5220392"/>
                <a:gd name="connsiteY5" fmla="*/ 12864 h 2609780"/>
                <a:gd name="connsiteX6" fmla="*/ 5220392 w 5220392"/>
                <a:gd name="connsiteY6" fmla="*/ 2609584 h 2609780"/>
                <a:gd name="connsiteX7" fmla="*/ 5220383 w 5220392"/>
                <a:gd name="connsiteY7" fmla="*/ 2609780 h 2609780"/>
                <a:gd name="connsiteX8" fmla="*/ 4988752 w 5220392"/>
                <a:gd name="connsiteY8" fmla="*/ 2609780 h 2609780"/>
                <a:gd name="connsiteX9" fmla="*/ 4988761 w 5220392"/>
                <a:gd name="connsiteY9" fmla="*/ 2609584 h 2609780"/>
                <a:gd name="connsiteX10" fmla="*/ 2853391 w 5220392"/>
                <a:gd name="connsiteY10" fmla="*/ 243299 h 2609780"/>
                <a:gd name="connsiteX11" fmla="*/ 2622303 w 5220392"/>
                <a:gd name="connsiteY11" fmla="*/ 231631 h 260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20392" h="2609780">
                  <a:moveTo>
                    <a:pt x="12303" y="2365939"/>
                  </a:moveTo>
                  <a:lnTo>
                    <a:pt x="12303" y="2609780"/>
                  </a:lnTo>
                  <a:lnTo>
                    <a:pt x="10" y="2609780"/>
                  </a:lnTo>
                  <a:lnTo>
                    <a:pt x="0" y="2609584"/>
                  </a:lnTo>
                  <a:close/>
                  <a:moveTo>
                    <a:pt x="2622303" y="0"/>
                  </a:moveTo>
                  <a:lnTo>
                    <a:pt x="2877074" y="12864"/>
                  </a:lnTo>
                  <a:cubicBezTo>
                    <a:pt x="4193280" y="146533"/>
                    <a:pt x="5220392" y="1258111"/>
                    <a:pt x="5220392" y="2609584"/>
                  </a:cubicBezTo>
                  <a:lnTo>
                    <a:pt x="5220383" y="2609780"/>
                  </a:lnTo>
                  <a:lnTo>
                    <a:pt x="4988752" y="2609780"/>
                  </a:lnTo>
                  <a:lnTo>
                    <a:pt x="4988761" y="2609584"/>
                  </a:lnTo>
                  <a:cubicBezTo>
                    <a:pt x="4988761" y="1378042"/>
                    <a:pt x="4052796" y="365106"/>
                    <a:pt x="2853391" y="243299"/>
                  </a:cubicBezTo>
                  <a:lnTo>
                    <a:pt x="2622303" y="231631"/>
                  </a:lnTo>
                  <a:close/>
                </a:path>
              </a:pathLst>
            </a:custGeom>
            <a:solidFill>
              <a:srgbClr val="FFB8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107" name="组合 106"/>
          <p:cNvGrpSpPr/>
          <p:nvPr/>
        </p:nvGrpSpPr>
        <p:grpSpPr>
          <a:xfrm>
            <a:off x="2779250" y="1884059"/>
            <a:ext cx="1163849" cy="1093925"/>
            <a:chOff x="3713558" y="1442435"/>
            <a:chExt cx="1551596" cy="1458904"/>
          </a:xfrm>
        </p:grpSpPr>
        <p:sp>
          <p:nvSpPr>
            <p:cNvPr id="108" name="椭圆 107"/>
            <p:cNvSpPr/>
            <p:nvPr/>
          </p:nvSpPr>
          <p:spPr>
            <a:xfrm>
              <a:off x="3713558" y="1442435"/>
              <a:ext cx="1458905" cy="1458904"/>
            </a:xfrm>
            <a:prstGeom prst="ellipse">
              <a:avLst/>
            </a:prstGeom>
            <a:gradFill>
              <a:gsLst>
                <a:gs pos="0">
                  <a:srgbClr val="CFCFCF"/>
                </a:gs>
                <a:gs pos="100000">
                  <a:sysClr val="window" lastClr="FFFFFF">
                    <a:lumMod val="95000"/>
                  </a:sysClr>
                </a:gs>
              </a:gsLst>
              <a:lin ang="2700000" scaled="1"/>
            </a:gradFill>
            <a:ln w="12700" cap="flat" cmpd="sng" algn="ctr">
              <a:noFill/>
              <a:prstDash val="solid"/>
              <a:miter lim="800000"/>
            </a:ln>
            <a:effectLst>
              <a:innerShdw blurRad="292100" dist="50800" dir="13500000">
                <a:srgbClr val="2E2E2E">
                  <a:alpha val="20784"/>
                </a:srgb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09" name="任意多边形 108"/>
            <p:cNvSpPr/>
            <p:nvPr/>
          </p:nvSpPr>
          <p:spPr>
            <a:xfrm rot="2700000">
              <a:off x="4306647" y="1877061"/>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ysClr val="windowText" lastClr="000000">
                    <a:alpha val="31000"/>
                  </a:sysClr>
                </a:gs>
                <a:gs pos="100000">
                  <a:sysClr val="windowText" lastClr="000000">
                    <a:alpha val="5000"/>
                  </a:sysClr>
                </a:gs>
              </a:gsLst>
              <a:lin ang="0" scaled="0"/>
            </a:gradFill>
            <a:ln w="12700" cap="flat" cmpd="sng" algn="ctr">
              <a:noFill/>
              <a:prstDash val="solid"/>
              <a:miter lim="800000"/>
            </a:ln>
            <a:effectLst>
              <a:softEdge rad="635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10" name="任意多边形 109"/>
            <p:cNvSpPr/>
            <p:nvPr/>
          </p:nvSpPr>
          <p:spPr>
            <a:xfrm rot="2700000">
              <a:off x="4362762" y="1817902"/>
              <a:ext cx="540019"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ysClr val="window" lastClr="FFFFFF">
                    <a:lumMod val="95000"/>
                  </a:sysClr>
                </a:gs>
                <a:gs pos="100000">
                  <a:sysClr val="window" lastClr="FFFFFF">
                    <a:lumMod val="75000"/>
                  </a:sysClr>
                </a:gs>
              </a:gsLst>
              <a:lin ang="2700000" scaled="1"/>
            </a:gradFill>
            <a:ln w="12700" cap="flat" cmpd="sng" algn="ctr">
              <a:noFill/>
              <a:prstDash val="solid"/>
              <a:miter lim="800000"/>
            </a:ln>
            <a:effectLst>
              <a:outerShdw blurRad="203200" dist="63500" dir="33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11" name="椭圆 110"/>
            <p:cNvSpPr/>
            <p:nvPr/>
          </p:nvSpPr>
          <p:spPr>
            <a:xfrm>
              <a:off x="3902991" y="1631868"/>
              <a:ext cx="1080039" cy="1080038"/>
            </a:xfrm>
            <a:prstGeom prst="ellipse">
              <a:avLst/>
            </a:prstGeom>
            <a:gradFill>
              <a:gsLst>
                <a:gs pos="0">
                  <a:sysClr val="window" lastClr="FFFFFF">
                    <a:lumMod val="95000"/>
                  </a:sysClr>
                </a:gs>
                <a:gs pos="100000">
                  <a:sysClr val="window" lastClr="FFFFFF">
                    <a:lumMod val="75000"/>
                  </a:sysClr>
                </a:gs>
              </a:gsLst>
              <a:lin ang="2700000" scaled="1"/>
            </a:gradFill>
            <a:ln w="12700" cap="flat" cmpd="sng" algn="ctr">
              <a:noFill/>
              <a:prstDash val="solid"/>
              <a:miter lim="800000"/>
            </a:ln>
            <a:effectLst>
              <a:innerShdw blurRad="381000" dist="177800" dir="2700000">
                <a:sysClr val="windowText" lastClr="000000">
                  <a:lumMod val="50000"/>
                  <a:lumOff val="50000"/>
                  <a:alpha val="48000"/>
                </a:sys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12" name="文本框 24"/>
            <p:cNvSpPr txBox="1"/>
            <p:nvPr/>
          </p:nvSpPr>
          <p:spPr>
            <a:xfrm>
              <a:off x="4084266" y="1819279"/>
              <a:ext cx="685644" cy="677265"/>
            </a:xfrm>
            <a:prstGeom prst="rect">
              <a:avLst/>
            </a:prstGeom>
            <a:noFill/>
            <a:effectLst>
              <a:innerShdw blurRad="152400" dist="50800" dir="13500000">
                <a:srgbClr val="925700">
                  <a:alpha val="54000"/>
                </a:srgbClr>
              </a:innerShdw>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700" b="0" i="0" u="none" strike="noStrike" kern="0" cap="none" spc="0" normalizeH="0" baseline="0" noProof="0" dirty="0">
                  <a:ln>
                    <a:noFill/>
                  </a:ln>
                  <a:solidFill>
                    <a:srgbClr val="FFB850"/>
                  </a:solidFill>
                  <a:effectLst>
                    <a:innerShdw blurRad="50800" dist="50800" dir="13500000">
                      <a:srgbClr val="925700">
                        <a:alpha val="65000"/>
                      </a:srgbClr>
                    </a:innerShdw>
                  </a:effectLst>
                  <a:uLnTx/>
                  <a:uFillTx/>
                  <a:latin typeface="Impact" panose="020B0806030902050204" pitchFamily="34" charset="0"/>
                </a:rPr>
                <a:t>01</a:t>
              </a:r>
              <a:endParaRPr kumimoji="0" lang="zh-CN" altLang="en-US" sz="2700" b="0" i="0" u="none" strike="noStrike" kern="0" cap="none" spc="0" normalizeH="0" baseline="0" noProof="0" dirty="0">
                <a:ln>
                  <a:noFill/>
                </a:ln>
                <a:solidFill>
                  <a:srgbClr val="FFB850"/>
                </a:solidFill>
                <a:effectLst>
                  <a:innerShdw blurRad="50800" dist="50800" dir="13500000">
                    <a:srgbClr val="925700">
                      <a:alpha val="65000"/>
                    </a:srgbClr>
                  </a:innerShdw>
                </a:effectLst>
                <a:uLnTx/>
                <a:uFillTx/>
                <a:latin typeface="Impact" panose="020B0806030902050204" pitchFamily="34" charset="0"/>
              </a:endParaRPr>
            </a:p>
          </p:txBody>
        </p:sp>
        <p:sp>
          <p:nvSpPr>
            <p:cNvPr id="113" name="任意多边形 112"/>
            <p:cNvSpPr/>
            <p:nvPr/>
          </p:nvSpPr>
          <p:spPr>
            <a:xfrm rot="18900000">
              <a:off x="4043616" y="1969288"/>
              <a:ext cx="1080039"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ysClr val="windowText" lastClr="000000">
                <a:lumMod val="50000"/>
                <a:lumOff val="50000"/>
                <a:alpha val="3000"/>
              </a:sysClr>
            </a:solidFill>
            <a:ln w="12700" cap="flat" cmpd="sng" algn="ctr">
              <a:noFill/>
              <a:prstDash val="solid"/>
              <a:miter lim="800000"/>
            </a:ln>
            <a:effectLst>
              <a:innerShdw blurRad="381000" dist="177800" dir="2700000">
                <a:sysClr val="windowText" lastClr="000000">
                  <a:lumMod val="50000"/>
                  <a:lumOff val="50000"/>
                  <a:alpha val="48000"/>
                </a:sys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14" name="椭圆 113"/>
            <p:cNvSpPr/>
            <p:nvPr/>
          </p:nvSpPr>
          <p:spPr>
            <a:xfrm rot="18900000">
              <a:off x="4043435" y="1764530"/>
              <a:ext cx="321403" cy="245660"/>
            </a:xfrm>
            <a:prstGeom prst="ellipse">
              <a:avLst/>
            </a:prstGeom>
            <a:solidFill>
              <a:sysClr val="window" lastClr="FFFFFF">
                <a:alpha val="79000"/>
              </a:sysClr>
            </a:solidFill>
            <a:ln w="12700" cap="flat" cmpd="sng" algn="ctr">
              <a:solidFill>
                <a:srgbClr val="5B9BD5">
                  <a:shade val="50000"/>
                </a:srgbClr>
              </a:solidFill>
              <a:prstDash val="solid"/>
              <a:miter lim="800000"/>
            </a:ln>
            <a:effectLst>
              <a:softEdge rad="762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115" name="组合 114"/>
          <p:cNvGrpSpPr/>
          <p:nvPr/>
        </p:nvGrpSpPr>
        <p:grpSpPr>
          <a:xfrm>
            <a:off x="2740706" y="4241875"/>
            <a:ext cx="1168949" cy="1093925"/>
            <a:chOff x="3662171" y="4586918"/>
            <a:chExt cx="1558396" cy="1458904"/>
          </a:xfrm>
        </p:grpSpPr>
        <p:sp>
          <p:nvSpPr>
            <p:cNvPr id="116" name="任意多边形 115"/>
            <p:cNvSpPr/>
            <p:nvPr/>
          </p:nvSpPr>
          <p:spPr>
            <a:xfrm rot="2700000">
              <a:off x="4262060" y="5027270"/>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ysClr val="windowText" lastClr="000000">
                    <a:alpha val="31000"/>
                  </a:sysClr>
                </a:gs>
                <a:gs pos="100000">
                  <a:sysClr val="windowText" lastClr="000000">
                    <a:alpha val="5000"/>
                  </a:sysClr>
                </a:gs>
              </a:gsLst>
              <a:lin ang="0" scaled="0"/>
            </a:gradFill>
            <a:ln w="12700" cap="flat" cmpd="sng" algn="ctr">
              <a:noFill/>
              <a:prstDash val="solid"/>
              <a:miter lim="800000"/>
            </a:ln>
            <a:effectLst>
              <a:softEdge rad="635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nvGrpSpPr>
            <p:cNvPr id="117" name="组合 116"/>
            <p:cNvGrpSpPr/>
            <p:nvPr/>
          </p:nvGrpSpPr>
          <p:grpSpPr>
            <a:xfrm>
              <a:off x="3662171" y="4586918"/>
              <a:ext cx="1459233" cy="1458904"/>
              <a:chOff x="3662171" y="4586918"/>
              <a:chExt cx="1459233" cy="1458904"/>
            </a:xfrm>
          </p:grpSpPr>
          <p:sp>
            <p:nvSpPr>
              <p:cNvPr id="118" name="椭圆 117"/>
              <p:cNvSpPr/>
              <p:nvPr/>
            </p:nvSpPr>
            <p:spPr>
              <a:xfrm>
                <a:off x="3662171" y="4586918"/>
                <a:ext cx="1458905" cy="1458904"/>
              </a:xfrm>
              <a:prstGeom prst="ellipse">
                <a:avLst/>
              </a:prstGeom>
              <a:gradFill>
                <a:gsLst>
                  <a:gs pos="0">
                    <a:srgbClr val="CFCFCF"/>
                  </a:gs>
                  <a:gs pos="100000">
                    <a:sysClr val="window" lastClr="FFFFFF">
                      <a:lumMod val="95000"/>
                    </a:sysClr>
                  </a:gs>
                </a:gsLst>
                <a:lin ang="2700000" scaled="1"/>
              </a:gradFill>
              <a:ln w="12700" cap="flat" cmpd="sng" algn="ctr">
                <a:noFill/>
                <a:prstDash val="solid"/>
                <a:miter lim="800000"/>
              </a:ln>
              <a:effectLst>
                <a:innerShdw blurRad="292100" dist="50800" dir="13500000">
                  <a:srgbClr val="2E2E2E">
                    <a:alpha val="20784"/>
                  </a:srgb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19" name="任意多边形 118"/>
              <p:cNvSpPr/>
              <p:nvPr/>
            </p:nvSpPr>
            <p:spPr>
              <a:xfrm rot="2700000">
                <a:off x="4311375" y="4962385"/>
                <a:ext cx="540019"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ysClr val="window" lastClr="FFFFFF">
                      <a:lumMod val="95000"/>
                    </a:sysClr>
                  </a:gs>
                  <a:gs pos="100000">
                    <a:sysClr val="window" lastClr="FFFFFF">
                      <a:lumMod val="75000"/>
                    </a:sysClr>
                  </a:gs>
                </a:gsLst>
                <a:lin ang="2700000" scaled="1"/>
              </a:gradFill>
              <a:ln w="12700" cap="flat" cmpd="sng" algn="ctr">
                <a:noFill/>
                <a:prstDash val="solid"/>
                <a:miter lim="800000"/>
              </a:ln>
              <a:effectLst>
                <a:outerShdw blurRad="203200" dist="63500" dir="33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20" name="椭圆 119"/>
              <p:cNvSpPr/>
              <p:nvPr/>
            </p:nvSpPr>
            <p:spPr>
              <a:xfrm>
                <a:off x="3851604" y="4776351"/>
                <a:ext cx="1080039" cy="1080038"/>
              </a:xfrm>
              <a:prstGeom prst="ellipse">
                <a:avLst/>
              </a:prstGeom>
              <a:gradFill>
                <a:gsLst>
                  <a:gs pos="0">
                    <a:sysClr val="window" lastClr="FFFFFF">
                      <a:lumMod val="95000"/>
                    </a:sysClr>
                  </a:gs>
                  <a:gs pos="100000">
                    <a:sysClr val="window" lastClr="FFFFFF">
                      <a:lumMod val="75000"/>
                    </a:sysClr>
                  </a:gs>
                </a:gsLst>
                <a:lin ang="2700000" scaled="1"/>
              </a:gradFill>
              <a:ln w="12700" cap="flat" cmpd="sng" algn="ctr">
                <a:noFill/>
                <a:prstDash val="solid"/>
                <a:miter lim="800000"/>
              </a:ln>
              <a:effectLst>
                <a:innerShdw blurRad="381000" dist="177800" dir="2700000">
                  <a:sysClr val="windowText" lastClr="000000">
                    <a:lumMod val="50000"/>
                    <a:lumOff val="50000"/>
                    <a:alpha val="48000"/>
                  </a:sys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21" name="文本框 74"/>
              <p:cNvSpPr txBox="1"/>
              <p:nvPr/>
            </p:nvSpPr>
            <p:spPr>
              <a:xfrm>
                <a:off x="4015718" y="4942651"/>
                <a:ext cx="755082" cy="677265"/>
              </a:xfrm>
              <a:prstGeom prst="rect">
                <a:avLst/>
              </a:prstGeom>
              <a:noFill/>
              <a:effectLst>
                <a:innerShdw blurRad="152400" dist="50800" dir="13500000">
                  <a:srgbClr val="925700">
                    <a:alpha val="54000"/>
                  </a:srgbClr>
                </a:innerShdw>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700" b="0" i="0" u="none" strike="noStrike" kern="0" cap="none" spc="0" normalizeH="0" baseline="0" noProof="0" dirty="0">
                    <a:ln>
                      <a:noFill/>
                    </a:ln>
                    <a:solidFill>
                      <a:srgbClr val="01ACBE"/>
                    </a:solidFill>
                    <a:effectLst>
                      <a:innerShdw blurRad="50800" dist="50800" dir="13500000">
                        <a:srgbClr val="01525B">
                          <a:alpha val="64706"/>
                        </a:srgbClr>
                      </a:innerShdw>
                    </a:effectLst>
                    <a:uLnTx/>
                    <a:uFillTx/>
                    <a:latin typeface="Impact" panose="020B0806030902050204" pitchFamily="34" charset="0"/>
                  </a:rPr>
                  <a:t>02</a:t>
                </a:r>
                <a:endParaRPr kumimoji="0" lang="zh-CN" altLang="en-US" sz="2700" b="0" i="0" u="none" strike="noStrike" kern="0" cap="none" spc="0" normalizeH="0" baseline="0" noProof="0" dirty="0">
                  <a:ln>
                    <a:noFill/>
                  </a:ln>
                  <a:solidFill>
                    <a:srgbClr val="01ACBE"/>
                  </a:solidFill>
                  <a:effectLst>
                    <a:innerShdw blurRad="50800" dist="50800" dir="13500000">
                      <a:srgbClr val="01525B">
                        <a:alpha val="64706"/>
                      </a:srgbClr>
                    </a:innerShdw>
                  </a:effectLst>
                  <a:uLnTx/>
                  <a:uFillTx/>
                  <a:latin typeface="Impact" panose="020B0806030902050204" pitchFamily="34" charset="0"/>
                </a:endParaRPr>
              </a:p>
            </p:txBody>
          </p:sp>
          <p:sp>
            <p:nvSpPr>
              <p:cNvPr id="122" name="任意多边形 121"/>
              <p:cNvSpPr/>
              <p:nvPr/>
            </p:nvSpPr>
            <p:spPr>
              <a:xfrm rot="18900000">
                <a:off x="3992229" y="5113771"/>
                <a:ext cx="1080039"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ysClr val="windowText" lastClr="000000">
                  <a:lumMod val="50000"/>
                  <a:lumOff val="50000"/>
                  <a:alpha val="3000"/>
                </a:sysClr>
              </a:solidFill>
              <a:ln w="12700" cap="flat" cmpd="sng" algn="ctr">
                <a:noFill/>
                <a:prstDash val="solid"/>
                <a:miter lim="800000"/>
              </a:ln>
              <a:effectLst>
                <a:innerShdw blurRad="381000" dist="177800" dir="2700000">
                  <a:sysClr val="windowText" lastClr="000000">
                    <a:lumMod val="50000"/>
                    <a:lumOff val="50000"/>
                    <a:alpha val="48000"/>
                  </a:sys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23" name="椭圆 122"/>
              <p:cNvSpPr/>
              <p:nvPr/>
            </p:nvSpPr>
            <p:spPr>
              <a:xfrm rot="18900000">
                <a:off x="3992048" y="4909013"/>
                <a:ext cx="321403" cy="245660"/>
              </a:xfrm>
              <a:prstGeom prst="ellipse">
                <a:avLst/>
              </a:prstGeom>
              <a:solidFill>
                <a:sysClr val="window" lastClr="FFFFFF">
                  <a:alpha val="79000"/>
                </a:sysClr>
              </a:solidFill>
              <a:ln w="12700" cap="flat" cmpd="sng" algn="ctr">
                <a:solidFill>
                  <a:srgbClr val="5B9BD5">
                    <a:shade val="50000"/>
                  </a:srgbClr>
                </a:solidFill>
                <a:prstDash val="solid"/>
                <a:miter lim="800000"/>
              </a:ln>
              <a:effectLst>
                <a:softEdge rad="762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grpSp>
        <p:nvGrpSpPr>
          <p:cNvPr id="124" name="组合 123"/>
          <p:cNvGrpSpPr/>
          <p:nvPr/>
        </p:nvGrpSpPr>
        <p:grpSpPr>
          <a:xfrm>
            <a:off x="5201241" y="1884059"/>
            <a:ext cx="1162601" cy="1093925"/>
            <a:chOff x="6942459" y="1442435"/>
            <a:chExt cx="1549932" cy="1458904"/>
          </a:xfrm>
        </p:grpSpPr>
        <p:sp>
          <p:nvSpPr>
            <p:cNvPr id="125" name="椭圆 124"/>
            <p:cNvSpPr/>
            <p:nvPr/>
          </p:nvSpPr>
          <p:spPr>
            <a:xfrm>
              <a:off x="6942459" y="1442435"/>
              <a:ext cx="1458905" cy="1458904"/>
            </a:xfrm>
            <a:prstGeom prst="ellipse">
              <a:avLst/>
            </a:prstGeom>
            <a:gradFill>
              <a:gsLst>
                <a:gs pos="0">
                  <a:srgbClr val="CFCFCF"/>
                </a:gs>
                <a:gs pos="100000">
                  <a:sysClr val="window" lastClr="FFFFFF">
                    <a:lumMod val="95000"/>
                  </a:sysClr>
                </a:gs>
              </a:gsLst>
              <a:lin ang="2700000" scaled="1"/>
            </a:gradFill>
            <a:ln w="12700" cap="flat" cmpd="sng" algn="ctr">
              <a:noFill/>
              <a:prstDash val="solid"/>
              <a:miter lim="800000"/>
            </a:ln>
            <a:effectLst>
              <a:innerShdw blurRad="292100" dist="50800" dir="13500000">
                <a:srgbClr val="2E2E2E">
                  <a:alpha val="20784"/>
                </a:srgb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26" name="任意多边形 125"/>
            <p:cNvSpPr/>
            <p:nvPr/>
          </p:nvSpPr>
          <p:spPr>
            <a:xfrm rot="2700000">
              <a:off x="7533884" y="1864323"/>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ysClr val="windowText" lastClr="000000">
                    <a:alpha val="31000"/>
                  </a:sysClr>
                </a:gs>
                <a:gs pos="100000">
                  <a:sysClr val="windowText" lastClr="000000">
                    <a:alpha val="5000"/>
                  </a:sysClr>
                </a:gs>
              </a:gsLst>
              <a:lin ang="0" scaled="0"/>
            </a:gradFill>
            <a:ln w="12700" cap="flat" cmpd="sng" algn="ctr">
              <a:noFill/>
              <a:prstDash val="solid"/>
              <a:miter lim="800000"/>
            </a:ln>
            <a:effectLst>
              <a:softEdge rad="635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27" name="任意多边形 126"/>
            <p:cNvSpPr/>
            <p:nvPr/>
          </p:nvSpPr>
          <p:spPr>
            <a:xfrm rot="2700000">
              <a:off x="7591663" y="1817903"/>
              <a:ext cx="540020"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ysClr val="window" lastClr="FFFFFF">
                    <a:lumMod val="95000"/>
                  </a:sysClr>
                </a:gs>
                <a:gs pos="100000">
                  <a:sysClr val="window" lastClr="FFFFFF">
                    <a:lumMod val="75000"/>
                  </a:sysClr>
                </a:gs>
              </a:gsLst>
              <a:lin ang="2700000" scaled="1"/>
            </a:gradFill>
            <a:ln w="12700" cap="flat" cmpd="sng" algn="ctr">
              <a:noFill/>
              <a:prstDash val="solid"/>
              <a:miter lim="800000"/>
            </a:ln>
            <a:effectLst>
              <a:outerShdw blurRad="203200" dist="63500" dir="33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28" name="椭圆 127"/>
            <p:cNvSpPr/>
            <p:nvPr/>
          </p:nvSpPr>
          <p:spPr>
            <a:xfrm>
              <a:off x="7131891" y="1631868"/>
              <a:ext cx="1080038" cy="1080039"/>
            </a:xfrm>
            <a:prstGeom prst="ellipse">
              <a:avLst/>
            </a:prstGeom>
            <a:gradFill>
              <a:gsLst>
                <a:gs pos="0">
                  <a:sysClr val="window" lastClr="FFFFFF">
                    <a:lumMod val="95000"/>
                  </a:sysClr>
                </a:gs>
                <a:gs pos="100000">
                  <a:sysClr val="window" lastClr="FFFFFF">
                    <a:lumMod val="75000"/>
                  </a:sysClr>
                </a:gs>
              </a:gsLst>
              <a:lin ang="2700000" scaled="1"/>
            </a:gradFill>
            <a:ln w="12700" cap="flat" cmpd="sng" algn="ctr">
              <a:noFill/>
              <a:prstDash val="solid"/>
              <a:miter lim="800000"/>
            </a:ln>
            <a:effectLst>
              <a:innerShdw blurRad="381000" dist="177800" dir="2700000">
                <a:sysClr val="windowText" lastClr="000000">
                  <a:lumMod val="50000"/>
                  <a:lumOff val="50000"/>
                  <a:alpha val="48000"/>
                </a:sys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29" name="文本框 82"/>
            <p:cNvSpPr txBox="1"/>
            <p:nvPr/>
          </p:nvSpPr>
          <p:spPr>
            <a:xfrm>
              <a:off x="7225846" y="1790832"/>
              <a:ext cx="882841" cy="677265"/>
            </a:xfrm>
            <a:prstGeom prst="rect">
              <a:avLst/>
            </a:prstGeom>
            <a:noFill/>
            <a:effectLst>
              <a:innerShdw blurRad="152400" dist="50800" dir="13500000">
                <a:srgbClr val="925700">
                  <a:alpha val="54000"/>
                </a:srgbClr>
              </a:innerShdw>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700" b="0" i="0" u="none" strike="noStrike" kern="0" cap="none" spc="0" normalizeH="0" baseline="0" noProof="0" dirty="0">
                  <a:ln>
                    <a:noFill/>
                  </a:ln>
                  <a:solidFill>
                    <a:srgbClr val="663A77"/>
                  </a:solidFill>
                  <a:effectLst>
                    <a:innerShdw blurRad="50800" dist="50800" dir="13500000">
                      <a:srgbClr val="160C1A">
                        <a:alpha val="64706"/>
                      </a:srgbClr>
                    </a:innerShdw>
                  </a:effectLst>
                  <a:uLnTx/>
                  <a:uFillTx/>
                  <a:latin typeface="Impact" panose="020B0806030902050204" pitchFamily="34" charset="0"/>
                </a:rPr>
                <a:t>04</a:t>
              </a:r>
              <a:endParaRPr kumimoji="0" lang="zh-CN" altLang="en-US" sz="2700" b="0" i="0" u="none" strike="noStrike" kern="0" cap="none" spc="0" normalizeH="0" baseline="0" noProof="0" dirty="0">
                <a:ln>
                  <a:noFill/>
                </a:ln>
                <a:solidFill>
                  <a:srgbClr val="663A77"/>
                </a:solidFill>
                <a:effectLst>
                  <a:innerShdw blurRad="50800" dist="50800" dir="13500000">
                    <a:srgbClr val="160C1A">
                      <a:alpha val="64706"/>
                    </a:srgbClr>
                  </a:innerShdw>
                </a:effectLst>
                <a:uLnTx/>
                <a:uFillTx/>
                <a:latin typeface="Impact" panose="020B0806030902050204" pitchFamily="34" charset="0"/>
              </a:endParaRPr>
            </a:p>
          </p:txBody>
        </p:sp>
        <p:sp>
          <p:nvSpPr>
            <p:cNvPr id="130" name="任意多边形 129"/>
            <p:cNvSpPr/>
            <p:nvPr/>
          </p:nvSpPr>
          <p:spPr>
            <a:xfrm rot="18900000">
              <a:off x="7272515" y="1969288"/>
              <a:ext cx="1080038"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ysClr val="windowText" lastClr="000000">
                <a:lumMod val="50000"/>
                <a:lumOff val="50000"/>
                <a:alpha val="3000"/>
              </a:sysClr>
            </a:solidFill>
            <a:ln w="12700" cap="flat" cmpd="sng" algn="ctr">
              <a:noFill/>
              <a:prstDash val="solid"/>
              <a:miter lim="800000"/>
            </a:ln>
            <a:effectLst>
              <a:innerShdw blurRad="381000" dist="177800" dir="2700000">
                <a:sysClr val="windowText" lastClr="000000">
                  <a:lumMod val="50000"/>
                  <a:lumOff val="50000"/>
                  <a:alpha val="48000"/>
                </a:sys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31" name="椭圆 130"/>
            <p:cNvSpPr/>
            <p:nvPr/>
          </p:nvSpPr>
          <p:spPr>
            <a:xfrm rot="18900000">
              <a:off x="7272335" y="1764530"/>
              <a:ext cx="321403" cy="245660"/>
            </a:xfrm>
            <a:prstGeom prst="ellipse">
              <a:avLst/>
            </a:prstGeom>
            <a:solidFill>
              <a:sysClr val="window" lastClr="FFFFFF">
                <a:alpha val="79000"/>
              </a:sysClr>
            </a:solidFill>
            <a:ln w="12700" cap="flat" cmpd="sng" algn="ctr">
              <a:solidFill>
                <a:srgbClr val="5B9BD5">
                  <a:shade val="50000"/>
                </a:srgbClr>
              </a:solidFill>
              <a:prstDash val="solid"/>
              <a:miter lim="800000"/>
            </a:ln>
            <a:effectLst>
              <a:softEdge rad="762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132" name="组合 131"/>
          <p:cNvGrpSpPr/>
          <p:nvPr/>
        </p:nvGrpSpPr>
        <p:grpSpPr>
          <a:xfrm>
            <a:off x="3815831" y="2870357"/>
            <a:ext cx="1497011" cy="1437902"/>
            <a:chOff x="5095487" y="2757803"/>
            <a:chExt cx="1995754" cy="1917646"/>
          </a:xfrm>
        </p:grpSpPr>
        <p:grpSp>
          <p:nvGrpSpPr>
            <p:cNvPr id="133" name="组合 132"/>
            <p:cNvGrpSpPr/>
            <p:nvPr/>
          </p:nvGrpSpPr>
          <p:grpSpPr>
            <a:xfrm>
              <a:off x="5095487" y="2757803"/>
              <a:ext cx="1995754" cy="1917646"/>
              <a:chOff x="3436505" y="1693315"/>
              <a:chExt cx="2185300" cy="2099772"/>
            </a:xfrm>
          </p:grpSpPr>
          <p:sp>
            <p:nvSpPr>
              <p:cNvPr id="135" name="椭圆 134"/>
              <p:cNvSpPr/>
              <p:nvPr/>
            </p:nvSpPr>
            <p:spPr>
              <a:xfrm>
                <a:off x="3436505" y="1693315"/>
                <a:ext cx="2099772" cy="2099772"/>
              </a:xfrm>
              <a:prstGeom prst="ellipse">
                <a:avLst/>
              </a:prstGeom>
              <a:gradFill>
                <a:gsLst>
                  <a:gs pos="0">
                    <a:srgbClr val="CFCFCF"/>
                  </a:gs>
                  <a:gs pos="100000">
                    <a:sysClr val="window" lastClr="FFFFFF">
                      <a:lumMod val="95000"/>
                    </a:sysClr>
                  </a:gs>
                </a:gsLst>
                <a:lin ang="2700000" scaled="1"/>
              </a:gradFill>
              <a:ln w="12700" cap="flat" cmpd="sng" algn="ctr">
                <a:noFill/>
                <a:prstDash val="solid"/>
                <a:miter lim="800000"/>
              </a:ln>
              <a:effectLst>
                <a:innerShdw blurRad="292100" dist="50800" dir="13500000">
                  <a:srgbClr val="2E2E2E">
                    <a:alpha val="20784"/>
                  </a:srgb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36" name="任意多边形 135"/>
              <p:cNvSpPr/>
              <p:nvPr/>
            </p:nvSpPr>
            <p:spPr>
              <a:xfrm rot="2700000">
                <a:off x="4312862" y="2324471"/>
                <a:ext cx="1062685" cy="1555200"/>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ysClr val="windowText" lastClr="000000">
                      <a:alpha val="31000"/>
                    </a:sysClr>
                  </a:gs>
                  <a:gs pos="100000">
                    <a:sysClr val="windowText" lastClr="000000">
                      <a:alpha val="9000"/>
                    </a:sysClr>
                  </a:gs>
                </a:gsLst>
                <a:lin ang="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37" name="任意多边形 136"/>
              <p:cNvSpPr/>
              <p:nvPr/>
            </p:nvSpPr>
            <p:spPr>
              <a:xfrm rot="2700000">
                <a:off x="4370891" y="2233718"/>
                <a:ext cx="777239" cy="1554478"/>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ysClr val="window" lastClr="FFFFFF">
                      <a:lumMod val="95000"/>
                    </a:sysClr>
                  </a:gs>
                  <a:gs pos="100000">
                    <a:sysClr val="window" lastClr="FFFFFF">
                      <a:lumMod val="75000"/>
                    </a:sysClr>
                  </a:gs>
                </a:gsLst>
                <a:lin ang="2700000" scaled="1"/>
              </a:gradFill>
              <a:ln w="12700" cap="flat" cmpd="sng" algn="ctr">
                <a:noFill/>
                <a:prstDash val="solid"/>
                <a:miter lim="800000"/>
              </a:ln>
              <a:effectLst>
                <a:outerShdw blurRad="203200" dist="63500" dir="33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38" name="椭圆 137"/>
              <p:cNvSpPr/>
              <p:nvPr/>
            </p:nvSpPr>
            <p:spPr>
              <a:xfrm>
                <a:off x="3709152" y="1965962"/>
                <a:ext cx="1554478" cy="1554478"/>
              </a:xfrm>
              <a:prstGeom prst="ellipse">
                <a:avLst/>
              </a:prstGeom>
              <a:gradFill>
                <a:gsLst>
                  <a:gs pos="0">
                    <a:sysClr val="window" lastClr="FFFFFF">
                      <a:lumMod val="95000"/>
                    </a:sysClr>
                  </a:gs>
                  <a:gs pos="100000">
                    <a:sysClr val="window" lastClr="FFFFFF">
                      <a:lumMod val="75000"/>
                    </a:sysClr>
                  </a:gs>
                </a:gsLst>
                <a:lin ang="2700000" scaled="1"/>
              </a:gradFill>
              <a:ln w="12700" cap="flat" cmpd="sng" algn="ctr">
                <a:noFill/>
                <a:prstDash val="solid"/>
                <a:miter lim="800000"/>
              </a:ln>
              <a:effectLst>
                <a:innerShdw blurRad="381000" dist="177800" dir="2700000">
                  <a:sysClr val="windowText" lastClr="000000">
                    <a:lumMod val="50000"/>
                    <a:lumOff val="50000"/>
                    <a:alpha val="48000"/>
                  </a:sys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39" name="任意多边形 138"/>
              <p:cNvSpPr/>
              <p:nvPr/>
            </p:nvSpPr>
            <p:spPr>
              <a:xfrm rot="-2700000">
                <a:off x="3911551" y="2451604"/>
                <a:ext cx="1554478" cy="977266"/>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ysClr val="windowText" lastClr="000000">
                  <a:lumMod val="50000"/>
                  <a:lumOff val="50000"/>
                  <a:alpha val="3000"/>
                </a:sysClr>
              </a:solidFill>
              <a:ln w="12700" cap="flat" cmpd="sng" algn="ctr">
                <a:noFill/>
                <a:prstDash val="solid"/>
                <a:miter lim="800000"/>
              </a:ln>
              <a:effectLst>
                <a:innerShdw blurRad="381000" dist="177800" dir="2700000">
                  <a:sysClr val="windowText" lastClr="000000">
                    <a:lumMod val="50000"/>
                    <a:lumOff val="50000"/>
                    <a:alpha val="48000"/>
                  </a:sys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40" name="椭圆 139"/>
              <p:cNvSpPr/>
              <p:nvPr/>
            </p:nvSpPr>
            <p:spPr>
              <a:xfrm rot="18900000">
                <a:off x="3891654" y="2165034"/>
                <a:ext cx="462589" cy="298032"/>
              </a:xfrm>
              <a:prstGeom prst="ellipse">
                <a:avLst/>
              </a:prstGeom>
              <a:solidFill>
                <a:sysClr val="window" lastClr="FFFFFF">
                  <a:alpha val="79000"/>
                </a:sysClr>
              </a:solidFill>
              <a:ln w="12700" cap="flat" cmpd="sng" algn="ctr">
                <a:solidFill>
                  <a:srgbClr val="5B9BD5">
                    <a:shade val="50000"/>
                  </a:srgbClr>
                </a:solidFill>
                <a:prstDash val="solid"/>
                <a:miter lim="800000"/>
              </a:ln>
              <a:effectLst>
                <a:softEdge rad="762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sp>
          <p:nvSpPr>
            <p:cNvPr id="134" name="文本框 61"/>
            <p:cNvSpPr txBox="1"/>
            <p:nvPr/>
          </p:nvSpPr>
          <p:spPr>
            <a:xfrm>
              <a:off x="5525374" y="3241718"/>
              <a:ext cx="1077901" cy="985113"/>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100" b="0" i="0" u="none" strike="noStrike" kern="0" cap="none" spc="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rPr>
                <a:t>添加标题</a:t>
              </a:r>
            </a:p>
          </p:txBody>
        </p:sp>
      </p:grpSp>
      <p:grpSp>
        <p:nvGrpSpPr>
          <p:cNvPr id="141" name="Group 41"/>
          <p:cNvGrpSpPr>
            <a:grpSpLocks noChangeAspect="1"/>
          </p:cNvGrpSpPr>
          <p:nvPr/>
        </p:nvGrpSpPr>
        <p:grpSpPr bwMode="auto">
          <a:xfrm>
            <a:off x="3243697" y="3261215"/>
            <a:ext cx="459071" cy="561764"/>
            <a:chOff x="3783" y="2089"/>
            <a:chExt cx="114" cy="142"/>
          </a:xfrm>
          <a:effectLst/>
        </p:grpSpPr>
        <p:sp>
          <p:nvSpPr>
            <p:cNvPr id="142" name="AutoShape 40"/>
            <p:cNvSpPr>
              <a:spLocks noChangeAspect="1" noChangeArrowheads="1" noTextEdit="1"/>
            </p:cNvSpPr>
            <p:nvPr/>
          </p:nvSpPr>
          <p:spPr bwMode="auto">
            <a:xfrm>
              <a:off x="3783" y="2089"/>
              <a:ext cx="114"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43"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44"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45"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46"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47"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48"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49"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50"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nvGrpSpPr>
          <p:cNvPr id="151" name="Group 52"/>
          <p:cNvGrpSpPr>
            <a:grpSpLocks noChangeAspect="1"/>
          </p:cNvGrpSpPr>
          <p:nvPr/>
        </p:nvGrpSpPr>
        <p:grpSpPr bwMode="auto">
          <a:xfrm>
            <a:off x="4338343" y="4433400"/>
            <a:ext cx="464187" cy="460019"/>
            <a:chOff x="3783" y="2102"/>
            <a:chExt cx="116" cy="115"/>
          </a:xfrm>
          <a:effectLst/>
        </p:grpSpPr>
        <p:sp>
          <p:nvSpPr>
            <p:cNvPr id="152"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solidFill>
              <a:srgbClr val="C466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53"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54"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55"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56"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57"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58"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solidFill>
              <a:srgbClr val="6A56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nvGrpSpPr>
          <p:cNvPr id="159" name="Group 62"/>
          <p:cNvGrpSpPr>
            <a:grpSpLocks noChangeAspect="1"/>
          </p:cNvGrpSpPr>
          <p:nvPr/>
        </p:nvGrpSpPr>
        <p:grpSpPr bwMode="auto">
          <a:xfrm>
            <a:off x="5361157" y="3400483"/>
            <a:ext cx="499454" cy="398643"/>
            <a:chOff x="3775" y="2110"/>
            <a:chExt cx="129" cy="103"/>
          </a:xfrm>
          <a:effectLst/>
        </p:grpSpPr>
        <p:sp>
          <p:nvSpPr>
            <p:cNvPr id="160"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61"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62"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nvGrpSpPr>
          <p:cNvPr id="163" name="Group 68"/>
          <p:cNvGrpSpPr>
            <a:grpSpLocks noChangeAspect="1"/>
          </p:cNvGrpSpPr>
          <p:nvPr/>
        </p:nvGrpSpPr>
        <p:grpSpPr bwMode="auto">
          <a:xfrm>
            <a:off x="4357410" y="2281880"/>
            <a:ext cx="422748" cy="407173"/>
            <a:chOff x="3770" y="2095"/>
            <a:chExt cx="137" cy="132"/>
          </a:xfrm>
          <a:effectLst/>
        </p:grpSpPr>
        <p:sp>
          <p:nvSpPr>
            <p:cNvPr id="164"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65"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66"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67"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68"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69"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70"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nvGrpSpPr>
          <p:cNvPr id="171" name="组合 170"/>
          <p:cNvGrpSpPr/>
          <p:nvPr/>
        </p:nvGrpSpPr>
        <p:grpSpPr>
          <a:xfrm>
            <a:off x="5187307" y="4222398"/>
            <a:ext cx="1180517" cy="1093925"/>
            <a:chOff x="6923882" y="4560943"/>
            <a:chExt cx="1573817" cy="1458904"/>
          </a:xfrm>
        </p:grpSpPr>
        <p:sp>
          <p:nvSpPr>
            <p:cNvPr id="172" name="椭圆 171"/>
            <p:cNvSpPr/>
            <p:nvPr/>
          </p:nvSpPr>
          <p:spPr>
            <a:xfrm>
              <a:off x="6923882" y="4560943"/>
              <a:ext cx="1458905" cy="1458904"/>
            </a:xfrm>
            <a:prstGeom prst="ellipse">
              <a:avLst/>
            </a:prstGeom>
            <a:gradFill>
              <a:gsLst>
                <a:gs pos="0">
                  <a:srgbClr val="CFCFCF"/>
                </a:gs>
                <a:gs pos="100000">
                  <a:sysClr val="window" lastClr="FFFFFF">
                    <a:lumMod val="95000"/>
                  </a:sysClr>
                </a:gs>
              </a:gsLst>
              <a:lin ang="2700000" scaled="1"/>
            </a:gradFill>
            <a:ln w="12700" cap="flat" cmpd="sng" algn="ctr">
              <a:noFill/>
              <a:prstDash val="solid"/>
              <a:miter lim="800000"/>
            </a:ln>
            <a:effectLst>
              <a:innerShdw blurRad="292100" dist="50800" dir="13500000">
                <a:srgbClr val="2E2E2E">
                  <a:alpha val="20784"/>
                </a:srgb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73" name="任意多边形 172"/>
            <p:cNvSpPr/>
            <p:nvPr/>
          </p:nvSpPr>
          <p:spPr>
            <a:xfrm rot="2700000">
              <a:off x="7539192" y="5007673"/>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ysClr val="windowText" lastClr="000000">
                    <a:alpha val="31000"/>
                  </a:sysClr>
                </a:gs>
                <a:gs pos="100000">
                  <a:sysClr val="windowText" lastClr="000000">
                    <a:alpha val="5000"/>
                  </a:sysClr>
                </a:gs>
              </a:gsLst>
              <a:lin ang="0" scaled="0"/>
            </a:gradFill>
            <a:ln w="12700" cap="flat" cmpd="sng" algn="ctr">
              <a:noFill/>
              <a:prstDash val="solid"/>
              <a:miter lim="800000"/>
            </a:ln>
            <a:effectLst>
              <a:softEdge rad="635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74" name="任意多边形 173"/>
            <p:cNvSpPr/>
            <p:nvPr/>
          </p:nvSpPr>
          <p:spPr>
            <a:xfrm rot="2700000">
              <a:off x="7573086" y="4936411"/>
              <a:ext cx="540020"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ysClr val="window" lastClr="FFFFFF">
                    <a:lumMod val="95000"/>
                  </a:sysClr>
                </a:gs>
                <a:gs pos="100000">
                  <a:sysClr val="window" lastClr="FFFFFF">
                    <a:lumMod val="75000"/>
                  </a:sysClr>
                </a:gs>
              </a:gsLst>
              <a:lin ang="2700000" scaled="1"/>
            </a:gradFill>
            <a:ln w="12700" cap="flat" cmpd="sng" algn="ctr">
              <a:noFill/>
              <a:prstDash val="solid"/>
              <a:miter lim="800000"/>
            </a:ln>
            <a:effectLst>
              <a:outerShdw blurRad="203200" dist="63500" dir="33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75" name="椭圆 174"/>
            <p:cNvSpPr/>
            <p:nvPr/>
          </p:nvSpPr>
          <p:spPr>
            <a:xfrm>
              <a:off x="7113314" y="4750376"/>
              <a:ext cx="1080038" cy="1080039"/>
            </a:xfrm>
            <a:prstGeom prst="ellipse">
              <a:avLst/>
            </a:prstGeom>
            <a:gradFill>
              <a:gsLst>
                <a:gs pos="0">
                  <a:sysClr val="window" lastClr="FFFFFF">
                    <a:lumMod val="95000"/>
                  </a:sysClr>
                </a:gs>
                <a:gs pos="100000">
                  <a:sysClr val="window" lastClr="FFFFFF">
                    <a:lumMod val="75000"/>
                  </a:sysClr>
                </a:gs>
              </a:gsLst>
              <a:lin ang="2700000" scaled="1"/>
            </a:gradFill>
            <a:ln w="12700" cap="flat" cmpd="sng" algn="ctr">
              <a:noFill/>
              <a:prstDash val="solid"/>
              <a:miter lim="800000"/>
            </a:ln>
            <a:effectLst>
              <a:innerShdw blurRad="381000" dist="177800" dir="2700000">
                <a:sysClr val="windowText" lastClr="000000">
                  <a:lumMod val="50000"/>
                  <a:lumOff val="50000"/>
                  <a:alpha val="48000"/>
                </a:sys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76" name="文本框 90"/>
            <p:cNvSpPr txBox="1"/>
            <p:nvPr/>
          </p:nvSpPr>
          <p:spPr>
            <a:xfrm>
              <a:off x="7259374" y="4935590"/>
              <a:ext cx="787914" cy="677265"/>
            </a:xfrm>
            <a:prstGeom prst="rect">
              <a:avLst/>
            </a:prstGeom>
            <a:noFill/>
            <a:effectLst>
              <a:innerShdw blurRad="152400" dist="50800" dir="13500000">
                <a:srgbClr val="925700">
                  <a:alpha val="54000"/>
                </a:srgbClr>
              </a:innerShdw>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700" b="0" i="0" u="none" strike="noStrike" kern="0" cap="none" spc="0" normalizeH="0" baseline="0" noProof="0" dirty="0">
                  <a:ln>
                    <a:noFill/>
                  </a:ln>
                  <a:solidFill>
                    <a:srgbClr val="E76F71"/>
                  </a:solidFill>
                  <a:effectLst>
                    <a:innerShdw blurRad="50800" dist="50800" dir="13500000">
                      <a:srgbClr val="8D171A">
                        <a:alpha val="64706"/>
                      </a:srgbClr>
                    </a:innerShdw>
                  </a:effectLst>
                  <a:uLnTx/>
                  <a:uFillTx/>
                  <a:latin typeface="Impact" panose="020B0806030902050204" pitchFamily="34" charset="0"/>
                </a:rPr>
                <a:t>03</a:t>
              </a:r>
              <a:endParaRPr kumimoji="0" lang="zh-CN" altLang="en-US" sz="2700" b="0" i="0" u="none" strike="noStrike" kern="0" cap="none" spc="0" normalizeH="0" baseline="0" noProof="0" dirty="0">
                <a:ln>
                  <a:noFill/>
                </a:ln>
                <a:solidFill>
                  <a:srgbClr val="E76F71"/>
                </a:solidFill>
                <a:effectLst>
                  <a:innerShdw blurRad="50800" dist="50800" dir="13500000">
                    <a:srgbClr val="8D171A">
                      <a:alpha val="64706"/>
                    </a:srgbClr>
                  </a:innerShdw>
                </a:effectLst>
                <a:uLnTx/>
                <a:uFillTx/>
                <a:latin typeface="Impact" panose="020B0806030902050204" pitchFamily="34" charset="0"/>
              </a:endParaRPr>
            </a:p>
          </p:txBody>
        </p:sp>
        <p:sp>
          <p:nvSpPr>
            <p:cNvPr id="177" name="任意多边形 176"/>
            <p:cNvSpPr/>
            <p:nvPr/>
          </p:nvSpPr>
          <p:spPr>
            <a:xfrm rot="18900000">
              <a:off x="7253938" y="5087796"/>
              <a:ext cx="1080038"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ysClr val="windowText" lastClr="000000">
                <a:lumMod val="50000"/>
                <a:lumOff val="50000"/>
                <a:alpha val="3000"/>
              </a:sysClr>
            </a:solidFill>
            <a:ln w="12700" cap="flat" cmpd="sng" algn="ctr">
              <a:noFill/>
              <a:prstDash val="solid"/>
              <a:miter lim="800000"/>
            </a:ln>
            <a:effectLst>
              <a:innerShdw blurRad="381000" dist="177800" dir="2700000">
                <a:sysClr val="windowText" lastClr="000000">
                  <a:lumMod val="50000"/>
                  <a:lumOff val="50000"/>
                  <a:alpha val="48000"/>
                </a:sys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78" name="椭圆 177"/>
            <p:cNvSpPr/>
            <p:nvPr/>
          </p:nvSpPr>
          <p:spPr>
            <a:xfrm rot="18900000">
              <a:off x="7253757" y="4883038"/>
              <a:ext cx="321403" cy="245660"/>
            </a:xfrm>
            <a:prstGeom prst="ellipse">
              <a:avLst/>
            </a:prstGeom>
            <a:solidFill>
              <a:sysClr val="window" lastClr="FFFFFF">
                <a:alpha val="79000"/>
              </a:sysClr>
            </a:solidFill>
            <a:ln w="12700" cap="flat" cmpd="sng" algn="ctr">
              <a:solidFill>
                <a:srgbClr val="5B9BD5">
                  <a:shade val="50000"/>
                </a:srgbClr>
              </a:solidFill>
              <a:prstDash val="solid"/>
              <a:miter lim="800000"/>
            </a:ln>
            <a:effectLst>
              <a:softEdge rad="762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79" name="任意多边形 178"/>
            <p:cNvSpPr/>
            <p:nvPr/>
          </p:nvSpPr>
          <p:spPr>
            <a:xfrm rot="18900000">
              <a:off x="7272515" y="5080791"/>
              <a:ext cx="1080038"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ysClr val="windowText" lastClr="000000">
                <a:lumMod val="50000"/>
                <a:lumOff val="50000"/>
                <a:alpha val="3000"/>
              </a:sysClr>
            </a:solidFill>
            <a:ln w="12700" cap="flat" cmpd="sng" algn="ctr">
              <a:noFill/>
              <a:prstDash val="solid"/>
              <a:miter lim="800000"/>
            </a:ln>
            <a:effectLst>
              <a:innerShdw blurRad="381000" dist="177800" dir="2700000">
                <a:sysClr val="windowText" lastClr="000000">
                  <a:lumMod val="50000"/>
                  <a:lumOff val="50000"/>
                  <a:alpha val="48000"/>
                </a:sys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sp>
        <p:nvSpPr>
          <p:cNvPr id="180" name="文本框 113"/>
          <p:cNvSpPr txBox="1"/>
          <p:nvPr/>
        </p:nvSpPr>
        <p:spPr>
          <a:xfrm>
            <a:off x="892833" y="2189194"/>
            <a:ext cx="1295660" cy="611706"/>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75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81" name="文本框 113"/>
          <p:cNvSpPr txBox="1"/>
          <p:nvPr/>
        </p:nvSpPr>
        <p:spPr>
          <a:xfrm>
            <a:off x="892833" y="4832057"/>
            <a:ext cx="1295660" cy="611706"/>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75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82" name="文本框 113"/>
          <p:cNvSpPr txBox="1"/>
          <p:nvPr/>
        </p:nvSpPr>
        <p:spPr>
          <a:xfrm>
            <a:off x="6691085" y="2186376"/>
            <a:ext cx="1295660" cy="611706"/>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75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83" name="文本框 113"/>
          <p:cNvSpPr txBox="1"/>
          <p:nvPr/>
        </p:nvSpPr>
        <p:spPr>
          <a:xfrm>
            <a:off x="6685906" y="4832057"/>
            <a:ext cx="1295660" cy="611706"/>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75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3994237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93"/>
                                        </p:tgtEl>
                                        <p:attrNameLst>
                                          <p:attrName>style.visibility</p:attrName>
                                        </p:attrNameLst>
                                      </p:cBhvr>
                                      <p:to>
                                        <p:strVal val="visible"/>
                                      </p:to>
                                    </p:set>
                                    <p:animEffect transition="in" filter="fade">
                                      <p:cBhvr>
                                        <p:cTn id="7" dur="500"/>
                                        <p:tgtEl>
                                          <p:spTgt spid="93"/>
                                        </p:tgtEl>
                                      </p:cBhvr>
                                    </p:animEffect>
                                  </p:childTnLst>
                                </p:cTn>
                              </p:par>
                            </p:childTnLst>
                          </p:cTn>
                        </p:par>
                        <p:par>
                          <p:cTn id="8" fill="hold">
                            <p:stCondLst>
                              <p:cond delay="900"/>
                            </p:stCondLst>
                            <p:childTnLst>
                              <p:par>
                                <p:cTn id="9" presetID="53" presetClass="entr" presetSubtype="16" fill="hold" nodeType="afterEffect">
                                  <p:stCondLst>
                                    <p:cond delay="0"/>
                                  </p:stCondLst>
                                  <p:childTnLst>
                                    <p:set>
                                      <p:cBhvr>
                                        <p:cTn id="10" dur="1" fill="hold">
                                          <p:stCondLst>
                                            <p:cond delay="0"/>
                                          </p:stCondLst>
                                        </p:cTn>
                                        <p:tgtEl>
                                          <p:spTgt spid="132"/>
                                        </p:tgtEl>
                                        <p:attrNameLst>
                                          <p:attrName>style.visibility</p:attrName>
                                        </p:attrNameLst>
                                      </p:cBhvr>
                                      <p:to>
                                        <p:strVal val="visible"/>
                                      </p:to>
                                    </p:set>
                                    <p:anim calcmode="lin" valueType="num">
                                      <p:cBhvr>
                                        <p:cTn id="11" dur="500" fill="hold"/>
                                        <p:tgtEl>
                                          <p:spTgt spid="132"/>
                                        </p:tgtEl>
                                        <p:attrNameLst>
                                          <p:attrName>ppt_w</p:attrName>
                                        </p:attrNameLst>
                                      </p:cBhvr>
                                      <p:tavLst>
                                        <p:tav tm="0">
                                          <p:val>
                                            <p:fltVal val="0"/>
                                          </p:val>
                                        </p:tav>
                                        <p:tav tm="100000">
                                          <p:val>
                                            <p:strVal val="#ppt_w"/>
                                          </p:val>
                                        </p:tav>
                                      </p:tavLst>
                                    </p:anim>
                                    <p:anim calcmode="lin" valueType="num">
                                      <p:cBhvr>
                                        <p:cTn id="12" dur="500" fill="hold"/>
                                        <p:tgtEl>
                                          <p:spTgt spid="132"/>
                                        </p:tgtEl>
                                        <p:attrNameLst>
                                          <p:attrName>ppt_h</p:attrName>
                                        </p:attrNameLst>
                                      </p:cBhvr>
                                      <p:tavLst>
                                        <p:tav tm="0">
                                          <p:val>
                                            <p:fltVal val="0"/>
                                          </p:val>
                                        </p:tav>
                                        <p:tav tm="100000">
                                          <p:val>
                                            <p:strVal val="#ppt_h"/>
                                          </p:val>
                                        </p:tav>
                                      </p:tavLst>
                                    </p:anim>
                                    <p:animEffect transition="in" filter="fade">
                                      <p:cBhvr>
                                        <p:cTn id="13" dur="500"/>
                                        <p:tgtEl>
                                          <p:spTgt spid="132"/>
                                        </p:tgtEl>
                                      </p:cBhvr>
                                    </p:animEffect>
                                  </p:childTnLst>
                                </p:cTn>
                              </p:par>
                            </p:childTnLst>
                          </p:cTn>
                        </p:par>
                        <p:par>
                          <p:cTn id="14" fill="hold">
                            <p:stCondLst>
                              <p:cond delay="1400"/>
                            </p:stCondLst>
                            <p:childTnLst>
                              <p:par>
                                <p:cTn id="15" presetID="22" presetClass="entr" presetSubtype="4" fill="hold" grpId="0" nodeType="afterEffect">
                                  <p:stCondLst>
                                    <p:cond delay="0"/>
                                  </p:stCondLst>
                                  <p:childTnLst>
                                    <p:set>
                                      <p:cBhvr>
                                        <p:cTn id="16" dur="1" fill="hold">
                                          <p:stCondLst>
                                            <p:cond delay="0"/>
                                          </p:stCondLst>
                                        </p:cTn>
                                        <p:tgtEl>
                                          <p:spTgt spid="101"/>
                                        </p:tgtEl>
                                        <p:attrNameLst>
                                          <p:attrName>style.visibility</p:attrName>
                                        </p:attrNameLst>
                                      </p:cBhvr>
                                      <p:to>
                                        <p:strVal val="visible"/>
                                      </p:to>
                                    </p:set>
                                    <p:animEffect transition="in" filter="wipe(down)">
                                      <p:cBhvr>
                                        <p:cTn id="17" dur="500"/>
                                        <p:tgtEl>
                                          <p:spTgt spid="101"/>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98"/>
                                        </p:tgtEl>
                                        <p:attrNameLst>
                                          <p:attrName>style.visibility</p:attrName>
                                        </p:attrNameLst>
                                      </p:cBhvr>
                                      <p:to>
                                        <p:strVal val="visible"/>
                                      </p:to>
                                    </p:set>
                                    <p:animEffect transition="in" filter="wipe(down)">
                                      <p:cBhvr>
                                        <p:cTn id="20" dur="500"/>
                                        <p:tgtEl>
                                          <p:spTgt spid="98"/>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99"/>
                                        </p:tgtEl>
                                        <p:attrNameLst>
                                          <p:attrName>style.visibility</p:attrName>
                                        </p:attrNameLst>
                                      </p:cBhvr>
                                      <p:to>
                                        <p:strVal val="visible"/>
                                      </p:to>
                                    </p:set>
                                    <p:animEffect transition="in" filter="wipe(up)">
                                      <p:cBhvr>
                                        <p:cTn id="23" dur="500"/>
                                        <p:tgtEl>
                                          <p:spTgt spid="99"/>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100"/>
                                        </p:tgtEl>
                                        <p:attrNameLst>
                                          <p:attrName>style.visibility</p:attrName>
                                        </p:attrNameLst>
                                      </p:cBhvr>
                                      <p:to>
                                        <p:strVal val="visible"/>
                                      </p:to>
                                    </p:set>
                                    <p:animEffect transition="in" filter="wipe(up)">
                                      <p:cBhvr>
                                        <p:cTn id="26" dur="500"/>
                                        <p:tgtEl>
                                          <p:spTgt spid="100"/>
                                        </p:tgtEl>
                                      </p:cBhvr>
                                    </p:animEffect>
                                  </p:childTnLst>
                                </p:cTn>
                              </p:par>
                            </p:childTnLst>
                          </p:cTn>
                        </p:par>
                        <p:par>
                          <p:cTn id="27" fill="hold">
                            <p:stCondLst>
                              <p:cond delay="1900"/>
                            </p:stCondLst>
                            <p:childTnLst>
                              <p:par>
                                <p:cTn id="28" presetID="21" presetClass="entr" presetSubtype="1" fill="hold" nodeType="afterEffect">
                                  <p:stCondLst>
                                    <p:cond delay="0"/>
                                  </p:stCondLst>
                                  <p:childTnLst>
                                    <p:set>
                                      <p:cBhvr>
                                        <p:cTn id="29" dur="1" fill="hold">
                                          <p:stCondLst>
                                            <p:cond delay="0"/>
                                          </p:stCondLst>
                                        </p:cTn>
                                        <p:tgtEl>
                                          <p:spTgt spid="102"/>
                                        </p:tgtEl>
                                        <p:attrNameLst>
                                          <p:attrName>style.visibility</p:attrName>
                                        </p:attrNameLst>
                                      </p:cBhvr>
                                      <p:to>
                                        <p:strVal val="visible"/>
                                      </p:to>
                                    </p:set>
                                    <p:animEffect transition="in" filter="wheel(1)">
                                      <p:cBhvr>
                                        <p:cTn id="30" dur="1500"/>
                                        <p:tgtEl>
                                          <p:spTgt spid="102"/>
                                        </p:tgtEl>
                                      </p:cBhvr>
                                    </p:animEffect>
                                  </p:childTnLst>
                                </p:cTn>
                              </p:par>
                            </p:childTnLst>
                          </p:cTn>
                        </p:par>
                        <p:par>
                          <p:cTn id="31" fill="hold">
                            <p:stCondLst>
                              <p:cond delay="3400"/>
                            </p:stCondLst>
                            <p:childTnLst>
                              <p:par>
                                <p:cTn id="32" presetID="45" presetClass="entr" presetSubtype="0" fill="hold" nodeType="afterEffect">
                                  <p:stCondLst>
                                    <p:cond delay="0"/>
                                  </p:stCondLst>
                                  <p:childTnLst>
                                    <p:set>
                                      <p:cBhvr>
                                        <p:cTn id="33" dur="1" fill="hold">
                                          <p:stCondLst>
                                            <p:cond delay="0"/>
                                          </p:stCondLst>
                                        </p:cTn>
                                        <p:tgtEl>
                                          <p:spTgt spid="151"/>
                                        </p:tgtEl>
                                        <p:attrNameLst>
                                          <p:attrName>style.visibility</p:attrName>
                                        </p:attrNameLst>
                                      </p:cBhvr>
                                      <p:to>
                                        <p:strVal val="visible"/>
                                      </p:to>
                                    </p:set>
                                    <p:animEffect transition="in" filter="fade">
                                      <p:cBhvr>
                                        <p:cTn id="34" dur="750"/>
                                        <p:tgtEl>
                                          <p:spTgt spid="151"/>
                                        </p:tgtEl>
                                      </p:cBhvr>
                                    </p:animEffect>
                                    <p:anim calcmode="lin" valueType="num">
                                      <p:cBhvr>
                                        <p:cTn id="35" dur="750" fill="hold"/>
                                        <p:tgtEl>
                                          <p:spTgt spid="151"/>
                                        </p:tgtEl>
                                        <p:attrNameLst>
                                          <p:attrName>ppt_w</p:attrName>
                                        </p:attrNameLst>
                                      </p:cBhvr>
                                      <p:tavLst>
                                        <p:tav tm="0" fmla="#ppt_w*sin(2.5*pi*$)">
                                          <p:val>
                                            <p:fltVal val="0"/>
                                          </p:val>
                                        </p:tav>
                                        <p:tav tm="100000">
                                          <p:val>
                                            <p:fltVal val="1"/>
                                          </p:val>
                                        </p:tav>
                                      </p:tavLst>
                                    </p:anim>
                                    <p:anim calcmode="lin" valueType="num">
                                      <p:cBhvr>
                                        <p:cTn id="36" dur="750" fill="hold"/>
                                        <p:tgtEl>
                                          <p:spTgt spid="151"/>
                                        </p:tgtEl>
                                        <p:attrNameLst>
                                          <p:attrName>ppt_h</p:attrName>
                                        </p:attrNameLst>
                                      </p:cBhvr>
                                      <p:tavLst>
                                        <p:tav tm="0">
                                          <p:val>
                                            <p:strVal val="#ppt_h"/>
                                          </p:val>
                                        </p:tav>
                                        <p:tav tm="100000">
                                          <p:val>
                                            <p:strVal val="#ppt_h"/>
                                          </p:val>
                                        </p:tav>
                                      </p:tavLst>
                                    </p:anim>
                                  </p:childTnLst>
                                </p:cTn>
                              </p:par>
                              <p:par>
                                <p:cTn id="37" presetID="45" presetClass="entr" presetSubtype="0" fill="hold" nodeType="withEffect">
                                  <p:stCondLst>
                                    <p:cond delay="0"/>
                                  </p:stCondLst>
                                  <p:childTnLst>
                                    <p:set>
                                      <p:cBhvr>
                                        <p:cTn id="38" dur="1" fill="hold">
                                          <p:stCondLst>
                                            <p:cond delay="0"/>
                                          </p:stCondLst>
                                        </p:cTn>
                                        <p:tgtEl>
                                          <p:spTgt spid="159"/>
                                        </p:tgtEl>
                                        <p:attrNameLst>
                                          <p:attrName>style.visibility</p:attrName>
                                        </p:attrNameLst>
                                      </p:cBhvr>
                                      <p:to>
                                        <p:strVal val="visible"/>
                                      </p:to>
                                    </p:set>
                                    <p:animEffect transition="in" filter="fade">
                                      <p:cBhvr>
                                        <p:cTn id="39" dur="750"/>
                                        <p:tgtEl>
                                          <p:spTgt spid="159"/>
                                        </p:tgtEl>
                                      </p:cBhvr>
                                    </p:animEffect>
                                    <p:anim calcmode="lin" valueType="num">
                                      <p:cBhvr>
                                        <p:cTn id="40" dur="750" fill="hold"/>
                                        <p:tgtEl>
                                          <p:spTgt spid="159"/>
                                        </p:tgtEl>
                                        <p:attrNameLst>
                                          <p:attrName>ppt_w</p:attrName>
                                        </p:attrNameLst>
                                      </p:cBhvr>
                                      <p:tavLst>
                                        <p:tav tm="0" fmla="#ppt_w*sin(2.5*pi*$)">
                                          <p:val>
                                            <p:fltVal val="0"/>
                                          </p:val>
                                        </p:tav>
                                        <p:tav tm="100000">
                                          <p:val>
                                            <p:fltVal val="1"/>
                                          </p:val>
                                        </p:tav>
                                      </p:tavLst>
                                    </p:anim>
                                    <p:anim calcmode="lin" valueType="num">
                                      <p:cBhvr>
                                        <p:cTn id="41" dur="750" fill="hold"/>
                                        <p:tgtEl>
                                          <p:spTgt spid="159"/>
                                        </p:tgtEl>
                                        <p:attrNameLst>
                                          <p:attrName>ppt_h</p:attrName>
                                        </p:attrNameLst>
                                      </p:cBhvr>
                                      <p:tavLst>
                                        <p:tav tm="0">
                                          <p:val>
                                            <p:strVal val="#ppt_h"/>
                                          </p:val>
                                        </p:tav>
                                        <p:tav tm="100000">
                                          <p:val>
                                            <p:strVal val="#ppt_h"/>
                                          </p:val>
                                        </p:tav>
                                      </p:tavLst>
                                    </p:anim>
                                  </p:childTnLst>
                                </p:cTn>
                              </p:par>
                              <p:par>
                                <p:cTn id="42" presetID="45" presetClass="entr" presetSubtype="0" fill="hold" nodeType="withEffect">
                                  <p:stCondLst>
                                    <p:cond delay="0"/>
                                  </p:stCondLst>
                                  <p:childTnLst>
                                    <p:set>
                                      <p:cBhvr>
                                        <p:cTn id="43" dur="1" fill="hold">
                                          <p:stCondLst>
                                            <p:cond delay="0"/>
                                          </p:stCondLst>
                                        </p:cTn>
                                        <p:tgtEl>
                                          <p:spTgt spid="141"/>
                                        </p:tgtEl>
                                        <p:attrNameLst>
                                          <p:attrName>style.visibility</p:attrName>
                                        </p:attrNameLst>
                                      </p:cBhvr>
                                      <p:to>
                                        <p:strVal val="visible"/>
                                      </p:to>
                                    </p:set>
                                    <p:animEffect transition="in" filter="fade">
                                      <p:cBhvr>
                                        <p:cTn id="44" dur="750"/>
                                        <p:tgtEl>
                                          <p:spTgt spid="141"/>
                                        </p:tgtEl>
                                      </p:cBhvr>
                                    </p:animEffect>
                                    <p:anim calcmode="lin" valueType="num">
                                      <p:cBhvr>
                                        <p:cTn id="45" dur="750" fill="hold"/>
                                        <p:tgtEl>
                                          <p:spTgt spid="141"/>
                                        </p:tgtEl>
                                        <p:attrNameLst>
                                          <p:attrName>ppt_w</p:attrName>
                                        </p:attrNameLst>
                                      </p:cBhvr>
                                      <p:tavLst>
                                        <p:tav tm="0" fmla="#ppt_w*sin(2.5*pi*$)">
                                          <p:val>
                                            <p:fltVal val="0"/>
                                          </p:val>
                                        </p:tav>
                                        <p:tav tm="100000">
                                          <p:val>
                                            <p:fltVal val="1"/>
                                          </p:val>
                                        </p:tav>
                                      </p:tavLst>
                                    </p:anim>
                                    <p:anim calcmode="lin" valueType="num">
                                      <p:cBhvr>
                                        <p:cTn id="46" dur="750" fill="hold"/>
                                        <p:tgtEl>
                                          <p:spTgt spid="141"/>
                                        </p:tgtEl>
                                        <p:attrNameLst>
                                          <p:attrName>ppt_h</p:attrName>
                                        </p:attrNameLst>
                                      </p:cBhvr>
                                      <p:tavLst>
                                        <p:tav tm="0">
                                          <p:val>
                                            <p:strVal val="#ppt_h"/>
                                          </p:val>
                                        </p:tav>
                                        <p:tav tm="100000">
                                          <p:val>
                                            <p:strVal val="#ppt_h"/>
                                          </p:val>
                                        </p:tav>
                                      </p:tavLst>
                                    </p:anim>
                                  </p:childTnLst>
                                </p:cTn>
                              </p:par>
                              <p:par>
                                <p:cTn id="47" presetID="45" presetClass="entr" presetSubtype="0" fill="hold" nodeType="withEffect">
                                  <p:stCondLst>
                                    <p:cond delay="0"/>
                                  </p:stCondLst>
                                  <p:childTnLst>
                                    <p:set>
                                      <p:cBhvr>
                                        <p:cTn id="48" dur="1" fill="hold">
                                          <p:stCondLst>
                                            <p:cond delay="0"/>
                                          </p:stCondLst>
                                        </p:cTn>
                                        <p:tgtEl>
                                          <p:spTgt spid="163"/>
                                        </p:tgtEl>
                                        <p:attrNameLst>
                                          <p:attrName>style.visibility</p:attrName>
                                        </p:attrNameLst>
                                      </p:cBhvr>
                                      <p:to>
                                        <p:strVal val="visible"/>
                                      </p:to>
                                    </p:set>
                                    <p:animEffect transition="in" filter="fade">
                                      <p:cBhvr>
                                        <p:cTn id="49" dur="750"/>
                                        <p:tgtEl>
                                          <p:spTgt spid="163"/>
                                        </p:tgtEl>
                                      </p:cBhvr>
                                    </p:animEffect>
                                    <p:anim calcmode="lin" valueType="num">
                                      <p:cBhvr>
                                        <p:cTn id="50" dur="750" fill="hold"/>
                                        <p:tgtEl>
                                          <p:spTgt spid="163"/>
                                        </p:tgtEl>
                                        <p:attrNameLst>
                                          <p:attrName>ppt_w</p:attrName>
                                        </p:attrNameLst>
                                      </p:cBhvr>
                                      <p:tavLst>
                                        <p:tav tm="0" fmla="#ppt_w*sin(2.5*pi*$)">
                                          <p:val>
                                            <p:fltVal val="0"/>
                                          </p:val>
                                        </p:tav>
                                        <p:tav tm="100000">
                                          <p:val>
                                            <p:fltVal val="1"/>
                                          </p:val>
                                        </p:tav>
                                      </p:tavLst>
                                    </p:anim>
                                    <p:anim calcmode="lin" valueType="num">
                                      <p:cBhvr>
                                        <p:cTn id="51" dur="750" fill="hold"/>
                                        <p:tgtEl>
                                          <p:spTgt spid="163"/>
                                        </p:tgtEl>
                                        <p:attrNameLst>
                                          <p:attrName>ppt_h</p:attrName>
                                        </p:attrNameLst>
                                      </p:cBhvr>
                                      <p:tavLst>
                                        <p:tav tm="0">
                                          <p:val>
                                            <p:strVal val="#ppt_h"/>
                                          </p:val>
                                        </p:tav>
                                        <p:tav tm="100000">
                                          <p:val>
                                            <p:strVal val="#ppt_h"/>
                                          </p:val>
                                        </p:tav>
                                      </p:tavLst>
                                    </p:anim>
                                  </p:childTnLst>
                                </p:cTn>
                              </p:par>
                            </p:childTnLst>
                          </p:cTn>
                        </p:par>
                        <p:par>
                          <p:cTn id="52" fill="hold">
                            <p:stCondLst>
                              <p:cond delay="4150"/>
                            </p:stCondLst>
                            <p:childTnLst>
                              <p:par>
                                <p:cTn id="53" presetID="8" presetClass="emph" presetSubtype="0" fill="hold" nodeType="afterEffect">
                                  <p:stCondLst>
                                    <p:cond delay="0"/>
                                  </p:stCondLst>
                                  <p:childTnLst>
                                    <p:animRot by="21600000">
                                      <p:cBhvr>
                                        <p:cTn id="54" dur="2000" fill="hold"/>
                                        <p:tgtEl>
                                          <p:spTgt spid="102"/>
                                        </p:tgtEl>
                                        <p:attrNameLst>
                                          <p:attrName>r</p:attrName>
                                        </p:attrNameLst>
                                      </p:cBhvr>
                                    </p:animRot>
                                  </p:childTnLst>
                                </p:cTn>
                              </p:par>
                            </p:childTnLst>
                          </p:cTn>
                        </p:par>
                        <p:par>
                          <p:cTn id="55" fill="hold">
                            <p:stCondLst>
                              <p:cond delay="6150"/>
                            </p:stCondLst>
                            <p:childTnLst>
                              <p:par>
                                <p:cTn id="56" presetID="10" presetClass="entr" presetSubtype="0" fill="hold" nodeType="afterEffect">
                                  <p:stCondLst>
                                    <p:cond delay="0"/>
                                  </p:stCondLst>
                                  <p:childTnLst>
                                    <p:set>
                                      <p:cBhvr>
                                        <p:cTn id="57" dur="1" fill="hold">
                                          <p:stCondLst>
                                            <p:cond delay="0"/>
                                          </p:stCondLst>
                                        </p:cTn>
                                        <p:tgtEl>
                                          <p:spTgt spid="107"/>
                                        </p:tgtEl>
                                        <p:attrNameLst>
                                          <p:attrName>style.visibility</p:attrName>
                                        </p:attrNameLst>
                                      </p:cBhvr>
                                      <p:to>
                                        <p:strVal val="visible"/>
                                      </p:to>
                                    </p:set>
                                    <p:animEffect transition="in" filter="fade">
                                      <p:cBhvr>
                                        <p:cTn id="58" dur="1000"/>
                                        <p:tgtEl>
                                          <p:spTgt spid="107"/>
                                        </p:tgtEl>
                                      </p:cBhvr>
                                    </p:animEffect>
                                  </p:childTnLst>
                                </p:cTn>
                              </p:par>
                              <p:par>
                                <p:cTn id="59" presetID="42" presetClass="path" presetSubtype="0" accel="50000" decel="50000" fill="hold" nodeType="withEffect">
                                  <p:stCondLst>
                                    <p:cond delay="0"/>
                                  </p:stCondLst>
                                  <p:childTnLst>
                                    <p:animMotion origin="layout" path="M 0.12578 0.21504 L 8.33333E-7 3.33333E-6 " pathEditMode="relative" rAng="0" ptsTypes="AA">
                                      <p:cBhvr>
                                        <p:cTn id="60" dur="1000" fill="hold"/>
                                        <p:tgtEl>
                                          <p:spTgt spid="107"/>
                                        </p:tgtEl>
                                        <p:attrNameLst>
                                          <p:attrName>ppt_x</p:attrName>
                                          <p:attrName>ppt_y</p:attrName>
                                        </p:attrNameLst>
                                      </p:cBhvr>
                                      <p:rCtr x="-6289" y="-10764"/>
                                    </p:animMotion>
                                  </p:childTnLst>
                                </p:cTn>
                              </p:par>
                              <p:par>
                                <p:cTn id="61" presetID="10" presetClass="entr" presetSubtype="0" fill="hold" nodeType="withEffect">
                                  <p:stCondLst>
                                    <p:cond delay="0"/>
                                  </p:stCondLst>
                                  <p:childTnLst>
                                    <p:set>
                                      <p:cBhvr>
                                        <p:cTn id="62" dur="1" fill="hold">
                                          <p:stCondLst>
                                            <p:cond delay="0"/>
                                          </p:stCondLst>
                                        </p:cTn>
                                        <p:tgtEl>
                                          <p:spTgt spid="171"/>
                                        </p:tgtEl>
                                        <p:attrNameLst>
                                          <p:attrName>style.visibility</p:attrName>
                                        </p:attrNameLst>
                                      </p:cBhvr>
                                      <p:to>
                                        <p:strVal val="visible"/>
                                      </p:to>
                                    </p:set>
                                    <p:animEffect transition="in" filter="fade">
                                      <p:cBhvr>
                                        <p:cTn id="63" dur="1000"/>
                                        <p:tgtEl>
                                          <p:spTgt spid="171"/>
                                        </p:tgtEl>
                                      </p:cBhvr>
                                    </p:animEffect>
                                  </p:childTnLst>
                                </p:cTn>
                              </p:par>
                              <p:par>
                                <p:cTn id="64" presetID="42" presetClass="path" presetSubtype="0" accel="50000" decel="50000" fill="hold" nodeType="withEffect">
                                  <p:stCondLst>
                                    <p:cond delay="0"/>
                                  </p:stCondLst>
                                  <p:childTnLst>
                                    <p:animMotion origin="layout" path="M -0.14427 -0.23959 L -1.875E-6 3.7037E-6 " pathEditMode="relative" rAng="0" ptsTypes="AA">
                                      <p:cBhvr>
                                        <p:cTn id="65" dur="1000" fill="hold"/>
                                        <p:tgtEl>
                                          <p:spTgt spid="171"/>
                                        </p:tgtEl>
                                        <p:attrNameLst>
                                          <p:attrName>ppt_x</p:attrName>
                                          <p:attrName>ppt_y</p:attrName>
                                        </p:attrNameLst>
                                      </p:cBhvr>
                                      <p:rCtr x="7214" y="11968"/>
                                    </p:animMotion>
                                  </p:childTnLst>
                                </p:cTn>
                              </p:par>
                              <p:par>
                                <p:cTn id="66" presetID="10" presetClass="entr" presetSubtype="0" fill="hold" nodeType="withEffect">
                                  <p:stCondLst>
                                    <p:cond delay="0"/>
                                  </p:stCondLst>
                                  <p:childTnLst>
                                    <p:set>
                                      <p:cBhvr>
                                        <p:cTn id="67" dur="1" fill="hold">
                                          <p:stCondLst>
                                            <p:cond delay="0"/>
                                          </p:stCondLst>
                                        </p:cTn>
                                        <p:tgtEl>
                                          <p:spTgt spid="124"/>
                                        </p:tgtEl>
                                        <p:attrNameLst>
                                          <p:attrName>style.visibility</p:attrName>
                                        </p:attrNameLst>
                                      </p:cBhvr>
                                      <p:to>
                                        <p:strVal val="visible"/>
                                      </p:to>
                                    </p:set>
                                    <p:animEffect transition="in" filter="fade">
                                      <p:cBhvr>
                                        <p:cTn id="68" dur="1000"/>
                                        <p:tgtEl>
                                          <p:spTgt spid="124"/>
                                        </p:tgtEl>
                                      </p:cBhvr>
                                    </p:animEffect>
                                  </p:childTnLst>
                                </p:cTn>
                              </p:par>
                              <p:par>
                                <p:cTn id="69" presetID="42" presetClass="path" presetSubtype="0" accel="50000" decel="50000" fill="hold" nodeType="withEffect">
                                  <p:stCondLst>
                                    <p:cond delay="0"/>
                                  </p:stCondLst>
                                  <p:childTnLst>
                                    <p:animMotion origin="layout" path="M -0.13893 0.21504 L -2.70833E-6 3.33333E-6 " pathEditMode="relative" rAng="0" ptsTypes="AA">
                                      <p:cBhvr>
                                        <p:cTn id="70" dur="1000" fill="hold"/>
                                        <p:tgtEl>
                                          <p:spTgt spid="124"/>
                                        </p:tgtEl>
                                        <p:attrNameLst>
                                          <p:attrName>ppt_x</p:attrName>
                                          <p:attrName>ppt_y</p:attrName>
                                        </p:attrNameLst>
                                      </p:cBhvr>
                                      <p:rCtr x="6940" y="-10764"/>
                                    </p:animMotion>
                                  </p:childTnLst>
                                </p:cTn>
                              </p:par>
                              <p:par>
                                <p:cTn id="71" presetID="10" presetClass="entr" presetSubtype="0" fill="hold" nodeType="withEffect">
                                  <p:stCondLst>
                                    <p:cond delay="0"/>
                                  </p:stCondLst>
                                  <p:childTnLst>
                                    <p:set>
                                      <p:cBhvr>
                                        <p:cTn id="72" dur="1" fill="hold">
                                          <p:stCondLst>
                                            <p:cond delay="0"/>
                                          </p:stCondLst>
                                        </p:cTn>
                                        <p:tgtEl>
                                          <p:spTgt spid="115"/>
                                        </p:tgtEl>
                                        <p:attrNameLst>
                                          <p:attrName>style.visibility</p:attrName>
                                        </p:attrNameLst>
                                      </p:cBhvr>
                                      <p:to>
                                        <p:strVal val="visible"/>
                                      </p:to>
                                    </p:set>
                                    <p:animEffect transition="in" filter="fade">
                                      <p:cBhvr>
                                        <p:cTn id="73" dur="1000"/>
                                        <p:tgtEl>
                                          <p:spTgt spid="115"/>
                                        </p:tgtEl>
                                      </p:cBhvr>
                                    </p:animEffect>
                                  </p:childTnLst>
                                </p:cTn>
                              </p:par>
                              <p:par>
                                <p:cTn id="74" presetID="42" presetClass="path" presetSubtype="0" accel="50000" decel="50000" fill="hold" nodeType="withEffect">
                                  <p:stCondLst>
                                    <p:cond delay="0"/>
                                  </p:stCondLst>
                                  <p:childTnLst>
                                    <p:animMotion origin="layout" path="M 0.12969 -0.25394 L -2.91667E-6 0 " pathEditMode="relative" rAng="0" ptsTypes="AA">
                                      <p:cBhvr>
                                        <p:cTn id="75" dur="1000" fill="hold"/>
                                        <p:tgtEl>
                                          <p:spTgt spid="115"/>
                                        </p:tgtEl>
                                        <p:attrNameLst>
                                          <p:attrName>ppt_x</p:attrName>
                                          <p:attrName>ppt_y</p:attrName>
                                        </p:attrNameLst>
                                      </p:cBhvr>
                                      <p:rCtr x="-6484" y="12685"/>
                                    </p:animMotion>
                                  </p:childTnLst>
                                </p:cTn>
                              </p:par>
                            </p:childTnLst>
                          </p:cTn>
                        </p:par>
                        <p:par>
                          <p:cTn id="76" fill="hold">
                            <p:stCondLst>
                              <p:cond delay="7150"/>
                            </p:stCondLst>
                            <p:childTnLst>
                              <p:par>
                                <p:cTn id="77" presetID="22" presetClass="entr" presetSubtype="2" fill="hold" grpId="0" nodeType="afterEffect">
                                  <p:stCondLst>
                                    <p:cond delay="0"/>
                                  </p:stCondLst>
                                  <p:childTnLst>
                                    <p:set>
                                      <p:cBhvr>
                                        <p:cTn id="78" dur="1" fill="hold">
                                          <p:stCondLst>
                                            <p:cond delay="0"/>
                                          </p:stCondLst>
                                        </p:cTn>
                                        <p:tgtEl>
                                          <p:spTgt spid="94"/>
                                        </p:tgtEl>
                                        <p:attrNameLst>
                                          <p:attrName>style.visibility</p:attrName>
                                        </p:attrNameLst>
                                      </p:cBhvr>
                                      <p:to>
                                        <p:strVal val="visible"/>
                                      </p:to>
                                    </p:set>
                                    <p:animEffect transition="in" filter="wipe(right)">
                                      <p:cBhvr>
                                        <p:cTn id="79" dur="500"/>
                                        <p:tgtEl>
                                          <p:spTgt spid="94"/>
                                        </p:tgtEl>
                                      </p:cBhvr>
                                    </p:animEffect>
                                  </p:childTnLst>
                                </p:cTn>
                              </p:par>
                              <p:par>
                                <p:cTn id="80" presetID="22" presetClass="entr" presetSubtype="2" fill="hold" grpId="0" nodeType="withEffect">
                                  <p:stCondLst>
                                    <p:cond delay="0"/>
                                  </p:stCondLst>
                                  <p:childTnLst>
                                    <p:set>
                                      <p:cBhvr>
                                        <p:cTn id="81" dur="1" fill="hold">
                                          <p:stCondLst>
                                            <p:cond delay="0"/>
                                          </p:stCondLst>
                                        </p:cTn>
                                        <p:tgtEl>
                                          <p:spTgt spid="97"/>
                                        </p:tgtEl>
                                        <p:attrNameLst>
                                          <p:attrName>style.visibility</p:attrName>
                                        </p:attrNameLst>
                                      </p:cBhvr>
                                      <p:to>
                                        <p:strVal val="visible"/>
                                      </p:to>
                                    </p:set>
                                    <p:animEffect transition="in" filter="wipe(right)">
                                      <p:cBhvr>
                                        <p:cTn id="82" dur="500"/>
                                        <p:tgtEl>
                                          <p:spTgt spid="97"/>
                                        </p:tgtEl>
                                      </p:cBhvr>
                                    </p:animEffect>
                                  </p:childTnLst>
                                </p:cTn>
                              </p:par>
                              <p:par>
                                <p:cTn id="83" presetID="22" presetClass="entr" presetSubtype="2" fill="hold" grpId="0" nodeType="withEffect">
                                  <p:stCondLst>
                                    <p:cond delay="0"/>
                                  </p:stCondLst>
                                  <p:childTnLst>
                                    <p:set>
                                      <p:cBhvr>
                                        <p:cTn id="84" dur="1" fill="hold">
                                          <p:stCondLst>
                                            <p:cond delay="0"/>
                                          </p:stCondLst>
                                        </p:cTn>
                                        <p:tgtEl>
                                          <p:spTgt spid="180"/>
                                        </p:tgtEl>
                                        <p:attrNameLst>
                                          <p:attrName>style.visibility</p:attrName>
                                        </p:attrNameLst>
                                      </p:cBhvr>
                                      <p:to>
                                        <p:strVal val="visible"/>
                                      </p:to>
                                    </p:set>
                                    <p:animEffect transition="in" filter="wipe(right)">
                                      <p:cBhvr>
                                        <p:cTn id="85" dur="500"/>
                                        <p:tgtEl>
                                          <p:spTgt spid="180"/>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181"/>
                                        </p:tgtEl>
                                        <p:attrNameLst>
                                          <p:attrName>style.visibility</p:attrName>
                                        </p:attrNameLst>
                                      </p:cBhvr>
                                      <p:to>
                                        <p:strVal val="visible"/>
                                      </p:to>
                                    </p:set>
                                    <p:animEffect transition="in" filter="wipe(right)">
                                      <p:cBhvr>
                                        <p:cTn id="88" dur="500"/>
                                        <p:tgtEl>
                                          <p:spTgt spid="181"/>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95"/>
                                        </p:tgtEl>
                                        <p:attrNameLst>
                                          <p:attrName>style.visibility</p:attrName>
                                        </p:attrNameLst>
                                      </p:cBhvr>
                                      <p:to>
                                        <p:strVal val="visible"/>
                                      </p:to>
                                    </p:set>
                                    <p:animEffect transition="in" filter="wipe(left)">
                                      <p:cBhvr>
                                        <p:cTn id="91" dur="500"/>
                                        <p:tgtEl>
                                          <p:spTgt spid="95"/>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96"/>
                                        </p:tgtEl>
                                        <p:attrNameLst>
                                          <p:attrName>style.visibility</p:attrName>
                                        </p:attrNameLst>
                                      </p:cBhvr>
                                      <p:to>
                                        <p:strVal val="visible"/>
                                      </p:to>
                                    </p:set>
                                    <p:animEffect transition="in" filter="wipe(left)">
                                      <p:cBhvr>
                                        <p:cTn id="94" dur="500"/>
                                        <p:tgtEl>
                                          <p:spTgt spid="96"/>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182"/>
                                        </p:tgtEl>
                                        <p:attrNameLst>
                                          <p:attrName>style.visibility</p:attrName>
                                        </p:attrNameLst>
                                      </p:cBhvr>
                                      <p:to>
                                        <p:strVal val="visible"/>
                                      </p:to>
                                    </p:set>
                                    <p:animEffect transition="in" filter="wipe(left)">
                                      <p:cBhvr>
                                        <p:cTn id="97" dur="500"/>
                                        <p:tgtEl>
                                          <p:spTgt spid="182"/>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183"/>
                                        </p:tgtEl>
                                        <p:attrNameLst>
                                          <p:attrName>style.visibility</p:attrName>
                                        </p:attrNameLst>
                                      </p:cBhvr>
                                      <p:to>
                                        <p:strVal val="visible"/>
                                      </p:to>
                                    </p:set>
                                    <p:animEffect transition="in" filter="wipe(left)">
                                      <p:cBhvr>
                                        <p:cTn id="100" dur="500"/>
                                        <p:tgtEl>
                                          <p:spTgt spid="1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4" grpId="0"/>
      <p:bldP spid="95" grpId="0"/>
      <p:bldP spid="96" grpId="0"/>
      <p:bldP spid="97" grpId="0"/>
      <p:bldP spid="98" grpId="0" animBg="1"/>
      <p:bldP spid="99" grpId="0" animBg="1"/>
      <p:bldP spid="100" grpId="0" animBg="1"/>
      <p:bldP spid="101" grpId="0" animBg="1"/>
      <p:bldP spid="180" grpId="0"/>
      <p:bldP spid="181" grpId="0"/>
      <p:bldP spid="182" grpId="0"/>
      <p:bldP spid="18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圆角矩形 76"/>
          <p:cNvSpPr/>
          <p:nvPr/>
        </p:nvSpPr>
        <p:spPr>
          <a:xfrm>
            <a:off x="2780155" y="1216879"/>
            <a:ext cx="3583687" cy="494625"/>
          </a:xfrm>
          <a:prstGeom prst="roundRect">
            <a:avLst>
              <a:gd name="adj" fmla="val 42270"/>
            </a:avLst>
          </a:prstGeom>
          <a:gradFill>
            <a:gsLst>
              <a:gs pos="99000">
                <a:sysClr val="window" lastClr="FFFFFF"/>
              </a:gs>
              <a:gs pos="0">
                <a:sysClr val="window" lastClr="FFFFFF">
                  <a:lumMod val="95000"/>
                </a:sysClr>
              </a:gs>
            </a:gsLst>
            <a:lin ang="0" scaled="0"/>
          </a:gradFill>
          <a:ln w="12700" cap="flat" cmpd="sng" algn="ctr">
            <a:noFill/>
            <a:prstDash val="solid"/>
            <a:miter lim="800000"/>
          </a:ln>
          <a:effectLst>
            <a:innerShdw blurRad="63500" dist="12700" dir="162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FFA538"/>
                </a:solidFill>
                <a:effectLst/>
                <a:uLnTx/>
                <a:uFillTx/>
                <a:latin typeface="微软雅黑" panose="020B0503020204020204" pitchFamily="34" charset="-122"/>
                <a:ea typeface="微软雅黑" panose="020B0503020204020204" pitchFamily="34" charset="-122"/>
                <a:cs typeface="+mn-cs"/>
              </a:rPr>
              <a:t>单击添加标题</a:t>
            </a:r>
            <a:endParaRPr kumimoji="0" lang="zh-CN" altLang="en-US" sz="1800" b="1" i="0" u="none" strike="noStrike" kern="0" cap="none" spc="0" normalizeH="0" baseline="0" noProof="0" dirty="0">
              <a:ln>
                <a:noFill/>
              </a:ln>
              <a:solidFill>
                <a:srgbClr val="FFA538"/>
              </a:solidFill>
              <a:effectLst/>
              <a:uLnTx/>
              <a:uFillTx/>
              <a:latin typeface="微软雅黑" panose="020B0503020204020204" pitchFamily="34" charset="-122"/>
              <a:ea typeface="微软雅黑" panose="020B0503020204020204" pitchFamily="34" charset="-122"/>
              <a:cs typeface="+mn-cs"/>
            </a:endParaRPr>
          </a:p>
        </p:txBody>
      </p:sp>
      <p:grpSp>
        <p:nvGrpSpPr>
          <p:cNvPr id="78" name="组合 77"/>
          <p:cNvGrpSpPr/>
          <p:nvPr/>
        </p:nvGrpSpPr>
        <p:grpSpPr>
          <a:xfrm>
            <a:off x="3611960" y="2907464"/>
            <a:ext cx="1764482" cy="1742343"/>
            <a:chOff x="4943191" y="2548311"/>
            <a:chExt cx="2352336" cy="2323662"/>
          </a:xfrm>
        </p:grpSpPr>
        <p:sp>
          <p:nvSpPr>
            <p:cNvPr id="79" name="任意多边形 78"/>
            <p:cNvSpPr/>
            <p:nvPr/>
          </p:nvSpPr>
          <p:spPr>
            <a:xfrm>
              <a:off x="4943191" y="2548311"/>
              <a:ext cx="2352336" cy="2323662"/>
            </a:xfrm>
            <a:custGeom>
              <a:avLst/>
              <a:gdLst>
                <a:gd name="connsiteX0" fmla="*/ 2374973 w 4757647"/>
                <a:gd name="connsiteY0" fmla="*/ 0 h 4743226"/>
                <a:gd name="connsiteX1" fmla="*/ 4173714 w 4757647"/>
                <a:gd name="connsiteY1" fmla="*/ 822061 h 4743226"/>
                <a:gd name="connsiteX2" fmla="*/ 4277739 w 4757647"/>
                <a:gd name="connsiteY2" fmla="*/ 952822 h 4743226"/>
                <a:gd name="connsiteX3" fmla="*/ 4282358 w 4757647"/>
                <a:gd name="connsiteY3" fmla="*/ 951360 h 4743226"/>
                <a:gd name="connsiteX4" fmla="*/ 4300850 w 4757647"/>
                <a:gd name="connsiteY4" fmla="*/ 974606 h 4743226"/>
                <a:gd name="connsiteX5" fmla="*/ 4708119 w 4757647"/>
                <a:gd name="connsiteY5" fmla="*/ 1895475 h 4743226"/>
                <a:gd name="connsiteX6" fmla="*/ 4717082 w 4757647"/>
                <a:gd name="connsiteY6" fmla="*/ 1954202 h 4743226"/>
                <a:gd name="connsiteX7" fmla="*/ 4719203 w 4757647"/>
                <a:gd name="connsiteY7" fmla="*/ 1952935 h 4743226"/>
                <a:gd name="connsiteX8" fmla="*/ 4745365 w 4757647"/>
                <a:gd name="connsiteY8" fmla="*/ 2124356 h 4743226"/>
                <a:gd name="connsiteX9" fmla="*/ 4757647 w 4757647"/>
                <a:gd name="connsiteY9" fmla="*/ 2367577 h 4743226"/>
                <a:gd name="connsiteX10" fmla="*/ 4650700 w 4757647"/>
                <a:gd name="connsiteY10" fmla="*/ 3074967 h 4743226"/>
                <a:gd name="connsiteX11" fmla="*/ 4604608 w 4757647"/>
                <a:gd name="connsiteY11" fmla="*/ 3200901 h 4743226"/>
                <a:gd name="connsiteX12" fmla="*/ 4609798 w 4757647"/>
                <a:gd name="connsiteY12" fmla="*/ 3198442 h 4743226"/>
                <a:gd name="connsiteX13" fmla="*/ 4576160 w 4757647"/>
                <a:gd name="connsiteY13" fmla="*/ 3290347 h 4743226"/>
                <a:gd name="connsiteX14" fmla="*/ 2384276 w 4757647"/>
                <a:gd name="connsiteY14" fmla="*/ 4743226 h 4743226"/>
                <a:gd name="connsiteX15" fmla="*/ 192392 w 4757647"/>
                <a:gd name="connsiteY15" fmla="*/ 3290347 h 4743226"/>
                <a:gd name="connsiteX16" fmla="*/ 161303 w 4757647"/>
                <a:gd name="connsiteY16" fmla="*/ 3205408 h 4743226"/>
                <a:gd name="connsiteX17" fmla="*/ 153302 w 4757647"/>
                <a:gd name="connsiteY17" fmla="*/ 3201618 h 4743226"/>
                <a:gd name="connsiteX18" fmla="*/ 106947 w 4757647"/>
                <a:gd name="connsiteY18" fmla="*/ 3074967 h 4743226"/>
                <a:gd name="connsiteX19" fmla="*/ 0 w 4757647"/>
                <a:gd name="connsiteY19" fmla="*/ 2367577 h 4743226"/>
                <a:gd name="connsiteX20" fmla="*/ 12281 w 4757647"/>
                <a:gd name="connsiteY20" fmla="*/ 2124356 h 4743226"/>
                <a:gd name="connsiteX21" fmla="*/ 37193 w 4757647"/>
                <a:gd name="connsiteY21" fmla="*/ 1961128 h 4743226"/>
                <a:gd name="connsiteX22" fmla="*/ 37116 w 4757647"/>
                <a:gd name="connsiteY22" fmla="*/ 1961090 h 4743226"/>
                <a:gd name="connsiteX23" fmla="*/ 47129 w 4757647"/>
                <a:gd name="connsiteY23" fmla="*/ 1895475 h 4743226"/>
                <a:gd name="connsiteX24" fmla="*/ 454400 w 4757647"/>
                <a:gd name="connsiteY24" fmla="*/ 974606 h 4743226"/>
                <a:gd name="connsiteX25" fmla="*/ 472892 w 4757647"/>
                <a:gd name="connsiteY25" fmla="*/ 951360 h 4743226"/>
                <a:gd name="connsiteX26" fmla="*/ 473274 w 4757647"/>
                <a:gd name="connsiteY26" fmla="*/ 951481 h 4743226"/>
                <a:gd name="connsiteX27" fmla="*/ 576232 w 4757647"/>
                <a:gd name="connsiteY27" fmla="*/ 822061 h 4743226"/>
                <a:gd name="connsiteX28" fmla="*/ 2374973 w 4757647"/>
                <a:gd name="connsiteY28" fmla="*/ 0 h 4743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757647" h="4743226">
                  <a:moveTo>
                    <a:pt x="2374973" y="0"/>
                  </a:moveTo>
                  <a:cubicBezTo>
                    <a:pt x="3093451" y="0"/>
                    <a:pt x="3737534" y="318523"/>
                    <a:pt x="4173714" y="822061"/>
                  </a:cubicBezTo>
                  <a:lnTo>
                    <a:pt x="4277739" y="952822"/>
                  </a:lnTo>
                  <a:lnTo>
                    <a:pt x="4282358" y="951360"/>
                  </a:lnTo>
                  <a:lnTo>
                    <a:pt x="4300850" y="974606"/>
                  </a:lnTo>
                  <a:cubicBezTo>
                    <a:pt x="4497482" y="1244209"/>
                    <a:pt x="4638802" y="1556728"/>
                    <a:pt x="4708119" y="1895475"/>
                  </a:cubicBezTo>
                  <a:lnTo>
                    <a:pt x="4717082" y="1954202"/>
                  </a:lnTo>
                  <a:lnTo>
                    <a:pt x="4719203" y="1952935"/>
                  </a:lnTo>
                  <a:lnTo>
                    <a:pt x="4745365" y="2124356"/>
                  </a:lnTo>
                  <a:cubicBezTo>
                    <a:pt x="4753487" y="2204325"/>
                    <a:pt x="4757647" y="2285465"/>
                    <a:pt x="4757647" y="2367577"/>
                  </a:cubicBezTo>
                  <a:cubicBezTo>
                    <a:pt x="4757647" y="2613912"/>
                    <a:pt x="4720205" y="2851503"/>
                    <a:pt x="4650700" y="3074967"/>
                  </a:cubicBezTo>
                  <a:lnTo>
                    <a:pt x="4604608" y="3200901"/>
                  </a:lnTo>
                  <a:lnTo>
                    <a:pt x="4609798" y="3198442"/>
                  </a:lnTo>
                  <a:lnTo>
                    <a:pt x="4576160" y="3290347"/>
                  </a:lnTo>
                  <a:cubicBezTo>
                    <a:pt x="4215035" y="4144143"/>
                    <a:pt x="3369617" y="4743226"/>
                    <a:pt x="2384276" y="4743226"/>
                  </a:cubicBezTo>
                  <a:cubicBezTo>
                    <a:pt x="1398935" y="4743226"/>
                    <a:pt x="553518" y="4144143"/>
                    <a:pt x="192392" y="3290347"/>
                  </a:cubicBezTo>
                  <a:lnTo>
                    <a:pt x="161303" y="3205408"/>
                  </a:lnTo>
                  <a:lnTo>
                    <a:pt x="153302" y="3201618"/>
                  </a:lnTo>
                  <a:lnTo>
                    <a:pt x="106947" y="3074967"/>
                  </a:lnTo>
                  <a:cubicBezTo>
                    <a:pt x="37443" y="2851503"/>
                    <a:pt x="0" y="2613912"/>
                    <a:pt x="0" y="2367577"/>
                  </a:cubicBezTo>
                  <a:cubicBezTo>
                    <a:pt x="0" y="2285465"/>
                    <a:pt x="4160" y="2204325"/>
                    <a:pt x="12281" y="2124356"/>
                  </a:cubicBezTo>
                  <a:lnTo>
                    <a:pt x="37193" y="1961128"/>
                  </a:lnTo>
                  <a:lnTo>
                    <a:pt x="37116" y="1961090"/>
                  </a:lnTo>
                  <a:lnTo>
                    <a:pt x="47129" y="1895475"/>
                  </a:lnTo>
                  <a:cubicBezTo>
                    <a:pt x="116447" y="1556728"/>
                    <a:pt x="257767" y="1244209"/>
                    <a:pt x="454400" y="974606"/>
                  </a:cubicBezTo>
                  <a:lnTo>
                    <a:pt x="472892" y="951360"/>
                  </a:lnTo>
                  <a:lnTo>
                    <a:pt x="473274" y="951481"/>
                  </a:lnTo>
                  <a:lnTo>
                    <a:pt x="576232" y="822061"/>
                  </a:lnTo>
                  <a:cubicBezTo>
                    <a:pt x="1012412" y="318523"/>
                    <a:pt x="1656495" y="0"/>
                    <a:pt x="2374973" y="0"/>
                  </a:cubicBezTo>
                  <a:close/>
                </a:path>
              </a:pathLst>
            </a:custGeom>
            <a:gradFill>
              <a:gsLst>
                <a:gs pos="0">
                  <a:sysClr val="window" lastClr="FFFFFF">
                    <a:lumMod val="95000"/>
                  </a:sysClr>
                </a:gs>
                <a:gs pos="100000">
                  <a:srgbClr val="B2B2B2"/>
                </a:gs>
              </a:gsLst>
              <a:lin ang="2700000" scaled="1"/>
            </a:gra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nvGrpSpPr>
            <p:cNvPr id="80" name="Group 35"/>
            <p:cNvGrpSpPr>
              <a:grpSpLocks noChangeAspect="1"/>
            </p:cNvGrpSpPr>
            <p:nvPr/>
          </p:nvGrpSpPr>
          <p:grpSpPr bwMode="auto">
            <a:xfrm>
              <a:off x="5065569" y="2571531"/>
              <a:ext cx="2173536" cy="2107672"/>
              <a:chOff x="3477" y="1809"/>
              <a:chExt cx="726" cy="704"/>
            </a:xfrm>
            <a:noFill/>
          </p:grpSpPr>
          <p:sp>
            <p:nvSpPr>
              <p:cNvPr id="81" name="Freeform 36"/>
              <p:cNvSpPr>
                <a:spLocks/>
              </p:cNvSpPr>
              <p:nvPr/>
            </p:nvSpPr>
            <p:spPr bwMode="auto">
              <a:xfrm>
                <a:off x="3928" y="1833"/>
                <a:ext cx="15" cy="12"/>
              </a:xfrm>
              <a:custGeom>
                <a:avLst/>
                <a:gdLst>
                  <a:gd name="T0" fmla="*/ 5 w 6"/>
                  <a:gd name="T1" fmla="*/ 0 h 5"/>
                  <a:gd name="T2" fmla="*/ 0 w 6"/>
                  <a:gd name="T3" fmla="*/ 0 h 5"/>
                  <a:gd name="T4" fmla="*/ 0 w 6"/>
                  <a:gd name="T5" fmla="*/ 3 h 5"/>
                  <a:gd name="T6" fmla="*/ 0 w 6"/>
                  <a:gd name="T7" fmla="*/ 4 h 5"/>
                  <a:gd name="T8" fmla="*/ 0 w 6"/>
                  <a:gd name="T9" fmla="*/ 5 h 5"/>
                  <a:gd name="T10" fmla="*/ 1 w 6"/>
                  <a:gd name="T11" fmla="*/ 5 h 5"/>
                  <a:gd name="T12" fmla="*/ 5 w 6"/>
                  <a:gd name="T13" fmla="*/ 5 h 5"/>
                  <a:gd name="T14" fmla="*/ 6 w 6"/>
                  <a:gd name="T15" fmla="*/ 5 h 5"/>
                  <a:gd name="T16" fmla="*/ 6 w 6"/>
                  <a:gd name="T17" fmla="*/ 5 h 5"/>
                  <a:gd name="T18" fmla="*/ 6 w 6"/>
                  <a:gd name="T19" fmla="*/ 5 h 5"/>
                  <a:gd name="T20" fmla="*/ 6 w 6"/>
                  <a:gd name="T21" fmla="*/ 4 h 5"/>
                  <a:gd name="T22" fmla="*/ 6 w 6"/>
                  <a:gd name="T23" fmla="*/ 3 h 5"/>
                  <a:gd name="T24" fmla="*/ 6 w 6"/>
                  <a:gd name="T25" fmla="*/ 3 h 5"/>
                  <a:gd name="T26" fmla="*/ 5 w 6"/>
                  <a:gd name="T27" fmla="*/ 2 h 5"/>
                  <a:gd name="T28" fmla="*/ 5 w 6"/>
                  <a:gd name="T29" fmla="*/ 2 h 5"/>
                  <a:gd name="T30" fmla="*/ 5 w 6"/>
                  <a:gd name="T31" fmla="*/ 1 h 5"/>
                  <a:gd name="T32" fmla="*/ 5 w 6"/>
                  <a:gd name="T3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5" y="0"/>
                    </a:moveTo>
                    <a:cubicBezTo>
                      <a:pt x="0" y="0"/>
                      <a:pt x="0" y="0"/>
                      <a:pt x="0" y="0"/>
                    </a:cubicBezTo>
                    <a:cubicBezTo>
                      <a:pt x="0" y="3"/>
                      <a:pt x="0" y="3"/>
                      <a:pt x="0" y="3"/>
                    </a:cubicBezTo>
                    <a:cubicBezTo>
                      <a:pt x="0" y="4"/>
                      <a:pt x="0" y="4"/>
                      <a:pt x="0" y="4"/>
                    </a:cubicBezTo>
                    <a:cubicBezTo>
                      <a:pt x="0" y="4"/>
                      <a:pt x="0" y="4"/>
                      <a:pt x="0" y="5"/>
                    </a:cubicBezTo>
                    <a:cubicBezTo>
                      <a:pt x="1" y="5"/>
                      <a:pt x="1" y="5"/>
                      <a:pt x="1" y="5"/>
                    </a:cubicBezTo>
                    <a:cubicBezTo>
                      <a:pt x="5" y="5"/>
                      <a:pt x="5" y="5"/>
                      <a:pt x="5" y="5"/>
                    </a:cubicBezTo>
                    <a:cubicBezTo>
                      <a:pt x="6" y="5"/>
                      <a:pt x="6" y="5"/>
                      <a:pt x="6" y="5"/>
                    </a:cubicBezTo>
                    <a:cubicBezTo>
                      <a:pt x="6" y="5"/>
                      <a:pt x="6" y="5"/>
                      <a:pt x="6" y="5"/>
                    </a:cubicBezTo>
                    <a:cubicBezTo>
                      <a:pt x="6" y="5"/>
                      <a:pt x="6" y="5"/>
                      <a:pt x="6" y="5"/>
                    </a:cubicBezTo>
                    <a:cubicBezTo>
                      <a:pt x="6" y="4"/>
                      <a:pt x="6" y="4"/>
                      <a:pt x="6" y="4"/>
                    </a:cubicBezTo>
                    <a:cubicBezTo>
                      <a:pt x="6" y="4"/>
                      <a:pt x="6" y="4"/>
                      <a:pt x="6" y="3"/>
                    </a:cubicBezTo>
                    <a:cubicBezTo>
                      <a:pt x="6" y="3"/>
                      <a:pt x="6" y="3"/>
                      <a:pt x="6" y="3"/>
                    </a:cubicBezTo>
                    <a:cubicBezTo>
                      <a:pt x="6" y="3"/>
                      <a:pt x="6" y="3"/>
                      <a:pt x="5" y="2"/>
                    </a:cubicBezTo>
                    <a:cubicBezTo>
                      <a:pt x="5" y="2"/>
                      <a:pt x="5" y="2"/>
                      <a:pt x="5" y="2"/>
                    </a:cubicBezTo>
                    <a:cubicBezTo>
                      <a:pt x="5" y="1"/>
                      <a:pt x="5" y="1"/>
                      <a:pt x="5" y="1"/>
                    </a:cubicBezTo>
                    <a:cubicBezTo>
                      <a:pt x="5" y="0"/>
                      <a:pt x="5" y="0"/>
                      <a:pt x="5" y="0"/>
                    </a:cubicBezTo>
                  </a:path>
                </a:pathLst>
              </a:custGeom>
              <a:grpFill/>
              <a:ln w="15875">
                <a:solidFill>
                  <a:sysClr val="window" lastClr="FFFFFF">
                    <a:lumMod val="65000"/>
                  </a:sysClr>
                </a:solidFill>
                <a:prstDash val="solid"/>
                <a:round/>
                <a:headEnd/>
                <a:tailEnd/>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82" name="Freeform 37"/>
              <p:cNvSpPr>
                <a:spLocks/>
              </p:cNvSpPr>
              <p:nvPr/>
            </p:nvSpPr>
            <p:spPr bwMode="auto">
              <a:xfrm>
                <a:off x="3928" y="1840"/>
                <a:ext cx="34" cy="33"/>
              </a:xfrm>
              <a:custGeom>
                <a:avLst/>
                <a:gdLst>
                  <a:gd name="T0" fmla="*/ 7 w 14"/>
                  <a:gd name="T1" fmla="*/ 0 h 14"/>
                  <a:gd name="T2" fmla="*/ 6 w 14"/>
                  <a:gd name="T3" fmla="*/ 0 h 14"/>
                  <a:gd name="T4" fmla="*/ 6 w 14"/>
                  <a:gd name="T5" fmla="*/ 1 h 14"/>
                  <a:gd name="T6" fmla="*/ 6 w 14"/>
                  <a:gd name="T7" fmla="*/ 2 h 14"/>
                  <a:gd name="T8" fmla="*/ 6 w 14"/>
                  <a:gd name="T9" fmla="*/ 2 h 14"/>
                  <a:gd name="T10" fmla="*/ 6 w 14"/>
                  <a:gd name="T11" fmla="*/ 2 h 14"/>
                  <a:gd name="T12" fmla="*/ 5 w 14"/>
                  <a:gd name="T13" fmla="*/ 3 h 14"/>
                  <a:gd name="T14" fmla="*/ 5 w 14"/>
                  <a:gd name="T15" fmla="*/ 3 h 14"/>
                  <a:gd name="T16" fmla="*/ 4 w 14"/>
                  <a:gd name="T17" fmla="*/ 3 h 14"/>
                  <a:gd name="T18" fmla="*/ 4 w 14"/>
                  <a:gd name="T19" fmla="*/ 3 h 14"/>
                  <a:gd name="T20" fmla="*/ 3 w 14"/>
                  <a:gd name="T21" fmla="*/ 3 h 14"/>
                  <a:gd name="T22" fmla="*/ 3 w 14"/>
                  <a:gd name="T23" fmla="*/ 4 h 14"/>
                  <a:gd name="T24" fmla="*/ 3 w 14"/>
                  <a:gd name="T25" fmla="*/ 4 h 14"/>
                  <a:gd name="T26" fmla="*/ 3 w 14"/>
                  <a:gd name="T27" fmla="*/ 4 h 14"/>
                  <a:gd name="T28" fmla="*/ 3 w 14"/>
                  <a:gd name="T29" fmla="*/ 4 h 14"/>
                  <a:gd name="T30" fmla="*/ 2 w 14"/>
                  <a:gd name="T31" fmla="*/ 4 h 14"/>
                  <a:gd name="T32" fmla="*/ 1 w 14"/>
                  <a:gd name="T33" fmla="*/ 4 h 14"/>
                  <a:gd name="T34" fmla="*/ 0 w 14"/>
                  <a:gd name="T35" fmla="*/ 5 h 14"/>
                  <a:gd name="T36" fmla="*/ 0 w 14"/>
                  <a:gd name="T37" fmla="*/ 6 h 14"/>
                  <a:gd name="T38" fmla="*/ 0 w 14"/>
                  <a:gd name="T39" fmla="*/ 6 h 14"/>
                  <a:gd name="T40" fmla="*/ 0 w 14"/>
                  <a:gd name="T41" fmla="*/ 9 h 14"/>
                  <a:gd name="T42" fmla="*/ 1 w 14"/>
                  <a:gd name="T43" fmla="*/ 9 h 14"/>
                  <a:gd name="T44" fmla="*/ 1 w 14"/>
                  <a:gd name="T45" fmla="*/ 9 h 14"/>
                  <a:gd name="T46" fmla="*/ 1 w 14"/>
                  <a:gd name="T47" fmla="*/ 9 h 14"/>
                  <a:gd name="T48" fmla="*/ 1 w 14"/>
                  <a:gd name="T49" fmla="*/ 9 h 14"/>
                  <a:gd name="T50" fmla="*/ 1 w 14"/>
                  <a:gd name="T51" fmla="*/ 11 h 14"/>
                  <a:gd name="T52" fmla="*/ 2 w 14"/>
                  <a:gd name="T53" fmla="*/ 11 h 14"/>
                  <a:gd name="T54" fmla="*/ 3 w 14"/>
                  <a:gd name="T55" fmla="*/ 11 h 14"/>
                  <a:gd name="T56" fmla="*/ 3 w 14"/>
                  <a:gd name="T57" fmla="*/ 11 h 14"/>
                  <a:gd name="T58" fmla="*/ 3 w 14"/>
                  <a:gd name="T59" fmla="*/ 11 h 14"/>
                  <a:gd name="T60" fmla="*/ 3 w 14"/>
                  <a:gd name="T61" fmla="*/ 13 h 14"/>
                  <a:gd name="T62" fmla="*/ 5 w 14"/>
                  <a:gd name="T63" fmla="*/ 13 h 14"/>
                  <a:gd name="T64" fmla="*/ 6 w 14"/>
                  <a:gd name="T65" fmla="*/ 14 h 14"/>
                  <a:gd name="T66" fmla="*/ 7 w 14"/>
                  <a:gd name="T67" fmla="*/ 14 h 14"/>
                  <a:gd name="T68" fmla="*/ 9 w 14"/>
                  <a:gd name="T69" fmla="*/ 13 h 14"/>
                  <a:gd name="T70" fmla="*/ 10 w 14"/>
                  <a:gd name="T71" fmla="*/ 13 h 14"/>
                  <a:gd name="T72" fmla="*/ 10 w 14"/>
                  <a:gd name="T73" fmla="*/ 12 h 14"/>
                  <a:gd name="T74" fmla="*/ 11 w 14"/>
                  <a:gd name="T75" fmla="*/ 12 h 14"/>
                  <a:gd name="T76" fmla="*/ 12 w 14"/>
                  <a:gd name="T77" fmla="*/ 12 h 14"/>
                  <a:gd name="T78" fmla="*/ 13 w 14"/>
                  <a:gd name="T79" fmla="*/ 8 h 14"/>
                  <a:gd name="T80" fmla="*/ 13 w 14"/>
                  <a:gd name="T81" fmla="*/ 7 h 14"/>
                  <a:gd name="T82" fmla="*/ 12 w 14"/>
                  <a:gd name="T83" fmla="*/ 5 h 14"/>
                  <a:gd name="T84" fmla="*/ 12 w 14"/>
                  <a:gd name="T85" fmla="*/ 5 h 14"/>
                  <a:gd name="T86" fmla="*/ 12 w 14"/>
                  <a:gd name="T87" fmla="*/ 5 h 14"/>
                  <a:gd name="T88" fmla="*/ 13 w 14"/>
                  <a:gd name="T89" fmla="*/ 4 h 14"/>
                  <a:gd name="T90" fmla="*/ 13 w 14"/>
                  <a:gd name="T91" fmla="*/ 2 h 14"/>
                  <a:gd name="T92" fmla="*/ 13 w 14"/>
                  <a:gd name="T93" fmla="*/ 2 h 14"/>
                  <a:gd name="T94" fmla="*/ 12 w 14"/>
                  <a:gd name="T95" fmla="*/ 2 h 14"/>
                  <a:gd name="T96" fmla="*/ 12 w 14"/>
                  <a:gd name="T97" fmla="*/ 1 h 14"/>
                  <a:gd name="T98" fmla="*/ 11 w 14"/>
                  <a:gd name="T99" fmla="*/ 1 h 14"/>
                  <a:gd name="T100" fmla="*/ 8 w 14"/>
                  <a:gd name="T101" fmla="*/ 0 h 14"/>
                  <a:gd name="T102" fmla="*/ 8 w 14"/>
                  <a:gd name="T103" fmla="*/ 0 h 14"/>
                  <a:gd name="T104" fmla="*/ 7 w 14"/>
                  <a:gd name="T105" fmla="*/ 0 h 14"/>
                  <a:gd name="T106" fmla="*/ 7 w 14"/>
                  <a:gd name="T107" fmla="*/ 0 h 14"/>
                  <a:gd name="T108" fmla="*/ 7 w 14"/>
                  <a:gd name="T10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 h="14">
                    <a:moveTo>
                      <a:pt x="7" y="0"/>
                    </a:moveTo>
                    <a:cubicBezTo>
                      <a:pt x="7" y="0"/>
                      <a:pt x="6" y="0"/>
                      <a:pt x="6" y="0"/>
                    </a:cubicBezTo>
                    <a:cubicBezTo>
                      <a:pt x="6" y="1"/>
                      <a:pt x="6" y="1"/>
                      <a:pt x="6" y="1"/>
                    </a:cubicBezTo>
                    <a:cubicBezTo>
                      <a:pt x="6" y="2"/>
                      <a:pt x="6" y="2"/>
                      <a:pt x="6" y="2"/>
                    </a:cubicBezTo>
                    <a:cubicBezTo>
                      <a:pt x="6" y="2"/>
                      <a:pt x="6" y="2"/>
                      <a:pt x="6" y="2"/>
                    </a:cubicBezTo>
                    <a:cubicBezTo>
                      <a:pt x="6" y="2"/>
                      <a:pt x="6" y="2"/>
                      <a:pt x="6" y="2"/>
                    </a:cubicBezTo>
                    <a:cubicBezTo>
                      <a:pt x="5" y="3"/>
                      <a:pt x="5" y="3"/>
                      <a:pt x="5" y="3"/>
                    </a:cubicBezTo>
                    <a:cubicBezTo>
                      <a:pt x="5" y="3"/>
                      <a:pt x="5" y="3"/>
                      <a:pt x="5" y="3"/>
                    </a:cubicBezTo>
                    <a:cubicBezTo>
                      <a:pt x="4" y="3"/>
                      <a:pt x="4" y="3"/>
                      <a:pt x="4" y="3"/>
                    </a:cubicBezTo>
                    <a:cubicBezTo>
                      <a:pt x="4" y="3"/>
                      <a:pt x="4" y="3"/>
                      <a:pt x="4" y="3"/>
                    </a:cubicBezTo>
                    <a:cubicBezTo>
                      <a:pt x="3" y="3"/>
                      <a:pt x="3" y="3"/>
                      <a:pt x="3" y="3"/>
                    </a:cubicBezTo>
                    <a:cubicBezTo>
                      <a:pt x="3" y="4"/>
                      <a:pt x="3" y="4"/>
                      <a:pt x="3" y="4"/>
                    </a:cubicBezTo>
                    <a:cubicBezTo>
                      <a:pt x="3" y="4"/>
                      <a:pt x="3" y="4"/>
                      <a:pt x="3" y="4"/>
                    </a:cubicBezTo>
                    <a:cubicBezTo>
                      <a:pt x="3" y="4"/>
                      <a:pt x="3" y="4"/>
                      <a:pt x="3" y="4"/>
                    </a:cubicBezTo>
                    <a:cubicBezTo>
                      <a:pt x="3" y="4"/>
                      <a:pt x="3" y="4"/>
                      <a:pt x="3" y="4"/>
                    </a:cubicBezTo>
                    <a:cubicBezTo>
                      <a:pt x="2" y="4"/>
                      <a:pt x="2" y="4"/>
                      <a:pt x="2" y="4"/>
                    </a:cubicBezTo>
                    <a:cubicBezTo>
                      <a:pt x="1" y="4"/>
                      <a:pt x="1" y="4"/>
                      <a:pt x="1" y="4"/>
                    </a:cubicBezTo>
                    <a:cubicBezTo>
                      <a:pt x="1" y="4"/>
                      <a:pt x="1" y="4"/>
                      <a:pt x="0" y="5"/>
                    </a:cubicBezTo>
                    <a:cubicBezTo>
                      <a:pt x="0" y="5"/>
                      <a:pt x="0" y="6"/>
                      <a:pt x="0" y="6"/>
                    </a:cubicBezTo>
                    <a:cubicBezTo>
                      <a:pt x="0" y="6"/>
                      <a:pt x="0" y="6"/>
                      <a:pt x="0" y="6"/>
                    </a:cubicBezTo>
                    <a:cubicBezTo>
                      <a:pt x="0" y="9"/>
                      <a:pt x="0" y="9"/>
                      <a:pt x="0" y="9"/>
                    </a:cubicBezTo>
                    <a:cubicBezTo>
                      <a:pt x="1" y="9"/>
                      <a:pt x="1" y="9"/>
                      <a:pt x="1" y="9"/>
                    </a:cubicBezTo>
                    <a:cubicBezTo>
                      <a:pt x="1" y="9"/>
                      <a:pt x="1" y="9"/>
                      <a:pt x="1" y="9"/>
                    </a:cubicBezTo>
                    <a:cubicBezTo>
                      <a:pt x="1" y="9"/>
                      <a:pt x="1" y="9"/>
                      <a:pt x="1" y="9"/>
                    </a:cubicBezTo>
                    <a:cubicBezTo>
                      <a:pt x="1" y="9"/>
                      <a:pt x="1" y="9"/>
                      <a:pt x="1" y="9"/>
                    </a:cubicBezTo>
                    <a:cubicBezTo>
                      <a:pt x="1" y="11"/>
                      <a:pt x="1" y="11"/>
                      <a:pt x="1" y="11"/>
                    </a:cubicBezTo>
                    <a:cubicBezTo>
                      <a:pt x="2" y="11"/>
                      <a:pt x="2" y="11"/>
                      <a:pt x="2" y="11"/>
                    </a:cubicBezTo>
                    <a:cubicBezTo>
                      <a:pt x="3" y="11"/>
                      <a:pt x="3" y="11"/>
                      <a:pt x="3" y="11"/>
                    </a:cubicBezTo>
                    <a:cubicBezTo>
                      <a:pt x="3" y="11"/>
                      <a:pt x="3" y="11"/>
                      <a:pt x="3" y="11"/>
                    </a:cubicBezTo>
                    <a:cubicBezTo>
                      <a:pt x="3" y="11"/>
                      <a:pt x="3" y="11"/>
                      <a:pt x="3" y="11"/>
                    </a:cubicBezTo>
                    <a:cubicBezTo>
                      <a:pt x="3" y="12"/>
                      <a:pt x="3" y="12"/>
                      <a:pt x="3" y="13"/>
                    </a:cubicBezTo>
                    <a:cubicBezTo>
                      <a:pt x="4" y="13"/>
                      <a:pt x="5" y="13"/>
                      <a:pt x="5" y="13"/>
                    </a:cubicBezTo>
                    <a:cubicBezTo>
                      <a:pt x="6" y="14"/>
                      <a:pt x="6" y="14"/>
                      <a:pt x="6" y="14"/>
                    </a:cubicBezTo>
                    <a:cubicBezTo>
                      <a:pt x="7" y="14"/>
                      <a:pt x="7" y="14"/>
                      <a:pt x="7" y="14"/>
                    </a:cubicBezTo>
                    <a:cubicBezTo>
                      <a:pt x="8" y="14"/>
                      <a:pt x="9" y="13"/>
                      <a:pt x="9" y="13"/>
                    </a:cubicBezTo>
                    <a:cubicBezTo>
                      <a:pt x="10" y="13"/>
                      <a:pt x="10" y="13"/>
                      <a:pt x="10" y="13"/>
                    </a:cubicBezTo>
                    <a:cubicBezTo>
                      <a:pt x="10" y="12"/>
                      <a:pt x="10" y="12"/>
                      <a:pt x="10" y="12"/>
                    </a:cubicBezTo>
                    <a:cubicBezTo>
                      <a:pt x="11" y="12"/>
                      <a:pt x="11" y="12"/>
                      <a:pt x="11" y="12"/>
                    </a:cubicBezTo>
                    <a:cubicBezTo>
                      <a:pt x="12" y="12"/>
                      <a:pt x="12" y="12"/>
                      <a:pt x="12" y="12"/>
                    </a:cubicBezTo>
                    <a:cubicBezTo>
                      <a:pt x="13" y="11"/>
                      <a:pt x="14" y="9"/>
                      <a:pt x="13" y="8"/>
                    </a:cubicBezTo>
                    <a:cubicBezTo>
                      <a:pt x="13" y="7"/>
                      <a:pt x="13" y="7"/>
                      <a:pt x="13" y="7"/>
                    </a:cubicBezTo>
                    <a:cubicBezTo>
                      <a:pt x="12" y="6"/>
                      <a:pt x="12" y="6"/>
                      <a:pt x="12" y="5"/>
                    </a:cubicBezTo>
                    <a:cubicBezTo>
                      <a:pt x="12" y="5"/>
                      <a:pt x="12" y="5"/>
                      <a:pt x="12" y="5"/>
                    </a:cubicBezTo>
                    <a:cubicBezTo>
                      <a:pt x="12" y="5"/>
                      <a:pt x="12" y="5"/>
                      <a:pt x="12" y="5"/>
                    </a:cubicBezTo>
                    <a:cubicBezTo>
                      <a:pt x="13" y="5"/>
                      <a:pt x="13" y="5"/>
                      <a:pt x="13" y="4"/>
                    </a:cubicBezTo>
                    <a:cubicBezTo>
                      <a:pt x="13" y="2"/>
                      <a:pt x="13" y="2"/>
                      <a:pt x="13" y="2"/>
                    </a:cubicBezTo>
                    <a:cubicBezTo>
                      <a:pt x="13" y="2"/>
                      <a:pt x="13" y="2"/>
                      <a:pt x="13" y="2"/>
                    </a:cubicBezTo>
                    <a:cubicBezTo>
                      <a:pt x="12" y="2"/>
                      <a:pt x="12" y="2"/>
                      <a:pt x="12" y="2"/>
                    </a:cubicBezTo>
                    <a:cubicBezTo>
                      <a:pt x="12" y="1"/>
                      <a:pt x="12" y="1"/>
                      <a:pt x="12" y="1"/>
                    </a:cubicBezTo>
                    <a:cubicBezTo>
                      <a:pt x="11" y="1"/>
                      <a:pt x="11" y="1"/>
                      <a:pt x="11" y="1"/>
                    </a:cubicBezTo>
                    <a:cubicBezTo>
                      <a:pt x="10" y="0"/>
                      <a:pt x="9" y="0"/>
                      <a:pt x="8" y="0"/>
                    </a:cubicBezTo>
                    <a:cubicBezTo>
                      <a:pt x="8" y="0"/>
                      <a:pt x="8" y="0"/>
                      <a:pt x="8" y="0"/>
                    </a:cubicBezTo>
                    <a:cubicBezTo>
                      <a:pt x="7" y="0"/>
                      <a:pt x="7" y="0"/>
                      <a:pt x="7" y="0"/>
                    </a:cubicBezTo>
                    <a:cubicBezTo>
                      <a:pt x="7" y="0"/>
                      <a:pt x="7" y="0"/>
                      <a:pt x="7" y="0"/>
                    </a:cubicBezTo>
                    <a:cubicBezTo>
                      <a:pt x="7" y="0"/>
                      <a:pt x="7" y="0"/>
                      <a:pt x="7" y="0"/>
                    </a:cubicBezTo>
                  </a:path>
                </a:pathLst>
              </a:custGeom>
              <a:grpFill/>
              <a:ln w="15875">
                <a:solidFill>
                  <a:sysClr val="window" lastClr="FFFFFF">
                    <a:lumMod val="65000"/>
                  </a:sysClr>
                </a:solidFill>
                <a:prstDash val="solid"/>
                <a:round/>
                <a:headEnd/>
                <a:tailEnd/>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83" name="Freeform 38"/>
              <p:cNvSpPr>
                <a:spLocks/>
              </p:cNvSpPr>
              <p:nvPr/>
            </p:nvSpPr>
            <p:spPr bwMode="auto">
              <a:xfrm>
                <a:off x="3959" y="1847"/>
                <a:ext cx="22" cy="19"/>
              </a:xfrm>
              <a:custGeom>
                <a:avLst/>
                <a:gdLst>
                  <a:gd name="T0" fmla="*/ 4 w 9"/>
                  <a:gd name="T1" fmla="*/ 0 h 8"/>
                  <a:gd name="T2" fmla="*/ 0 w 9"/>
                  <a:gd name="T3" fmla="*/ 1 h 8"/>
                  <a:gd name="T4" fmla="*/ 0 w 9"/>
                  <a:gd name="T5" fmla="*/ 2 h 8"/>
                  <a:gd name="T6" fmla="*/ 1 w 9"/>
                  <a:gd name="T7" fmla="*/ 3 h 8"/>
                  <a:gd name="T8" fmla="*/ 2 w 9"/>
                  <a:gd name="T9" fmla="*/ 4 h 8"/>
                  <a:gd name="T10" fmla="*/ 3 w 9"/>
                  <a:gd name="T11" fmla="*/ 5 h 8"/>
                  <a:gd name="T12" fmla="*/ 3 w 9"/>
                  <a:gd name="T13" fmla="*/ 6 h 8"/>
                  <a:gd name="T14" fmla="*/ 4 w 9"/>
                  <a:gd name="T15" fmla="*/ 6 h 8"/>
                  <a:gd name="T16" fmla="*/ 4 w 9"/>
                  <a:gd name="T17" fmla="*/ 6 h 8"/>
                  <a:gd name="T18" fmla="*/ 4 w 9"/>
                  <a:gd name="T19" fmla="*/ 7 h 8"/>
                  <a:gd name="T20" fmla="*/ 4 w 9"/>
                  <a:gd name="T21" fmla="*/ 7 h 8"/>
                  <a:gd name="T22" fmla="*/ 6 w 9"/>
                  <a:gd name="T23" fmla="*/ 7 h 8"/>
                  <a:gd name="T24" fmla="*/ 6 w 9"/>
                  <a:gd name="T25" fmla="*/ 8 h 8"/>
                  <a:gd name="T26" fmla="*/ 9 w 9"/>
                  <a:gd name="T27" fmla="*/ 6 h 8"/>
                  <a:gd name="T28" fmla="*/ 9 w 9"/>
                  <a:gd name="T29" fmla="*/ 3 h 8"/>
                  <a:gd name="T30" fmla="*/ 9 w 9"/>
                  <a:gd name="T31" fmla="*/ 2 h 8"/>
                  <a:gd name="T32" fmla="*/ 9 w 9"/>
                  <a:gd name="T33" fmla="*/ 1 h 8"/>
                  <a:gd name="T34" fmla="*/ 8 w 9"/>
                  <a:gd name="T35" fmla="*/ 1 h 8"/>
                  <a:gd name="T36" fmla="*/ 7 w 9"/>
                  <a:gd name="T37" fmla="*/ 1 h 8"/>
                  <a:gd name="T38" fmla="*/ 7 w 9"/>
                  <a:gd name="T39" fmla="*/ 1 h 8"/>
                  <a:gd name="T40" fmla="*/ 7 w 9"/>
                  <a:gd name="T41" fmla="*/ 1 h 8"/>
                  <a:gd name="T42" fmla="*/ 8 w 9"/>
                  <a:gd name="T43" fmla="*/ 0 h 8"/>
                  <a:gd name="T44" fmla="*/ 7 w 9"/>
                  <a:gd name="T45" fmla="*/ 0 h 8"/>
                  <a:gd name="T46" fmla="*/ 5 w 9"/>
                  <a:gd name="T47" fmla="*/ 0 h 8"/>
                  <a:gd name="T48" fmla="*/ 4 w 9"/>
                  <a:gd name="T4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 h="8">
                    <a:moveTo>
                      <a:pt x="4" y="0"/>
                    </a:moveTo>
                    <a:cubicBezTo>
                      <a:pt x="3" y="0"/>
                      <a:pt x="1" y="0"/>
                      <a:pt x="0" y="1"/>
                    </a:cubicBezTo>
                    <a:cubicBezTo>
                      <a:pt x="0" y="1"/>
                      <a:pt x="0" y="2"/>
                      <a:pt x="0" y="2"/>
                    </a:cubicBezTo>
                    <a:cubicBezTo>
                      <a:pt x="0" y="3"/>
                      <a:pt x="0" y="3"/>
                      <a:pt x="1" y="3"/>
                    </a:cubicBezTo>
                    <a:cubicBezTo>
                      <a:pt x="2" y="4"/>
                      <a:pt x="2" y="4"/>
                      <a:pt x="2" y="4"/>
                    </a:cubicBezTo>
                    <a:cubicBezTo>
                      <a:pt x="2" y="4"/>
                      <a:pt x="3" y="5"/>
                      <a:pt x="3" y="5"/>
                    </a:cubicBezTo>
                    <a:cubicBezTo>
                      <a:pt x="3" y="6"/>
                      <a:pt x="3" y="6"/>
                      <a:pt x="3" y="6"/>
                    </a:cubicBezTo>
                    <a:cubicBezTo>
                      <a:pt x="4" y="6"/>
                      <a:pt x="4" y="6"/>
                      <a:pt x="4" y="6"/>
                    </a:cubicBezTo>
                    <a:cubicBezTo>
                      <a:pt x="4" y="6"/>
                      <a:pt x="4" y="6"/>
                      <a:pt x="4" y="6"/>
                    </a:cubicBezTo>
                    <a:cubicBezTo>
                      <a:pt x="4" y="6"/>
                      <a:pt x="4" y="6"/>
                      <a:pt x="4" y="7"/>
                    </a:cubicBezTo>
                    <a:cubicBezTo>
                      <a:pt x="4" y="7"/>
                      <a:pt x="4" y="7"/>
                      <a:pt x="4" y="7"/>
                    </a:cubicBezTo>
                    <a:cubicBezTo>
                      <a:pt x="6" y="7"/>
                      <a:pt x="6" y="7"/>
                      <a:pt x="6" y="7"/>
                    </a:cubicBezTo>
                    <a:cubicBezTo>
                      <a:pt x="6" y="8"/>
                      <a:pt x="6" y="8"/>
                      <a:pt x="6" y="8"/>
                    </a:cubicBezTo>
                    <a:cubicBezTo>
                      <a:pt x="7" y="8"/>
                      <a:pt x="8" y="7"/>
                      <a:pt x="9" y="6"/>
                    </a:cubicBezTo>
                    <a:cubicBezTo>
                      <a:pt x="9" y="5"/>
                      <a:pt x="9" y="4"/>
                      <a:pt x="9" y="3"/>
                    </a:cubicBezTo>
                    <a:cubicBezTo>
                      <a:pt x="9" y="2"/>
                      <a:pt x="9" y="2"/>
                      <a:pt x="9" y="2"/>
                    </a:cubicBezTo>
                    <a:cubicBezTo>
                      <a:pt x="9" y="1"/>
                      <a:pt x="9" y="1"/>
                      <a:pt x="9" y="1"/>
                    </a:cubicBezTo>
                    <a:cubicBezTo>
                      <a:pt x="8" y="1"/>
                      <a:pt x="8" y="1"/>
                      <a:pt x="8" y="1"/>
                    </a:cubicBezTo>
                    <a:cubicBezTo>
                      <a:pt x="8" y="1"/>
                      <a:pt x="8" y="1"/>
                      <a:pt x="7" y="1"/>
                    </a:cubicBezTo>
                    <a:cubicBezTo>
                      <a:pt x="7" y="1"/>
                      <a:pt x="7" y="1"/>
                      <a:pt x="7" y="1"/>
                    </a:cubicBezTo>
                    <a:cubicBezTo>
                      <a:pt x="7" y="1"/>
                      <a:pt x="7" y="1"/>
                      <a:pt x="7" y="1"/>
                    </a:cubicBezTo>
                    <a:cubicBezTo>
                      <a:pt x="8" y="0"/>
                      <a:pt x="8" y="0"/>
                      <a:pt x="8" y="0"/>
                    </a:cubicBezTo>
                    <a:cubicBezTo>
                      <a:pt x="7" y="0"/>
                      <a:pt x="7" y="0"/>
                      <a:pt x="7" y="0"/>
                    </a:cubicBezTo>
                    <a:cubicBezTo>
                      <a:pt x="6" y="0"/>
                      <a:pt x="6" y="0"/>
                      <a:pt x="5" y="0"/>
                    </a:cubicBezTo>
                    <a:cubicBezTo>
                      <a:pt x="5" y="0"/>
                      <a:pt x="4" y="0"/>
                      <a:pt x="4" y="0"/>
                    </a:cubicBezTo>
                  </a:path>
                </a:pathLst>
              </a:custGeom>
              <a:grpFill/>
              <a:ln w="15875">
                <a:solidFill>
                  <a:sysClr val="window" lastClr="FFFFFF">
                    <a:lumMod val="65000"/>
                  </a:sysClr>
                </a:solidFill>
                <a:prstDash val="solid"/>
                <a:round/>
                <a:headEnd/>
                <a:tailEnd/>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84" name="Freeform 39"/>
              <p:cNvSpPr>
                <a:spLocks/>
              </p:cNvSpPr>
              <p:nvPr/>
            </p:nvSpPr>
            <p:spPr bwMode="auto">
              <a:xfrm>
                <a:off x="3959" y="1864"/>
                <a:ext cx="22" cy="14"/>
              </a:xfrm>
              <a:custGeom>
                <a:avLst/>
                <a:gdLst>
                  <a:gd name="T0" fmla="*/ 6 w 9"/>
                  <a:gd name="T1" fmla="*/ 0 h 6"/>
                  <a:gd name="T2" fmla="*/ 4 w 9"/>
                  <a:gd name="T3" fmla="*/ 0 h 6"/>
                  <a:gd name="T4" fmla="*/ 1 w 9"/>
                  <a:gd name="T5" fmla="*/ 0 h 6"/>
                  <a:gd name="T6" fmla="*/ 0 w 9"/>
                  <a:gd name="T7" fmla="*/ 1 h 6"/>
                  <a:gd name="T8" fmla="*/ 0 w 9"/>
                  <a:gd name="T9" fmla="*/ 2 h 6"/>
                  <a:gd name="T10" fmla="*/ 0 w 9"/>
                  <a:gd name="T11" fmla="*/ 2 h 6"/>
                  <a:gd name="T12" fmla="*/ 0 w 9"/>
                  <a:gd name="T13" fmla="*/ 5 h 6"/>
                  <a:gd name="T14" fmla="*/ 3 w 9"/>
                  <a:gd name="T15" fmla="*/ 5 h 6"/>
                  <a:gd name="T16" fmla="*/ 3 w 9"/>
                  <a:gd name="T17" fmla="*/ 6 h 6"/>
                  <a:gd name="T18" fmla="*/ 8 w 9"/>
                  <a:gd name="T19" fmla="*/ 6 h 6"/>
                  <a:gd name="T20" fmla="*/ 8 w 9"/>
                  <a:gd name="T21" fmla="*/ 6 h 6"/>
                  <a:gd name="T22" fmla="*/ 9 w 9"/>
                  <a:gd name="T23" fmla="*/ 6 h 6"/>
                  <a:gd name="T24" fmla="*/ 9 w 9"/>
                  <a:gd name="T25" fmla="*/ 5 h 6"/>
                  <a:gd name="T26" fmla="*/ 9 w 9"/>
                  <a:gd name="T27" fmla="*/ 5 h 6"/>
                  <a:gd name="T28" fmla="*/ 9 w 9"/>
                  <a:gd name="T29" fmla="*/ 3 h 6"/>
                  <a:gd name="T30" fmla="*/ 7 w 9"/>
                  <a:gd name="T31" fmla="*/ 2 h 6"/>
                  <a:gd name="T32" fmla="*/ 7 w 9"/>
                  <a:gd name="T33" fmla="*/ 2 h 6"/>
                  <a:gd name="T34" fmla="*/ 7 w 9"/>
                  <a:gd name="T35" fmla="*/ 2 h 6"/>
                  <a:gd name="T36" fmla="*/ 6 w 9"/>
                  <a:gd name="T37" fmla="*/ 2 h 6"/>
                  <a:gd name="T38" fmla="*/ 6 w 9"/>
                  <a:gd name="T39" fmla="*/ 1 h 6"/>
                  <a:gd name="T40" fmla="*/ 6 w 9"/>
                  <a:gd name="T41" fmla="*/ 1 h 6"/>
                  <a:gd name="T42" fmla="*/ 6 w 9"/>
                  <a:gd name="T4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6">
                    <a:moveTo>
                      <a:pt x="6" y="0"/>
                    </a:moveTo>
                    <a:cubicBezTo>
                      <a:pt x="4" y="0"/>
                      <a:pt x="4" y="0"/>
                      <a:pt x="4" y="0"/>
                    </a:cubicBezTo>
                    <a:cubicBezTo>
                      <a:pt x="1" y="0"/>
                      <a:pt x="1" y="0"/>
                      <a:pt x="1" y="0"/>
                    </a:cubicBezTo>
                    <a:cubicBezTo>
                      <a:pt x="1" y="0"/>
                      <a:pt x="0" y="0"/>
                      <a:pt x="0" y="1"/>
                    </a:cubicBezTo>
                    <a:cubicBezTo>
                      <a:pt x="0" y="1"/>
                      <a:pt x="0" y="1"/>
                      <a:pt x="0" y="2"/>
                    </a:cubicBezTo>
                    <a:cubicBezTo>
                      <a:pt x="0" y="2"/>
                      <a:pt x="0" y="2"/>
                      <a:pt x="0" y="2"/>
                    </a:cubicBezTo>
                    <a:cubicBezTo>
                      <a:pt x="0" y="5"/>
                      <a:pt x="0" y="5"/>
                      <a:pt x="0" y="5"/>
                    </a:cubicBezTo>
                    <a:cubicBezTo>
                      <a:pt x="3" y="5"/>
                      <a:pt x="3" y="5"/>
                      <a:pt x="3" y="5"/>
                    </a:cubicBezTo>
                    <a:cubicBezTo>
                      <a:pt x="3" y="6"/>
                      <a:pt x="3" y="6"/>
                      <a:pt x="3" y="6"/>
                    </a:cubicBezTo>
                    <a:cubicBezTo>
                      <a:pt x="8" y="6"/>
                      <a:pt x="8" y="6"/>
                      <a:pt x="8" y="6"/>
                    </a:cubicBezTo>
                    <a:cubicBezTo>
                      <a:pt x="8" y="6"/>
                      <a:pt x="8" y="6"/>
                      <a:pt x="8" y="6"/>
                    </a:cubicBezTo>
                    <a:cubicBezTo>
                      <a:pt x="8" y="6"/>
                      <a:pt x="9" y="6"/>
                      <a:pt x="9" y="6"/>
                    </a:cubicBezTo>
                    <a:cubicBezTo>
                      <a:pt x="9" y="6"/>
                      <a:pt x="9" y="5"/>
                      <a:pt x="9" y="5"/>
                    </a:cubicBezTo>
                    <a:cubicBezTo>
                      <a:pt x="9" y="5"/>
                      <a:pt x="9" y="5"/>
                      <a:pt x="9" y="5"/>
                    </a:cubicBezTo>
                    <a:cubicBezTo>
                      <a:pt x="9" y="4"/>
                      <a:pt x="9" y="4"/>
                      <a:pt x="9" y="3"/>
                    </a:cubicBezTo>
                    <a:cubicBezTo>
                      <a:pt x="9" y="2"/>
                      <a:pt x="8" y="2"/>
                      <a:pt x="7" y="2"/>
                    </a:cubicBezTo>
                    <a:cubicBezTo>
                      <a:pt x="7" y="2"/>
                      <a:pt x="7" y="2"/>
                      <a:pt x="7" y="2"/>
                    </a:cubicBezTo>
                    <a:cubicBezTo>
                      <a:pt x="7" y="2"/>
                      <a:pt x="7" y="2"/>
                      <a:pt x="7" y="2"/>
                    </a:cubicBezTo>
                    <a:cubicBezTo>
                      <a:pt x="6" y="2"/>
                      <a:pt x="6" y="2"/>
                      <a:pt x="6" y="2"/>
                    </a:cubicBezTo>
                    <a:cubicBezTo>
                      <a:pt x="6" y="1"/>
                      <a:pt x="6" y="1"/>
                      <a:pt x="6" y="1"/>
                    </a:cubicBezTo>
                    <a:cubicBezTo>
                      <a:pt x="6" y="1"/>
                      <a:pt x="6" y="1"/>
                      <a:pt x="6" y="1"/>
                    </a:cubicBezTo>
                    <a:cubicBezTo>
                      <a:pt x="6" y="0"/>
                      <a:pt x="6" y="0"/>
                      <a:pt x="6" y="0"/>
                    </a:cubicBezTo>
                  </a:path>
                </a:pathLst>
              </a:custGeom>
              <a:grpFill/>
              <a:ln w="15875">
                <a:solidFill>
                  <a:sysClr val="window" lastClr="FFFFFF">
                    <a:lumMod val="65000"/>
                  </a:sysClr>
                </a:solidFill>
                <a:prstDash val="solid"/>
                <a:round/>
                <a:headEnd/>
                <a:tailEnd/>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85" name="Freeform 40"/>
              <p:cNvSpPr>
                <a:spLocks/>
              </p:cNvSpPr>
              <p:nvPr/>
            </p:nvSpPr>
            <p:spPr bwMode="auto">
              <a:xfrm>
                <a:off x="3764" y="1809"/>
                <a:ext cx="81" cy="57"/>
              </a:xfrm>
              <a:custGeom>
                <a:avLst/>
                <a:gdLst>
                  <a:gd name="T0" fmla="*/ 14 w 34"/>
                  <a:gd name="T1" fmla="*/ 1 h 24"/>
                  <a:gd name="T2" fmla="*/ 2 w 34"/>
                  <a:gd name="T3" fmla="*/ 2 h 24"/>
                  <a:gd name="T4" fmla="*/ 2 w 34"/>
                  <a:gd name="T5" fmla="*/ 5 h 24"/>
                  <a:gd name="T6" fmla="*/ 4 w 34"/>
                  <a:gd name="T7" fmla="*/ 6 h 24"/>
                  <a:gd name="T8" fmla="*/ 4 w 34"/>
                  <a:gd name="T9" fmla="*/ 9 h 24"/>
                  <a:gd name="T10" fmla="*/ 4 w 34"/>
                  <a:gd name="T11" fmla="*/ 12 h 24"/>
                  <a:gd name="T12" fmla="*/ 3 w 34"/>
                  <a:gd name="T13" fmla="*/ 13 h 24"/>
                  <a:gd name="T14" fmla="*/ 0 w 34"/>
                  <a:gd name="T15" fmla="*/ 15 h 24"/>
                  <a:gd name="T16" fmla="*/ 0 w 34"/>
                  <a:gd name="T17" fmla="*/ 18 h 24"/>
                  <a:gd name="T18" fmla="*/ 2 w 34"/>
                  <a:gd name="T19" fmla="*/ 20 h 24"/>
                  <a:gd name="T20" fmla="*/ 5 w 34"/>
                  <a:gd name="T21" fmla="*/ 24 h 24"/>
                  <a:gd name="T22" fmla="*/ 11 w 34"/>
                  <a:gd name="T23" fmla="*/ 24 h 24"/>
                  <a:gd name="T24" fmla="*/ 13 w 34"/>
                  <a:gd name="T25" fmla="*/ 22 h 24"/>
                  <a:gd name="T26" fmla="*/ 14 w 34"/>
                  <a:gd name="T27" fmla="*/ 19 h 24"/>
                  <a:gd name="T28" fmla="*/ 15 w 34"/>
                  <a:gd name="T29" fmla="*/ 18 h 24"/>
                  <a:gd name="T30" fmla="*/ 16 w 34"/>
                  <a:gd name="T31" fmla="*/ 18 h 24"/>
                  <a:gd name="T32" fmla="*/ 17 w 34"/>
                  <a:gd name="T33" fmla="*/ 18 h 24"/>
                  <a:gd name="T34" fmla="*/ 21 w 34"/>
                  <a:gd name="T35" fmla="*/ 17 h 24"/>
                  <a:gd name="T36" fmla="*/ 21 w 34"/>
                  <a:gd name="T37" fmla="*/ 16 h 24"/>
                  <a:gd name="T38" fmla="*/ 22 w 34"/>
                  <a:gd name="T39" fmla="*/ 16 h 24"/>
                  <a:gd name="T40" fmla="*/ 25 w 34"/>
                  <a:gd name="T41" fmla="*/ 14 h 24"/>
                  <a:gd name="T42" fmla="*/ 28 w 34"/>
                  <a:gd name="T43" fmla="*/ 14 h 24"/>
                  <a:gd name="T44" fmla="*/ 29 w 34"/>
                  <a:gd name="T45" fmla="*/ 12 h 24"/>
                  <a:gd name="T46" fmla="*/ 29 w 34"/>
                  <a:gd name="T47" fmla="*/ 12 h 24"/>
                  <a:gd name="T48" fmla="*/ 31 w 34"/>
                  <a:gd name="T49" fmla="*/ 11 h 24"/>
                  <a:gd name="T50" fmla="*/ 31 w 34"/>
                  <a:gd name="T51" fmla="*/ 9 h 24"/>
                  <a:gd name="T52" fmla="*/ 31 w 34"/>
                  <a:gd name="T53" fmla="*/ 7 h 24"/>
                  <a:gd name="T54" fmla="*/ 33 w 34"/>
                  <a:gd name="T55" fmla="*/ 5 h 24"/>
                  <a:gd name="T56" fmla="*/ 34 w 34"/>
                  <a:gd name="T57" fmla="*/ 3 h 24"/>
                  <a:gd name="T58" fmla="*/ 34 w 34"/>
                  <a:gd name="T59" fmla="*/ 2 h 24"/>
                  <a:gd name="T60" fmla="*/ 32 w 34"/>
                  <a:gd name="T61" fmla="*/ 0 h 24"/>
                  <a:gd name="T62" fmla="*/ 27 w 34"/>
                  <a:gd name="T6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24">
                    <a:moveTo>
                      <a:pt x="27" y="0"/>
                    </a:moveTo>
                    <a:cubicBezTo>
                      <a:pt x="23" y="0"/>
                      <a:pt x="18" y="0"/>
                      <a:pt x="14" y="1"/>
                    </a:cubicBezTo>
                    <a:cubicBezTo>
                      <a:pt x="10" y="1"/>
                      <a:pt x="6" y="2"/>
                      <a:pt x="3" y="2"/>
                    </a:cubicBezTo>
                    <a:cubicBezTo>
                      <a:pt x="2" y="2"/>
                      <a:pt x="2" y="2"/>
                      <a:pt x="2" y="2"/>
                    </a:cubicBezTo>
                    <a:cubicBezTo>
                      <a:pt x="2" y="4"/>
                      <a:pt x="2" y="4"/>
                      <a:pt x="2" y="4"/>
                    </a:cubicBezTo>
                    <a:cubicBezTo>
                      <a:pt x="2" y="4"/>
                      <a:pt x="2" y="5"/>
                      <a:pt x="2" y="5"/>
                    </a:cubicBezTo>
                    <a:cubicBezTo>
                      <a:pt x="3" y="5"/>
                      <a:pt x="3" y="5"/>
                      <a:pt x="3" y="5"/>
                    </a:cubicBezTo>
                    <a:cubicBezTo>
                      <a:pt x="3" y="5"/>
                      <a:pt x="3" y="5"/>
                      <a:pt x="4" y="6"/>
                    </a:cubicBezTo>
                    <a:cubicBezTo>
                      <a:pt x="4" y="6"/>
                      <a:pt x="4" y="7"/>
                      <a:pt x="4" y="8"/>
                    </a:cubicBezTo>
                    <a:cubicBezTo>
                      <a:pt x="4" y="9"/>
                      <a:pt x="4" y="9"/>
                      <a:pt x="4" y="9"/>
                    </a:cubicBezTo>
                    <a:cubicBezTo>
                      <a:pt x="5" y="10"/>
                      <a:pt x="5" y="11"/>
                      <a:pt x="4" y="12"/>
                    </a:cubicBezTo>
                    <a:cubicBezTo>
                      <a:pt x="4" y="12"/>
                      <a:pt x="4" y="12"/>
                      <a:pt x="4" y="12"/>
                    </a:cubicBezTo>
                    <a:cubicBezTo>
                      <a:pt x="4" y="12"/>
                      <a:pt x="3" y="12"/>
                      <a:pt x="3" y="12"/>
                    </a:cubicBezTo>
                    <a:cubicBezTo>
                      <a:pt x="3" y="13"/>
                      <a:pt x="3" y="13"/>
                      <a:pt x="3" y="13"/>
                    </a:cubicBezTo>
                    <a:cubicBezTo>
                      <a:pt x="2" y="14"/>
                      <a:pt x="2" y="14"/>
                      <a:pt x="1" y="15"/>
                    </a:cubicBezTo>
                    <a:cubicBezTo>
                      <a:pt x="0" y="15"/>
                      <a:pt x="0" y="15"/>
                      <a:pt x="0" y="15"/>
                    </a:cubicBezTo>
                    <a:cubicBezTo>
                      <a:pt x="0" y="18"/>
                      <a:pt x="0" y="18"/>
                      <a:pt x="0" y="18"/>
                    </a:cubicBezTo>
                    <a:cubicBezTo>
                      <a:pt x="0" y="18"/>
                      <a:pt x="0" y="18"/>
                      <a:pt x="0" y="18"/>
                    </a:cubicBezTo>
                    <a:cubicBezTo>
                      <a:pt x="0" y="18"/>
                      <a:pt x="0" y="19"/>
                      <a:pt x="1" y="19"/>
                    </a:cubicBezTo>
                    <a:cubicBezTo>
                      <a:pt x="2" y="20"/>
                      <a:pt x="2" y="20"/>
                      <a:pt x="2" y="20"/>
                    </a:cubicBezTo>
                    <a:cubicBezTo>
                      <a:pt x="3" y="21"/>
                      <a:pt x="4" y="22"/>
                      <a:pt x="5" y="23"/>
                    </a:cubicBezTo>
                    <a:cubicBezTo>
                      <a:pt x="5" y="24"/>
                      <a:pt x="5" y="24"/>
                      <a:pt x="5" y="24"/>
                    </a:cubicBezTo>
                    <a:cubicBezTo>
                      <a:pt x="10" y="24"/>
                      <a:pt x="10" y="24"/>
                      <a:pt x="10" y="24"/>
                    </a:cubicBezTo>
                    <a:cubicBezTo>
                      <a:pt x="11" y="24"/>
                      <a:pt x="11" y="24"/>
                      <a:pt x="11" y="24"/>
                    </a:cubicBezTo>
                    <a:cubicBezTo>
                      <a:pt x="11" y="24"/>
                      <a:pt x="11" y="24"/>
                      <a:pt x="11" y="24"/>
                    </a:cubicBezTo>
                    <a:cubicBezTo>
                      <a:pt x="13" y="24"/>
                      <a:pt x="13" y="23"/>
                      <a:pt x="13" y="22"/>
                    </a:cubicBezTo>
                    <a:cubicBezTo>
                      <a:pt x="13" y="22"/>
                      <a:pt x="14" y="21"/>
                      <a:pt x="14" y="21"/>
                    </a:cubicBezTo>
                    <a:cubicBezTo>
                      <a:pt x="14" y="20"/>
                      <a:pt x="14" y="20"/>
                      <a:pt x="14" y="19"/>
                    </a:cubicBezTo>
                    <a:cubicBezTo>
                      <a:pt x="14" y="19"/>
                      <a:pt x="14" y="19"/>
                      <a:pt x="14" y="19"/>
                    </a:cubicBezTo>
                    <a:cubicBezTo>
                      <a:pt x="15" y="19"/>
                      <a:pt x="15" y="19"/>
                      <a:pt x="15" y="18"/>
                    </a:cubicBezTo>
                    <a:cubicBezTo>
                      <a:pt x="15" y="18"/>
                      <a:pt x="15" y="18"/>
                      <a:pt x="15" y="18"/>
                    </a:cubicBezTo>
                    <a:cubicBezTo>
                      <a:pt x="15" y="18"/>
                      <a:pt x="15" y="18"/>
                      <a:pt x="16" y="18"/>
                    </a:cubicBezTo>
                    <a:cubicBezTo>
                      <a:pt x="16" y="18"/>
                      <a:pt x="16" y="18"/>
                      <a:pt x="16" y="18"/>
                    </a:cubicBezTo>
                    <a:cubicBezTo>
                      <a:pt x="17" y="18"/>
                      <a:pt x="17" y="18"/>
                      <a:pt x="17" y="18"/>
                    </a:cubicBezTo>
                    <a:cubicBezTo>
                      <a:pt x="19" y="18"/>
                      <a:pt x="19" y="18"/>
                      <a:pt x="19" y="18"/>
                    </a:cubicBezTo>
                    <a:cubicBezTo>
                      <a:pt x="20" y="18"/>
                      <a:pt x="21" y="18"/>
                      <a:pt x="21" y="17"/>
                    </a:cubicBezTo>
                    <a:cubicBezTo>
                      <a:pt x="21" y="16"/>
                      <a:pt x="21" y="16"/>
                      <a:pt x="21" y="16"/>
                    </a:cubicBezTo>
                    <a:cubicBezTo>
                      <a:pt x="21" y="16"/>
                      <a:pt x="21" y="16"/>
                      <a:pt x="21" y="16"/>
                    </a:cubicBezTo>
                    <a:cubicBezTo>
                      <a:pt x="21" y="16"/>
                      <a:pt x="22" y="16"/>
                      <a:pt x="22" y="16"/>
                    </a:cubicBezTo>
                    <a:cubicBezTo>
                      <a:pt x="22" y="16"/>
                      <a:pt x="22" y="16"/>
                      <a:pt x="22" y="16"/>
                    </a:cubicBezTo>
                    <a:cubicBezTo>
                      <a:pt x="23" y="16"/>
                      <a:pt x="23" y="16"/>
                      <a:pt x="24" y="15"/>
                    </a:cubicBezTo>
                    <a:cubicBezTo>
                      <a:pt x="24" y="15"/>
                      <a:pt x="25" y="14"/>
                      <a:pt x="25" y="14"/>
                    </a:cubicBezTo>
                    <a:cubicBezTo>
                      <a:pt x="25" y="14"/>
                      <a:pt x="26" y="14"/>
                      <a:pt x="26" y="14"/>
                    </a:cubicBezTo>
                    <a:cubicBezTo>
                      <a:pt x="28" y="14"/>
                      <a:pt x="28" y="14"/>
                      <a:pt x="28" y="14"/>
                    </a:cubicBezTo>
                    <a:cubicBezTo>
                      <a:pt x="28" y="14"/>
                      <a:pt x="28" y="14"/>
                      <a:pt x="28" y="14"/>
                    </a:cubicBezTo>
                    <a:cubicBezTo>
                      <a:pt x="29" y="14"/>
                      <a:pt x="29" y="13"/>
                      <a:pt x="29" y="12"/>
                    </a:cubicBezTo>
                    <a:cubicBezTo>
                      <a:pt x="29" y="12"/>
                      <a:pt x="29" y="12"/>
                      <a:pt x="29" y="12"/>
                    </a:cubicBezTo>
                    <a:cubicBezTo>
                      <a:pt x="29" y="12"/>
                      <a:pt x="29" y="12"/>
                      <a:pt x="29" y="12"/>
                    </a:cubicBezTo>
                    <a:cubicBezTo>
                      <a:pt x="30" y="12"/>
                      <a:pt x="30" y="12"/>
                      <a:pt x="30" y="12"/>
                    </a:cubicBezTo>
                    <a:cubicBezTo>
                      <a:pt x="30" y="12"/>
                      <a:pt x="31" y="12"/>
                      <a:pt x="31" y="11"/>
                    </a:cubicBezTo>
                    <a:cubicBezTo>
                      <a:pt x="32" y="11"/>
                      <a:pt x="32" y="10"/>
                      <a:pt x="31" y="10"/>
                    </a:cubicBezTo>
                    <a:cubicBezTo>
                      <a:pt x="31" y="9"/>
                      <a:pt x="31" y="9"/>
                      <a:pt x="31" y="9"/>
                    </a:cubicBezTo>
                    <a:cubicBezTo>
                      <a:pt x="31" y="9"/>
                      <a:pt x="31" y="9"/>
                      <a:pt x="31" y="9"/>
                    </a:cubicBezTo>
                    <a:cubicBezTo>
                      <a:pt x="31" y="8"/>
                      <a:pt x="31" y="7"/>
                      <a:pt x="31" y="7"/>
                    </a:cubicBezTo>
                    <a:cubicBezTo>
                      <a:pt x="31" y="6"/>
                      <a:pt x="31" y="6"/>
                      <a:pt x="32" y="5"/>
                    </a:cubicBezTo>
                    <a:cubicBezTo>
                      <a:pt x="33" y="5"/>
                      <a:pt x="33" y="5"/>
                      <a:pt x="33" y="5"/>
                    </a:cubicBezTo>
                    <a:cubicBezTo>
                      <a:pt x="34" y="5"/>
                      <a:pt x="34" y="3"/>
                      <a:pt x="34" y="3"/>
                    </a:cubicBezTo>
                    <a:cubicBezTo>
                      <a:pt x="34" y="3"/>
                      <a:pt x="34" y="3"/>
                      <a:pt x="34" y="3"/>
                    </a:cubicBezTo>
                    <a:cubicBezTo>
                      <a:pt x="34" y="2"/>
                      <a:pt x="34" y="2"/>
                      <a:pt x="34" y="2"/>
                    </a:cubicBezTo>
                    <a:cubicBezTo>
                      <a:pt x="34" y="2"/>
                      <a:pt x="34" y="2"/>
                      <a:pt x="34" y="2"/>
                    </a:cubicBezTo>
                    <a:cubicBezTo>
                      <a:pt x="34" y="1"/>
                      <a:pt x="34" y="1"/>
                      <a:pt x="33" y="1"/>
                    </a:cubicBezTo>
                    <a:cubicBezTo>
                      <a:pt x="33" y="0"/>
                      <a:pt x="33" y="0"/>
                      <a:pt x="32" y="0"/>
                    </a:cubicBezTo>
                    <a:cubicBezTo>
                      <a:pt x="32" y="0"/>
                      <a:pt x="31" y="0"/>
                      <a:pt x="31" y="0"/>
                    </a:cubicBezTo>
                    <a:cubicBezTo>
                      <a:pt x="29" y="0"/>
                      <a:pt x="28" y="0"/>
                      <a:pt x="27" y="0"/>
                    </a:cubicBezTo>
                  </a:path>
                </a:pathLst>
              </a:custGeom>
              <a:grpFill/>
              <a:ln w="15875">
                <a:solidFill>
                  <a:sysClr val="window" lastClr="FFFFFF">
                    <a:lumMod val="65000"/>
                  </a:sysClr>
                </a:solidFill>
                <a:prstDash val="solid"/>
                <a:round/>
                <a:headEnd/>
                <a:tailEnd/>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86" name="Freeform 41"/>
              <p:cNvSpPr>
                <a:spLocks noEditPoints="1"/>
              </p:cNvSpPr>
              <p:nvPr/>
            </p:nvSpPr>
            <p:spPr bwMode="auto">
              <a:xfrm>
                <a:off x="3902" y="1838"/>
                <a:ext cx="301" cy="585"/>
              </a:xfrm>
              <a:custGeom>
                <a:avLst/>
                <a:gdLst>
                  <a:gd name="T0" fmla="*/ 51 w 126"/>
                  <a:gd name="T1" fmla="*/ 38 h 245"/>
                  <a:gd name="T2" fmla="*/ 34 w 126"/>
                  <a:gd name="T3" fmla="*/ 3 h 245"/>
                  <a:gd name="T4" fmla="*/ 35 w 126"/>
                  <a:gd name="T5" fmla="*/ 9 h 245"/>
                  <a:gd name="T6" fmla="*/ 34 w 126"/>
                  <a:gd name="T7" fmla="*/ 18 h 245"/>
                  <a:gd name="T8" fmla="*/ 22 w 126"/>
                  <a:gd name="T9" fmla="*/ 26 h 245"/>
                  <a:gd name="T10" fmla="*/ 39 w 126"/>
                  <a:gd name="T11" fmla="*/ 42 h 245"/>
                  <a:gd name="T12" fmla="*/ 48 w 126"/>
                  <a:gd name="T13" fmla="*/ 45 h 245"/>
                  <a:gd name="T14" fmla="*/ 59 w 126"/>
                  <a:gd name="T15" fmla="*/ 54 h 245"/>
                  <a:gd name="T16" fmla="*/ 58 w 126"/>
                  <a:gd name="T17" fmla="*/ 43 h 245"/>
                  <a:gd name="T18" fmla="*/ 65 w 126"/>
                  <a:gd name="T19" fmla="*/ 49 h 245"/>
                  <a:gd name="T20" fmla="*/ 67 w 126"/>
                  <a:gd name="T21" fmla="*/ 34 h 245"/>
                  <a:gd name="T22" fmla="*/ 74 w 126"/>
                  <a:gd name="T23" fmla="*/ 44 h 245"/>
                  <a:gd name="T24" fmla="*/ 78 w 126"/>
                  <a:gd name="T25" fmla="*/ 55 h 245"/>
                  <a:gd name="T26" fmla="*/ 85 w 126"/>
                  <a:gd name="T27" fmla="*/ 56 h 245"/>
                  <a:gd name="T28" fmla="*/ 90 w 126"/>
                  <a:gd name="T29" fmla="*/ 63 h 245"/>
                  <a:gd name="T30" fmla="*/ 80 w 126"/>
                  <a:gd name="T31" fmla="*/ 65 h 245"/>
                  <a:gd name="T32" fmla="*/ 71 w 126"/>
                  <a:gd name="T33" fmla="*/ 66 h 245"/>
                  <a:gd name="T34" fmla="*/ 64 w 126"/>
                  <a:gd name="T35" fmla="*/ 63 h 245"/>
                  <a:gd name="T36" fmla="*/ 56 w 126"/>
                  <a:gd name="T37" fmla="*/ 58 h 245"/>
                  <a:gd name="T38" fmla="*/ 48 w 126"/>
                  <a:gd name="T39" fmla="*/ 53 h 245"/>
                  <a:gd name="T40" fmla="*/ 32 w 126"/>
                  <a:gd name="T41" fmla="*/ 54 h 245"/>
                  <a:gd name="T42" fmla="*/ 24 w 126"/>
                  <a:gd name="T43" fmla="*/ 58 h 245"/>
                  <a:gd name="T44" fmla="*/ 14 w 126"/>
                  <a:gd name="T45" fmla="*/ 72 h 245"/>
                  <a:gd name="T46" fmla="*/ 6 w 126"/>
                  <a:gd name="T47" fmla="*/ 80 h 245"/>
                  <a:gd name="T48" fmla="*/ 1 w 126"/>
                  <a:gd name="T49" fmla="*/ 96 h 245"/>
                  <a:gd name="T50" fmla="*/ 1 w 126"/>
                  <a:gd name="T51" fmla="*/ 109 h 245"/>
                  <a:gd name="T52" fmla="*/ 9 w 126"/>
                  <a:gd name="T53" fmla="*/ 120 h 245"/>
                  <a:gd name="T54" fmla="*/ 21 w 126"/>
                  <a:gd name="T55" fmla="*/ 132 h 245"/>
                  <a:gd name="T56" fmla="*/ 33 w 126"/>
                  <a:gd name="T57" fmla="*/ 138 h 245"/>
                  <a:gd name="T58" fmla="*/ 43 w 126"/>
                  <a:gd name="T59" fmla="*/ 139 h 245"/>
                  <a:gd name="T60" fmla="*/ 57 w 126"/>
                  <a:gd name="T61" fmla="*/ 135 h 245"/>
                  <a:gd name="T62" fmla="*/ 67 w 126"/>
                  <a:gd name="T63" fmla="*/ 140 h 245"/>
                  <a:gd name="T64" fmla="*/ 68 w 126"/>
                  <a:gd name="T65" fmla="*/ 153 h 245"/>
                  <a:gd name="T66" fmla="*/ 76 w 126"/>
                  <a:gd name="T67" fmla="*/ 168 h 245"/>
                  <a:gd name="T68" fmla="*/ 77 w 126"/>
                  <a:gd name="T69" fmla="*/ 181 h 245"/>
                  <a:gd name="T70" fmla="*/ 71 w 126"/>
                  <a:gd name="T71" fmla="*/ 194 h 245"/>
                  <a:gd name="T72" fmla="*/ 71 w 126"/>
                  <a:gd name="T73" fmla="*/ 214 h 245"/>
                  <a:gd name="T74" fmla="*/ 72 w 126"/>
                  <a:gd name="T75" fmla="*/ 234 h 245"/>
                  <a:gd name="T76" fmla="*/ 81 w 126"/>
                  <a:gd name="T77" fmla="*/ 242 h 245"/>
                  <a:gd name="T78" fmla="*/ 97 w 126"/>
                  <a:gd name="T79" fmla="*/ 232 h 245"/>
                  <a:gd name="T80" fmla="*/ 100 w 126"/>
                  <a:gd name="T81" fmla="*/ 221 h 245"/>
                  <a:gd name="T82" fmla="*/ 108 w 126"/>
                  <a:gd name="T83" fmla="*/ 206 h 245"/>
                  <a:gd name="T84" fmla="*/ 119 w 126"/>
                  <a:gd name="T85" fmla="*/ 181 h 245"/>
                  <a:gd name="T86" fmla="*/ 122 w 126"/>
                  <a:gd name="T87" fmla="*/ 158 h 245"/>
                  <a:gd name="T88" fmla="*/ 124 w 126"/>
                  <a:gd name="T89" fmla="*/ 142 h 245"/>
                  <a:gd name="T90" fmla="*/ 122 w 126"/>
                  <a:gd name="T91" fmla="*/ 116 h 245"/>
                  <a:gd name="T92" fmla="*/ 116 w 126"/>
                  <a:gd name="T93" fmla="*/ 107 h 245"/>
                  <a:gd name="T94" fmla="*/ 106 w 126"/>
                  <a:gd name="T95" fmla="*/ 90 h 245"/>
                  <a:gd name="T96" fmla="*/ 99 w 126"/>
                  <a:gd name="T97" fmla="*/ 76 h 245"/>
                  <a:gd name="T98" fmla="*/ 103 w 126"/>
                  <a:gd name="T99" fmla="*/ 82 h 245"/>
                  <a:gd name="T100" fmla="*/ 111 w 126"/>
                  <a:gd name="T101" fmla="*/ 95 h 245"/>
                  <a:gd name="T102" fmla="*/ 116 w 126"/>
                  <a:gd name="T103" fmla="*/ 105 h 245"/>
                  <a:gd name="T104" fmla="*/ 118 w 126"/>
                  <a:gd name="T105" fmla="*/ 84 h 245"/>
                  <a:gd name="T106" fmla="*/ 115 w 126"/>
                  <a:gd name="T107" fmla="*/ 77 h 245"/>
                  <a:gd name="T108" fmla="*/ 110 w 126"/>
                  <a:gd name="T109" fmla="*/ 69 h 245"/>
                  <a:gd name="T110" fmla="*/ 106 w 126"/>
                  <a:gd name="T111" fmla="*/ 62 h 245"/>
                  <a:gd name="T112" fmla="*/ 99 w 126"/>
                  <a:gd name="T113" fmla="*/ 52 h 245"/>
                  <a:gd name="T114" fmla="*/ 80 w 126"/>
                  <a:gd name="T115" fmla="*/ 31 h 245"/>
                  <a:gd name="T116" fmla="*/ 62 w 126"/>
                  <a:gd name="T117" fmla="*/ 1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6" h="245">
                    <a:moveTo>
                      <a:pt x="49" y="38"/>
                    </a:moveTo>
                    <a:cubicBezTo>
                      <a:pt x="49" y="38"/>
                      <a:pt x="49" y="38"/>
                      <a:pt x="49" y="38"/>
                    </a:cubicBezTo>
                    <a:cubicBezTo>
                      <a:pt x="49" y="37"/>
                      <a:pt x="49" y="37"/>
                      <a:pt x="49" y="37"/>
                    </a:cubicBezTo>
                    <a:cubicBezTo>
                      <a:pt x="48" y="37"/>
                      <a:pt x="48" y="37"/>
                      <a:pt x="48" y="37"/>
                    </a:cubicBezTo>
                    <a:cubicBezTo>
                      <a:pt x="47" y="37"/>
                      <a:pt x="46" y="36"/>
                      <a:pt x="46" y="35"/>
                    </a:cubicBezTo>
                    <a:cubicBezTo>
                      <a:pt x="46" y="34"/>
                      <a:pt x="46" y="34"/>
                      <a:pt x="46" y="34"/>
                    </a:cubicBezTo>
                    <a:cubicBezTo>
                      <a:pt x="46" y="34"/>
                      <a:pt x="46" y="34"/>
                      <a:pt x="46" y="34"/>
                    </a:cubicBezTo>
                    <a:cubicBezTo>
                      <a:pt x="47" y="34"/>
                      <a:pt x="47" y="35"/>
                      <a:pt x="47" y="35"/>
                    </a:cubicBezTo>
                    <a:cubicBezTo>
                      <a:pt x="47" y="35"/>
                      <a:pt x="47" y="35"/>
                      <a:pt x="47" y="35"/>
                    </a:cubicBezTo>
                    <a:cubicBezTo>
                      <a:pt x="47" y="36"/>
                      <a:pt x="47" y="36"/>
                      <a:pt x="47" y="36"/>
                    </a:cubicBezTo>
                    <a:cubicBezTo>
                      <a:pt x="48" y="36"/>
                      <a:pt x="48" y="36"/>
                      <a:pt x="48" y="36"/>
                    </a:cubicBezTo>
                    <a:cubicBezTo>
                      <a:pt x="48" y="36"/>
                      <a:pt x="48" y="36"/>
                      <a:pt x="49" y="37"/>
                    </a:cubicBezTo>
                    <a:cubicBezTo>
                      <a:pt x="50" y="37"/>
                      <a:pt x="50" y="37"/>
                      <a:pt x="50" y="37"/>
                    </a:cubicBezTo>
                    <a:cubicBezTo>
                      <a:pt x="50" y="37"/>
                      <a:pt x="50" y="37"/>
                      <a:pt x="51" y="38"/>
                    </a:cubicBezTo>
                    <a:cubicBezTo>
                      <a:pt x="51" y="38"/>
                      <a:pt x="52" y="38"/>
                      <a:pt x="52" y="38"/>
                    </a:cubicBezTo>
                    <a:cubicBezTo>
                      <a:pt x="52" y="39"/>
                      <a:pt x="52" y="39"/>
                      <a:pt x="52" y="39"/>
                    </a:cubicBezTo>
                    <a:cubicBezTo>
                      <a:pt x="53" y="39"/>
                      <a:pt x="53" y="39"/>
                      <a:pt x="53" y="39"/>
                    </a:cubicBezTo>
                    <a:cubicBezTo>
                      <a:pt x="53" y="40"/>
                      <a:pt x="53" y="40"/>
                      <a:pt x="53" y="40"/>
                    </a:cubicBezTo>
                    <a:cubicBezTo>
                      <a:pt x="52" y="40"/>
                      <a:pt x="52" y="40"/>
                      <a:pt x="52" y="40"/>
                    </a:cubicBezTo>
                    <a:cubicBezTo>
                      <a:pt x="52" y="40"/>
                      <a:pt x="52" y="40"/>
                      <a:pt x="52" y="40"/>
                    </a:cubicBezTo>
                    <a:cubicBezTo>
                      <a:pt x="52" y="38"/>
                      <a:pt x="52" y="38"/>
                      <a:pt x="52" y="38"/>
                    </a:cubicBezTo>
                    <a:cubicBezTo>
                      <a:pt x="51" y="38"/>
                      <a:pt x="51" y="38"/>
                      <a:pt x="51" y="38"/>
                    </a:cubicBezTo>
                    <a:cubicBezTo>
                      <a:pt x="50" y="38"/>
                      <a:pt x="50" y="38"/>
                      <a:pt x="50" y="38"/>
                    </a:cubicBezTo>
                    <a:cubicBezTo>
                      <a:pt x="50" y="38"/>
                      <a:pt x="50" y="38"/>
                      <a:pt x="50" y="38"/>
                    </a:cubicBezTo>
                    <a:cubicBezTo>
                      <a:pt x="49" y="38"/>
                      <a:pt x="49" y="38"/>
                      <a:pt x="49" y="38"/>
                    </a:cubicBezTo>
                    <a:cubicBezTo>
                      <a:pt x="49" y="38"/>
                      <a:pt x="49" y="38"/>
                      <a:pt x="49" y="38"/>
                    </a:cubicBezTo>
                    <a:moveTo>
                      <a:pt x="34" y="0"/>
                    </a:moveTo>
                    <a:cubicBezTo>
                      <a:pt x="34" y="3"/>
                      <a:pt x="34" y="3"/>
                      <a:pt x="34" y="3"/>
                    </a:cubicBezTo>
                    <a:cubicBezTo>
                      <a:pt x="34" y="4"/>
                      <a:pt x="34" y="4"/>
                      <a:pt x="35" y="4"/>
                    </a:cubicBezTo>
                    <a:cubicBezTo>
                      <a:pt x="35" y="4"/>
                      <a:pt x="35" y="4"/>
                      <a:pt x="35" y="4"/>
                    </a:cubicBezTo>
                    <a:cubicBezTo>
                      <a:pt x="35" y="5"/>
                      <a:pt x="35" y="5"/>
                      <a:pt x="35" y="5"/>
                    </a:cubicBezTo>
                    <a:cubicBezTo>
                      <a:pt x="35" y="5"/>
                      <a:pt x="35" y="5"/>
                      <a:pt x="35" y="5"/>
                    </a:cubicBezTo>
                    <a:cubicBezTo>
                      <a:pt x="35" y="6"/>
                      <a:pt x="35" y="6"/>
                      <a:pt x="35" y="6"/>
                    </a:cubicBezTo>
                    <a:cubicBezTo>
                      <a:pt x="35" y="6"/>
                      <a:pt x="35" y="6"/>
                      <a:pt x="35" y="6"/>
                    </a:cubicBezTo>
                    <a:cubicBezTo>
                      <a:pt x="35" y="6"/>
                      <a:pt x="35" y="6"/>
                      <a:pt x="36" y="7"/>
                    </a:cubicBezTo>
                    <a:cubicBezTo>
                      <a:pt x="36" y="7"/>
                      <a:pt x="36" y="7"/>
                      <a:pt x="36" y="7"/>
                    </a:cubicBezTo>
                    <a:cubicBezTo>
                      <a:pt x="37" y="7"/>
                      <a:pt x="37" y="7"/>
                      <a:pt x="37" y="7"/>
                    </a:cubicBezTo>
                    <a:cubicBezTo>
                      <a:pt x="37" y="9"/>
                      <a:pt x="37" y="9"/>
                      <a:pt x="37" y="9"/>
                    </a:cubicBezTo>
                    <a:cubicBezTo>
                      <a:pt x="37" y="9"/>
                      <a:pt x="37" y="9"/>
                      <a:pt x="37" y="9"/>
                    </a:cubicBezTo>
                    <a:cubicBezTo>
                      <a:pt x="37" y="10"/>
                      <a:pt x="37" y="10"/>
                      <a:pt x="37" y="10"/>
                    </a:cubicBezTo>
                    <a:cubicBezTo>
                      <a:pt x="37" y="10"/>
                      <a:pt x="37" y="10"/>
                      <a:pt x="37" y="10"/>
                    </a:cubicBezTo>
                    <a:cubicBezTo>
                      <a:pt x="35" y="9"/>
                      <a:pt x="35" y="9"/>
                      <a:pt x="35" y="9"/>
                    </a:cubicBezTo>
                    <a:cubicBezTo>
                      <a:pt x="35" y="12"/>
                      <a:pt x="35" y="12"/>
                      <a:pt x="35" y="12"/>
                    </a:cubicBezTo>
                    <a:cubicBezTo>
                      <a:pt x="35" y="12"/>
                      <a:pt x="35" y="12"/>
                      <a:pt x="35" y="12"/>
                    </a:cubicBezTo>
                    <a:cubicBezTo>
                      <a:pt x="35" y="13"/>
                      <a:pt x="35" y="14"/>
                      <a:pt x="36" y="14"/>
                    </a:cubicBezTo>
                    <a:cubicBezTo>
                      <a:pt x="37" y="15"/>
                      <a:pt x="37" y="15"/>
                      <a:pt x="38" y="15"/>
                    </a:cubicBezTo>
                    <a:cubicBezTo>
                      <a:pt x="38" y="16"/>
                      <a:pt x="38" y="16"/>
                      <a:pt x="38" y="16"/>
                    </a:cubicBezTo>
                    <a:cubicBezTo>
                      <a:pt x="38" y="16"/>
                      <a:pt x="38" y="17"/>
                      <a:pt x="39" y="17"/>
                    </a:cubicBezTo>
                    <a:cubicBezTo>
                      <a:pt x="40" y="18"/>
                      <a:pt x="40" y="18"/>
                      <a:pt x="40" y="18"/>
                    </a:cubicBezTo>
                    <a:cubicBezTo>
                      <a:pt x="40" y="18"/>
                      <a:pt x="40" y="18"/>
                      <a:pt x="40" y="18"/>
                    </a:cubicBezTo>
                    <a:cubicBezTo>
                      <a:pt x="39" y="18"/>
                      <a:pt x="39" y="18"/>
                      <a:pt x="39" y="18"/>
                    </a:cubicBezTo>
                    <a:cubicBezTo>
                      <a:pt x="39" y="19"/>
                      <a:pt x="39" y="19"/>
                      <a:pt x="39" y="19"/>
                    </a:cubicBezTo>
                    <a:cubicBezTo>
                      <a:pt x="38" y="18"/>
                      <a:pt x="38" y="18"/>
                      <a:pt x="38" y="18"/>
                    </a:cubicBezTo>
                    <a:cubicBezTo>
                      <a:pt x="35" y="18"/>
                      <a:pt x="35" y="18"/>
                      <a:pt x="35" y="18"/>
                    </a:cubicBezTo>
                    <a:cubicBezTo>
                      <a:pt x="34" y="18"/>
                      <a:pt x="34" y="18"/>
                      <a:pt x="34" y="18"/>
                    </a:cubicBezTo>
                    <a:cubicBezTo>
                      <a:pt x="34" y="18"/>
                      <a:pt x="34" y="18"/>
                      <a:pt x="34" y="18"/>
                    </a:cubicBezTo>
                    <a:cubicBezTo>
                      <a:pt x="33" y="18"/>
                      <a:pt x="33" y="19"/>
                      <a:pt x="32" y="19"/>
                    </a:cubicBezTo>
                    <a:cubicBezTo>
                      <a:pt x="32" y="20"/>
                      <a:pt x="32" y="20"/>
                      <a:pt x="32" y="20"/>
                    </a:cubicBezTo>
                    <a:cubicBezTo>
                      <a:pt x="32" y="20"/>
                      <a:pt x="32" y="20"/>
                      <a:pt x="32" y="20"/>
                    </a:cubicBezTo>
                    <a:cubicBezTo>
                      <a:pt x="32" y="20"/>
                      <a:pt x="32" y="20"/>
                      <a:pt x="32" y="20"/>
                    </a:cubicBezTo>
                    <a:cubicBezTo>
                      <a:pt x="31" y="20"/>
                      <a:pt x="31" y="20"/>
                      <a:pt x="31" y="20"/>
                    </a:cubicBezTo>
                    <a:cubicBezTo>
                      <a:pt x="29" y="20"/>
                      <a:pt x="29" y="20"/>
                      <a:pt x="29" y="20"/>
                    </a:cubicBezTo>
                    <a:cubicBezTo>
                      <a:pt x="28" y="20"/>
                      <a:pt x="28" y="20"/>
                      <a:pt x="28" y="21"/>
                    </a:cubicBezTo>
                    <a:cubicBezTo>
                      <a:pt x="28" y="21"/>
                      <a:pt x="28" y="21"/>
                      <a:pt x="28" y="21"/>
                    </a:cubicBezTo>
                    <a:cubicBezTo>
                      <a:pt x="27" y="21"/>
                      <a:pt x="27" y="21"/>
                      <a:pt x="27" y="21"/>
                    </a:cubicBezTo>
                    <a:cubicBezTo>
                      <a:pt x="27" y="21"/>
                      <a:pt x="27" y="21"/>
                      <a:pt x="27" y="21"/>
                    </a:cubicBezTo>
                    <a:cubicBezTo>
                      <a:pt x="26" y="21"/>
                      <a:pt x="25" y="21"/>
                      <a:pt x="24" y="22"/>
                    </a:cubicBezTo>
                    <a:cubicBezTo>
                      <a:pt x="24" y="23"/>
                      <a:pt x="23" y="23"/>
                      <a:pt x="23" y="24"/>
                    </a:cubicBezTo>
                    <a:cubicBezTo>
                      <a:pt x="22" y="25"/>
                      <a:pt x="22" y="25"/>
                      <a:pt x="22" y="25"/>
                    </a:cubicBezTo>
                    <a:cubicBezTo>
                      <a:pt x="22" y="25"/>
                      <a:pt x="22" y="26"/>
                      <a:pt x="22" y="26"/>
                    </a:cubicBezTo>
                    <a:cubicBezTo>
                      <a:pt x="21" y="26"/>
                      <a:pt x="21" y="27"/>
                      <a:pt x="20" y="27"/>
                    </a:cubicBezTo>
                    <a:cubicBezTo>
                      <a:pt x="19" y="27"/>
                      <a:pt x="19" y="27"/>
                      <a:pt x="19" y="27"/>
                    </a:cubicBezTo>
                    <a:cubicBezTo>
                      <a:pt x="20" y="28"/>
                      <a:pt x="20" y="28"/>
                      <a:pt x="20" y="28"/>
                    </a:cubicBezTo>
                    <a:cubicBezTo>
                      <a:pt x="21" y="31"/>
                      <a:pt x="23" y="33"/>
                      <a:pt x="25" y="34"/>
                    </a:cubicBezTo>
                    <a:cubicBezTo>
                      <a:pt x="25" y="35"/>
                      <a:pt x="26" y="36"/>
                      <a:pt x="27" y="36"/>
                    </a:cubicBezTo>
                    <a:cubicBezTo>
                      <a:pt x="29" y="39"/>
                      <a:pt x="31" y="42"/>
                      <a:pt x="31" y="45"/>
                    </a:cubicBezTo>
                    <a:cubicBezTo>
                      <a:pt x="31" y="46"/>
                      <a:pt x="31" y="46"/>
                      <a:pt x="31" y="46"/>
                    </a:cubicBezTo>
                    <a:cubicBezTo>
                      <a:pt x="32" y="46"/>
                      <a:pt x="32" y="46"/>
                      <a:pt x="32" y="46"/>
                    </a:cubicBezTo>
                    <a:cubicBezTo>
                      <a:pt x="34" y="46"/>
                      <a:pt x="34" y="44"/>
                      <a:pt x="34" y="43"/>
                    </a:cubicBezTo>
                    <a:cubicBezTo>
                      <a:pt x="34" y="42"/>
                      <a:pt x="34" y="42"/>
                      <a:pt x="34" y="42"/>
                    </a:cubicBezTo>
                    <a:cubicBezTo>
                      <a:pt x="35" y="42"/>
                      <a:pt x="35" y="42"/>
                      <a:pt x="35" y="42"/>
                    </a:cubicBezTo>
                    <a:cubicBezTo>
                      <a:pt x="35" y="42"/>
                      <a:pt x="35" y="42"/>
                      <a:pt x="35" y="42"/>
                    </a:cubicBezTo>
                    <a:cubicBezTo>
                      <a:pt x="38" y="42"/>
                      <a:pt x="38" y="42"/>
                      <a:pt x="38" y="42"/>
                    </a:cubicBezTo>
                    <a:cubicBezTo>
                      <a:pt x="39" y="42"/>
                      <a:pt x="39" y="42"/>
                      <a:pt x="39" y="42"/>
                    </a:cubicBezTo>
                    <a:cubicBezTo>
                      <a:pt x="39" y="42"/>
                      <a:pt x="39" y="42"/>
                      <a:pt x="39" y="42"/>
                    </a:cubicBezTo>
                    <a:cubicBezTo>
                      <a:pt x="39" y="42"/>
                      <a:pt x="40" y="42"/>
                      <a:pt x="40" y="41"/>
                    </a:cubicBezTo>
                    <a:cubicBezTo>
                      <a:pt x="40" y="41"/>
                      <a:pt x="41" y="40"/>
                      <a:pt x="41" y="40"/>
                    </a:cubicBezTo>
                    <a:cubicBezTo>
                      <a:pt x="41" y="40"/>
                      <a:pt x="41" y="40"/>
                      <a:pt x="41" y="40"/>
                    </a:cubicBezTo>
                    <a:cubicBezTo>
                      <a:pt x="42" y="40"/>
                      <a:pt x="42" y="40"/>
                      <a:pt x="42" y="41"/>
                    </a:cubicBezTo>
                    <a:cubicBezTo>
                      <a:pt x="43" y="41"/>
                      <a:pt x="43" y="41"/>
                      <a:pt x="43" y="41"/>
                    </a:cubicBezTo>
                    <a:cubicBezTo>
                      <a:pt x="43" y="41"/>
                      <a:pt x="43" y="42"/>
                      <a:pt x="44" y="42"/>
                    </a:cubicBezTo>
                    <a:cubicBezTo>
                      <a:pt x="44" y="42"/>
                      <a:pt x="44" y="42"/>
                      <a:pt x="44" y="42"/>
                    </a:cubicBezTo>
                    <a:cubicBezTo>
                      <a:pt x="44" y="42"/>
                      <a:pt x="44" y="42"/>
                      <a:pt x="44" y="42"/>
                    </a:cubicBezTo>
                    <a:cubicBezTo>
                      <a:pt x="45" y="42"/>
                      <a:pt x="45" y="42"/>
                      <a:pt x="46" y="42"/>
                    </a:cubicBezTo>
                    <a:cubicBezTo>
                      <a:pt x="46" y="42"/>
                      <a:pt x="46" y="43"/>
                      <a:pt x="46" y="43"/>
                    </a:cubicBezTo>
                    <a:cubicBezTo>
                      <a:pt x="47" y="44"/>
                      <a:pt x="47" y="44"/>
                      <a:pt x="47" y="44"/>
                    </a:cubicBezTo>
                    <a:cubicBezTo>
                      <a:pt x="47" y="44"/>
                      <a:pt x="47" y="45"/>
                      <a:pt x="48" y="45"/>
                    </a:cubicBezTo>
                    <a:cubicBezTo>
                      <a:pt x="48" y="45"/>
                      <a:pt x="48" y="45"/>
                      <a:pt x="48" y="45"/>
                    </a:cubicBezTo>
                    <a:cubicBezTo>
                      <a:pt x="50" y="45"/>
                      <a:pt x="50" y="45"/>
                      <a:pt x="50" y="45"/>
                    </a:cubicBezTo>
                    <a:cubicBezTo>
                      <a:pt x="50" y="45"/>
                      <a:pt x="50" y="45"/>
                      <a:pt x="50" y="45"/>
                    </a:cubicBezTo>
                    <a:cubicBezTo>
                      <a:pt x="49" y="46"/>
                      <a:pt x="49" y="46"/>
                      <a:pt x="49" y="46"/>
                    </a:cubicBezTo>
                    <a:cubicBezTo>
                      <a:pt x="51" y="46"/>
                      <a:pt x="51" y="46"/>
                      <a:pt x="51" y="46"/>
                    </a:cubicBezTo>
                    <a:cubicBezTo>
                      <a:pt x="52" y="46"/>
                      <a:pt x="52" y="46"/>
                      <a:pt x="53" y="47"/>
                    </a:cubicBezTo>
                    <a:cubicBezTo>
                      <a:pt x="54" y="47"/>
                      <a:pt x="54" y="48"/>
                      <a:pt x="54" y="48"/>
                    </a:cubicBezTo>
                    <a:cubicBezTo>
                      <a:pt x="54" y="53"/>
                      <a:pt x="54" y="53"/>
                      <a:pt x="54" y="53"/>
                    </a:cubicBezTo>
                    <a:cubicBezTo>
                      <a:pt x="55" y="53"/>
                      <a:pt x="55" y="53"/>
                      <a:pt x="55" y="53"/>
                    </a:cubicBezTo>
                    <a:cubicBezTo>
                      <a:pt x="55" y="53"/>
                      <a:pt x="55" y="53"/>
                      <a:pt x="55" y="53"/>
                    </a:cubicBezTo>
                    <a:cubicBezTo>
                      <a:pt x="55" y="53"/>
                      <a:pt x="55" y="53"/>
                      <a:pt x="55" y="53"/>
                    </a:cubicBezTo>
                    <a:cubicBezTo>
                      <a:pt x="55" y="53"/>
                      <a:pt x="55" y="53"/>
                      <a:pt x="55" y="53"/>
                    </a:cubicBezTo>
                    <a:cubicBezTo>
                      <a:pt x="55" y="55"/>
                      <a:pt x="55" y="55"/>
                      <a:pt x="55" y="55"/>
                    </a:cubicBezTo>
                    <a:cubicBezTo>
                      <a:pt x="59" y="55"/>
                      <a:pt x="59" y="55"/>
                      <a:pt x="59" y="55"/>
                    </a:cubicBezTo>
                    <a:cubicBezTo>
                      <a:pt x="59" y="54"/>
                      <a:pt x="59" y="54"/>
                      <a:pt x="59" y="54"/>
                    </a:cubicBezTo>
                    <a:cubicBezTo>
                      <a:pt x="59" y="53"/>
                      <a:pt x="59" y="53"/>
                      <a:pt x="59" y="53"/>
                    </a:cubicBezTo>
                    <a:cubicBezTo>
                      <a:pt x="59" y="53"/>
                      <a:pt x="59" y="53"/>
                      <a:pt x="59" y="53"/>
                    </a:cubicBezTo>
                    <a:cubicBezTo>
                      <a:pt x="60" y="52"/>
                      <a:pt x="60" y="52"/>
                      <a:pt x="60" y="51"/>
                    </a:cubicBezTo>
                    <a:cubicBezTo>
                      <a:pt x="60" y="51"/>
                      <a:pt x="60" y="51"/>
                      <a:pt x="60" y="51"/>
                    </a:cubicBezTo>
                    <a:cubicBezTo>
                      <a:pt x="60" y="45"/>
                      <a:pt x="60" y="45"/>
                      <a:pt x="60" y="45"/>
                    </a:cubicBezTo>
                    <a:cubicBezTo>
                      <a:pt x="60" y="44"/>
                      <a:pt x="59" y="44"/>
                      <a:pt x="59" y="44"/>
                    </a:cubicBezTo>
                    <a:cubicBezTo>
                      <a:pt x="59" y="44"/>
                      <a:pt x="59" y="44"/>
                      <a:pt x="59" y="44"/>
                    </a:cubicBezTo>
                    <a:cubicBezTo>
                      <a:pt x="58" y="43"/>
                      <a:pt x="57" y="43"/>
                      <a:pt x="56" y="42"/>
                    </a:cubicBezTo>
                    <a:cubicBezTo>
                      <a:pt x="57" y="42"/>
                      <a:pt x="57" y="42"/>
                      <a:pt x="57" y="42"/>
                    </a:cubicBezTo>
                    <a:cubicBezTo>
                      <a:pt x="57" y="42"/>
                      <a:pt x="57" y="42"/>
                      <a:pt x="57" y="42"/>
                    </a:cubicBezTo>
                    <a:cubicBezTo>
                      <a:pt x="58" y="42"/>
                      <a:pt x="58" y="42"/>
                      <a:pt x="58" y="42"/>
                    </a:cubicBezTo>
                    <a:cubicBezTo>
                      <a:pt x="58" y="42"/>
                      <a:pt x="58" y="42"/>
                      <a:pt x="58" y="42"/>
                    </a:cubicBezTo>
                    <a:cubicBezTo>
                      <a:pt x="58" y="42"/>
                      <a:pt x="58" y="42"/>
                      <a:pt x="58" y="42"/>
                    </a:cubicBezTo>
                    <a:cubicBezTo>
                      <a:pt x="58" y="43"/>
                      <a:pt x="58" y="43"/>
                      <a:pt x="58" y="43"/>
                    </a:cubicBezTo>
                    <a:cubicBezTo>
                      <a:pt x="59" y="43"/>
                      <a:pt x="59" y="43"/>
                      <a:pt x="59" y="43"/>
                    </a:cubicBezTo>
                    <a:cubicBezTo>
                      <a:pt x="60" y="43"/>
                      <a:pt x="60" y="43"/>
                      <a:pt x="60" y="43"/>
                    </a:cubicBezTo>
                    <a:cubicBezTo>
                      <a:pt x="60" y="43"/>
                      <a:pt x="60" y="43"/>
                      <a:pt x="60" y="43"/>
                    </a:cubicBezTo>
                    <a:cubicBezTo>
                      <a:pt x="61" y="43"/>
                      <a:pt x="61" y="43"/>
                      <a:pt x="61" y="43"/>
                    </a:cubicBezTo>
                    <a:cubicBezTo>
                      <a:pt x="61" y="43"/>
                      <a:pt x="61" y="43"/>
                      <a:pt x="61" y="43"/>
                    </a:cubicBezTo>
                    <a:cubicBezTo>
                      <a:pt x="61" y="43"/>
                      <a:pt x="61" y="43"/>
                      <a:pt x="61" y="43"/>
                    </a:cubicBezTo>
                    <a:cubicBezTo>
                      <a:pt x="61" y="44"/>
                      <a:pt x="61" y="44"/>
                      <a:pt x="61" y="44"/>
                    </a:cubicBezTo>
                    <a:cubicBezTo>
                      <a:pt x="61" y="45"/>
                      <a:pt x="62" y="46"/>
                      <a:pt x="62" y="46"/>
                    </a:cubicBezTo>
                    <a:cubicBezTo>
                      <a:pt x="63" y="47"/>
                      <a:pt x="63" y="47"/>
                      <a:pt x="63" y="47"/>
                    </a:cubicBezTo>
                    <a:cubicBezTo>
                      <a:pt x="63" y="47"/>
                      <a:pt x="63" y="47"/>
                      <a:pt x="63" y="47"/>
                    </a:cubicBezTo>
                    <a:cubicBezTo>
                      <a:pt x="63" y="47"/>
                      <a:pt x="63" y="47"/>
                      <a:pt x="63" y="47"/>
                    </a:cubicBezTo>
                    <a:cubicBezTo>
                      <a:pt x="64" y="48"/>
                      <a:pt x="64" y="48"/>
                      <a:pt x="64" y="48"/>
                    </a:cubicBezTo>
                    <a:cubicBezTo>
                      <a:pt x="65" y="48"/>
                      <a:pt x="65" y="48"/>
                      <a:pt x="65" y="49"/>
                    </a:cubicBezTo>
                    <a:cubicBezTo>
                      <a:pt x="65" y="49"/>
                      <a:pt x="65" y="49"/>
                      <a:pt x="65" y="49"/>
                    </a:cubicBezTo>
                    <a:cubicBezTo>
                      <a:pt x="65" y="49"/>
                      <a:pt x="65" y="49"/>
                      <a:pt x="65" y="49"/>
                    </a:cubicBezTo>
                    <a:cubicBezTo>
                      <a:pt x="66" y="50"/>
                      <a:pt x="66" y="50"/>
                      <a:pt x="67" y="50"/>
                    </a:cubicBezTo>
                    <a:cubicBezTo>
                      <a:pt x="67" y="50"/>
                      <a:pt x="67" y="50"/>
                      <a:pt x="67" y="50"/>
                    </a:cubicBezTo>
                    <a:cubicBezTo>
                      <a:pt x="67" y="50"/>
                      <a:pt x="68" y="50"/>
                      <a:pt x="69" y="49"/>
                    </a:cubicBezTo>
                    <a:cubicBezTo>
                      <a:pt x="69" y="49"/>
                      <a:pt x="69" y="49"/>
                      <a:pt x="69" y="48"/>
                    </a:cubicBezTo>
                    <a:cubicBezTo>
                      <a:pt x="69" y="48"/>
                      <a:pt x="69" y="48"/>
                      <a:pt x="69" y="48"/>
                    </a:cubicBezTo>
                    <a:cubicBezTo>
                      <a:pt x="70" y="47"/>
                      <a:pt x="70" y="46"/>
                      <a:pt x="70" y="44"/>
                    </a:cubicBezTo>
                    <a:cubicBezTo>
                      <a:pt x="70" y="42"/>
                      <a:pt x="69" y="40"/>
                      <a:pt x="67" y="38"/>
                    </a:cubicBezTo>
                    <a:cubicBezTo>
                      <a:pt x="67" y="38"/>
                      <a:pt x="67" y="38"/>
                      <a:pt x="67" y="38"/>
                    </a:cubicBezTo>
                    <a:cubicBezTo>
                      <a:pt x="67" y="37"/>
                      <a:pt x="66" y="37"/>
                      <a:pt x="66" y="36"/>
                    </a:cubicBezTo>
                    <a:cubicBezTo>
                      <a:pt x="66" y="36"/>
                      <a:pt x="66" y="36"/>
                      <a:pt x="66" y="36"/>
                    </a:cubicBezTo>
                    <a:cubicBezTo>
                      <a:pt x="66" y="36"/>
                      <a:pt x="66" y="35"/>
                      <a:pt x="66" y="35"/>
                    </a:cubicBezTo>
                    <a:cubicBezTo>
                      <a:pt x="67" y="34"/>
                      <a:pt x="67" y="34"/>
                      <a:pt x="67" y="34"/>
                    </a:cubicBezTo>
                    <a:cubicBezTo>
                      <a:pt x="67" y="34"/>
                      <a:pt x="67" y="34"/>
                      <a:pt x="67" y="34"/>
                    </a:cubicBezTo>
                    <a:cubicBezTo>
                      <a:pt x="68" y="34"/>
                      <a:pt x="69" y="35"/>
                      <a:pt x="70" y="35"/>
                    </a:cubicBezTo>
                    <a:cubicBezTo>
                      <a:pt x="71" y="36"/>
                      <a:pt x="71" y="36"/>
                      <a:pt x="72" y="36"/>
                    </a:cubicBezTo>
                    <a:cubicBezTo>
                      <a:pt x="73" y="37"/>
                      <a:pt x="73" y="37"/>
                      <a:pt x="73" y="37"/>
                    </a:cubicBezTo>
                    <a:cubicBezTo>
                      <a:pt x="73" y="37"/>
                      <a:pt x="74" y="37"/>
                      <a:pt x="74" y="37"/>
                    </a:cubicBezTo>
                    <a:cubicBezTo>
                      <a:pt x="74" y="37"/>
                      <a:pt x="74" y="37"/>
                      <a:pt x="74" y="37"/>
                    </a:cubicBezTo>
                    <a:cubicBezTo>
                      <a:pt x="74" y="38"/>
                      <a:pt x="74" y="39"/>
                      <a:pt x="75" y="39"/>
                    </a:cubicBezTo>
                    <a:cubicBezTo>
                      <a:pt x="76" y="39"/>
                      <a:pt x="76" y="39"/>
                      <a:pt x="76" y="39"/>
                    </a:cubicBezTo>
                    <a:cubicBezTo>
                      <a:pt x="76" y="40"/>
                      <a:pt x="77" y="40"/>
                      <a:pt x="78" y="41"/>
                    </a:cubicBezTo>
                    <a:cubicBezTo>
                      <a:pt x="78" y="42"/>
                      <a:pt x="78" y="42"/>
                      <a:pt x="78" y="42"/>
                    </a:cubicBezTo>
                    <a:cubicBezTo>
                      <a:pt x="78" y="42"/>
                      <a:pt x="78" y="42"/>
                      <a:pt x="79" y="43"/>
                    </a:cubicBezTo>
                    <a:cubicBezTo>
                      <a:pt x="76" y="43"/>
                      <a:pt x="76" y="43"/>
                      <a:pt x="76" y="43"/>
                    </a:cubicBezTo>
                    <a:cubicBezTo>
                      <a:pt x="75" y="43"/>
                      <a:pt x="74" y="43"/>
                      <a:pt x="74" y="44"/>
                    </a:cubicBezTo>
                    <a:cubicBezTo>
                      <a:pt x="74" y="44"/>
                      <a:pt x="74" y="44"/>
                      <a:pt x="74" y="44"/>
                    </a:cubicBezTo>
                    <a:cubicBezTo>
                      <a:pt x="74" y="44"/>
                      <a:pt x="74" y="44"/>
                      <a:pt x="74" y="44"/>
                    </a:cubicBezTo>
                    <a:cubicBezTo>
                      <a:pt x="74" y="44"/>
                      <a:pt x="74" y="44"/>
                      <a:pt x="74" y="44"/>
                    </a:cubicBezTo>
                    <a:cubicBezTo>
                      <a:pt x="74" y="44"/>
                      <a:pt x="74" y="44"/>
                      <a:pt x="74" y="44"/>
                    </a:cubicBezTo>
                    <a:cubicBezTo>
                      <a:pt x="73" y="44"/>
                      <a:pt x="73" y="44"/>
                      <a:pt x="73" y="44"/>
                    </a:cubicBezTo>
                    <a:cubicBezTo>
                      <a:pt x="73" y="45"/>
                      <a:pt x="73" y="45"/>
                      <a:pt x="73" y="45"/>
                    </a:cubicBezTo>
                    <a:cubicBezTo>
                      <a:pt x="73" y="46"/>
                      <a:pt x="73" y="48"/>
                      <a:pt x="74" y="49"/>
                    </a:cubicBezTo>
                    <a:cubicBezTo>
                      <a:pt x="74" y="49"/>
                      <a:pt x="74" y="49"/>
                      <a:pt x="74" y="49"/>
                    </a:cubicBezTo>
                    <a:cubicBezTo>
                      <a:pt x="74" y="50"/>
                      <a:pt x="74" y="50"/>
                      <a:pt x="75" y="50"/>
                    </a:cubicBezTo>
                    <a:cubicBezTo>
                      <a:pt x="76" y="50"/>
                      <a:pt x="76" y="50"/>
                      <a:pt x="76" y="50"/>
                    </a:cubicBezTo>
                    <a:cubicBezTo>
                      <a:pt x="76" y="51"/>
                      <a:pt x="76" y="51"/>
                      <a:pt x="76" y="51"/>
                    </a:cubicBezTo>
                    <a:cubicBezTo>
                      <a:pt x="76" y="51"/>
                      <a:pt x="76" y="53"/>
                      <a:pt x="77" y="53"/>
                    </a:cubicBezTo>
                    <a:cubicBezTo>
                      <a:pt x="78" y="53"/>
                      <a:pt x="78" y="53"/>
                      <a:pt x="78" y="53"/>
                    </a:cubicBezTo>
                    <a:cubicBezTo>
                      <a:pt x="78" y="53"/>
                      <a:pt x="78" y="53"/>
                      <a:pt x="78" y="53"/>
                    </a:cubicBezTo>
                    <a:cubicBezTo>
                      <a:pt x="78" y="53"/>
                      <a:pt x="78" y="53"/>
                      <a:pt x="78" y="53"/>
                    </a:cubicBezTo>
                    <a:cubicBezTo>
                      <a:pt x="78" y="55"/>
                      <a:pt x="78" y="55"/>
                      <a:pt x="78" y="55"/>
                    </a:cubicBezTo>
                    <a:cubicBezTo>
                      <a:pt x="79" y="55"/>
                      <a:pt x="79" y="55"/>
                      <a:pt x="79" y="55"/>
                    </a:cubicBezTo>
                    <a:cubicBezTo>
                      <a:pt x="80" y="55"/>
                      <a:pt x="80" y="55"/>
                      <a:pt x="81" y="55"/>
                    </a:cubicBezTo>
                    <a:cubicBezTo>
                      <a:pt x="81" y="56"/>
                      <a:pt x="82" y="56"/>
                      <a:pt x="83" y="56"/>
                    </a:cubicBezTo>
                    <a:cubicBezTo>
                      <a:pt x="84" y="56"/>
                      <a:pt x="84" y="56"/>
                      <a:pt x="84" y="56"/>
                    </a:cubicBezTo>
                    <a:cubicBezTo>
                      <a:pt x="85" y="56"/>
                      <a:pt x="85" y="56"/>
                      <a:pt x="85" y="56"/>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6" y="55"/>
                      <a:pt x="86" y="55"/>
                    </a:cubicBezTo>
                    <a:cubicBezTo>
                      <a:pt x="86" y="55"/>
                      <a:pt x="86" y="55"/>
                      <a:pt x="86" y="55"/>
                    </a:cubicBezTo>
                    <a:cubicBezTo>
                      <a:pt x="85" y="56"/>
                      <a:pt x="85" y="56"/>
                      <a:pt x="85" y="56"/>
                    </a:cubicBezTo>
                    <a:cubicBezTo>
                      <a:pt x="86" y="56"/>
                      <a:pt x="86" y="56"/>
                      <a:pt x="86" y="56"/>
                    </a:cubicBezTo>
                    <a:cubicBezTo>
                      <a:pt x="87" y="56"/>
                      <a:pt x="87" y="56"/>
                      <a:pt x="87" y="56"/>
                    </a:cubicBezTo>
                    <a:cubicBezTo>
                      <a:pt x="87" y="56"/>
                      <a:pt x="87" y="56"/>
                      <a:pt x="87" y="56"/>
                    </a:cubicBezTo>
                    <a:cubicBezTo>
                      <a:pt x="87" y="57"/>
                      <a:pt x="87" y="57"/>
                      <a:pt x="87" y="57"/>
                    </a:cubicBezTo>
                    <a:cubicBezTo>
                      <a:pt x="87" y="59"/>
                      <a:pt x="87" y="59"/>
                      <a:pt x="87" y="59"/>
                    </a:cubicBezTo>
                    <a:cubicBezTo>
                      <a:pt x="87" y="59"/>
                      <a:pt x="87" y="59"/>
                      <a:pt x="87" y="59"/>
                    </a:cubicBezTo>
                    <a:cubicBezTo>
                      <a:pt x="87" y="59"/>
                      <a:pt x="87" y="60"/>
                      <a:pt x="88" y="60"/>
                    </a:cubicBezTo>
                    <a:cubicBezTo>
                      <a:pt x="88" y="60"/>
                      <a:pt x="88" y="60"/>
                      <a:pt x="88" y="60"/>
                    </a:cubicBezTo>
                    <a:cubicBezTo>
                      <a:pt x="88" y="60"/>
                      <a:pt x="88" y="60"/>
                      <a:pt x="88" y="60"/>
                    </a:cubicBezTo>
                    <a:cubicBezTo>
                      <a:pt x="88" y="62"/>
                      <a:pt x="88" y="62"/>
                      <a:pt x="88" y="62"/>
                    </a:cubicBezTo>
                    <a:cubicBezTo>
                      <a:pt x="88" y="62"/>
                      <a:pt x="88" y="62"/>
                      <a:pt x="88" y="62"/>
                    </a:cubicBezTo>
                    <a:cubicBezTo>
                      <a:pt x="88" y="63"/>
                      <a:pt x="88" y="63"/>
                      <a:pt x="88" y="63"/>
                    </a:cubicBezTo>
                    <a:cubicBezTo>
                      <a:pt x="89" y="63"/>
                      <a:pt x="89" y="63"/>
                      <a:pt x="89" y="63"/>
                    </a:cubicBezTo>
                    <a:cubicBezTo>
                      <a:pt x="90" y="63"/>
                      <a:pt x="90" y="63"/>
                      <a:pt x="90" y="63"/>
                    </a:cubicBezTo>
                    <a:cubicBezTo>
                      <a:pt x="90" y="65"/>
                      <a:pt x="90" y="65"/>
                      <a:pt x="90" y="65"/>
                    </a:cubicBezTo>
                    <a:cubicBezTo>
                      <a:pt x="90" y="65"/>
                      <a:pt x="90" y="65"/>
                      <a:pt x="90" y="65"/>
                    </a:cubicBezTo>
                    <a:cubicBezTo>
                      <a:pt x="90" y="66"/>
                      <a:pt x="89" y="66"/>
                      <a:pt x="89" y="66"/>
                    </a:cubicBezTo>
                    <a:cubicBezTo>
                      <a:pt x="88" y="66"/>
                      <a:pt x="88" y="66"/>
                      <a:pt x="88" y="66"/>
                    </a:cubicBezTo>
                    <a:cubicBezTo>
                      <a:pt x="87" y="65"/>
                      <a:pt x="87" y="65"/>
                      <a:pt x="87" y="65"/>
                    </a:cubicBezTo>
                    <a:cubicBezTo>
                      <a:pt x="87" y="67"/>
                      <a:pt x="87" y="67"/>
                      <a:pt x="87" y="67"/>
                    </a:cubicBezTo>
                    <a:cubicBezTo>
                      <a:pt x="87" y="67"/>
                      <a:pt x="86" y="67"/>
                      <a:pt x="86" y="67"/>
                    </a:cubicBezTo>
                    <a:cubicBezTo>
                      <a:pt x="85" y="67"/>
                      <a:pt x="85" y="67"/>
                      <a:pt x="85" y="67"/>
                    </a:cubicBezTo>
                    <a:cubicBezTo>
                      <a:pt x="85" y="66"/>
                      <a:pt x="85" y="66"/>
                      <a:pt x="85" y="66"/>
                    </a:cubicBezTo>
                    <a:cubicBezTo>
                      <a:pt x="84" y="66"/>
                      <a:pt x="83" y="66"/>
                      <a:pt x="83" y="66"/>
                    </a:cubicBezTo>
                    <a:cubicBezTo>
                      <a:pt x="82" y="66"/>
                      <a:pt x="82" y="66"/>
                      <a:pt x="82" y="66"/>
                    </a:cubicBezTo>
                    <a:cubicBezTo>
                      <a:pt x="81" y="66"/>
                      <a:pt x="81" y="66"/>
                      <a:pt x="81" y="66"/>
                    </a:cubicBezTo>
                    <a:cubicBezTo>
                      <a:pt x="80" y="66"/>
                      <a:pt x="80" y="66"/>
                      <a:pt x="80" y="66"/>
                    </a:cubicBezTo>
                    <a:cubicBezTo>
                      <a:pt x="80" y="65"/>
                      <a:pt x="80" y="65"/>
                      <a:pt x="80" y="65"/>
                    </a:cubicBezTo>
                    <a:cubicBezTo>
                      <a:pt x="80" y="64"/>
                      <a:pt x="80" y="64"/>
                      <a:pt x="80" y="64"/>
                    </a:cubicBezTo>
                    <a:cubicBezTo>
                      <a:pt x="79" y="64"/>
                      <a:pt x="79" y="64"/>
                      <a:pt x="79" y="64"/>
                    </a:cubicBezTo>
                    <a:cubicBezTo>
                      <a:pt x="79" y="64"/>
                      <a:pt x="79" y="64"/>
                      <a:pt x="78" y="64"/>
                    </a:cubicBezTo>
                    <a:cubicBezTo>
                      <a:pt x="78" y="63"/>
                      <a:pt x="77" y="63"/>
                      <a:pt x="77" y="63"/>
                    </a:cubicBezTo>
                    <a:cubicBezTo>
                      <a:pt x="76" y="63"/>
                      <a:pt x="76" y="63"/>
                      <a:pt x="76" y="63"/>
                    </a:cubicBezTo>
                    <a:cubicBezTo>
                      <a:pt x="76" y="64"/>
                      <a:pt x="76" y="64"/>
                      <a:pt x="76" y="64"/>
                    </a:cubicBezTo>
                    <a:cubicBezTo>
                      <a:pt x="76" y="65"/>
                      <a:pt x="76" y="66"/>
                      <a:pt x="75" y="67"/>
                    </a:cubicBezTo>
                    <a:cubicBezTo>
                      <a:pt x="75" y="67"/>
                      <a:pt x="75" y="67"/>
                      <a:pt x="74" y="67"/>
                    </a:cubicBezTo>
                    <a:cubicBezTo>
                      <a:pt x="74" y="67"/>
                      <a:pt x="74" y="67"/>
                      <a:pt x="74" y="67"/>
                    </a:cubicBezTo>
                    <a:cubicBezTo>
                      <a:pt x="73" y="67"/>
                      <a:pt x="73" y="67"/>
                      <a:pt x="73" y="67"/>
                    </a:cubicBezTo>
                    <a:cubicBezTo>
                      <a:pt x="73" y="67"/>
                      <a:pt x="73" y="67"/>
                      <a:pt x="73" y="67"/>
                    </a:cubicBezTo>
                    <a:cubicBezTo>
                      <a:pt x="72" y="67"/>
                      <a:pt x="72" y="67"/>
                      <a:pt x="72" y="67"/>
                    </a:cubicBezTo>
                    <a:cubicBezTo>
                      <a:pt x="72" y="66"/>
                      <a:pt x="72" y="66"/>
                      <a:pt x="72" y="66"/>
                    </a:cubicBezTo>
                    <a:cubicBezTo>
                      <a:pt x="71" y="66"/>
                      <a:pt x="71" y="66"/>
                      <a:pt x="71" y="66"/>
                    </a:cubicBezTo>
                    <a:cubicBezTo>
                      <a:pt x="70" y="66"/>
                      <a:pt x="70" y="66"/>
                      <a:pt x="70" y="66"/>
                    </a:cubicBezTo>
                    <a:cubicBezTo>
                      <a:pt x="70" y="66"/>
                      <a:pt x="70" y="66"/>
                      <a:pt x="70" y="66"/>
                    </a:cubicBezTo>
                    <a:cubicBezTo>
                      <a:pt x="69" y="66"/>
                      <a:pt x="69" y="66"/>
                      <a:pt x="69" y="66"/>
                    </a:cubicBezTo>
                    <a:cubicBezTo>
                      <a:pt x="69" y="66"/>
                      <a:pt x="69" y="66"/>
                      <a:pt x="69" y="66"/>
                    </a:cubicBezTo>
                    <a:cubicBezTo>
                      <a:pt x="69" y="65"/>
                      <a:pt x="69" y="65"/>
                      <a:pt x="69" y="65"/>
                    </a:cubicBezTo>
                    <a:cubicBezTo>
                      <a:pt x="69" y="64"/>
                      <a:pt x="69" y="64"/>
                      <a:pt x="69" y="64"/>
                    </a:cubicBezTo>
                    <a:cubicBezTo>
                      <a:pt x="68" y="64"/>
                      <a:pt x="68" y="64"/>
                      <a:pt x="68" y="64"/>
                    </a:cubicBezTo>
                    <a:cubicBezTo>
                      <a:pt x="68" y="64"/>
                      <a:pt x="67" y="64"/>
                      <a:pt x="67" y="64"/>
                    </a:cubicBezTo>
                    <a:cubicBezTo>
                      <a:pt x="67" y="64"/>
                      <a:pt x="67" y="64"/>
                      <a:pt x="67" y="64"/>
                    </a:cubicBezTo>
                    <a:cubicBezTo>
                      <a:pt x="67" y="64"/>
                      <a:pt x="67" y="64"/>
                      <a:pt x="67" y="64"/>
                    </a:cubicBezTo>
                    <a:cubicBezTo>
                      <a:pt x="68" y="63"/>
                      <a:pt x="68" y="63"/>
                      <a:pt x="68" y="63"/>
                    </a:cubicBezTo>
                    <a:cubicBezTo>
                      <a:pt x="66" y="63"/>
                      <a:pt x="66" y="63"/>
                      <a:pt x="66" y="63"/>
                    </a:cubicBezTo>
                    <a:cubicBezTo>
                      <a:pt x="66" y="63"/>
                      <a:pt x="66" y="63"/>
                      <a:pt x="66" y="63"/>
                    </a:cubicBezTo>
                    <a:cubicBezTo>
                      <a:pt x="65" y="63"/>
                      <a:pt x="65" y="63"/>
                      <a:pt x="64" y="63"/>
                    </a:cubicBezTo>
                    <a:cubicBezTo>
                      <a:pt x="63" y="63"/>
                      <a:pt x="63" y="63"/>
                      <a:pt x="63" y="63"/>
                    </a:cubicBezTo>
                    <a:cubicBezTo>
                      <a:pt x="63" y="63"/>
                      <a:pt x="63" y="63"/>
                      <a:pt x="63" y="63"/>
                    </a:cubicBezTo>
                    <a:cubicBezTo>
                      <a:pt x="63" y="62"/>
                      <a:pt x="63" y="62"/>
                      <a:pt x="63" y="62"/>
                    </a:cubicBezTo>
                    <a:cubicBezTo>
                      <a:pt x="63" y="61"/>
                      <a:pt x="63" y="61"/>
                      <a:pt x="63" y="61"/>
                    </a:cubicBezTo>
                    <a:cubicBezTo>
                      <a:pt x="62" y="61"/>
                      <a:pt x="62" y="61"/>
                      <a:pt x="62" y="61"/>
                    </a:cubicBezTo>
                    <a:cubicBezTo>
                      <a:pt x="61" y="61"/>
                      <a:pt x="61" y="61"/>
                      <a:pt x="61" y="61"/>
                    </a:cubicBezTo>
                    <a:cubicBezTo>
                      <a:pt x="61" y="61"/>
                      <a:pt x="60" y="61"/>
                      <a:pt x="60" y="61"/>
                    </a:cubicBezTo>
                    <a:cubicBezTo>
                      <a:pt x="59" y="61"/>
                      <a:pt x="59" y="61"/>
                      <a:pt x="58" y="61"/>
                    </a:cubicBezTo>
                    <a:cubicBezTo>
                      <a:pt x="58" y="61"/>
                      <a:pt x="58" y="61"/>
                      <a:pt x="58" y="61"/>
                    </a:cubicBezTo>
                    <a:cubicBezTo>
                      <a:pt x="57" y="61"/>
                      <a:pt x="57" y="61"/>
                      <a:pt x="57" y="61"/>
                    </a:cubicBezTo>
                    <a:cubicBezTo>
                      <a:pt x="57" y="61"/>
                      <a:pt x="57" y="60"/>
                      <a:pt x="57" y="60"/>
                    </a:cubicBezTo>
                    <a:cubicBezTo>
                      <a:pt x="58" y="59"/>
                      <a:pt x="58" y="59"/>
                      <a:pt x="58" y="59"/>
                    </a:cubicBezTo>
                    <a:cubicBezTo>
                      <a:pt x="56" y="58"/>
                      <a:pt x="56" y="58"/>
                      <a:pt x="56" y="58"/>
                    </a:cubicBezTo>
                    <a:cubicBezTo>
                      <a:pt x="56" y="58"/>
                      <a:pt x="56" y="58"/>
                      <a:pt x="56" y="58"/>
                    </a:cubicBezTo>
                    <a:cubicBezTo>
                      <a:pt x="56" y="58"/>
                      <a:pt x="56" y="58"/>
                      <a:pt x="56" y="58"/>
                    </a:cubicBezTo>
                    <a:cubicBezTo>
                      <a:pt x="56" y="58"/>
                      <a:pt x="56" y="58"/>
                      <a:pt x="56" y="58"/>
                    </a:cubicBezTo>
                    <a:cubicBezTo>
                      <a:pt x="56" y="56"/>
                      <a:pt x="56" y="56"/>
                      <a:pt x="56" y="56"/>
                    </a:cubicBezTo>
                    <a:cubicBezTo>
                      <a:pt x="55" y="56"/>
                      <a:pt x="55" y="56"/>
                      <a:pt x="55" y="56"/>
                    </a:cubicBezTo>
                    <a:cubicBezTo>
                      <a:pt x="55" y="56"/>
                      <a:pt x="55" y="56"/>
                      <a:pt x="55" y="56"/>
                    </a:cubicBezTo>
                    <a:cubicBezTo>
                      <a:pt x="54" y="56"/>
                      <a:pt x="54" y="56"/>
                      <a:pt x="54" y="56"/>
                    </a:cubicBezTo>
                    <a:cubicBezTo>
                      <a:pt x="54" y="55"/>
                      <a:pt x="54" y="55"/>
                      <a:pt x="54" y="55"/>
                    </a:cubicBezTo>
                    <a:cubicBezTo>
                      <a:pt x="55" y="55"/>
                      <a:pt x="55" y="54"/>
                      <a:pt x="54" y="54"/>
                    </a:cubicBezTo>
                    <a:cubicBezTo>
                      <a:pt x="54" y="53"/>
                      <a:pt x="53" y="53"/>
                      <a:pt x="52" y="53"/>
                    </a:cubicBezTo>
                    <a:cubicBezTo>
                      <a:pt x="52" y="53"/>
                      <a:pt x="52" y="53"/>
                      <a:pt x="52" y="53"/>
                    </a:cubicBezTo>
                    <a:cubicBezTo>
                      <a:pt x="52" y="52"/>
                      <a:pt x="52" y="52"/>
                      <a:pt x="52" y="52"/>
                    </a:cubicBezTo>
                    <a:cubicBezTo>
                      <a:pt x="52" y="51"/>
                      <a:pt x="52" y="51"/>
                      <a:pt x="52" y="51"/>
                    </a:cubicBezTo>
                    <a:cubicBezTo>
                      <a:pt x="51" y="51"/>
                      <a:pt x="51" y="51"/>
                      <a:pt x="51" y="51"/>
                    </a:cubicBezTo>
                    <a:cubicBezTo>
                      <a:pt x="49" y="51"/>
                      <a:pt x="48" y="52"/>
                      <a:pt x="48" y="53"/>
                    </a:cubicBezTo>
                    <a:cubicBezTo>
                      <a:pt x="47" y="54"/>
                      <a:pt x="47" y="54"/>
                      <a:pt x="46" y="54"/>
                    </a:cubicBezTo>
                    <a:cubicBezTo>
                      <a:pt x="46" y="54"/>
                      <a:pt x="46" y="54"/>
                      <a:pt x="46" y="54"/>
                    </a:cubicBezTo>
                    <a:cubicBezTo>
                      <a:pt x="46" y="54"/>
                      <a:pt x="45" y="54"/>
                      <a:pt x="44" y="54"/>
                    </a:cubicBezTo>
                    <a:cubicBezTo>
                      <a:pt x="44" y="53"/>
                      <a:pt x="43" y="53"/>
                      <a:pt x="43" y="53"/>
                    </a:cubicBezTo>
                    <a:cubicBezTo>
                      <a:pt x="41" y="53"/>
                      <a:pt x="40" y="53"/>
                      <a:pt x="39" y="53"/>
                    </a:cubicBezTo>
                    <a:cubicBezTo>
                      <a:pt x="39" y="53"/>
                      <a:pt x="38" y="53"/>
                      <a:pt x="38" y="53"/>
                    </a:cubicBezTo>
                    <a:cubicBezTo>
                      <a:pt x="37" y="53"/>
                      <a:pt x="37" y="53"/>
                      <a:pt x="36" y="53"/>
                    </a:cubicBezTo>
                    <a:cubicBezTo>
                      <a:pt x="35" y="53"/>
                      <a:pt x="35" y="53"/>
                      <a:pt x="35" y="53"/>
                    </a:cubicBezTo>
                    <a:cubicBezTo>
                      <a:pt x="35" y="54"/>
                      <a:pt x="35" y="54"/>
                      <a:pt x="35" y="54"/>
                    </a:cubicBezTo>
                    <a:cubicBezTo>
                      <a:pt x="35" y="54"/>
                      <a:pt x="35" y="54"/>
                      <a:pt x="35" y="54"/>
                    </a:cubicBezTo>
                    <a:cubicBezTo>
                      <a:pt x="35" y="54"/>
                      <a:pt x="35" y="54"/>
                      <a:pt x="34" y="54"/>
                    </a:cubicBezTo>
                    <a:cubicBezTo>
                      <a:pt x="34" y="54"/>
                      <a:pt x="34" y="54"/>
                      <a:pt x="34" y="54"/>
                    </a:cubicBezTo>
                    <a:cubicBezTo>
                      <a:pt x="33" y="54"/>
                      <a:pt x="33" y="54"/>
                      <a:pt x="33" y="54"/>
                    </a:cubicBezTo>
                    <a:cubicBezTo>
                      <a:pt x="32" y="54"/>
                      <a:pt x="32" y="54"/>
                      <a:pt x="32" y="54"/>
                    </a:cubicBezTo>
                    <a:cubicBezTo>
                      <a:pt x="32" y="55"/>
                      <a:pt x="32" y="55"/>
                      <a:pt x="32" y="55"/>
                    </a:cubicBezTo>
                    <a:cubicBezTo>
                      <a:pt x="32" y="56"/>
                      <a:pt x="32" y="56"/>
                      <a:pt x="32" y="56"/>
                    </a:cubicBezTo>
                    <a:cubicBezTo>
                      <a:pt x="32" y="56"/>
                      <a:pt x="32" y="56"/>
                      <a:pt x="31" y="56"/>
                    </a:cubicBezTo>
                    <a:cubicBezTo>
                      <a:pt x="31" y="56"/>
                      <a:pt x="30" y="56"/>
                      <a:pt x="30" y="56"/>
                    </a:cubicBezTo>
                    <a:cubicBezTo>
                      <a:pt x="29" y="56"/>
                      <a:pt x="29" y="56"/>
                      <a:pt x="29" y="56"/>
                    </a:cubicBezTo>
                    <a:cubicBezTo>
                      <a:pt x="29" y="55"/>
                      <a:pt x="28" y="55"/>
                      <a:pt x="27" y="55"/>
                    </a:cubicBezTo>
                    <a:cubicBezTo>
                      <a:pt x="27" y="55"/>
                      <a:pt x="27" y="55"/>
                      <a:pt x="26" y="56"/>
                    </a:cubicBezTo>
                    <a:cubicBezTo>
                      <a:pt x="26" y="56"/>
                      <a:pt x="26" y="56"/>
                      <a:pt x="26" y="56"/>
                    </a:cubicBezTo>
                    <a:cubicBezTo>
                      <a:pt x="26" y="57"/>
                      <a:pt x="26" y="57"/>
                      <a:pt x="26" y="57"/>
                    </a:cubicBezTo>
                    <a:cubicBezTo>
                      <a:pt x="26" y="56"/>
                      <a:pt x="26" y="56"/>
                      <a:pt x="26" y="56"/>
                    </a:cubicBezTo>
                    <a:cubicBezTo>
                      <a:pt x="26" y="56"/>
                      <a:pt x="25" y="56"/>
                      <a:pt x="24" y="57"/>
                    </a:cubicBezTo>
                    <a:cubicBezTo>
                      <a:pt x="24" y="57"/>
                      <a:pt x="24" y="57"/>
                      <a:pt x="24" y="58"/>
                    </a:cubicBezTo>
                    <a:cubicBezTo>
                      <a:pt x="24" y="58"/>
                      <a:pt x="24" y="58"/>
                      <a:pt x="24" y="58"/>
                    </a:cubicBezTo>
                    <a:cubicBezTo>
                      <a:pt x="24" y="58"/>
                      <a:pt x="24" y="58"/>
                      <a:pt x="24" y="58"/>
                    </a:cubicBezTo>
                    <a:cubicBezTo>
                      <a:pt x="23" y="60"/>
                      <a:pt x="22" y="60"/>
                      <a:pt x="21" y="60"/>
                    </a:cubicBezTo>
                    <a:cubicBezTo>
                      <a:pt x="20" y="60"/>
                      <a:pt x="20" y="60"/>
                      <a:pt x="20" y="61"/>
                    </a:cubicBezTo>
                    <a:cubicBezTo>
                      <a:pt x="20" y="61"/>
                      <a:pt x="20" y="61"/>
                      <a:pt x="20" y="61"/>
                    </a:cubicBezTo>
                    <a:cubicBezTo>
                      <a:pt x="19" y="61"/>
                      <a:pt x="19" y="61"/>
                      <a:pt x="19" y="61"/>
                    </a:cubicBezTo>
                    <a:cubicBezTo>
                      <a:pt x="19" y="61"/>
                      <a:pt x="19" y="61"/>
                      <a:pt x="19" y="61"/>
                    </a:cubicBezTo>
                    <a:cubicBezTo>
                      <a:pt x="19" y="61"/>
                      <a:pt x="19" y="61"/>
                      <a:pt x="19" y="61"/>
                    </a:cubicBezTo>
                    <a:cubicBezTo>
                      <a:pt x="18" y="61"/>
                      <a:pt x="18" y="61"/>
                      <a:pt x="18" y="61"/>
                    </a:cubicBezTo>
                    <a:cubicBezTo>
                      <a:pt x="17" y="62"/>
                      <a:pt x="17" y="64"/>
                      <a:pt x="17" y="65"/>
                    </a:cubicBezTo>
                    <a:cubicBezTo>
                      <a:pt x="17" y="65"/>
                      <a:pt x="17" y="65"/>
                      <a:pt x="17" y="65"/>
                    </a:cubicBezTo>
                    <a:cubicBezTo>
                      <a:pt x="17" y="66"/>
                      <a:pt x="16" y="67"/>
                      <a:pt x="16" y="67"/>
                    </a:cubicBezTo>
                    <a:cubicBezTo>
                      <a:pt x="15" y="67"/>
                      <a:pt x="15" y="67"/>
                      <a:pt x="15" y="67"/>
                    </a:cubicBezTo>
                    <a:cubicBezTo>
                      <a:pt x="15" y="68"/>
                      <a:pt x="15" y="68"/>
                      <a:pt x="15" y="68"/>
                    </a:cubicBezTo>
                    <a:cubicBezTo>
                      <a:pt x="16" y="70"/>
                      <a:pt x="16" y="71"/>
                      <a:pt x="15" y="71"/>
                    </a:cubicBezTo>
                    <a:cubicBezTo>
                      <a:pt x="15" y="72"/>
                      <a:pt x="14" y="72"/>
                      <a:pt x="14" y="72"/>
                    </a:cubicBezTo>
                    <a:cubicBezTo>
                      <a:pt x="13" y="72"/>
                      <a:pt x="13" y="72"/>
                      <a:pt x="13" y="72"/>
                    </a:cubicBezTo>
                    <a:cubicBezTo>
                      <a:pt x="13" y="72"/>
                      <a:pt x="13" y="72"/>
                      <a:pt x="13" y="72"/>
                    </a:cubicBezTo>
                    <a:cubicBezTo>
                      <a:pt x="12" y="71"/>
                      <a:pt x="12" y="71"/>
                      <a:pt x="12" y="71"/>
                    </a:cubicBezTo>
                    <a:cubicBezTo>
                      <a:pt x="11" y="71"/>
                      <a:pt x="11" y="72"/>
                      <a:pt x="11" y="72"/>
                    </a:cubicBezTo>
                    <a:cubicBezTo>
                      <a:pt x="11" y="73"/>
                      <a:pt x="11" y="73"/>
                      <a:pt x="11" y="73"/>
                    </a:cubicBezTo>
                    <a:cubicBezTo>
                      <a:pt x="10" y="73"/>
                      <a:pt x="10" y="73"/>
                      <a:pt x="10" y="73"/>
                    </a:cubicBezTo>
                    <a:cubicBezTo>
                      <a:pt x="10" y="73"/>
                      <a:pt x="10" y="73"/>
                      <a:pt x="10" y="73"/>
                    </a:cubicBezTo>
                    <a:cubicBezTo>
                      <a:pt x="10" y="73"/>
                      <a:pt x="10" y="73"/>
                      <a:pt x="10" y="73"/>
                    </a:cubicBezTo>
                    <a:cubicBezTo>
                      <a:pt x="9" y="73"/>
                      <a:pt x="9" y="73"/>
                      <a:pt x="9" y="73"/>
                    </a:cubicBezTo>
                    <a:cubicBezTo>
                      <a:pt x="9" y="73"/>
                      <a:pt x="8" y="73"/>
                      <a:pt x="8" y="73"/>
                    </a:cubicBezTo>
                    <a:cubicBezTo>
                      <a:pt x="8" y="74"/>
                      <a:pt x="8" y="74"/>
                      <a:pt x="8" y="74"/>
                    </a:cubicBezTo>
                    <a:cubicBezTo>
                      <a:pt x="7" y="75"/>
                      <a:pt x="7" y="77"/>
                      <a:pt x="7" y="78"/>
                    </a:cubicBezTo>
                    <a:cubicBezTo>
                      <a:pt x="7" y="79"/>
                      <a:pt x="7" y="79"/>
                      <a:pt x="7" y="79"/>
                    </a:cubicBezTo>
                    <a:cubicBezTo>
                      <a:pt x="6" y="79"/>
                      <a:pt x="6" y="80"/>
                      <a:pt x="6" y="80"/>
                    </a:cubicBezTo>
                    <a:cubicBezTo>
                      <a:pt x="6" y="80"/>
                      <a:pt x="6" y="80"/>
                      <a:pt x="6" y="80"/>
                    </a:cubicBezTo>
                    <a:cubicBezTo>
                      <a:pt x="5" y="80"/>
                      <a:pt x="5" y="80"/>
                      <a:pt x="5" y="80"/>
                    </a:cubicBezTo>
                    <a:cubicBezTo>
                      <a:pt x="5" y="83"/>
                      <a:pt x="5" y="83"/>
                      <a:pt x="5" y="83"/>
                    </a:cubicBezTo>
                    <a:cubicBezTo>
                      <a:pt x="5" y="84"/>
                      <a:pt x="5" y="85"/>
                      <a:pt x="4" y="85"/>
                    </a:cubicBezTo>
                    <a:cubicBezTo>
                      <a:pt x="3" y="86"/>
                      <a:pt x="3" y="86"/>
                      <a:pt x="3" y="86"/>
                    </a:cubicBezTo>
                    <a:cubicBezTo>
                      <a:pt x="2" y="86"/>
                      <a:pt x="2" y="86"/>
                      <a:pt x="2" y="86"/>
                    </a:cubicBezTo>
                    <a:cubicBezTo>
                      <a:pt x="2" y="87"/>
                      <a:pt x="2" y="87"/>
                      <a:pt x="2" y="87"/>
                    </a:cubicBezTo>
                    <a:cubicBezTo>
                      <a:pt x="2" y="87"/>
                      <a:pt x="2" y="88"/>
                      <a:pt x="2" y="88"/>
                    </a:cubicBezTo>
                    <a:cubicBezTo>
                      <a:pt x="2" y="89"/>
                      <a:pt x="2" y="89"/>
                      <a:pt x="1" y="90"/>
                    </a:cubicBezTo>
                    <a:cubicBezTo>
                      <a:pt x="1" y="90"/>
                      <a:pt x="1" y="90"/>
                      <a:pt x="0" y="90"/>
                    </a:cubicBezTo>
                    <a:cubicBezTo>
                      <a:pt x="0" y="90"/>
                      <a:pt x="0" y="90"/>
                      <a:pt x="0" y="90"/>
                    </a:cubicBezTo>
                    <a:cubicBezTo>
                      <a:pt x="0" y="93"/>
                      <a:pt x="0" y="93"/>
                      <a:pt x="0" y="93"/>
                    </a:cubicBezTo>
                    <a:cubicBezTo>
                      <a:pt x="0" y="94"/>
                      <a:pt x="0" y="95"/>
                      <a:pt x="0" y="96"/>
                    </a:cubicBezTo>
                    <a:cubicBezTo>
                      <a:pt x="1" y="96"/>
                      <a:pt x="1" y="96"/>
                      <a:pt x="1" y="96"/>
                    </a:cubicBezTo>
                    <a:cubicBezTo>
                      <a:pt x="1" y="97"/>
                      <a:pt x="1" y="97"/>
                      <a:pt x="1" y="97"/>
                    </a:cubicBezTo>
                    <a:cubicBezTo>
                      <a:pt x="1" y="97"/>
                      <a:pt x="1" y="98"/>
                      <a:pt x="2" y="98"/>
                    </a:cubicBezTo>
                    <a:cubicBezTo>
                      <a:pt x="2" y="98"/>
                      <a:pt x="2" y="98"/>
                      <a:pt x="2" y="98"/>
                    </a:cubicBezTo>
                    <a:cubicBezTo>
                      <a:pt x="2" y="98"/>
                      <a:pt x="2" y="98"/>
                      <a:pt x="2" y="98"/>
                    </a:cubicBezTo>
                    <a:cubicBezTo>
                      <a:pt x="2" y="99"/>
                      <a:pt x="2" y="99"/>
                      <a:pt x="2" y="99"/>
                    </a:cubicBezTo>
                    <a:cubicBezTo>
                      <a:pt x="2" y="99"/>
                      <a:pt x="2" y="99"/>
                      <a:pt x="2" y="99"/>
                    </a:cubicBezTo>
                    <a:cubicBezTo>
                      <a:pt x="2" y="100"/>
                      <a:pt x="3" y="100"/>
                      <a:pt x="4" y="101"/>
                    </a:cubicBezTo>
                    <a:cubicBezTo>
                      <a:pt x="4" y="101"/>
                      <a:pt x="4" y="101"/>
                      <a:pt x="4" y="101"/>
                    </a:cubicBezTo>
                    <a:cubicBezTo>
                      <a:pt x="4" y="101"/>
                      <a:pt x="4" y="101"/>
                      <a:pt x="4" y="101"/>
                    </a:cubicBezTo>
                    <a:cubicBezTo>
                      <a:pt x="4" y="101"/>
                      <a:pt x="4" y="102"/>
                      <a:pt x="4" y="102"/>
                    </a:cubicBezTo>
                    <a:cubicBezTo>
                      <a:pt x="4" y="103"/>
                      <a:pt x="4" y="103"/>
                      <a:pt x="4" y="103"/>
                    </a:cubicBezTo>
                    <a:cubicBezTo>
                      <a:pt x="4" y="104"/>
                      <a:pt x="4" y="105"/>
                      <a:pt x="3" y="106"/>
                    </a:cubicBezTo>
                    <a:cubicBezTo>
                      <a:pt x="3" y="106"/>
                      <a:pt x="3" y="107"/>
                      <a:pt x="2" y="107"/>
                    </a:cubicBezTo>
                    <a:cubicBezTo>
                      <a:pt x="2" y="108"/>
                      <a:pt x="1" y="108"/>
                      <a:pt x="1" y="109"/>
                    </a:cubicBezTo>
                    <a:cubicBezTo>
                      <a:pt x="0" y="110"/>
                      <a:pt x="0" y="110"/>
                      <a:pt x="0" y="110"/>
                    </a:cubicBezTo>
                    <a:cubicBezTo>
                      <a:pt x="2" y="111"/>
                      <a:pt x="2" y="111"/>
                      <a:pt x="2" y="111"/>
                    </a:cubicBezTo>
                    <a:cubicBezTo>
                      <a:pt x="2" y="111"/>
                      <a:pt x="2" y="111"/>
                      <a:pt x="2" y="111"/>
                    </a:cubicBezTo>
                    <a:cubicBezTo>
                      <a:pt x="2" y="111"/>
                      <a:pt x="2" y="111"/>
                      <a:pt x="2" y="111"/>
                    </a:cubicBezTo>
                    <a:cubicBezTo>
                      <a:pt x="2" y="112"/>
                      <a:pt x="2" y="112"/>
                      <a:pt x="2" y="112"/>
                    </a:cubicBezTo>
                    <a:cubicBezTo>
                      <a:pt x="2" y="112"/>
                      <a:pt x="2" y="112"/>
                      <a:pt x="2" y="112"/>
                    </a:cubicBezTo>
                    <a:cubicBezTo>
                      <a:pt x="2" y="112"/>
                      <a:pt x="2" y="113"/>
                      <a:pt x="3" y="113"/>
                    </a:cubicBezTo>
                    <a:cubicBezTo>
                      <a:pt x="4" y="114"/>
                      <a:pt x="4" y="114"/>
                      <a:pt x="4" y="114"/>
                    </a:cubicBezTo>
                    <a:cubicBezTo>
                      <a:pt x="4" y="114"/>
                      <a:pt x="4" y="115"/>
                      <a:pt x="5" y="116"/>
                    </a:cubicBezTo>
                    <a:cubicBezTo>
                      <a:pt x="5" y="116"/>
                      <a:pt x="5" y="116"/>
                      <a:pt x="5" y="116"/>
                    </a:cubicBezTo>
                    <a:cubicBezTo>
                      <a:pt x="5" y="117"/>
                      <a:pt x="5" y="117"/>
                      <a:pt x="6" y="118"/>
                    </a:cubicBezTo>
                    <a:cubicBezTo>
                      <a:pt x="6" y="118"/>
                      <a:pt x="7" y="118"/>
                      <a:pt x="7" y="118"/>
                    </a:cubicBezTo>
                    <a:cubicBezTo>
                      <a:pt x="7" y="119"/>
                      <a:pt x="7" y="119"/>
                      <a:pt x="7" y="119"/>
                    </a:cubicBezTo>
                    <a:cubicBezTo>
                      <a:pt x="8" y="119"/>
                      <a:pt x="9" y="120"/>
                      <a:pt x="9" y="120"/>
                    </a:cubicBezTo>
                    <a:cubicBezTo>
                      <a:pt x="11" y="121"/>
                      <a:pt x="11" y="123"/>
                      <a:pt x="11" y="125"/>
                    </a:cubicBezTo>
                    <a:cubicBezTo>
                      <a:pt x="11" y="125"/>
                      <a:pt x="11" y="125"/>
                      <a:pt x="11" y="125"/>
                    </a:cubicBezTo>
                    <a:cubicBezTo>
                      <a:pt x="11" y="126"/>
                      <a:pt x="11" y="129"/>
                      <a:pt x="13" y="129"/>
                    </a:cubicBezTo>
                    <a:cubicBezTo>
                      <a:pt x="13" y="129"/>
                      <a:pt x="13" y="129"/>
                      <a:pt x="13" y="129"/>
                    </a:cubicBezTo>
                    <a:cubicBezTo>
                      <a:pt x="14" y="129"/>
                      <a:pt x="14" y="129"/>
                      <a:pt x="14" y="129"/>
                    </a:cubicBezTo>
                    <a:cubicBezTo>
                      <a:pt x="14" y="129"/>
                      <a:pt x="14" y="129"/>
                      <a:pt x="14" y="129"/>
                    </a:cubicBezTo>
                    <a:cubicBezTo>
                      <a:pt x="14" y="131"/>
                      <a:pt x="14" y="131"/>
                      <a:pt x="14" y="131"/>
                    </a:cubicBezTo>
                    <a:cubicBezTo>
                      <a:pt x="15" y="131"/>
                      <a:pt x="15" y="131"/>
                      <a:pt x="15" y="131"/>
                    </a:cubicBezTo>
                    <a:cubicBezTo>
                      <a:pt x="16" y="131"/>
                      <a:pt x="16" y="131"/>
                      <a:pt x="16" y="131"/>
                    </a:cubicBezTo>
                    <a:cubicBezTo>
                      <a:pt x="18" y="131"/>
                      <a:pt x="18" y="131"/>
                      <a:pt x="18" y="131"/>
                    </a:cubicBezTo>
                    <a:cubicBezTo>
                      <a:pt x="18" y="131"/>
                      <a:pt x="18" y="132"/>
                      <a:pt x="20" y="132"/>
                    </a:cubicBezTo>
                    <a:cubicBezTo>
                      <a:pt x="20" y="132"/>
                      <a:pt x="20" y="132"/>
                      <a:pt x="20" y="132"/>
                    </a:cubicBezTo>
                    <a:cubicBezTo>
                      <a:pt x="20" y="132"/>
                      <a:pt x="20" y="132"/>
                      <a:pt x="20" y="132"/>
                    </a:cubicBezTo>
                    <a:cubicBezTo>
                      <a:pt x="21" y="132"/>
                      <a:pt x="21" y="132"/>
                      <a:pt x="21" y="132"/>
                    </a:cubicBezTo>
                    <a:cubicBezTo>
                      <a:pt x="21" y="132"/>
                      <a:pt x="21" y="132"/>
                      <a:pt x="21" y="132"/>
                    </a:cubicBezTo>
                    <a:cubicBezTo>
                      <a:pt x="21" y="132"/>
                      <a:pt x="21" y="132"/>
                      <a:pt x="21" y="132"/>
                    </a:cubicBezTo>
                    <a:cubicBezTo>
                      <a:pt x="21" y="133"/>
                      <a:pt x="21" y="134"/>
                      <a:pt x="22" y="134"/>
                    </a:cubicBezTo>
                    <a:cubicBezTo>
                      <a:pt x="22" y="134"/>
                      <a:pt x="22" y="134"/>
                      <a:pt x="22" y="134"/>
                    </a:cubicBezTo>
                    <a:cubicBezTo>
                      <a:pt x="22" y="135"/>
                      <a:pt x="23" y="136"/>
                      <a:pt x="24" y="136"/>
                    </a:cubicBezTo>
                    <a:cubicBezTo>
                      <a:pt x="25" y="136"/>
                      <a:pt x="26" y="137"/>
                      <a:pt x="26" y="137"/>
                    </a:cubicBezTo>
                    <a:cubicBezTo>
                      <a:pt x="27" y="138"/>
                      <a:pt x="27" y="138"/>
                      <a:pt x="27" y="138"/>
                    </a:cubicBezTo>
                    <a:cubicBezTo>
                      <a:pt x="27" y="138"/>
                      <a:pt x="27" y="138"/>
                      <a:pt x="27" y="138"/>
                    </a:cubicBezTo>
                    <a:cubicBezTo>
                      <a:pt x="27" y="139"/>
                      <a:pt x="28" y="139"/>
                      <a:pt x="28" y="139"/>
                    </a:cubicBezTo>
                    <a:cubicBezTo>
                      <a:pt x="30" y="139"/>
                      <a:pt x="30" y="139"/>
                      <a:pt x="30" y="139"/>
                    </a:cubicBezTo>
                    <a:cubicBezTo>
                      <a:pt x="30" y="138"/>
                      <a:pt x="30" y="138"/>
                      <a:pt x="30" y="138"/>
                    </a:cubicBezTo>
                    <a:cubicBezTo>
                      <a:pt x="30" y="138"/>
                      <a:pt x="30" y="138"/>
                      <a:pt x="30" y="138"/>
                    </a:cubicBezTo>
                    <a:cubicBezTo>
                      <a:pt x="31" y="138"/>
                      <a:pt x="31" y="138"/>
                      <a:pt x="32" y="138"/>
                    </a:cubicBezTo>
                    <a:cubicBezTo>
                      <a:pt x="33" y="138"/>
                      <a:pt x="33" y="138"/>
                      <a:pt x="33" y="138"/>
                    </a:cubicBezTo>
                    <a:cubicBezTo>
                      <a:pt x="33" y="137"/>
                      <a:pt x="33" y="137"/>
                      <a:pt x="33" y="137"/>
                    </a:cubicBezTo>
                    <a:cubicBezTo>
                      <a:pt x="33" y="137"/>
                      <a:pt x="33" y="137"/>
                      <a:pt x="33" y="137"/>
                    </a:cubicBezTo>
                    <a:cubicBezTo>
                      <a:pt x="33" y="137"/>
                      <a:pt x="34" y="136"/>
                      <a:pt x="34" y="136"/>
                    </a:cubicBezTo>
                    <a:cubicBezTo>
                      <a:pt x="34" y="136"/>
                      <a:pt x="35" y="137"/>
                      <a:pt x="35" y="137"/>
                    </a:cubicBezTo>
                    <a:cubicBezTo>
                      <a:pt x="35" y="137"/>
                      <a:pt x="35" y="137"/>
                      <a:pt x="35" y="137"/>
                    </a:cubicBezTo>
                    <a:cubicBezTo>
                      <a:pt x="35" y="137"/>
                      <a:pt x="36" y="138"/>
                      <a:pt x="37" y="138"/>
                    </a:cubicBezTo>
                    <a:cubicBezTo>
                      <a:pt x="38" y="138"/>
                      <a:pt x="38" y="138"/>
                      <a:pt x="38" y="138"/>
                    </a:cubicBezTo>
                    <a:cubicBezTo>
                      <a:pt x="38" y="138"/>
                      <a:pt x="38" y="138"/>
                      <a:pt x="38" y="138"/>
                    </a:cubicBezTo>
                    <a:cubicBezTo>
                      <a:pt x="38" y="138"/>
                      <a:pt x="38" y="138"/>
                      <a:pt x="38" y="138"/>
                    </a:cubicBezTo>
                    <a:cubicBezTo>
                      <a:pt x="39" y="138"/>
                      <a:pt x="39" y="138"/>
                      <a:pt x="39" y="139"/>
                    </a:cubicBezTo>
                    <a:cubicBezTo>
                      <a:pt x="40" y="139"/>
                      <a:pt x="41" y="139"/>
                      <a:pt x="42" y="139"/>
                    </a:cubicBezTo>
                    <a:cubicBezTo>
                      <a:pt x="42" y="139"/>
                      <a:pt x="42" y="139"/>
                      <a:pt x="42" y="139"/>
                    </a:cubicBezTo>
                    <a:cubicBezTo>
                      <a:pt x="43" y="139"/>
                      <a:pt x="43" y="139"/>
                      <a:pt x="43" y="139"/>
                    </a:cubicBezTo>
                    <a:cubicBezTo>
                      <a:pt x="43" y="139"/>
                      <a:pt x="43" y="139"/>
                      <a:pt x="43" y="139"/>
                    </a:cubicBezTo>
                    <a:cubicBezTo>
                      <a:pt x="44" y="139"/>
                      <a:pt x="44" y="139"/>
                      <a:pt x="44" y="139"/>
                    </a:cubicBezTo>
                    <a:cubicBezTo>
                      <a:pt x="46" y="139"/>
                      <a:pt x="46" y="139"/>
                      <a:pt x="46" y="138"/>
                    </a:cubicBezTo>
                    <a:cubicBezTo>
                      <a:pt x="46" y="138"/>
                      <a:pt x="46" y="138"/>
                      <a:pt x="46" y="138"/>
                    </a:cubicBezTo>
                    <a:cubicBezTo>
                      <a:pt x="46" y="138"/>
                      <a:pt x="46" y="138"/>
                      <a:pt x="46" y="138"/>
                    </a:cubicBezTo>
                    <a:cubicBezTo>
                      <a:pt x="46" y="138"/>
                      <a:pt x="46" y="138"/>
                      <a:pt x="46" y="138"/>
                    </a:cubicBezTo>
                    <a:cubicBezTo>
                      <a:pt x="47" y="138"/>
                      <a:pt x="47" y="138"/>
                      <a:pt x="47" y="138"/>
                    </a:cubicBezTo>
                    <a:cubicBezTo>
                      <a:pt x="47" y="137"/>
                      <a:pt x="47" y="137"/>
                      <a:pt x="47" y="137"/>
                    </a:cubicBezTo>
                    <a:cubicBezTo>
                      <a:pt x="47" y="136"/>
                      <a:pt x="47" y="136"/>
                      <a:pt x="48" y="135"/>
                    </a:cubicBezTo>
                    <a:cubicBezTo>
                      <a:pt x="48" y="134"/>
                      <a:pt x="48" y="134"/>
                      <a:pt x="49" y="134"/>
                    </a:cubicBezTo>
                    <a:cubicBezTo>
                      <a:pt x="49" y="134"/>
                      <a:pt x="49" y="133"/>
                      <a:pt x="50" y="133"/>
                    </a:cubicBezTo>
                    <a:cubicBezTo>
                      <a:pt x="50" y="133"/>
                      <a:pt x="50" y="133"/>
                      <a:pt x="50" y="133"/>
                    </a:cubicBezTo>
                    <a:cubicBezTo>
                      <a:pt x="51" y="133"/>
                      <a:pt x="51" y="133"/>
                      <a:pt x="51" y="133"/>
                    </a:cubicBezTo>
                    <a:cubicBezTo>
                      <a:pt x="54" y="133"/>
                      <a:pt x="54" y="133"/>
                      <a:pt x="54" y="133"/>
                    </a:cubicBezTo>
                    <a:cubicBezTo>
                      <a:pt x="55" y="133"/>
                      <a:pt x="56" y="134"/>
                      <a:pt x="57" y="135"/>
                    </a:cubicBezTo>
                    <a:cubicBezTo>
                      <a:pt x="57" y="136"/>
                      <a:pt x="57" y="136"/>
                      <a:pt x="58" y="136"/>
                    </a:cubicBezTo>
                    <a:cubicBezTo>
                      <a:pt x="59" y="136"/>
                      <a:pt x="59" y="136"/>
                      <a:pt x="59" y="136"/>
                    </a:cubicBezTo>
                    <a:cubicBezTo>
                      <a:pt x="60" y="136"/>
                      <a:pt x="60" y="136"/>
                      <a:pt x="60" y="136"/>
                    </a:cubicBezTo>
                    <a:cubicBezTo>
                      <a:pt x="60" y="136"/>
                      <a:pt x="60" y="136"/>
                      <a:pt x="60" y="136"/>
                    </a:cubicBezTo>
                    <a:cubicBezTo>
                      <a:pt x="60" y="137"/>
                      <a:pt x="60" y="137"/>
                      <a:pt x="60" y="137"/>
                    </a:cubicBezTo>
                    <a:cubicBezTo>
                      <a:pt x="60" y="138"/>
                      <a:pt x="60" y="138"/>
                      <a:pt x="60" y="138"/>
                    </a:cubicBezTo>
                    <a:cubicBezTo>
                      <a:pt x="61" y="138"/>
                      <a:pt x="61" y="138"/>
                      <a:pt x="61" y="138"/>
                    </a:cubicBezTo>
                    <a:cubicBezTo>
                      <a:pt x="61" y="138"/>
                      <a:pt x="61" y="138"/>
                      <a:pt x="61" y="138"/>
                    </a:cubicBezTo>
                    <a:cubicBezTo>
                      <a:pt x="62" y="138"/>
                      <a:pt x="62" y="138"/>
                      <a:pt x="63" y="138"/>
                    </a:cubicBezTo>
                    <a:cubicBezTo>
                      <a:pt x="64" y="138"/>
                      <a:pt x="64" y="138"/>
                      <a:pt x="64" y="138"/>
                    </a:cubicBezTo>
                    <a:cubicBezTo>
                      <a:pt x="64" y="138"/>
                      <a:pt x="64" y="138"/>
                      <a:pt x="64" y="138"/>
                    </a:cubicBezTo>
                    <a:cubicBezTo>
                      <a:pt x="64" y="139"/>
                      <a:pt x="64" y="139"/>
                      <a:pt x="64" y="139"/>
                    </a:cubicBezTo>
                    <a:cubicBezTo>
                      <a:pt x="65" y="139"/>
                      <a:pt x="65" y="139"/>
                      <a:pt x="65" y="139"/>
                    </a:cubicBezTo>
                    <a:cubicBezTo>
                      <a:pt x="66" y="139"/>
                      <a:pt x="66" y="139"/>
                      <a:pt x="67" y="140"/>
                    </a:cubicBezTo>
                    <a:cubicBezTo>
                      <a:pt x="67" y="140"/>
                      <a:pt x="68" y="140"/>
                      <a:pt x="68" y="141"/>
                    </a:cubicBezTo>
                    <a:cubicBezTo>
                      <a:pt x="69" y="141"/>
                      <a:pt x="70" y="143"/>
                      <a:pt x="70" y="144"/>
                    </a:cubicBezTo>
                    <a:cubicBezTo>
                      <a:pt x="70" y="145"/>
                      <a:pt x="70" y="145"/>
                      <a:pt x="69" y="146"/>
                    </a:cubicBezTo>
                    <a:cubicBezTo>
                      <a:pt x="69" y="147"/>
                      <a:pt x="69" y="147"/>
                      <a:pt x="69" y="147"/>
                    </a:cubicBezTo>
                    <a:cubicBezTo>
                      <a:pt x="69" y="147"/>
                      <a:pt x="69" y="148"/>
                      <a:pt x="68" y="148"/>
                    </a:cubicBezTo>
                    <a:cubicBezTo>
                      <a:pt x="68" y="149"/>
                      <a:pt x="68" y="149"/>
                      <a:pt x="68" y="149"/>
                    </a:cubicBezTo>
                    <a:cubicBezTo>
                      <a:pt x="68" y="149"/>
                      <a:pt x="68" y="149"/>
                      <a:pt x="68" y="149"/>
                    </a:cubicBezTo>
                    <a:cubicBezTo>
                      <a:pt x="67" y="149"/>
                      <a:pt x="67" y="149"/>
                      <a:pt x="67" y="149"/>
                    </a:cubicBezTo>
                    <a:cubicBezTo>
                      <a:pt x="67" y="151"/>
                      <a:pt x="67" y="151"/>
                      <a:pt x="67" y="151"/>
                    </a:cubicBezTo>
                    <a:cubicBezTo>
                      <a:pt x="67" y="152"/>
                      <a:pt x="67" y="152"/>
                      <a:pt x="67" y="152"/>
                    </a:cubicBezTo>
                    <a:cubicBezTo>
                      <a:pt x="68" y="152"/>
                      <a:pt x="68" y="152"/>
                      <a:pt x="68" y="152"/>
                    </a:cubicBezTo>
                    <a:cubicBezTo>
                      <a:pt x="68" y="152"/>
                      <a:pt x="68" y="152"/>
                      <a:pt x="68" y="152"/>
                    </a:cubicBezTo>
                    <a:cubicBezTo>
                      <a:pt x="68" y="153"/>
                      <a:pt x="68" y="153"/>
                      <a:pt x="68" y="153"/>
                    </a:cubicBezTo>
                    <a:cubicBezTo>
                      <a:pt x="68" y="153"/>
                      <a:pt x="68" y="153"/>
                      <a:pt x="68" y="153"/>
                    </a:cubicBezTo>
                    <a:cubicBezTo>
                      <a:pt x="68" y="154"/>
                      <a:pt x="68" y="154"/>
                      <a:pt x="68" y="154"/>
                    </a:cubicBezTo>
                    <a:cubicBezTo>
                      <a:pt x="68" y="154"/>
                      <a:pt x="69" y="155"/>
                      <a:pt x="70" y="155"/>
                    </a:cubicBezTo>
                    <a:cubicBezTo>
                      <a:pt x="70" y="155"/>
                      <a:pt x="70" y="155"/>
                      <a:pt x="70" y="155"/>
                    </a:cubicBezTo>
                    <a:cubicBezTo>
                      <a:pt x="70" y="156"/>
                      <a:pt x="71" y="156"/>
                      <a:pt x="71" y="157"/>
                    </a:cubicBezTo>
                    <a:cubicBezTo>
                      <a:pt x="71" y="157"/>
                      <a:pt x="71" y="157"/>
                      <a:pt x="72" y="158"/>
                    </a:cubicBezTo>
                    <a:cubicBezTo>
                      <a:pt x="72" y="159"/>
                      <a:pt x="72" y="159"/>
                      <a:pt x="73" y="160"/>
                    </a:cubicBezTo>
                    <a:cubicBezTo>
                      <a:pt x="73" y="161"/>
                      <a:pt x="73" y="161"/>
                      <a:pt x="73" y="161"/>
                    </a:cubicBezTo>
                    <a:cubicBezTo>
                      <a:pt x="73" y="161"/>
                      <a:pt x="73" y="162"/>
                      <a:pt x="73" y="162"/>
                    </a:cubicBezTo>
                    <a:cubicBezTo>
                      <a:pt x="73" y="163"/>
                      <a:pt x="73" y="163"/>
                      <a:pt x="74" y="164"/>
                    </a:cubicBezTo>
                    <a:cubicBezTo>
                      <a:pt x="75" y="164"/>
                      <a:pt x="75" y="164"/>
                      <a:pt x="75" y="164"/>
                    </a:cubicBezTo>
                    <a:cubicBezTo>
                      <a:pt x="75" y="165"/>
                      <a:pt x="75" y="165"/>
                      <a:pt x="76" y="165"/>
                    </a:cubicBezTo>
                    <a:cubicBezTo>
                      <a:pt x="76" y="165"/>
                      <a:pt x="76" y="166"/>
                      <a:pt x="76" y="166"/>
                    </a:cubicBezTo>
                    <a:cubicBezTo>
                      <a:pt x="76" y="166"/>
                      <a:pt x="76" y="166"/>
                      <a:pt x="76" y="166"/>
                    </a:cubicBezTo>
                    <a:cubicBezTo>
                      <a:pt x="76" y="167"/>
                      <a:pt x="76" y="167"/>
                      <a:pt x="76" y="168"/>
                    </a:cubicBezTo>
                    <a:cubicBezTo>
                      <a:pt x="76" y="169"/>
                      <a:pt x="76" y="169"/>
                      <a:pt x="76" y="169"/>
                    </a:cubicBezTo>
                    <a:cubicBezTo>
                      <a:pt x="76" y="169"/>
                      <a:pt x="76" y="169"/>
                      <a:pt x="76" y="169"/>
                    </a:cubicBezTo>
                    <a:cubicBezTo>
                      <a:pt x="77" y="169"/>
                      <a:pt x="77" y="169"/>
                      <a:pt x="77" y="169"/>
                    </a:cubicBezTo>
                    <a:cubicBezTo>
                      <a:pt x="77" y="169"/>
                      <a:pt x="77" y="169"/>
                      <a:pt x="77" y="169"/>
                    </a:cubicBezTo>
                    <a:cubicBezTo>
                      <a:pt x="77" y="170"/>
                      <a:pt x="77" y="170"/>
                      <a:pt x="77" y="170"/>
                    </a:cubicBezTo>
                    <a:cubicBezTo>
                      <a:pt x="77" y="170"/>
                      <a:pt x="77" y="170"/>
                      <a:pt x="77" y="170"/>
                    </a:cubicBezTo>
                    <a:cubicBezTo>
                      <a:pt x="77" y="173"/>
                      <a:pt x="77" y="173"/>
                      <a:pt x="77" y="173"/>
                    </a:cubicBezTo>
                    <a:cubicBezTo>
                      <a:pt x="77" y="174"/>
                      <a:pt x="77" y="174"/>
                      <a:pt x="77" y="174"/>
                    </a:cubicBezTo>
                    <a:cubicBezTo>
                      <a:pt x="77" y="174"/>
                      <a:pt x="77" y="176"/>
                      <a:pt x="77" y="176"/>
                    </a:cubicBezTo>
                    <a:cubicBezTo>
                      <a:pt x="77" y="176"/>
                      <a:pt x="77" y="176"/>
                      <a:pt x="77" y="176"/>
                    </a:cubicBezTo>
                    <a:cubicBezTo>
                      <a:pt x="76" y="176"/>
                      <a:pt x="76" y="176"/>
                      <a:pt x="76" y="176"/>
                    </a:cubicBezTo>
                    <a:cubicBezTo>
                      <a:pt x="76" y="181"/>
                      <a:pt x="76" y="181"/>
                      <a:pt x="76" y="181"/>
                    </a:cubicBezTo>
                    <a:cubicBezTo>
                      <a:pt x="76" y="181"/>
                      <a:pt x="76" y="181"/>
                      <a:pt x="76" y="181"/>
                    </a:cubicBezTo>
                    <a:cubicBezTo>
                      <a:pt x="77" y="181"/>
                      <a:pt x="77" y="181"/>
                      <a:pt x="77" y="181"/>
                    </a:cubicBezTo>
                    <a:cubicBezTo>
                      <a:pt x="78" y="182"/>
                      <a:pt x="78" y="182"/>
                      <a:pt x="78" y="182"/>
                    </a:cubicBezTo>
                    <a:cubicBezTo>
                      <a:pt x="77" y="182"/>
                      <a:pt x="77" y="182"/>
                      <a:pt x="77" y="183"/>
                    </a:cubicBezTo>
                    <a:cubicBezTo>
                      <a:pt x="77" y="183"/>
                      <a:pt x="77" y="183"/>
                      <a:pt x="77" y="183"/>
                    </a:cubicBezTo>
                    <a:cubicBezTo>
                      <a:pt x="77" y="183"/>
                      <a:pt x="76" y="184"/>
                      <a:pt x="76" y="184"/>
                    </a:cubicBezTo>
                    <a:cubicBezTo>
                      <a:pt x="75" y="185"/>
                      <a:pt x="75" y="185"/>
                      <a:pt x="75" y="185"/>
                    </a:cubicBezTo>
                    <a:cubicBezTo>
                      <a:pt x="74" y="186"/>
                      <a:pt x="74" y="186"/>
                      <a:pt x="74" y="187"/>
                    </a:cubicBezTo>
                    <a:cubicBezTo>
                      <a:pt x="74" y="188"/>
                      <a:pt x="74" y="188"/>
                      <a:pt x="74" y="188"/>
                    </a:cubicBezTo>
                    <a:cubicBezTo>
                      <a:pt x="74" y="188"/>
                      <a:pt x="74" y="188"/>
                      <a:pt x="74" y="188"/>
                    </a:cubicBezTo>
                    <a:cubicBezTo>
                      <a:pt x="73" y="187"/>
                      <a:pt x="73" y="187"/>
                      <a:pt x="73" y="187"/>
                    </a:cubicBezTo>
                    <a:cubicBezTo>
                      <a:pt x="73" y="193"/>
                      <a:pt x="73" y="193"/>
                      <a:pt x="73" y="193"/>
                    </a:cubicBezTo>
                    <a:cubicBezTo>
                      <a:pt x="73" y="193"/>
                      <a:pt x="73" y="193"/>
                      <a:pt x="73" y="193"/>
                    </a:cubicBezTo>
                    <a:cubicBezTo>
                      <a:pt x="72" y="193"/>
                      <a:pt x="72" y="193"/>
                      <a:pt x="72" y="193"/>
                    </a:cubicBezTo>
                    <a:cubicBezTo>
                      <a:pt x="71" y="193"/>
                      <a:pt x="71" y="193"/>
                      <a:pt x="71" y="193"/>
                    </a:cubicBezTo>
                    <a:cubicBezTo>
                      <a:pt x="71" y="194"/>
                      <a:pt x="71" y="194"/>
                      <a:pt x="71" y="194"/>
                    </a:cubicBezTo>
                    <a:cubicBezTo>
                      <a:pt x="71" y="195"/>
                      <a:pt x="71" y="195"/>
                      <a:pt x="71" y="195"/>
                    </a:cubicBezTo>
                    <a:cubicBezTo>
                      <a:pt x="70" y="196"/>
                      <a:pt x="70" y="196"/>
                      <a:pt x="70" y="196"/>
                    </a:cubicBezTo>
                    <a:cubicBezTo>
                      <a:pt x="70" y="197"/>
                      <a:pt x="70" y="197"/>
                      <a:pt x="70" y="197"/>
                    </a:cubicBezTo>
                    <a:cubicBezTo>
                      <a:pt x="70" y="198"/>
                      <a:pt x="70" y="198"/>
                      <a:pt x="70" y="198"/>
                    </a:cubicBezTo>
                    <a:cubicBezTo>
                      <a:pt x="69" y="198"/>
                      <a:pt x="69" y="198"/>
                      <a:pt x="69" y="198"/>
                    </a:cubicBezTo>
                    <a:cubicBezTo>
                      <a:pt x="68" y="197"/>
                      <a:pt x="68" y="197"/>
                      <a:pt x="68" y="197"/>
                    </a:cubicBezTo>
                    <a:cubicBezTo>
                      <a:pt x="68" y="211"/>
                      <a:pt x="68" y="211"/>
                      <a:pt x="68" y="211"/>
                    </a:cubicBezTo>
                    <a:cubicBezTo>
                      <a:pt x="69" y="211"/>
                      <a:pt x="69" y="211"/>
                      <a:pt x="69" y="211"/>
                    </a:cubicBezTo>
                    <a:cubicBezTo>
                      <a:pt x="70" y="211"/>
                      <a:pt x="70" y="211"/>
                      <a:pt x="70" y="211"/>
                    </a:cubicBezTo>
                    <a:cubicBezTo>
                      <a:pt x="70" y="211"/>
                      <a:pt x="70" y="211"/>
                      <a:pt x="70" y="211"/>
                    </a:cubicBezTo>
                    <a:cubicBezTo>
                      <a:pt x="70" y="211"/>
                      <a:pt x="70" y="211"/>
                      <a:pt x="70" y="211"/>
                    </a:cubicBezTo>
                    <a:cubicBezTo>
                      <a:pt x="70" y="212"/>
                      <a:pt x="70" y="212"/>
                      <a:pt x="70" y="212"/>
                    </a:cubicBezTo>
                    <a:cubicBezTo>
                      <a:pt x="70" y="213"/>
                      <a:pt x="70" y="213"/>
                      <a:pt x="70" y="213"/>
                    </a:cubicBezTo>
                    <a:cubicBezTo>
                      <a:pt x="70" y="213"/>
                      <a:pt x="70"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5"/>
                      <a:pt x="71" y="215"/>
                      <a:pt x="71" y="215"/>
                    </a:cubicBezTo>
                    <a:cubicBezTo>
                      <a:pt x="71" y="217"/>
                      <a:pt x="71" y="217"/>
                      <a:pt x="71" y="218"/>
                    </a:cubicBezTo>
                    <a:cubicBezTo>
                      <a:pt x="71" y="218"/>
                      <a:pt x="71" y="218"/>
                      <a:pt x="71" y="218"/>
                    </a:cubicBezTo>
                    <a:cubicBezTo>
                      <a:pt x="70" y="217"/>
                      <a:pt x="70" y="217"/>
                      <a:pt x="70" y="217"/>
                    </a:cubicBezTo>
                    <a:cubicBezTo>
                      <a:pt x="70" y="231"/>
                      <a:pt x="70" y="231"/>
                      <a:pt x="70" y="231"/>
                    </a:cubicBezTo>
                    <a:cubicBezTo>
                      <a:pt x="70" y="231"/>
                      <a:pt x="70" y="231"/>
                      <a:pt x="70" y="231"/>
                    </a:cubicBezTo>
                    <a:cubicBezTo>
                      <a:pt x="71" y="232"/>
                      <a:pt x="71" y="232"/>
                      <a:pt x="71" y="232"/>
                    </a:cubicBezTo>
                    <a:cubicBezTo>
                      <a:pt x="72" y="232"/>
                      <a:pt x="72" y="233"/>
                      <a:pt x="72" y="234"/>
                    </a:cubicBezTo>
                    <a:cubicBezTo>
                      <a:pt x="73" y="235"/>
                      <a:pt x="73" y="236"/>
                      <a:pt x="72" y="236"/>
                    </a:cubicBezTo>
                    <a:cubicBezTo>
                      <a:pt x="72" y="237"/>
                      <a:pt x="72" y="237"/>
                      <a:pt x="71" y="238"/>
                    </a:cubicBezTo>
                    <a:cubicBezTo>
                      <a:pt x="71" y="238"/>
                      <a:pt x="70" y="238"/>
                      <a:pt x="70" y="238"/>
                    </a:cubicBezTo>
                    <a:cubicBezTo>
                      <a:pt x="69" y="239"/>
                      <a:pt x="69" y="239"/>
                      <a:pt x="69" y="239"/>
                    </a:cubicBezTo>
                    <a:cubicBezTo>
                      <a:pt x="68" y="239"/>
                      <a:pt x="68" y="239"/>
                      <a:pt x="67" y="239"/>
                    </a:cubicBezTo>
                    <a:cubicBezTo>
                      <a:pt x="67" y="240"/>
                      <a:pt x="67" y="241"/>
                      <a:pt x="67" y="242"/>
                    </a:cubicBezTo>
                    <a:cubicBezTo>
                      <a:pt x="67" y="243"/>
                      <a:pt x="67" y="243"/>
                      <a:pt x="67" y="243"/>
                    </a:cubicBezTo>
                    <a:cubicBezTo>
                      <a:pt x="67" y="243"/>
                      <a:pt x="67" y="244"/>
                      <a:pt x="68" y="245"/>
                    </a:cubicBezTo>
                    <a:cubicBezTo>
                      <a:pt x="68" y="245"/>
                      <a:pt x="69" y="245"/>
                      <a:pt x="69" y="245"/>
                    </a:cubicBezTo>
                    <a:cubicBezTo>
                      <a:pt x="70" y="245"/>
                      <a:pt x="70" y="245"/>
                      <a:pt x="71" y="245"/>
                    </a:cubicBezTo>
                    <a:cubicBezTo>
                      <a:pt x="71" y="244"/>
                      <a:pt x="71" y="244"/>
                      <a:pt x="71" y="244"/>
                    </a:cubicBezTo>
                    <a:cubicBezTo>
                      <a:pt x="72" y="244"/>
                      <a:pt x="74" y="244"/>
                      <a:pt x="75" y="244"/>
                    </a:cubicBezTo>
                    <a:cubicBezTo>
                      <a:pt x="76" y="244"/>
                      <a:pt x="76" y="244"/>
                      <a:pt x="76" y="244"/>
                    </a:cubicBezTo>
                    <a:cubicBezTo>
                      <a:pt x="78" y="244"/>
                      <a:pt x="80" y="243"/>
                      <a:pt x="81" y="242"/>
                    </a:cubicBezTo>
                    <a:cubicBezTo>
                      <a:pt x="83" y="242"/>
                      <a:pt x="83" y="242"/>
                      <a:pt x="83" y="242"/>
                    </a:cubicBezTo>
                    <a:cubicBezTo>
                      <a:pt x="83" y="242"/>
                      <a:pt x="83" y="242"/>
                      <a:pt x="83" y="242"/>
                    </a:cubicBezTo>
                    <a:cubicBezTo>
                      <a:pt x="83" y="243"/>
                      <a:pt x="83" y="243"/>
                      <a:pt x="83" y="243"/>
                    </a:cubicBezTo>
                    <a:cubicBezTo>
                      <a:pt x="84" y="243"/>
                      <a:pt x="84" y="242"/>
                      <a:pt x="85" y="242"/>
                    </a:cubicBezTo>
                    <a:cubicBezTo>
                      <a:pt x="85" y="241"/>
                      <a:pt x="85" y="241"/>
                      <a:pt x="85" y="241"/>
                    </a:cubicBezTo>
                    <a:cubicBezTo>
                      <a:pt x="85" y="240"/>
                      <a:pt x="86" y="240"/>
                      <a:pt x="87" y="240"/>
                    </a:cubicBezTo>
                    <a:cubicBezTo>
                      <a:pt x="87" y="239"/>
                      <a:pt x="87" y="239"/>
                      <a:pt x="87" y="239"/>
                    </a:cubicBezTo>
                    <a:cubicBezTo>
                      <a:pt x="87" y="239"/>
                      <a:pt x="87" y="239"/>
                      <a:pt x="87" y="239"/>
                    </a:cubicBezTo>
                    <a:cubicBezTo>
                      <a:pt x="87" y="236"/>
                      <a:pt x="88" y="234"/>
                      <a:pt x="90" y="233"/>
                    </a:cubicBezTo>
                    <a:cubicBezTo>
                      <a:pt x="90" y="233"/>
                      <a:pt x="91" y="232"/>
                      <a:pt x="93" y="232"/>
                    </a:cubicBezTo>
                    <a:cubicBezTo>
                      <a:pt x="93" y="232"/>
                      <a:pt x="93" y="232"/>
                      <a:pt x="93" y="232"/>
                    </a:cubicBezTo>
                    <a:cubicBezTo>
                      <a:pt x="94" y="232"/>
                      <a:pt x="94" y="232"/>
                      <a:pt x="95" y="232"/>
                    </a:cubicBezTo>
                    <a:cubicBezTo>
                      <a:pt x="95" y="232"/>
                      <a:pt x="95" y="232"/>
                      <a:pt x="96" y="232"/>
                    </a:cubicBezTo>
                    <a:cubicBezTo>
                      <a:pt x="96" y="232"/>
                      <a:pt x="97" y="232"/>
                      <a:pt x="97" y="232"/>
                    </a:cubicBezTo>
                    <a:cubicBezTo>
                      <a:pt x="99" y="232"/>
                      <a:pt x="99" y="231"/>
                      <a:pt x="99" y="231"/>
                    </a:cubicBezTo>
                    <a:cubicBezTo>
                      <a:pt x="99" y="230"/>
                      <a:pt x="99" y="229"/>
                      <a:pt x="99" y="229"/>
                    </a:cubicBezTo>
                    <a:cubicBezTo>
                      <a:pt x="99" y="228"/>
                      <a:pt x="99" y="228"/>
                      <a:pt x="99" y="228"/>
                    </a:cubicBezTo>
                    <a:cubicBezTo>
                      <a:pt x="99" y="226"/>
                      <a:pt x="99" y="226"/>
                      <a:pt x="99" y="226"/>
                    </a:cubicBezTo>
                    <a:cubicBezTo>
                      <a:pt x="99" y="225"/>
                      <a:pt x="99" y="225"/>
                      <a:pt x="98" y="225"/>
                    </a:cubicBezTo>
                    <a:cubicBezTo>
                      <a:pt x="98" y="224"/>
                      <a:pt x="98" y="224"/>
                      <a:pt x="98" y="224"/>
                    </a:cubicBezTo>
                    <a:cubicBezTo>
                      <a:pt x="97" y="224"/>
                      <a:pt x="98" y="223"/>
                      <a:pt x="98" y="223"/>
                    </a:cubicBezTo>
                    <a:cubicBezTo>
                      <a:pt x="98" y="222"/>
                      <a:pt x="98" y="222"/>
                      <a:pt x="98" y="222"/>
                    </a:cubicBezTo>
                    <a:cubicBezTo>
                      <a:pt x="99" y="222"/>
                      <a:pt x="99" y="222"/>
                      <a:pt x="99" y="221"/>
                    </a:cubicBezTo>
                    <a:cubicBezTo>
                      <a:pt x="99" y="221"/>
                      <a:pt x="99" y="221"/>
                      <a:pt x="99" y="221"/>
                    </a:cubicBezTo>
                    <a:cubicBezTo>
                      <a:pt x="99" y="221"/>
                      <a:pt x="99" y="221"/>
                      <a:pt x="99" y="221"/>
                    </a:cubicBezTo>
                    <a:cubicBezTo>
                      <a:pt x="99" y="221"/>
                      <a:pt x="99" y="221"/>
                      <a:pt x="99" y="221"/>
                    </a:cubicBezTo>
                    <a:cubicBezTo>
                      <a:pt x="99" y="221"/>
                      <a:pt x="99" y="221"/>
                      <a:pt x="99" y="221"/>
                    </a:cubicBezTo>
                    <a:cubicBezTo>
                      <a:pt x="100" y="221"/>
                      <a:pt x="100" y="221"/>
                      <a:pt x="100" y="221"/>
                    </a:cubicBezTo>
                    <a:cubicBezTo>
                      <a:pt x="100" y="220"/>
                      <a:pt x="100" y="220"/>
                      <a:pt x="100" y="220"/>
                    </a:cubicBezTo>
                    <a:cubicBezTo>
                      <a:pt x="100" y="219"/>
                      <a:pt x="100" y="219"/>
                      <a:pt x="100" y="219"/>
                    </a:cubicBezTo>
                    <a:cubicBezTo>
                      <a:pt x="101" y="219"/>
                      <a:pt x="101" y="219"/>
                      <a:pt x="101" y="219"/>
                    </a:cubicBezTo>
                    <a:cubicBezTo>
                      <a:pt x="101" y="219"/>
                      <a:pt x="101" y="219"/>
                      <a:pt x="101" y="219"/>
                    </a:cubicBezTo>
                    <a:cubicBezTo>
                      <a:pt x="101" y="219"/>
                      <a:pt x="102" y="219"/>
                      <a:pt x="102" y="219"/>
                    </a:cubicBezTo>
                    <a:cubicBezTo>
                      <a:pt x="103" y="219"/>
                      <a:pt x="104" y="218"/>
                      <a:pt x="105" y="216"/>
                    </a:cubicBezTo>
                    <a:cubicBezTo>
                      <a:pt x="105" y="215"/>
                      <a:pt x="105" y="213"/>
                      <a:pt x="105" y="212"/>
                    </a:cubicBezTo>
                    <a:cubicBezTo>
                      <a:pt x="105" y="211"/>
                      <a:pt x="105" y="211"/>
                      <a:pt x="105" y="211"/>
                    </a:cubicBezTo>
                    <a:cubicBezTo>
                      <a:pt x="105" y="211"/>
                      <a:pt x="105" y="210"/>
                      <a:pt x="105" y="209"/>
                    </a:cubicBezTo>
                    <a:cubicBezTo>
                      <a:pt x="105" y="209"/>
                      <a:pt x="105" y="209"/>
                      <a:pt x="105" y="209"/>
                    </a:cubicBezTo>
                    <a:cubicBezTo>
                      <a:pt x="106" y="210"/>
                      <a:pt x="106" y="210"/>
                      <a:pt x="106" y="210"/>
                    </a:cubicBezTo>
                    <a:cubicBezTo>
                      <a:pt x="106" y="208"/>
                      <a:pt x="106" y="208"/>
                      <a:pt x="106" y="208"/>
                    </a:cubicBezTo>
                    <a:cubicBezTo>
                      <a:pt x="106" y="208"/>
                      <a:pt x="106" y="207"/>
                      <a:pt x="106" y="207"/>
                    </a:cubicBezTo>
                    <a:cubicBezTo>
                      <a:pt x="107" y="206"/>
                      <a:pt x="107" y="206"/>
                      <a:pt x="108" y="206"/>
                    </a:cubicBezTo>
                    <a:cubicBezTo>
                      <a:pt x="108" y="205"/>
                      <a:pt x="108" y="205"/>
                      <a:pt x="108" y="205"/>
                    </a:cubicBezTo>
                    <a:cubicBezTo>
                      <a:pt x="109" y="205"/>
                      <a:pt x="109" y="205"/>
                      <a:pt x="110" y="204"/>
                    </a:cubicBezTo>
                    <a:cubicBezTo>
                      <a:pt x="110" y="204"/>
                      <a:pt x="110" y="203"/>
                      <a:pt x="110" y="202"/>
                    </a:cubicBezTo>
                    <a:cubicBezTo>
                      <a:pt x="110" y="201"/>
                      <a:pt x="110" y="201"/>
                      <a:pt x="110" y="201"/>
                    </a:cubicBezTo>
                    <a:cubicBezTo>
                      <a:pt x="110" y="200"/>
                      <a:pt x="110" y="200"/>
                      <a:pt x="110" y="200"/>
                    </a:cubicBezTo>
                    <a:cubicBezTo>
                      <a:pt x="111" y="199"/>
                      <a:pt x="111" y="199"/>
                      <a:pt x="112" y="198"/>
                    </a:cubicBezTo>
                    <a:cubicBezTo>
                      <a:pt x="113" y="197"/>
                      <a:pt x="114" y="196"/>
                      <a:pt x="116" y="195"/>
                    </a:cubicBezTo>
                    <a:cubicBezTo>
                      <a:pt x="116" y="194"/>
                      <a:pt x="116" y="194"/>
                      <a:pt x="117" y="194"/>
                    </a:cubicBezTo>
                    <a:cubicBezTo>
                      <a:pt x="117" y="193"/>
                      <a:pt x="118" y="193"/>
                      <a:pt x="118" y="192"/>
                    </a:cubicBezTo>
                    <a:cubicBezTo>
                      <a:pt x="118" y="191"/>
                      <a:pt x="118" y="191"/>
                      <a:pt x="118" y="190"/>
                    </a:cubicBezTo>
                    <a:cubicBezTo>
                      <a:pt x="118" y="189"/>
                      <a:pt x="118" y="189"/>
                      <a:pt x="118" y="188"/>
                    </a:cubicBezTo>
                    <a:cubicBezTo>
                      <a:pt x="117" y="187"/>
                      <a:pt x="117" y="186"/>
                      <a:pt x="118" y="185"/>
                    </a:cubicBezTo>
                    <a:cubicBezTo>
                      <a:pt x="118" y="184"/>
                      <a:pt x="118" y="182"/>
                      <a:pt x="118" y="181"/>
                    </a:cubicBezTo>
                    <a:cubicBezTo>
                      <a:pt x="119" y="181"/>
                      <a:pt x="119" y="181"/>
                      <a:pt x="119" y="181"/>
                    </a:cubicBezTo>
                    <a:cubicBezTo>
                      <a:pt x="119" y="180"/>
                      <a:pt x="119" y="180"/>
                      <a:pt x="119" y="180"/>
                    </a:cubicBezTo>
                    <a:cubicBezTo>
                      <a:pt x="119" y="179"/>
                      <a:pt x="119" y="179"/>
                      <a:pt x="119" y="179"/>
                    </a:cubicBezTo>
                    <a:cubicBezTo>
                      <a:pt x="119" y="179"/>
                      <a:pt x="119" y="179"/>
                      <a:pt x="119" y="179"/>
                    </a:cubicBezTo>
                    <a:cubicBezTo>
                      <a:pt x="119" y="179"/>
                      <a:pt x="119" y="179"/>
                      <a:pt x="119" y="179"/>
                    </a:cubicBezTo>
                    <a:cubicBezTo>
                      <a:pt x="119" y="179"/>
                      <a:pt x="119" y="179"/>
                      <a:pt x="119" y="179"/>
                    </a:cubicBezTo>
                    <a:cubicBezTo>
                      <a:pt x="120" y="180"/>
                      <a:pt x="120" y="180"/>
                      <a:pt x="120" y="180"/>
                    </a:cubicBezTo>
                    <a:cubicBezTo>
                      <a:pt x="120" y="179"/>
                      <a:pt x="120" y="179"/>
                      <a:pt x="120" y="179"/>
                    </a:cubicBezTo>
                    <a:cubicBezTo>
                      <a:pt x="121" y="176"/>
                      <a:pt x="121" y="173"/>
                      <a:pt x="120" y="171"/>
                    </a:cubicBezTo>
                    <a:cubicBezTo>
                      <a:pt x="120" y="169"/>
                      <a:pt x="120" y="168"/>
                      <a:pt x="120" y="166"/>
                    </a:cubicBezTo>
                    <a:cubicBezTo>
                      <a:pt x="120" y="164"/>
                      <a:pt x="120" y="162"/>
                      <a:pt x="121" y="161"/>
                    </a:cubicBezTo>
                    <a:cubicBezTo>
                      <a:pt x="121" y="160"/>
                      <a:pt x="121" y="159"/>
                      <a:pt x="122" y="159"/>
                    </a:cubicBezTo>
                    <a:cubicBezTo>
                      <a:pt x="122" y="159"/>
                      <a:pt x="122" y="159"/>
                      <a:pt x="122" y="159"/>
                    </a:cubicBezTo>
                    <a:cubicBezTo>
                      <a:pt x="122" y="158"/>
                      <a:pt x="122" y="158"/>
                      <a:pt x="122" y="158"/>
                    </a:cubicBezTo>
                    <a:cubicBezTo>
                      <a:pt x="122" y="158"/>
                      <a:pt x="122" y="158"/>
                      <a:pt x="122" y="158"/>
                    </a:cubicBezTo>
                    <a:cubicBezTo>
                      <a:pt x="122" y="158"/>
                      <a:pt x="122" y="158"/>
                      <a:pt x="122" y="158"/>
                    </a:cubicBezTo>
                    <a:cubicBezTo>
                      <a:pt x="123" y="158"/>
                      <a:pt x="123" y="158"/>
                      <a:pt x="123" y="158"/>
                    </a:cubicBezTo>
                    <a:cubicBezTo>
                      <a:pt x="123" y="157"/>
                      <a:pt x="123" y="157"/>
                      <a:pt x="123" y="157"/>
                    </a:cubicBezTo>
                    <a:cubicBezTo>
                      <a:pt x="123" y="156"/>
                      <a:pt x="123" y="156"/>
                      <a:pt x="123" y="156"/>
                    </a:cubicBezTo>
                    <a:cubicBezTo>
                      <a:pt x="123" y="156"/>
                      <a:pt x="123" y="155"/>
                      <a:pt x="123" y="155"/>
                    </a:cubicBezTo>
                    <a:cubicBezTo>
                      <a:pt x="124" y="155"/>
                      <a:pt x="124" y="155"/>
                      <a:pt x="124" y="155"/>
                    </a:cubicBezTo>
                    <a:cubicBezTo>
                      <a:pt x="125" y="155"/>
                      <a:pt x="125" y="155"/>
                      <a:pt x="125" y="155"/>
                    </a:cubicBezTo>
                    <a:cubicBezTo>
                      <a:pt x="125" y="150"/>
                      <a:pt x="125" y="150"/>
                      <a:pt x="125" y="150"/>
                    </a:cubicBezTo>
                    <a:cubicBezTo>
                      <a:pt x="125" y="149"/>
                      <a:pt x="124" y="149"/>
                      <a:pt x="124" y="149"/>
                    </a:cubicBezTo>
                    <a:cubicBezTo>
                      <a:pt x="124" y="149"/>
                      <a:pt x="124" y="149"/>
                      <a:pt x="124" y="149"/>
                    </a:cubicBezTo>
                    <a:cubicBezTo>
                      <a:pt x="123" y="148"/>
                      <a:pt x="123" y="148"/>
                      <a:pt x="123" y="147"/>
                    </a:cubicBezTo>
                    <a:cubicBezTo>
                      <a:pt x="123" y="146"/>
                      <a:pt x="123" y="146"/>
                      <a:pt x="123" y="146"/>
                    </a:cubicBezTo>
                    <a:cubicBezTo>
                      <a:pt x="123" y="145"/>
                      <a:pt x="123" y="145"/>
                      <a:pt x="123" y="145"/>
                    </a:cubicBezTo>
                    <a:cubicBezTo>
                      <a:pt x="123" y="144"/>
                      <a:pt x="123" y="143"/>
                      <a:pt x="124" y="142"/>
                    </a:cubicBezTo>
                    <a:cubicBezTo>
                      <a:pt x="124" y="142"/>
                      <a:pt x="124" y="142"/>
                      <a:pt x="124" y="142"/>
                    </a:cubicBezTo>
                    <a:cubicBezTo>
                      <a:pt x="124" y="142"/>
                      <a:pt x="125" y="142"/>
                      <a:pt x="125" y="141"/>
                    </a:cubicBezTo>
                    <a:cubicBezTo>
                      <a:pt x="125" y="140"/>
                      <a:pt x="125" y="140"/>
                      <a:pt x="125" y="140"/>
                    </a:cubicBezTo>
                    <a:cubicBezTo>
                      <a:pt x="125" y="139"/>
                      <a:pt x="125" y="139"/>
                      <a:pt x="125" y="138"/>
                    </a:cubicBezTo>
                    <a:cubicBezTo>
                      <a:pt x="125" y="138"/>
                      <a:pt x="125" y="137"/>
                      <a:pt x="125" y="137"/>
                    </a:cubicBezTo>
                    <a:cubicBezTo>
                      <a:pt x="125" y="136"/>
                      <a:pt x="125" y="136"/>
                      <a:pt x="125" y="135"/>
                    </a:cubicBezTo>
                    <a:cubicBezTo>
                      <a:pt x="125" y="135"/>
                      <a:pt x="125" y="135"/>
                      <a:pt x="125" y="135"/>
                    </a:cubicBezTo>
                    <a:cubicBezTo>
                      <a:pt x="126" y="135"/>
                      <a:pt x="126" y="135"/>
                      <a:pt x="126" y="135"/>
                    </a:cubicBezTo>
                    <a:cubicBezTo>
                      <a:pt x="126" y="128"/>
                      <a:pt x="126" y="128"/>
                      <a:pt x="126" y="128"/>
                    </a:cubicBezTo>
                    <a:cubicBezTo>
                      <a:pt x="126" y="127"/>
                      <a:pt x="126" y="127"/>
                      <a:pt x="126" y="127"/>
                    </a:cubicBezTo>
                    <a:cubicBezTo>
                      <a:pt x="126" y="126"/>
                      <a:pt x="126" y="125"/>
                      <a:pt x="126" y="124"/>
                    </a:cubicBezTo>
                    <a:cubicBezTo>
                      <a:pt x="125" y="123"/>
                      <a:pt x="124" y="122"/>
                      <a:pt x="122" y="121"/>
                    </a:cubicBezTo>
                    <a:cubicBezTo>
                      <a:pt x="122" y="121"/>
                      <a:pt x="122" y="120"/>
                      <a:pt x="122" y="120"/>
                    </a:cubicBezTo>
                    <a:cubicBezTo>
                      <a:pt x="122" y="116"/>
                      <a:pt x="122" y="116"/>
                      <a:pt x="122" y="116"/>
                    </a:cubicBezTo>
                    <a:cubicBezTo>
                      <a:pt x="120" y="116"/>
                      <a:pt x="120" y="116"/>
                      <a:pt x="120" y="116"/>
                    </a:cubicBezTo>
                    <a:cubicBezTo>
                      <a:pt x="120" y="116"/>
                      <a:pt x="120" y="116"/>
                      <a:pt x="120" y="116"/>
                    </a:cubicBezTo>
                    <a:cubicBezTo>
                      <a:pt x="120" y="115"/>
                      <a:pt x="120" y="115"/>
                      <a:pt x="120" y="115"/>
                    </a:cubicBezTo>
                    <a:cubicBezTo>
                      <a:pt x="120" y="115"/>
                      <a:pt x="120" y="115"/>
                      <a:pt x="120" y="115"/>
                    </a:cubicBezTo>
                    <a:cubicBezTo>
                      <a:pt x="120" y="114"/>
                      <a:pt x="120" y="114"/>
                      <a:pt x="120" y="113"/>
                    </a:cubicBezTo>
                    <a:cubicBezTo>
                      <a:pt x="119" y="113"/>
                      <a:pt x="119" y="113"/>
                      <a:pt x="119" y="113"/>
                    </a:cubicBezTo>
                    <a:cubicBezTo>
                      <a:pt x="119" y="112"/>
                      <a:pt x="119" y="112"/>
                      <a:pt x="118" y="112"/>
                    </a:cubicBezTo>
                    <a:cubicBezTo>
                      <a:pt x="118" y="111"/>
                      <a:pt x="118" y="111"/>
                      <a:pt x="118" y="111"/>
                    </a:cubicBezTo>
                    <a:cubicBezTo>
                      <a:pt x="118" y="111"/>
                      <a:pt x="118" y="111"/>
                      <a:pt x="118" y="111"/>
                    </a:cubicBezTo>
                    <a:cubicBezTo>
                      <a:pt x="118" y="110"/>
                      <a:pt x="118" y="109"/>
                      <a:pt x="117" y="109"/>
                    </a:cubicBezTo>
                    <a:cubicBezTo>
                      <a:pt x="116" y="109"/>
                      <a:pt x="116" y="109"/>
                      <a:pt x="116" y="109"/>
                    </a:cubicBezTo>
                    <a:cubicBezTo>
                      <a:pt x="116" y="109"/>
                      <a:pt x="116" y="109"/>
                      <a:pt x="116" y="109"/>
                    </a:cubicBezTo>
                    <a:cubicBezTo>
                      <a:pt x="116" y="108"/>
                      <a:pt x="116" y="108"/>
                      <a:pt x="116" y="108"/>
                    </a:cubicBezTo>
                    <a:cubicBezTo>
                      <a:pt x="116" y="107"/>
                      <a:pt x="116" y="107"/>
                      <a:pt x="116" y="107"/>
                    </a:cubicBezTo>
                    <a:cubicBezTo>
                      <a:pt x="115" y="106"/>
                      <a:pt x="115" y="106"/>
                      <a:pt x="115" y="106"/>
                    </a:cubicBezTo>
                    <a:cubicBezTo>
                      <a:pt x="114" y="105"/>
                      <a:pt x="114" y="105"/>
                      <a:pt x="114" y="105"/>
                    </a:cubicBezTo>
                    <a:cubicBezTo>
                      <a:pt x="113" y="104"/>
                      <a:pt x="113" y="104"/>
                      <a:pt x="113" y="104"/>
                    </a:cubicBezTo>
                    <a:cubicBezTo>
                      <a:pt x="112" y="102"/>
                      <a:pt x="111" y="101"/>
                      <a:pt x="112" y="98"/>
                    </a:cubicBezTo>
                    <a:cubicBezTo>
                      <a:pt x="112" y="97"/>
                      <a:pt x="112" y="97"/>
                      <a:pt x="112" y="97"/>
                    </a:cubicBezTo>
                    <a:cubicBezTo>
                      <a:pt x="111" y="97"/>
                      <a:pt x="111" y="97"/>
                      <a:pt x="111" y="97"/>
                    </a:cubicBezTo>
                    <a:cubicBezTo>
                      <a:pt x="110" y="97"/>
                      <a:pt x="110" y="97"/>
                      <a:pt x="110" y="97"/>
                    </a:cubicBezTo>
                    <a:cubicBezTo>
                      <a:pt x="110" y="96"/>
                      <a:pt x="110" y="95"/>
                      <a:pt x="109" y="94"/>
                    </a:cubicBezTo>
                    <a:cubicBezTo>
                      <a:pt x="109" y="94"/>
                      <a:pt x="109" y="94"/>
                      <a:pt x="109" y="94"/>
                    </a:cubicBezTo>
                    <a:cubicBezTo>
                      <a:pt x="108" y="93"/>
                      <a:pt x="108" y="93"/>
                      <a:pt x="108" y="92"/>
                    </a:cubicBezTo>
                    <a:cubicBezTo>
                      <a:pt x="107" y="92"/>
                      <a:pt x="107" y="91"/>
                      <a:pt x="106" y="91"/>
                    </a:cubicBezTo>
                    <a:cubicBezTo>
                      <a:pt x="106" y="91"/>
                      <a:pt x="106" y="91"/>
                      <a:pt x="106" y="91"/>
                    </a:cubicBezTo>
                    <a:cubicBezTo>
                      <a:pt x="106" y="91"/>
                      <a:pt x="106" y="90"/>
                      <a:pt x="106" y="90"/>
                    </a:cubicBezTo>
                    <a:cubicBezTo>
                      <a:pt x="106" y="90"/>
                      <a:pt x="106" y="90"/>
                      <a:pt x="106" y="90"/>
                    </a:cubicBezTo>
                    <a:cubicBezTo>
                      <a:pt x="106" y="89"/>
                      <a:pt x="106" y="89"/>
                      <a:pt x="106" y="89"/>
                    </a:cubicBezTo>
                    <a:cubicBezTo>
                      <a:pt x="105" y="89"/>
                      <a:pt x="105" y="89"/>
                      <a:pt x="105" y="89"/>
                    </a:cubicBezTo>
                    <a:cubicBezTo>
                      <a:pt x="105" y="88"/>
                      <a:pt x="105" y="88"/>
                      <a:pt x="105" y="88"/>
                    </a:cubicBezTo>
                    <a:cubicBezTo>
                      <a:pt x="105" y="88"/>
                      <a:pt x="105" y="88"/>
                      <a:pt x="105" y="88"/>
                    </a:cubicBezTo>
                    <a:cubicBezTo>
                      <a:pt x="105" y="88"/>
                      <a:pt x="105" y="88"/>
                      <a:pt x="105" y="88"/>
                    </a:cubicBezTo>
                    <a:cubicBezTo>
                      <a:pt x="104" y="88"/>
                      <a:pt x="104" y="88"/>
                      <a:pt x="104" y="88"/>
                    </a:cubicBezTo>
                    <a:cubicBezTo>
                      <a:pt x="104" y="87"/>
                      <a:pt x="104" y="87"/>
                      <a:pt x="103" y="86"/>
                    </a:cubicBezTo>
                    <a:cubicBezTo>
                      <a:pt x="102" y="84"/>
                      <a:pt x="101" y="83"/>
                      <a:pt x="100" y="81"/>
                    </a:cubicBezTo>
                    <a:cubicBezTo>
                      <a:pt x="99" y="80"/>
                      <a:pt x="99" y="80"/>
                      <a:pt x="99" y="80"/>
                    </a:cubicBezTo>
                    <a:cubicBezTo>
                      <a:pt x="98" y="78"/>
                      <a:pt x="97" y="76"/>
                      <a:pt x="95" y="75"/>
                    </a:cubicBezTo>
                    <a:cubicBezTo>
                      <a:pt x="97" y="75"/>
                      <a:pt x="97" y="75"/>
                      <a:pt x="97" y="75"/>
                    </a:cubicBezTo>
                    <a:cubicBezTo>
                      <a:pt x="97" y="74"/>
                      <a:pt x="97" y="74"/>
                      <a:pt x="97" y="74"/>
                    </a:cubicBezTo>
                    <a:cubicBezTo>
                      <a:pt x="98" y="74"/>
                      <a:pt x="98" y="75"/>
                      <a:pt x="98" y="75"/>
                    </a:cubicBezTo>
                    <a:cubicBezTo>
                      <a:pt x="99" y="76"/>
                      <a:pt x="99" y="76"/>
                      <a:pt x="99" y="76"/>
                    </a:cubicBezTo>
                    <a:cubicBezTo>
                      <a:pt x="99" y="76"/>
                      <a:pt x="99" y="76"/>
                      <a:pt x="99" y="76"/>
                    </a:cubicBezTo>
                    <a:cubicBezTo>
                      <a:pt x="100" y="76"/>
                      <a:pt x="100" y="76"/>
                      <a:pt x="100" y="76"/>
                    </a:cubicBezTo>
                    <a:cubicBezTo>
                      <a:pt x="100" y="76"/>
                      <a:pt x="100" y="76"/>
                      <a:pt x="100" y="76"/>
                    </a:cubicBezTo>
                    <a:cubicBezTo>
                      <a:pt x="100" y="76"/>
                      <a:pt x="100" y="76"/>
                      <a:pt x="100" y="76"/>
                    </a:cubicBezTo>
                    <a:cubicBezTo>
                      <a:pt x="100" y="77"/>
                      <a:pt x="100" y="77"/>
                      <a:pt x="100" y="77"/>
                    </a:cubicBezTo>
                    <a:cubicBezTo>
                      <a:pt x="101" y="78"/>
                      <a:pt x="101" y="78"/>
                      <a:pt x="101" y="78"/>
                    </a:cubicBezTo>
                    <a:cubicBezTo>
                      <a:pt x="101" y="78"/>
                      <a:pt x="101" y="78"/>
                      <a:pt x="101" y="78"/>
                    </a:cubicBezTo>
                    <a:cubicBezTo>
                      <a:pt x="101" y="78"/>
                      <a:pt x="101" y="78"/>
                      <a:pt x="101" y="78"/>
                    </a:cubicBezTo>
                    <a:cubicBezTo>
                      <a:pt x="101" y="78"/>
                      <a:pt x="101" y="79"/>
                      <a:pt x="101" y="79"/>
                    </a:cubicBezTo>
                    <a:cubicBezTo>
                      <a:pt x="101" y="82"/>
                      <a:pt x="101" y="82"/>
                      <a:pt x="101" y="82"/>
                    </a:cubicBezTo>
                    <a:cubicBezTo>
                      <a:pt x="102" y="82"/>
                      <a:pt x="102" y="82"/>
                      <a:pt x="102" y="82"/>
                    </a:cubicBezTo>
                    <a:cubicBezTo>
                      <a:pt x="103" y="82"/>
                      <a:pt x="103" y="82"/>
                      <a:pt x="103" y="82"/>
                    </a:cubicBezTo>
                    <a:cubicBezTo>
                      <a:pt x="103" y="82"/>
                      <a:pt x="103" y="82"/>
                      <a:pt x="103" y="82"/>
                    </a:cubicBezTo>
                    <a:cubicBezTo>
                      <a:pt x="103" y="82"/>
                      <a:pt x="103" y="82"/>
                      <a:pt x="103" y="82"/>
                    </a:cubicBezTo>
                    <a:cubicBezTo>
                      <a:pt x="103" y="83"/>
                      <a:pt x="103" y="83"/>
                      <a:pt x="103" y="83"/>
                    </a:cubicBezTo>
                    <a:cubicBezTo>
                      <a:pt x="103" y="85"/>
                      <a:pt x="104" y="85"/>
                      <a:pt x="105" y="85"/>
                    </a:cubicBezTo>
                    <a:cubicBezTo>
                      <a:pt x="105" y="85"/>
                      <a:pt x="105" y="85"/>
                      <a:pt x="105" y="85"/>
                    </a:cubicBezTo>
                    <a:cubicBezTo>
                      <a:pt x="106" y="85"/>
                      <a:pt x="106" y="86"/>
                      <a:pt x="107" y="86"/>
                    </a:cubicBezTo>
                    <a:cubicBezTo>
                      <a:pt x="107" y="87"/>
                      <a:pt x="107" y="87"/>
                      <a:pt x="107" y="88"/>
                    </a:cubicBezTo>
                    <a:cubicBezTo>
                      <a:pt x="107" y="88"/>
                      <a:pt x="107" y="89"/>
                      <a:pt x="108" y="89"/>
                    </a:cubicBezTo>
                    <a:cubicBezTo>
                      <a:pt x="108" y="89"/>
                      <a:pt x="108" y="89"/>
                      <a:pt x="108" y="89"/>
                    </a:cubicBezTo>
                    <a:cubicBezTo>
                      <a:pt x="108" y="90"/>
                      <a:pt x="108" y="90"/>
                      <a:pt x="108" y="90"/>
                    </a:cubicBezTo>
                    <a:cubicBezTo>
                      <a:pt x="108" y="90"/>
                      <a:pt x="108" y="92"/>
                      <a:pt x="110" y="92"/>
                    </a:cubicBezTo>
                    <a:cubicBezTo>
                      <a:pt x="110" y="92"/>
                      <a:pt x="110" y="92"/>
                      <a:pt x="110" y="92"/>
                    </a:cubicBezTo>
                    <a:cubicBezTo>
                      <a:pt x="110" y="92"/>
                      <a:pt x="110" y="92"/>
                      <a:pt x="110" y="92"/>
                    </a:cubicBezTo>
                    <a:cubicBezTo>
                      <a:pt x="110" y="93"/>
                      <a:pt x="110" y="93"/>
                      <a:pt x="110" y="93"/>
                    </a:cubicBezTo>
                    <a:cubicBezTo>
                      <a:pt x="110" y="93"/>
                      <a:pt x="110" y="93"/>
                      <a:pt x="110" y="93"/>
                    </a:cubicBezTo>
                    <a:cubicBezTo>
                      <a:pt x="110" y="94"/>
                      <a:pt x="110" y="95"/>
                      <a:pt x="111" y="95"/>
                    </a:cubicBezTo>
                    <a:cubicBezTo>
                      <a:pt x="111" y="95"/>
                      <a:pt x="111" y="95"/>
                      <a:pt x="111" y="95"/>
                    </a:cubicBezTo>
                    <a:cubicBezTo>
                      <a:pt x="111" y="95"/>
                      <a:pt x="111" y="95"/>
                      <a:pt x="111" y="95"/>
                    </a:cubicBezTo>
                    <a:cubicBezTo>
                      <a:pt x="111" y="95"/>
                      <a:pt x="111" y="95"/>
                      <a:pt x="111" y="95"/>
                    </a:cubicBezTo>
                    <a:cubicBezTo>
                      <a:pt x="111" y="96"/>
                      <a:pt x="111" y="96"/>
                      <a:pt x="111" y="96"/>
                    </a:cubicBezTo>
                    <a:cubicBezTo>
                      <a:pt x="112" y="97"/>
                      <a:pt x="112" y="97"/>
                      <a:pt x="112" y="98"/>
                    </a:cubicBezTo>
                    <a:cubicBezTo>
                      <a:pt x="113" y="98"/>
                      <a:pt x="113" y="98"/>
                      <a:pt x="113" y="98"/>
                    </a:cubicBezTo>
                    <a:cubicBezTo>
                      <a:pt x="113" y="99"/>
                      <a:pt x="114" y="99"/>
                      <a:pt x="114" y="99"/>
                    </a:cubicBezTo>
                    <a:cubicBezTo>
                      <a:pt x="114" y="99"/>
                      <a:pt x="114" y="99"/>
                      <a:pt x="114" y="99"/>
                    </a:cubicBezTo>
                    <a:cubicBezTo>
                      <a:pt x="114" y="100"/>
                      <a:pt x="114" y="100"/>
                      <a:pt x="114" y="100"/>
                    </a:cubicBezTo>
                    <a:cubicBezTo>
                      <a:pt x="114" y="101"/>
                      <a:pt x="114" y="102"/>
                      <a:pt x="115" y="102"/>
                    </a:cubicBezTo>
                    <a:cubicBezTo>
                      <a:pt x="116" y="102"/>
                      <a:pt x="116" y="102"/>
                      <a:pt x="116" y="102"/>
                    </a:cubicBezTo>
                    <a:cubicBezTo>
                      <a:pt x="116" y="102"/>
                      <a:pt x="116" y="102"/>
                      <a:pt x="116" y="102"/>
                    </a:cubicBezTo>
                    <a:cubicBezTo>
                      <a:pt x="116" y="103"/>
                      <a:pt x="116" y="103"/>
                      <a:pt x="116" y="103"/>
                    </a:cubicBezTo>
                    <a:cubicBezTo>
                      <a:pt x="116" y="105"/>
                      <a:pt x="116" y="105"/>
                      <a:pt x="116" y="105"/>
                    </a:cubicBezTo>
                    <a:cubicBezTo>
                      <a:pt x="116" y="106"/>
                      <a:pt x="116" y="106"/>
                      <a:pt x="117" y="106"/>
                    </a:cubicBezTo>
                    <a:cubicBezTo>
                      <a:pt x="117" y="106"/>
                      <a:pt x="117" y="106"/>
                      <a:pt x="117" y="106"/>
                    </a:cubicBezTo>
                    <a:cubicBezTo>
                      <a:pt x="117" y="107"/>
                      <a:pt x="117" y="108"/>
                      <a:pt x="118" y="108"/>
                    </a:cubicBezTo>
                    <a:cubicBezTo>
                      <a:pt x="118" y="109"/>
                      <a:pt x="119" y="110"/>
                      <a:pt x="120" y="110"/>
                    </a:cubicBezTo>
                    <a:cubicBezTo>
                      <a:pt x="122" y="111"/>
                      <a:pt x="122" y="111"/>
                      <a:pt x="122" y="111"/>
                    </a:cubicBezTo>
                    <a:cubicBezTo>
                      <a:pt x="122" y="109"/>
                      <a:pt x="122" y="109"/>
                      <a:pt x="122" y="109"/>
                    </a:cubicBezTo>
                    <a:cubicBezTo>
                      <a:pt x="121" y="106"/>
                      <a:pt x="120" y="102"/>
                      <a:pt x="119" y="97"/>
                    </a:cubicBezTo>
                    <a:cubicBezTo>
                      <a:pt x="118" y="95"/>
                      <a:pt x="118" y="93"/>
                      <a:pt x="118" y="91"/>
                    </a:cubicBezTo>
                    <a:cubicBezTo>
                      <a:pt x="118" y="90"/>
                      <a:pt x="118" y="90"/>
                      <a:pt x="118" y="89"/>
                    </a:cubicBezTo>
                    <a:cubicBezTo>
                      <a:pt x="119" y="88"/>
                      <a:pt x="119" y="88"/>
                      <a:pt x="119" y="88"/>
                    </a:cubicBezTo>
                    <a:cubicBezTo>
                      <a:pt x="119" y="87"/>
                      <a:pt x="119" y="87"/>
                      <a:pt x="119" y="86"/>
                    </a:cubicBezTo>
                    <a:cubicBezTo>
                      <a:pt x="119" y="86"/>
                      <a:pt x="119" y="86"/>
                      <a:pt x="119" y="86"/>
                    </a:cubicBezTo>
                    <a:cubicBezTo>
                      <a:pt x="119" y="86"/>
                      <a:pt x="119" y="85"/>
                      <a:pt x="119" y="85"/>
                    </a:cubicBezTo>
                    <a:cubicBezTo>
                      <a:pt x="119" y="85"/>
                      <a:pt x="118" y="84"/>
                      <a:pt x="118" y="84"/>
                    </a:cubicBezTo>
                    <a:cubicBezTo>
                      <a:pt x="118" y="84"/>
                      <a:pt x="118" y="84"/>
                      <a:pt x="118" y="84"/>
                    </a:cubicBezTo>
                    <a:cubicBezTo>
                      <a:pt x="118" y="84"/>
                      <a:pt x="118" y="84"/>
                      <a:pt x="118" y="84"/>
                    </a:cubicBezTo>
                    <a:cubicBezTo>
                      <a:pt x="117" y="84"/>
                      <a:pt x="118" y="84"/>
                      <a:pt x="118" y="83"/>
                    </a:cubicBezTo>
                    <a:cubicBezTo>
                      <a:pt x="118" y="82"/>
                      <a:pt x="118" y="82"/>
                      <a:pt x="118" y="82"/>
                    </a:cubicBezTo>
                    <a:cubicBezTo>
                      <a:pt x="117" y="81"/>
                      <a:pt x="117" y="81"/>
                      <a:pt x="117" y="81"/>
                    </a:cubicBezTo>
                    <a:cubicBezTo>
                      <a:pt x="117" y="81"/>
                      <a:pt x="117" y="81"/>
                      <a:pt x="117" y="81"/>
                    </a:cubicBezTo>
                    <a:cubicBezTo>
                      <a:pt x="116" y="81"/>
                      <a:pt x="116" y="81"/>
                      <a:pt x="116" y="81"/>
                    </a:cubicBezTo>
                    <a:cubicBezTo>
                      <a:pt x="116" y="81"/>
                      <a:pt x="116" y="81"/>
                      <a:pt x="116" y="81"/>
                    </a:cubicBezTo>
                    <a:cubicBezTo>
                      <a:pt x="116" y="81"/>
                      <a:pt x="116" y="81"/>
                      <a:pt x="116" y="81"/>
                    </a:cubicBezTo>
                    <a:cubicBezTo>
                      <a:pt x="116" y="79"/>
                      <a:pt x="116" y="79"/>
                      <a:pt x="116" y="79"/>
                    </a:cubicBezTo>
                    <a:cubicBezTo>
                      <a:pt x="115" y="79"/>
                      <a:pt x="115" y="79"/>
                      <a:pt x="115" y="79"/>
                    </a:cubicBezTo>
                    <a:cubicBezTo>
                      <a:pt x="115" y="78"/>
                      <a:pt x="115" y="78"/>
                      <a:pt x="115" y="78"/>
                    </a:cubicBezTo>
                    <a:cubicBezTo>
                      <a:pt x="115" y="77"/>
                      <a:pt x="115" y="77"/>
                      <a:pt x="115" y="77"/>
                    </a:cubicBezTo>
                    <a:cubicBezTo>
                      <a:pt x="115" y="77"/>
                      <a:pt x="115" y="77"/>
                      <a:pt x="115" y="77"/>
                    </a:cubicBezTo>
                    <a:cubicBezTo>
                      <a:pt x="115" y="76"/>
                      <a:pt x="115" y="76"/>
                      <a:pt x="115" y="76"/>
                    </a:cubicBezTo>
                    <a:cubicBezTo>
                      <a:pt x="114" y="76"/>
                      <a:pt x="114" y="76"/>
                      <a:pt x="114" y="76"/>
                    </a:cubicBezTo>
                    <a:cubicBezTo>
                      <a:pt x="113" y="76"/>
                      <a:pt x="113" y="76"/>
                      <a:pt x="113" y="76"/>
                    </a:cubicBezTo>
                    <a:cubicBezTo>
                      <a:pt x="113" y="76"/>
                      <a:pt x="113" y="76"/>
                      <a:pt x="113" y="76"/>
                    </a:cubicBezTo>
                    <a:cubicBezTo>
                      <a:pt x="113" y="75"/>
                      <a:pt x="113" y="75"/>
                      <a:pt x="113" y="75"/>
                    </a:cubicBezTo>
                    <a:cubicBezTo>
                      <a:pt x="113" y="75"/>
                      <a:pt x="113" y="75"/>
                      <a:pt x="113" y="75"/>
                    </a:cubicBezTo>
                    <a:cubicBezTo>
                      <a:pt x="113" y="74"/>
                      <a:pt x="113" y="74"/>
                      <a:pt x="113" y="74"/>
                    </a:cubicBezTo>
                    <a:cubicBezTo>
                      <a:pt x="113" y="73"/>
                      <a:pt x="113" y="73"/>
                      <a:pt x="112" y="73"/>
                    </a:cubicBezTo>
                    <a:cubicBezTo>
                      <a:pt x="112" y="73"/>
                      <a:pt x="112" y="73"/>
                      <a:pt x="112" y="73"/>
                    </a:cubicBezTo>
                    <a:cubicBezTo>
                      <a:pt x="112" y="73"/>
                      <a:pt x="112" y="73"/>
                      <a:pt x="112" y="73"/>
                    </a:cubicBezTo>
                    <a:cubicBezTo>
                      <a:pt x="112" y="72"/>
                      <a:pt x="112" y="72"/>
                      <a:pt x="112" y="72"/>
                    </a:cubicBezTo>
                    <a:cubicBezTo>
                      <a:pt x="112" y="72"/>
                      <a:pt x="112" y="72"/>
                      <a:pt x="112" y="71"/>
                    </a:cubicBezTo>
                    <a:cubicBezTo>
                      <a:pt x="111" y="71"/>
                      <a:pt x="111" y="70"/>
                      <a:pt x="111" y="70"/>
                    </a:cubicBezTo>
                    <a:cubicBezTo>
                      <a:pt x="110" y="69"/>
                      <a:pt x="110" y="69"/>
                      <a:pt x="110" y="69"/>
                    </a:cubicBezTo>
                    <a:cubicBezTo>
                      <a:pt x="110" y="69"/>
                      <a:pt x="110" y="69"/>
                      <a:pt x="110" y="69"/>
                    </a:cubicBezTo>
                    <a:cubicBezTo>
                      <a:pt x="109" y="69"/>
                      <a:pt x="109" y="69"/>
                      <a:pt x="109" y="69"/>
                    </a:cubicBezTo>
                    <a:cubicBezTo>
                      <a:pt x="109" y="68"/>
                      <a:pt x="109" y="68"/>
                      <a:pt x="109" y="68"/>
                    </a:cubicBezTo>
                    <a:cubicBezTo>
                      <a:pt x="109" y="68"/>
                      <a:pt x="109" y="68"/>
                      <a:pt x="109" y="68"/>
                    </a:cubicBezTo>
                    <a:cubicBezTo>
                      <a:pt x="109" y="68"/>
                      <a:pt x="109" y="68"/>
                      <a:pt x="109" y="68"/>
                    </a:cubicBezTo>
                    <a:cubicBezTo>
                      <a:pt x="109" y="66"/>
                      <a:pt x="109" y="66"/>
                      <a:pt x="109" y="66"/>
                    </a:cubicBezTo>
                    <a:cubicBezTo>
                      <a:pt x="108" y="66"/>
                      <a:pt x="108" y="66"/>
                      <a:pt x="108" y="66"/>
                    </a:cubicBezTo>
                    <a:cubicBezTo>
                      <a:pt x="108" y="66"/>
                      <a:pt x="108" y="66"/>
                      <a:pt x="108" y="66"/>
                    </a:cubicBezTo>
                    <a:cubicBezTo>
                      <a:pt x="108" y="66"/>
                      <a:pt x="108" y="66"/>
                      <a:pt x="108" y="66"/>
                    </a:cubicBezTo>
                    <a:cubicBezTo>
                      <a:pt x="107" y="65"/>
                      <a:pt x="107" y="65"/>
                      <a:pt x="107" y="65"/>
                    </a:cubicBezTo>
                    <a:cubicBezTo>
                      <a:pt x="107" y="65"/>
                      <a:pt x="107" y="64"/>
                      <a:pt x="107" y="64"/>
                    </a:cubicBezTo>
                    <a:cubicBezTo>
                      <a:pt x="107" y="63"/>
                      <a:pt x="107" y="63"/>
                      <a:pt x="107" y="63"/>
                    </a:cubicBezTo>
                    <a:cubicBezTo>
                      <a:pt x="106" y="63"/>
                      <a:pt x="106" y="63"/>
                      <a:pt x="106" y="63"/>
                    </a:cubicBezTo>
                    <a:cubicBezTo>
                      <a:pt x="106" y="62"/>
                      <a:pt x="106" y="62"/>
                      <a:pt x="106" y="62"/>
                    </a:cubicBezTo>
                    <a:cubicBezTo>
                      <a:pt x="106" y="62"/>
                      <a:pt x="106" y="61"/>
                      <a:pt x="105" y="61"/>
                    </a:cubicBezTo>
                    <a:cubicBezTo>
                      <a:pt x="105" y="61"/>
                      <a:pt x="105" y="61"/>
                      <a:pt x="105" y="61"/>
                    </a:cubicBezTo>
                    <a:cubicBezTo>
                      <a:pt x="105" y="61"/>
                      <a:pt x="105" y="61"/>
                      <a:pt x="105" y="61"/>
                    </a:cubicBezTo>
                    <a:cubicBezTo>
                      <a:pt x="105" y="60"/>
                      <a:pt x="105" y="60"/>
                      <a:pt x="105" y="60"/>
                    </a:cubicBezTo>
                    <a:cubicBezTo>
                      <a:pt x="104" y="59"/>
                      <a:pt x="104" y="59"/>
                      <a:pt x="104" y="59"/>
                    </a:cubicBezTo>
                    <a:cubicBezTo>
                      <a:pt x="103" y="58"/>
                      <a:pt x="103" y="58"/>
                      <a:pt x="103" y="58"/>
                    </a:cubicBezTo>
                    <a:cubicBezTo>
                      <a:pt x="103" y="57"/>
                      <a:pt x="102" y="57"/>
                      <a:pt x="102" y="57"/>
                    </a:cubicBezTo>
                    <a:cubicBezTo>
                      <a:pt x="102" y="57"/>
                      <a:pt x="102" y="57"/>
                      <a:pt x="102" y="57"/>
                    </a:cubicBezTo>
                    <a:cubicBezTo>
                      <a:pt x="101" y="56"/>
                      <a:pt x="101" y="56"/>
                      <a:pt x="101" y="56"/>
                    </a:cubicBezTo>
                    <a:cubicBezTo>
                      <a:pt x="100" y="56"/>
                      <a:pt x="100" y="55"/>
                      <a:pt x="100" y="55"/>
                    </a:cubicBezTo>
                    <a:cubicBezTo>
                      <a:pt x="100" y="54"/>
                      <a:pt x="100" y="54"/>
                      <a:pt x="100" y="53"/>
                    </a:cubicBezTo>
                    <a:cubicBezTo>
                      <a:pt x="99" y="53"/>
                      <a:pt x="99" y="53"/>
                      <a:pt x="99" y="53"/>
                    </a:cubicBezTo>
                    <a:cubicBezTo>
                      <a:pt x="99" y="52"/>
                      <a:pt x="99" y="52"/>
                      <a:pt x="99" y="52"/>
                    </a:cubicBezTo>
                    <a:cubicBezTo>
                      <a:pt x="99" y="52"/>
                      <a:pt x="99" y="52"/>
                      <a:pt x="99" y="52"/>
                    </a:cubicBezTo>
                    <a:cubicBezTo>
                      <a:pt x="99" y="52"/>
                      <a:pt x="99" y="51"/>
                      <a:pt x="98" y="51"/>
                    </a:cubicBezTo>
                    <a:cubicBezTo>
                      <a:pt x="97" y="51"/>
                      <a:pt x="97" y="51"/>
                      <a:pt x="97" y="51"/>
                    </a:cubicBezTo>
                    <a:cubicBezTo>
                      <a:pt x="96" y="50"/>
                      <a:pt x="96" y="50"/>
                      <a:pt x="95" y="49"/>
                    </a:cubicBezTo>
                    <a:cubicBezTo>
                      <a:pt x="95" y="49"/>
                      <a:pt x="95" y="48"/>
                      <a:pt x="95" y="48"/>
                    </a:cubicBezTo>
                    <a:cubicBezTo>
                      <a:pt x="95" y="47"/>
                      <a:pt x="94" y="47"/>
                      <a:pt x="94" y="46"/>
                    </a:cubicBezTo>
                    <a:cubicBezTo>
                      <a:pt x="94" y="45"/>
                      <a:pt x="93" y="45"/>
                      <a:pt x="92" y="44"/>
                    </a:cubicBezTo>
                    <a:cubicBezTo>
                      <a:pt x="91" y="44"/>
                      <a:pt x="91" y="43"/>
                      <a:pt x="91" y="43"/>
                    </a:cubicBezTo>
                    <a:cubicBezTo>
                      <a:pt x="90" y="43"/>
                      <a:pt x="90" y="43"/>
                      <a:pt x="90" y="43"/>
                    </a:cubicBezTo>
                    <a:cubicBezTo>
                      <a:pt x="90" y="42"/>
                      <a:pt x="90" y="42"/>
                      <a:pt x="90" y="41"/>
                    </a:cubicBezTo>
                    <a:cubicBezTo>
                      <a:pt x="89" y="41"/>
                      <a:pt x="89" y="41"/>
                      <a:pt x="88" y="40"/>
                    </a:cubicBezTo>
                    <a:cubicBezTo>
                      <a:pt x="87" y="39"/>
                      <a:pt x="86" y="38"/>
                      <a:pt x="85" y="38"/>
                    </a:cubicBezTo>
                    <a:cubicBezTo>
                      <a:pt x="83" y="36"/>
                      <a:pt x="82" y="34"/>
                      <a:pt x="80" y="32"/>
                    </a:cubicBezTo>
                    <a:cubicBezTo>
                      <a:pt x="80" y="31"/>
                      <a:pt x="80" y="31"/>
                      <a:pt x="80" y="31"/>
                    </a:cubicBezTo>
                    <a:cubicBezTo>
                      <a:pt x="80" y="31"/>
                      <a:pt x="80" y="31"/>
                      <a:pt x="80" y="31"/>
                    </a:cubicBezTo>
                    <a:cubicBezTo>
                      <a:pt x="78" y="31"/>
                      <a:pt x="77" y="30"/>
                      <a:pt x="76" y="29"/>
                    </a:cubicBezTo>
                    <a:cubicBezTo>
                      <a:pt x="76" y="28"/>
                      <a:pt x="76" y="28"/>
                      <a:pt x="76" y="28"/>
                    </a:cubicBezTo>
                    <a:cubicBezTo>
                      <a:pt x="75" y="27"/>
                      <a:pt x="75" y="26"/>
                      <a:pt x="73" y="26"/>
                    </a:cubicBezTo>
                    <a:cubicBezTo>
                      <a:pt x="73" y="26"/>
                      <a:pt x="73" y="26"/>
                      <a:pt x="72" y="25"/>
                    </a:cubicBezTo>
                    <a:cubicBezTo>
                      <a:pt x="72" y="25"/>
                      <a:pt x="71" y="25"/>
                      <a:pt x="71" y="25"/>
                    </a:cubicBezTo>
                    <a:cubicBezTo>
                      <a:pt x="70" y="24"/>
                      <a:pt x="69" y="23"/>
                      <a:pt x="69" y="22"/>
                    </a:cubicBezTo>
                    <a:cubicBezTo>
                      <a:pt x="69" y="22"/>
                      <a:pt x="69" y="22"/>
                      <a:pt x="69" y="22"/>
                    </a:cubicBezTo>
                    <a:cubicBezTo>
                      <a:pt x="69" y="21"/>
                      <a:pt x="69" y="21"/>
                      <a:pt x="69" y="21"/>
                    </a:cubicBezTo>
                    <a:cubicBezTo>
                      <a:pt x="67" y="21"/>
                      <a:pt x="67" y="21"/>
                      <a:pt x="67" y="21"/>
                    </a:cubicBezTo>
                    <a:cubicBezTo>
                      <a:pt x="66" y="21"/>
                      <a:pt x="66" y="21"/>
                      <a:pt x="65" y="21"/>
                    </a:cubicBezTo>
                    <a:cubicBezTo>
                      <a:pt x="65" y="20"/>
                      <a:pt x="64" y="19"/>
                      <a:pt x="64" y="19"/>
                    </a:cubicBezTo>
                    <a:cubicBezTo>
                      <a:pt x="63" y="18"/>
                      <a:pt x="63" y="18"/>
                      <a:pt x="63" y="17"/>
                    </a:cubicBezTo>
                    <a:cubicBezTo>
                      <a:pt x="63" y="17"/>
                      <a:pt x="63" y="17"/>
                      <a:pt x="63" y="17"/>
                    </a:cubicBezTo>
                    <a:cubicBezTo>
                      <a:pt x="62" y="17"/>
                      <a:pt x="62" y="17"/>
                      <a:pt x="62" y="17"/>
                    </a:cubicBezTo>
                    <a:cubicBezTo>
                      <a:pt x="61" y="17"/>
                      <a:pt x="61" y="17"/>
                      <a:pt x="60" y="17"/>
                    </a:cubicBezTo>
                    <a:cubicBezTo>
                      <a:pt x="60" y="16"/>
                      <a:pt x="59" y="16"/>
                      <a:pt x="59" y="15"/>
                    </a:cubicBezTo>
                    <a:cubicBezTo>
                      <a:pt x="59" y="15"/>
                      <a:pt x="59" y="15"/>
                      <a:pt x="59" y="15"/>
                    </a:cubicBezTo>
                    <a:cubicBezTo>
                      <a:pt x="59" y="14"/>
                      <a:pt x="58" y="14"/>
                      <a:pt x="57" y="14"/>
                    </a:cubicBezTo>
                    <a:cubicBezTo>
                      <a:pt x="57" y="14"/>
                      <a:pt x="57" y="14"/>
                      <a:pt x="57" y="14"/>
                    </a:cubicBezTo>
                    <a:cubicBezTo>
                      <a:pt x="56" y="14"/>
                      <a:pt x="56" y="13"/>
                      <a:pt x="56" y="13"/>
                    </a:cubicBezTo>
                    <a:cubicBezTo>
                      <a:pt x="54" y="11"/>
                      <a:pt x="52" y="10"/>
                      <a:pt x="49" y="8"/>
                    </a:cubicBezTo>
                    <a:cubicBezTo>
                      <a:pt x="47" y="7"/>
                      <a:pt x="44" y="6"/>
                      <a:pt x="42" y="4"/>
                    </a:cubicBezTo>
                    <a:cubicBezTo>
                      <a:pt x="40" y="3"/>
                      <a:pt x="38" y="2"/>
                      <a:pt x="36" y="1"/>
                    </a:cubicBezTo>
                    <a:cubicBezTo>
                      <a:pt x="34" y="0"/>
                      <a:pt x="34" y="0"/>
                      <a:pt x="34" y="0"/>
                    </a:cubicBezTo>
                  </a:path>
                </a:pathLst>
              </a:custGeom>
              <a:grpFill/>
              <a:ln w="15875">
                <a:solidFill>
                  <a:sysClr val="window" lastClr="FFFFFF">
                    <a:lumMod val="65000"/>
                  </a:sysClr>
                </a:solidFill>
                <a:prstDash val="solid"/>
                <a:round/>
                <a:headEnd/>
                <a:tailEnd/>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87" name="Freeform 42"/>
              <p:cNvSpPr>
                <a:spLocks noEditPoints="1"/>
              </p:cNvSpPr>
              <p:nvPr/>
            </p:nvSpPr>
            <p:spPr bwMode="auto">
              <a:xfrm>
                <a:off x="3477" y="1838"/>
                <a:ext cx="322" cy="675"/>
              </a:xfrm>
              <a:custGeom>
                <a:avLst/>
                <a:gdLst>
                  <a:gd name="T0" fmla="*/ 3 w 135"/>
                  <a:gd name="T1" fmla="*/ 78 h 283"/>
                  <a:gd name="T2" fmla="*/ 0 w 135"/>
                  <a:gd name="T3" fmla="*/ 85 h 283"/>
                  <a:gd name="T4" fmla="*/ 9 w 135"/>
                  <a:gd name="T5" fmla="*/ 113 h 283"/>
                  <a:gd name="T6" fmla="*/ 14 w 135"/>
                  <a:gd name="T7" fmla="*/ 116 h 283"/>
                  <a:gd name="T8" fmla="*/ 18 w 135"/>
                  <a:gd name="T9" fmla="*/ 128 h 283"/>
                  <a:gd name="T10" fmla="*/ 25 w 135"/>
                  <a:gd name="T11" fmla="*/ 137 h 283"/>
                  <a:gd name="T12" fmla="*/ 22 w 135"/>
                  <a:gd name="T13" fmla="*/ 150 h 283"/>
                  <a:gd name="T14" fmla="*/ 20 w 135"/>
                  <a:gd name="T15" fmla="*/ 166 h 283"/>
                  <a:gd name="T16" fmla="*/ 29 w 135"/>
                  <a:gd name="T17" fmla="*/ 180 h 283"/>
                  <a:gd name="T18" fmla="*/ 32 w 135"/>
                  <a:gd name="T19" fmla="*/ 192 h 283"/>
                  <a:gd name="T20" fmla="*/ 42 w 135"/>
                  <a:gd name="T21" fmla="*/ 204 h 283"/>
                  <a:gd name="T22" fmla="*/ 48 w 135"/>
                  <a:gd name="T23" fmla="*/ 208 h 283"/>
                  <a:gd name="T24" fmla="*/ 51 w 135"/>
                  <a:gd name="T25" fmla="*/ 218 h 283"/>
                  <a:gd name="T26" fmla="*/ 54 w 135"/>
                  <a:gd name="T27" fmla="*/ 238 h 283"/>
                  <a:gd name="T28" fmla="*/ 57 w 135"/>
                  <a:gd name="T29" fmla="*/ 253 h 283"/>
                  <a:gd name="T30" fmla="*/ 66 w 135"/>
                  <a:gd name="T31" fmla="*/ 265 h 283"/>
                  <a:gd name="T32" fmla="*/ 74 w 135"/>
                  <a:gd name="T33" fmla="*/ 278 h 283"/>
                  <a:gd name="T34" fmla="*/ 80 w 135"/>
                  <a:gd name="T35" fmla="*/ 283 h 283"/>
                  <a:gd name="T36" fmla="*/ 84 w 135"/>
                  <a:gd name="T37" fmla="*/ 275 h 283"/>
                  <a:gd name="T38" fmla="*/ 79 w 135"/>
                  <a:gd name="T39" fmla="*/ 262 h 283"/>
                  <a:gd name="T40" fmla="*/ 85 w 135"/>
                  <a:gd name="T41" fmla="*/ 255 h 283"/>
                  <a:gd name="T42" fmla="*/ 90 w 135"/>
                  <a:gd name="T43" fmla="*/ 244 h 283"/>
                  <a:gd name="T44" fmla="*/ 98 w 135"/>
                  <a:gd name="T45" fmla="*/ 224 h 283"/>
                  <a:gd name="T46" fmla="*/ 111 w 135"/>
                  <a:gd name="T47" fmla="*/ 217 h 283"/>
                  <a:gd name="T48" fmla="*/ 119 w 135"/>
                  <a:gd name="T49" fmla="*/ 210 h 283"/>
                  <a:gd name="T50" fmla="*/ 124 w 135"/>
                  <a:gd name="T51" fmla="*/ 188 h 283"/>
                  <a:gd name="T52" fmla="*/ 134 w 135"/>
                  <a:gd name="T53" fmla="*/ 178 h 283"/>
                  <a:gd name="T54" fmla="*/ 133 w 135"/>
                  <a:gd name="T55" fmla="*/ 166 h 283"/>
                  <a:gd name="T56" fmla="*/ 120 w 135"/>
                  <a:gd name="T57" fmla="*/ 159 h 283"/>
                  <a:gd name="T58" fmla="*/ 104 w 135"/>
                  <a:gd name="T59" fmla="*/ 156 h 283"/>
                  <a:gd name="T60" fmla="*/ 91 w 135"/>
                  <a:gd name="T61" fmla="*/ 153 h 283"/>
                  <a:gd name="T62" fmla="*/ 95 w 135"/>
                  <a:gd name="T63" fmla="*/ 146 h 283"/>
                  <a:gd name="T64" fmla="*/ 85 w 135"/>
                  <a:gd name="T65" fmla="*/ 136 h 283"/>
                  <a:gd name="T66" fmla="*/ 70 w 135"/>
                  <a:gd name="T67" fmla="*/ 129 h 283"/>
                  <a:gd name="T68" fmla="*/ 60 w 135"/>
                  <a:gd name="T69" fmla="*/ 123 h 283"/>
                  <a:gd name="T70" fmla="*/ 44 w 135"/>
                  <a:gd name="T71" fmla="*/ 117 h 283"/>
                  <a:gd name="T72" fmla="*/ 32 w 135"/>
                  <a:gd name="T73" fmla="*/ 120 h 283"/>
                  <a:gd name="T74" fmla="*/ 29 w 135"/>
                  <a:gd name="T75" fmla="*/ 125 h 283"/>
                  <a:gd name="T76" fmla="*/ 20 w 135"/>
                  <a:gd name="T77" fmla="*/ 120 h 283"/>
                  <a:gd name="T78" fmla="*/ 19 w 135"/>
                  <a:gd name="T79" fmla="*/ 106 h 283"/>
                  <a:gd name="T80" fmla="*/ 18 w 135"/>
                  <a:gd name="T81" fmla="*/ 99 h 283"/>
                  <a:gd name="T82" fmla="*/ 14 w 135"/>
                  <a:gd name="T83" fmla="*/ 94 h 283"/>
                  <a:gd name="T84" fmla="*/ 7 w 135"/>
                  <a:gd name="T85" fmla="*/ 96 h 283"/>
                  <a:gd name="T86" fmla="*/ 10 w 135"/>
                  <a:gd name="T87" fmla="*/ 89 h 283"/>
                  <a:gd name="T88" fmla="*/ 15 w 135"/>
                  <a:gd name="T89" fmla="*/ 79 h 283"/>
                  <a:gd name="T90" fmla="*/ 27 w 135"/>
                  <a:gd name="T91" fmla="*/ 71 h 283"/>
                  <a:gd name="T92" fmla="*/ 32 w 135"/>
                  <a:gd name="T93" fmla="*/ 82 h 283"/>
                  <a:gd name="T94" fmla="*/ 39 w 135"/>
                  <a:gd name="T95" fmla="*/ 69 h 283"/>
                  <a:gd name="T96" fmla="*/ 43 w 135"/>
                  <a:gd name="T97" fmla="*/ 63 h 283"/>
                  <a:gd name="T98" fmla="*/ 56 w 135"/>
                  <a:gd name="T99" fmla="*/ 55 h 283"/>
                  <a:gd name="T100" fmla="*/ 68 w 135"/>
                  <a:gd name="T101" fmla="*/ 45 h 283"/>
                  <a:gd name="T102" fmla="*/ 74 w 135"/>
                  <a:gd name="T103" fmla="*/ 37 h 283"/>
                  <a:gd name="T104" fmla="*/ 83 w 135"/>
                  <a:gd name="T105" fmla="*/ 31 h 283"/>
                  <a:gd name="T106" fmla="*/ 80 w 135"/>
                  <a:gd name="T107" fmla="*/ 29 h 283"/>
                  <a:gd name="T108" fmla="*/ 96 w 135"/>
                  <a:gd name="T109" fmla="*/ 24 h 283"/>
                  <a:gd name="T110" fmla="*/ 102 w 135"/>
                  <a:gd name="T111" fmla="*/ 11 h 283"/>
                  <a:gd name="T112" fmla="*/ 96 w 135"/>
                  <a:gd name="T113" fmla="*/ 8 h 283"/>
                  <a:gd name="T114" fmla="*/ 80 w 135"/>
                  <a:gd name="T115" fmla="*/ 18 h 283"/>
                  <a:gd name="T116" fmla="*/ 72 w 135"/>
                  <a:gd name="T117" fmla="*/ 18 h 283"/>
                  <a:gd name="T118" fmla="*/ 76 w 135"/>
                  <a:gd name="T119" fmla="*/ 9 h 283"/>
                  <a:gd name="T120" fmla="*/ 86 w 135"/>
                  <a:gd name="T121" fmla="*/ 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5" h="283">
                    <a:moveTo>
                      <a:pt x="71" y="39"/>
                    </a:moveTo>
                    <a:cubicBezTo>
                      <a:pt x="71" y="39"/>
                      <a:pt x="71" y="39"/>
                      <a:pt x="71" y="39"/>
                    </a:cubicBezTo>
                    <a:cubicBezTo>
                      <a:pt x="71" y="39"/>
                      <a:pt x="71" y="39"/>
                      <a:pt x="71" y="39"/>
                    </a:cubicBezTo>
                    <a:moveTo>
                      <a:pt x="96" y="12"/>
                    </a:moveTo>
                    <a:cubicBezTo>
                      <a:pt x="96" y="12"/>
                      <a:pt x="96" y="12"/>
                      <a:pt x="96" y="12"/>
                    </a:cubicBezTo>
                    <a:moveTo>
                      <a:pt x="86" y="0"/>
                    </a:moveTo>
                    <a:cubicBezTo>
                      <a:pt x="84" y="0"/>
                      <a:pt x="84" y="0"/>
                      <a:pt x="84" y="0"/>
                    </a:cubicBezTo>
                    <a:cubicBezTo>
                      <a:pt x="83" y="0"/>
                      <a:pt x="82" y="0"/>
                      <a:pt x="81" y="0"/>
                    </a:cubicBezTo>
                    <a:cubicBezTo>
                      <a:pt x="72" y="5"/>
                      <a:pt x="63" y="10"/>
                      <a:pt x="56" y="16"/>
                    </a:cubicBezTo>
                    <a:cubicBezTo>
                      <a:pt x="39" y="28"/>
                      <a:pt x="25" y="41"/>
                      <a:pt x="14" y="57"/>
                    </a:cubicBezTo>
                    <a:cubicBezTo>
                      <a:pt x="9" y="63"/>
                      <a:pt x="5" y="69"/>
                      <a:pt x="1" y="76"/>
                    </a:cubicBezTo>
                    <a:cubicBezTo>
                      <a:pt x="0" y="78"/>
                      <a:pt x="0" y="78"/>
                      <a:pt x="0" y="78"/>
                    </a:cubicBezTo>
                    <a:cubicBezTo>
                      <a:pt x="2" y="78"/>
                      <a:pt x="2" y="78"/>
                      <a:pt x="2" y="78"/>
                    </a:cubicBezTo>
                    <a:cubicBezTo>
                      <a:pt x="3" y="78"/>
                      <a:pt x="3" y="78"/>
                      <a:pt x="3" y="78"/>
                    </a:cubicBezTo>
                    <a:cubicBezTo>
                      <a:pt x="3" y="78"/>
                      <a:pt x="3" y="78"/>
                      <a:pt x="3" y="78"/>
                    </a:cubicBezTo>
                    <a:cubicBezTo>
                      <a:pt x="4" y="78"/>
                      <a:pt x="4" y="78"/>
                      <a:pt x="4" y="78"/>
                    </a:cubicBezTo>
                    <a:cubicBezTo>
                      <a:pt x="4" y="78"/>
                      <a:pt x="4" y="78"/>
                      <a:pt x="4" y="78"/>
                    </a:cubicBezTo>
                    <a:cubicBezTo>
                      <a:pt x="4" y="78"/>
                      <a:pt x="4" y="78"/>
                      <a:pt x="4" y="78"/>
                    </a:cubicBezTo>
                    <a:cubicBezTo>
                      <a:pt x="3" y="79"/>
                      <a:pt x="3" y="79"/>
                      <a:pt x="3" y="80"/>
                    </a:cubicBezTo>
                    <a:cubicBezTo>
                      <a:pt x="3" y="82"/>
                      <a:pt x="3" y="82"/>
                      <a:pt x="3" y="82"/>
                    </a:cubicBezTo>
                    <a:cubicBezTo>
                      <a:pt x="3" y="83"/>
                      <a:pt x="2" y="83"/>
                      <a:pt x="2" y="83"/>
                    </a:cubicBezTo>
                    <a:cubicBezTo>
                      <a:pt x="2" y="83"/>
                      <a:pt x="2" y="83"/>
                      <a:pt x="2" y="83"/>
                    </a:cubicBezTo>
                    <a:cubicBezTo>
                      <a:pt x="1" y="83"/>
                      <a:pt x="1" y="83"/>
                      <a:pt x="1" y="83"/>
                    </a:cubicBezTo>
                    <a:cubicBezTo>
                      <a:pt x="1" y="84"/>
                      <a:pt x="1" y="84"/>
                      <a:pt x="1" y="84"/>
                    </a:cubicBezTo>
                    <a:cubicBezTo>
                      <a:pt x="1" y="84"/>
                      <a:pt x="1" y="84"/>
                      <a:pt x="1" y="84"/>
                    </a:cubicBezTo>
                    <a:cubicBezTo>
                      <a:pt x="1" y="85"/>
                      <a:pt x="1" y="86"/>
                      <a:pt x="1" y="86"/>
                    </a:cubicBezTo>
                    <a:cubicBezTo>
                      <a:pt x="1" y="86"/>
                      <a:pt x="1" y="86"/>
                      <a:pt x="1" y="86"/>
                    </a:cubicBezTo>
                    <a:cubicBezTo>
                      <a:pt x="0" y="85"/>
                      <a:pt x="0" y="85"/>
                      <a:pt x="0" y="85"/>
                    </a:cubicBezTo>
                    <a:cubicBezTo>
                      <a:pt x="0" y="105"/>
                      <a:pt x="0" y="105"/>
                      <a:pt x="0" y="105"/>
                    </a:cubicBezTo>
                    <a:cubicBezTo>
                      <a:pt x="0" y="105"/>
                      <a:pt x="0" y="106"/>
                      <a:pt x="1" y="106"/>
                    </a:cubicBezTo>
                    <a:cubicBezTo>
                      <a:pt x="1" y="106"/>
                      <a:pt x="1" y="106"/>
                      <a:pt x="1" y="106"/>
                    </a:cubicBezTo>
                    <a:cubicBezTo>
                      <a:pt x="2" y="107"/>
                      <a:pt x="2" y="107"/>
                      <a:pt x="2" y="107"/>
                    </a:cubicBezTo>
                    <a:cubicBezTo>
                      <a:pt x="2" y="107"/>
                      <a:pt x="2" y="107"/>
                      <a:pt x="2" y="107"/>
                    </a:cubicBezTo>
                    <a:cubicBezTo>
                      <a:pt x="3" y="108"/>
                      <a:pt x="4" y="108"/>
                      <a:pt x="4" y="108"/>
                    </a:cubicBezTo>
                    <a:cubicBezTo>
                      <a:pt x="5" y="108"/>
                      <a:pt x="5" y="108"/>
                      <a:pt x="5" y="108"/>
                    </a:cubicBezTo>
                    <a:cubicBezTo>
                      <a:pt x="5" y="108"/>
                      <a:pt x="5" y="108"/>
                      <a:pt x="5" y="108"/>
                    </a:cubicBezTo>
                    <a:cubicBezTo>
                      <a:pt x="6" y="109"/>
                      <a:pt x="6" y="109"/>
                      <a:pt x="6" y="109"/>
                    </a:cubicBezTo>
                    <a:cubicBezTo>
                      <a:pt x="5" y="109"/>
                      <a:pt x="5" y="109"/>
                      <a:pt x="5" y="109"/>
                    </a:cubicBezTo>
                    <a:cubicBezTo>
                      <a:pt x="5" y="110"/>
                      <a:pt x="6" y="110"/>
                      <a:pt x="6" y="111"/>
                    </a:cubicBezTo>
                    <a:cubicBezTo>
                      <a:pt x="7" y="111"/>
                      <a:pt x="7" y="111"/>
                      <a:pt x="7" y="111"/>
                    </a:cubicBezTo>
                    <a:cubicBezTo>
                      <a:pt x="7" y="111"/>
                      <a:pt x="8" y="112"/>
                      <a:pt x="8" y="113"/>
                    </a:cubicBezTo>
                    <a:cubicBezTo>
                      <a:pt x="9" y="113"/>
                      <a:pt x="9" y="113"/>
                      <a:pt x="9" y="113"/>
                    </a:cubicBezTo>
                    <a:cubicBezTo>
                      <a:pt x="9" y="113"/>
                      <a:pt x="9" y="113"/>
                      <a:pt x="9" y="113"/>
                    </a:cubicBezTo>
                    <a:cubicBezTo>
                      <a:pt x="10" y="113"/>
                      <a:pt x="10" y="113"/>
                      <a:pt x="10" y="113"/>
                    </a:cubicBezTo>
                    <a:cubicBezTo>
                      <a:pt x="10" y="113"/>
                      <a:pt x="10" y="113"/>
                      <a:pt x="10" y="113"/>
                    </a:cubicBezTo>
                    <a:cubicBezTo>
                      <a:pt x="11" y="113"/>
                      <a:pt x="11" y="114"/>
                      <a:pt x="11" y="114"/>
                    </a:cubicBezTo>
                    <a:cubicBezTo>
                      <a:pt x="11" y="114"/>
                      <a:pt x="11" y="114"/>
                      <a:pt x="11" y="114"/>
                    </a:cubicBezTo>
                    <a:cubicBezTo>
                      <a:pt x="11" y="114"/>
                      <a:pt x="11" y="114"/>
                      <a:pt x="11" y="114"/>
                    </a:cubicBezTo>
                    <a:cubicBezTo>
                      <a:pt x="11" y="115"/>
                      <a:pt x="11" y="115"/>
                      <a:pt x="11" y="115"/>
                    </a:cubicBezTo>
                    <a:cubicBezTo>
                      <a:pt x="12" y="115"/>
                      <a:pt x="12" y="115"/>
                      <a:pt x="12" y="115"/>
                    </a:cubicBezTo>
                    <a:cubicBezTo>
                      <a:pt x="12" y="115"/>
                      <a:pt x="13" y="115"/>
                      <a:pt x="13" y="115"/>
                    </a:cubicBezTo>
                    <a:cubicBezTo>
                      <a:pt x="13" y="115"/>
                      <a:pt x="13" y="115"/>
                      <a:pt x="13" y="115"/>
                    </a:cubicBezTo>
                    <a:cubicBezTo>
                      <a:pt x="13" y="115"/>
                      <a:pt x="13" y="115"/>
                      <a:pt x="13" y="115"/>
                    </a:cubicBezTo>
                    <a:cubicBezTo>
                      <a:pt x="12" y="116"/>
                      <a:pt x="12" y="116"/>
                      <a:pt x="12" y="116"/>
                    </a:cubicBezTo>
                    <a:cubicBezTo>
                      <a:pt x="13" y="116"/>
                      <a:pt x="13" y="116"/>
                      <a:pt x="13" y="116"/>
                    </a:cubicBezTo>
                    <a:cubicBezTo>
                      <a:pt x="14" y="116"/>
                      <a:pt x="14" y="116"/>
                      <a:pt x="14" y="116"/>
                    </a:cubicBezTo>
                    <a:cubicBezTo>
                      <a:pt x="14" y="117"/>
                      <a:pt x="14" y="117"/>
                      <a:pt x="14" y="117"/>
                    </a:cubicBezTo>
                    <a:cubicBezTo>
                      <a:pt x="14" y="117"/>
                      <a:pt x="14" y="118"/>
                      <a:pt x="15" y="119"/>
                    </a:cubicBezTo>
                    <a:cubicBezTo>
                      <a:pt x="15" y="119"/>
                      <a:pt x="15" y="119"/>
                      <a:pt x="15" y="119"/>
                    </a:cubicBezTo>
                    <a:cubicBezTo>
                      <a:pt x="15" y="120"/>
                      <a:pt x="15" y="120"/>
                      <a:pt x="15" y="120"/>
                    </a:cubicBezTo>
                    <a:cubicBezTo>
                      <a:pt x="16" y="120"/>
                      <a:pt x="16" y="120"/>
                      <a:pt x="16" y="120"/>
                    </a:cubicBezTo>
                    <a:cubicBezTo>
                      <a:pt x="16" y="121"/>
                      <a:pt x="16" y="121"/>
                      <a:pt x="16" y="121"/>
                    </a:cubicBezTo>
                    <a:cubicBezTo>
                      <a:pt x="17" y="121"/>
                      <a:pt x="17" y="121"/>
                      <a:pt x="17" y="121"/>
                    </a:cubicBezTo>
                    <a:cubicBezTo>
                      <a:pt x="17" y="122"/>
                      <a:pt x="17" y="123"/>
                      <a:pt x="17" y="124"/>
                    </a:cubicBezTo>
                    <a:cubicBezTo>
                      <a:pt x="17" y="124"/>
                      <a:pt x="17" y="124"/>
                      <a:pt x="17" y="125"/>
                    </a:cubicBezTo>
                    <a:cubicBezTo>
                      <a:pt x="17" y="125"/>
                      <a:pt x="17" y="125"/>
                      <a:pt x="17" y="125"/>
                    </a:cubicBezTo>
                    <a:cubicBezTo>
                      <a:pt x="17" y="126"/>
                      <a:pt x="17" y="126"/>
                      <a:pt x="17" y="126"/>
                    </a:cubicBezTo>
                    <a:cubicBezTo>
                      <a:pt x="17" y="126"/>
                      <a:pt x="17" y="126"/>
                      <a:pt x="17" y="126"/>
                    </a:cubicBezTo>
                    <a:cubicBezTo>
                      <a:pt x="17" y="127"/>
                      <a:pt x="17" y="128"/>
                      <a:pt x="18" y="128"/>
                    </a:cubicBezTo>
                    <a:cubicBezTo>
                      <a:pt x="18" y="128"/>
                      <a:pt x="18" y="128"/>
                      <a:pt x="18" y="128"/>
                    </a:cubicBezTo>
                    <a:cubicBezTo>
                      <a:pt x="18" y="128"/>
                      <a:pt x="18" y="128"/>
                      <a:pt x="18" y="128"/>
                    </a:cubicBezTo>
                    <a:cubicBezTo>
                      <a:pt x="18" y="128"/>
                      <a:pt x="18" y="128"/>
                      <a:pt x="18" y="128"/>
                    </a:cubicBezTo>
                    <a:cubicBezTo>
                      <a:pt x="18" y="128"/>
                      <a:pt x="18" y="128"/>
                      <a:pt x="18" y="128"/>
                    </a:cubicBezTo>
                    <a:cubicBezTo>
                      <a:pt x="18" y="129"/>
                      <a:pt x="18" y="129"/>
                      <a:pt x="18" y="129"/>
                    </a:cubicBezTo>
                    <a:cubicBezTo>
                      <a:pt x="23" y="129"/>
                      <a:pt x="23" y="129"/>
                      <a:pt x="23" y="129"/>
                    </a:cubicBezTo>
                    <a:cubicBezTo>
                      <a:pt x="23" y="129"/>
                      <a:pt x="23" y="129"/>
                      <a:pt x="23" y="129"/>
                    </a:cubicBezTo>
                    <a:cubicBezTo>
                      <a:pt x="23" y="129"/>
                      <a:pt x="23" y="129"/>
                      <a:pt x="23" y="129"/>
                    </a:cubicBezTo>
                    <a:cubicBezTo>
                      <a:pt x="24" y="129"/>
                      <a:pt x="24" y="129"/>
                      <a:pt x="24" y="129"/>
                    </a:cubicBezTo>
                    <a:cubicBezTo>
                      <a:pt x="24" y="131"/>
                      <a:pt x="24" y="131"/>
                      <a:pt x="24" y="131"/>
                    </a:cubicBezTo>
                    <a:cubicBezTo>
                      <a:pt x="24" y="132"/>
                      <a:pt x="25" y="132"/>
                      <a:pt x="25" y="132"/>
                    </a:cubicBezTo>
                    <a:cubicBezTo>
                      <a:pt x="25" y="132"/>
                      <a:pt x="25" y="132"/>
                      <a:pt x="25" y="132"/>
                    </a:cubicBezTo>
                    <a:cubicBezTo>
                      <a:pt x="26" y="133"/>
                      <a:pt x="26" y="134"/>
                      <a:pt x="26" y="135"/>
                    </a:cubicBezTo>
                    <a:cubicBezTo>
                      <a:pt x="25" y="135"/>
                      <a:pt x="25" y="135"/>
                      <a:pt x="25" y="135"/>
                    </a:cubicBezTo>
                    <a:cubicBezTo>
                      <a:pt x="25" y="137"/>
                      <a:pt x="25" y="137"/>
                      <a:pt x="25" y="137"/>
                    </a:cubicBezTo>
                    <a:cubicBezTo>
                      <a:pt x="27" y="136"/>
                      <a:pt x="27" y="136"/>
                      <a:pt x="27" y="136"/>
                    </a:cubicBezTo>
                    <a:cubicBezTo>
                      <a:pt x="27" y="136"/>
                      <a:pt x="27" y="137"/>
                      <a:pt x="27" y="138"/>
                    </a:cubicBezTo>
                    <a:cubicBezTo>
                      <a:pt x="27" y="139"/>
                      <a:pt x="27" y="140"/>
                      <a:pt x="27" y="140"/>
                    </a:cubicBezTo>
                    <a:cubicBezTo>
                      <a:pt x="25" y="140"/>
                      <a:pt x="25" y="140"/>
                      <a:pt x="25" y="140"/>
                    </a:cubicBezTo>
                    <a:cubicBezTo>
                      <a:pt x="26" y="145"/>
                      <a:pt x="26" y="145"/>
                      <a:pt x="26" y="145"/>
                    </a:cubicBezTo>
                    <a:cubicBezTo>
                      <a:pt x="25" y="146"/>
                      <a:pt x="25" y="146"/>
                      <a:pt x="25" y="146"/>
                    </a:cubicBezTo>
                    <a:cubicBezTo>
                      <a:pt x="25" y="146"/>
                      <a:pt x="25" y="146"/>
                      <a:pt x="25" y="146"/>
                    </a:cubicBezTo>
                    <a:cubicBezTo>
                      <a:pt x="24" y="146"/>
                      <a:pt x="24" y="146"/>
                      <a:pt x="24" y="146"/>
                    </a:cubicBezTo>
                    <a:cubicBezTo>
                      <a:pt x="24" y="147"/>
                      <a:pt x="24" y="147"/>
                      <a:pt x="24" y="147"/>
                    </a:cubicBezTo>
                    <a:cubicBezTo>
                      <a:pt x="24" y="147"/>
                      <a:pt x="24" y="147"/>
                      <a:pt x="24" y="148"/>
                    </a:cubicBezTo>
                    <a:cubicBezTo>
                      <a:pt x="23" y="148"/>
                      <a:pt x="23" y="149"/>
                      <a:pt x="23" y="149"/>
                    </a:cubicBezTo>
                    <a:cubicBezTo>
                      <a:pt x="23" y="150"/>
                      <a:pt x="23" y="150"/>
                      <a:pt x="23" y="150"/>
                    </a:cubicBezTo>
                    <a:cubicBezTo>
                      <a:pt x="22" y="150"/>
                      <a:pt x="22" y="150"/>
                      <a:pt x="22" y="150"/>
                    </a:cubicBezTo>
                    <a:cubicBezTo>
                      <a:pt x="22" y="150"/>
                      <a:pt x="22" y="150"/>
                      <a:pt x="22" y="150"/>
                    </a:cubicBezTo>
                    <a:cubicBezTo>
                      <a:pt x="21" y="150"/>
                      <a:pt x="21" y="150"/>
                      <a:pt x="21" y="150"/>
                    </a:cubicBezTo>
                    <a:cubicBezTo>
                      <a:pt x="21" y="153"/>
                      <a:pt x="21" y="153"/>
                      <a:pt x="21" y="153"/>
                    </a:cubicBezTo>
                    <a:cubicBezTo>
                      <a:pt x="21" y="154"/>
                      <a:pt x="21" y="154"/>
                      <a:pt x="21" y="154"/>
                    </a:cubicBezTo>
                    <a:cubicBezTo>
                      <a:pt x="21" y="155"/>
                      <a:pt x="21" y="156"/>
                      <a:pt x="22" y="156"/>
                    </a:cubicBezTo>
                    <a:cubicBezTo>
                      <a:pt x="22" y="157"/>
                      <a:pt x="22" y="157"/>
                      <a:pt x="22" y="157"/>
                    </a:cubicBezTo>
                    <a:cubicBezTo>
                      <a:pt x="22" y="157"/>
                      <a:pt x="22" y="157"/>
                      <a:pt x="22" y="157"/>
                    </a:cubicBezTo>
                    <a:cubicBezTo>
                      <a:pt x="22" y="157"/>
                      <a:pt x="22" y="157"/>
                      <a:pt x="22" y="157"/>
                    </a:cubicBezTo>
                    <a:cubicBezTo>
                      <a:pt x="21" y="158"/>
                      <a:pt x="21" y="158"/>
                      <a:pt x="21" y="159"/>
                    </a:cubicBezTo>
                    <a:cubicBezTo>
                      <a:pt x="21" y="159"/>
                      <a:pt x="21" y="159"/>
                      <a:pt x="21" y="159"/>
                    </a:cubicBezTo>
                    <a:cubicBezTo>
                      <a:pt x="21" y="160"/>
                      <a:pt x="21" y="160"/>
                      <a:pt x="21" y="160"/>
                    </a:cubicBezTo>
                    <a:cubicBezTo>
                      <a:pt x="21" y="160"/>
                      <a:pt x="21" y="160"/>
                      <a:pt x="21" y="160"/>
                    </a:cubicBezTo>
                    <a:cubicBezTo>
                      <a:pt x="20" y="160"/>
                      <a:pt x="20" y="160"/>
                      <a:pt x="20" y="160"/>
                    </a:cubicBezTo>
                    <a:cubicBezTo>
                      <a:pt x="20" y="165"/>
                      <a:pt x="20" y="165"/>
                      <a:pt x="20" y="165"/>
                    </a:cubicBezTo>
                    <a:cubicBezTo>
                      <a:pt x="20" y="166"/>
                      <a:pt x="20" y="166"/>
                      <a:pt x="20" y="166"/>
                    </a:cubicBezTo>
                    <a:cubicBezTo>
                      <a:pt x="20" y="166"/>
                      <a:pt x="20" y="168"/>
                      <a:pt x="21" y="168"/>
                    </a:cubicBezTo>
                    <a:cubicBezTo>
                      <a:pt x="21" y="168"/>
                      <a:pt x="21" y="168"/>
                      <a:pt x="22" y="169"/>
                    </a:cubicBezTo>
                    <a:cubicBezTo>
                      <a:pt x="23" y="169"/>
                      <a:pt x="24" y="171"/>
                      <a:pt x="24" y="172"/>
                    </a:cubicBezTo>
                    <a:cubicBezTo>
                      <a:pt x="24" y="172"/>
                      <a:pt x="25" y="173"/>
                      <a:pt x="25" y="173"/>
                    </a:cubicBezTo>
                    <a:cubicBezTo>
                      <a:pt x="25" y="174"/>
                      <a:pt x="25" y="174"/>
                      <a:pt x="26" y="175"/>
                    </a:cubicBezTo>
                    <a:cubicBezTo>
                      <a:pt x="26" y="175"/>
                      <a:pt x="26" y="176"/>
                      <a:pt x="27" y="176"/>
                    </a:cubicBezTo>
                    <a:cubicBezTo>
                      <a:pt x="27" y="177"/>
                      <a:pt x="27" y="177"/>
                      <a:pt x="27" y="177"/>
                    </a:cubicBezTo>
                    <a:cubicBezTo>
                      <a:pt x="27" y="178"/>
                      <a:pt x="27" y="178"/>
                      <a:pt x="28" y="178"/>
                    </a:cubicBezTo>
                    <a:cubicBezTo>
                      <a:pt x="28" y="178"/>
                      <a:pt x="28" y="178"/>
                      <a:pt x="28" y="178"/>
                    </a:cubicBezTo>
                    <a:cubicBezTo>
                      <a:pt x="28" y="178"/>
                      <a:pt x="28" y="178"/>
                      <a:pt x="28" y="178"/>
                    </a:cubicBezTo>
                    <a:cubicBezTo>
                      <a:pt x="28" y="179"/>
                      <a:pt x="28" y="179"/>
                      <a:pt x="28" y="179"/>
                    </a:cubicBezTo>
                    <a:cubicBezTo>
                      <a:pt x="28" y="179"/>
                      <a:pt x="28" y="179"/>
                      <a:pt x="28" y="179"/>
                    </a:cubicBezTo>
                    <a:cubicBezTo>
                      <a:pt x="28" y="179"/>
                      <a:pt x="28" y="179"/>
                      <a:pt x="28" y="179"/>
                    </a:cubicBezTo>
                    <a:cubicBezTo>
                      <a:pt x="28" y="180"/>
                      <a:pt x="28" y="180"/>
                      <a:pt x="29" y="180"/>
                    </a:cubicBezTo>
                    <a:cubicBezTo>
                      <a:pt x="29" y="181"/>
                      <a:pt x="29" y="181"/>
                      <a:pt x="29" y="181"/>
                    </a:cubicBezTo>
                    <a:cubicBezTo>
                      <a:pt x="30" y="181"/>
                      <a:pt x="30" y="181"/>
                      <a:pt x="30" y="181"/>
                    </a:cubicBezTo>
                    <a:cubicBezTo>
                      <a:pt x="30" y="182"/>
                      <a:pt x="30" y="182"/>
                      <a:pt x="30" y="182"/>
                    </a:cubicBezTo>
                    <a:cubicBezTo>
                      <a:pt x="30" y="183"/>
                      <a:pt x="30" y="183"/>
                      <a:pt x="30" y="183"/>
                    </a:cubicBezTo>
                    <a:cubicBezTo>
                      <a:pt x="30" y="184"/>
                      <a:pt x="30" y="184"/>
                      <a:pt x="30" y="184"/>
                    </a:cubicBezTo>
                    <a:cubicBezTo>
                      <a:pt x="31" y="184"/>
                      <a:pt x="31" y="184"/>
                      <a:pt x="31" y="184"/>
                    </a:cubicBezTo>
                    <a:cubicBezTo>
                      <a:pt x="31" y="184"/>
                      <a:pt x="31" y="184"/>
                      <a:pt x="31" y="184"/>
                    </a:cubicBezTo>
                    <a:cubicBezTo>
                      <a:pt x="31" y="184"/>
                      <a:pt x="31" y="184"/>
                      <a:pt x="31" y="184"/>
                    </a:cubicBezTo>
                    <a:cubicBezTo>
                      <a:pt x="32" y="184"/>
                      <a:pt x="31" y="186"/>
                      <a:pt x="31" y="187"/>
                    </a:cubicBezTo>
                    <a:cubicBezTo>
                      <a:pt x="31" y="188"/>
                      <a:pt x="31" y="189"/>
                      <a:pt x="31" y="189"/>
                    </a:cubicBezTo>
                    <a:cubicBezTo>
                      <a:pt x="31" y="190"/>
                      <a:pt x="31" y="190"/>
                      <a:pt x="31" y="190"/>
                    </a:cubicBezTo>
                    <a:cubicBezTo>
                      <a:pt x="31" y="190"/>
                      <a:pt x="31" y="190"/>
                      <a:pt x="31" y="190"/>
                    </a:cubicBezTo>
                    <a:cubicBezTo>
                      <a:pt x="31" y="192"/>
                      <a:pt x="31" y="192"/>
                      <a:pt x="31" y="192"/>
                    </a:cubicBezTo>
                    <a:cubicBezTo>
                      <a:pt x="32" y="192"/>
                      <a:pt x="32" y="192"/>
                      <a:pt x="32" y="192"/>
                    </a:cubicBezTo>
                    <a:cubicBezTo>
                      <a:pt x="33" y="192"/>
                      <a:pt x="33" y="192"/>
                      <a:pt x="33" y="192"/>
                    </a:cubicBezTo>
                    <a:cubicBezTo>
                      <a:pt x="33" y="193"/>
                      <a:pt x="33" y="193"/>
                      <a:pt x="34" y="194"/>
                    </a:cubicBezTo>
                    <a:cubicBezTo>
                      <a:pt x="34" y="194"/>
                      <a:pt x="34" y="195"/>
                      <a:pt x="34" y="195"/>
                    </a:cubicBezTo>
                    <a:cubicBezTo>
                      <a:pt x="34" y="195"/>
                      <a:pt x="34" y="195"/>
                      <a:pt x="34" y="195"/>
                    </a:cubicBezTo>
                    <a:cubicBezTo>
                      <a:pt x="34" y="196"/>
                      <a:pt x="34" y="196"/>
                      <a:pt x="35" y="197"/>
                    </a:cubicBezTo>
                    <a:cubicBezTo>
                      <a:pt x="35" y="197"/>
                      <a:pt x="35" y="197"/>
                      <a:pt x="35" y="197"/>
                    </a:cubicBezTo>
                    <a:cubicBezTo>
                      <a:pt x="36" y="197"/>
                      <a:pt x="36" y="198"/>
                      <a:pt x="36" y="198"/>
                    </a:cubicBezTo>
                    <a:cubicBezTo>
                      <a:pt x="35" y="199"/>
                      <a:pt x="35" y="199"/>
                      <a:pt x="35" y="199"/>
                    </a:cubicBezTo>
                    <a:cubicBezTo>
                      <a:pt x="41" y="199"/>
                      <a:pt x="41" y="199"/>
                      <a:pt x="41" y="199"/>
                    </a:cubicBezTo>
                    <a:cubicBezTo>
                      <a:pt x="41" y="200"/>
                      <a:pt x="41" y="200"/>
                      <a:pt x="41" y="200"/>
                    </a:cubicBezTo>
                    <a:cubicBezTo>
                      <a:pt x="41" y="200"/>
                      <a:pt x="41" y="200"/>
                      <a:pt x="41" y="200"/>
                    </a:cubicBezTo>
                    <a:cubicBezTo>
                      <a:pt x="41" y="200"/>
                      <a:pt x="41" y="200"/>
                      <a:pt x="41" y="200"/>
                    </a:cubicBezTo>
                    <a:cubicBezTo>
                      <a:pt x="41" y="202"/>
                      <a:pt x="41" y="202"/>
                      <a:pt x="41" y="202"/>
                    </a:cubicBezTo>
                    <a:cubicBezTo>
                      <a:pt x="41" y="203"/>
                      <a:pt x="42" y="204"/>
                      <a:pt x="42" y="204"/>
                    </a:cubicBezTo>
                    <a:cubicBezTo>
                      <a:pt x="43" y="204"/>
                      <a:pt x="43" y="204"/>
                      <a:pt x="43" y="204"/>
                    </a:cubicBezTo>
                    <a:cubicBezTo>
                      <a:pt x="43" y="204"/>
                      <a:pt x="43" y="204"/>
                      <a:pt x="43" y="204"/>
                    </a:cubicBezTo>
                    <a:cubicBezTo>
                      <a:pt x="43" y="204"/>
                      <a:pt x="43" y="204"/>
                      <a:pt x="43" y="204"/>
                    </a:cubicBezTo>
                    <a:cubicBezTo>
                      <a:pt x="44" y="204"/>
                      <a:pt x="44" y="204"/>
                      <a:pt x="44" y="204"/>
                    </a:cubicBezTo>
                    <a:cubicBezTo>
                      <a:pt x="44" y="204"/>
                      <a:pt x="44" y="204"/>
                      <a:pt x="44" y="204"/>
                    </a:cubicBezTo>
                    <a:cubicBezTo>
                      <a:pt x="45" y="204"/>
                      <a:pt x="45" y="204"/>
                      <a:pt x="46" y="204"/>
                    </a:cubicBezTo>
                    <a:cubicBezTo>
                      <a:pt x="46" y="205"/>
                      <a:pt x="46" y="205"/>
                      <a:pt x="47" y="205"/>
                    </a:cubicBezTo>
                    <a:cubicBezTo>
                      <a:pt x="47" y="205"/>
                      <a:pt x="47" y="205"/>
                      <a:pt x="47" y="205"/>
                    </a:cubicBezTo>
                    <a:cubicBezTo>
                      <a:pt x="47" y="205"/>
                      <a:pt x="47" y="205"/>
                      <a:pt x="47" y="205"/>
                    </a:cubicBezTo>
                    <a:cubicBezTo>
                      <a:pt x="48" y="205"/>
                      <a:pt x="48" y="205"/>
                      <a:pt x="48" y="205"/>
                    </a:cubicBezTo>
                    <a:cubicBezTo>
                      <a:pt x="48" y="205"/>
                      <a:pt x="48" y="205"/>
                      <a:pt x="48" y="205"/>
                    </a:cubicBezTo>
                    <a:cubicBezTo>
                      <a:pt x="48" y="205"/>
                      <a:pt x="48" y="205"/>
                      <a:pt x="48" y="205"/>
                    </a:cubicBezTo>
                    <a:cubicBezTo>
                      <a:pt x="49" y="206"/>
                      <a:pt x="49" y="206"/>
                      <a:pt x="49" y="206"/>
                    </a:cubicBezTo>
                    <a:cubicBezTo>
                      <a:pt x="49" y="207"/>
                      <a:pt x="49" y="207"/>
                      <a:pt x="48" y="208"/>
                    </a:cubicBezTo>
                    <a:cubicBezTo>
                      <a:pt x="48" y="209"/>
                      <a:pt x="48" y="210"/>
                      <a:pt x="48" y="210"/>
                    </a:cubicBezTo>
                    <a:cubicBezTo>
                      <a:pt x="48" y="211"/>
                      <a:pt x="48" y="211"/>
                      <a:pt x="48" y="212"/>
                    </a:cubicBezTo>
                    <a:cubicBezTo>
                      <a:pt x="48" y="212"/>
                      <a:pt x="48" y="212"/>
                      <a:pt x="48" y="212"/>
                    </a:cubicBezTo>
                    <a:cubicBezTo>
                      <a:pt x="48" y="212"/>
                      <a:pt x="48" y="214"/>
                      <a:pt x="49" y="214"/>
                    </a:cubicBezTo>
                    <a:cubicBezTo>
                      <a:pt x="50" y="214"/>
                      <a:pt x="50" y="214"/>
                      <a:pt x="50" y="214"/>
                    </a:cubicBezTo>
                    <a:cubicBezTo>
                      <a:pt x="50" y="214"/>
                      <a:pt x="50" y="214"/>
                      <a:pt x="50" y="214"/>
                    </a:cubicBezTo>
                    <a:cubicBezTo>
                      <a:pt x="50" y="215"/>
                      <a:pt x="50" y="215"/>
                      <a:pt x="50" y="215"/>
                    </a:cubicBezTo>
                    <a:cubicBezTo>
                      <a:pt x="50" y="215"/>
                      <a:pt x="50" y="215"/>
                      <a:pt x="50" y="215"/>
                    </a:cubicBezTo>
                    <a:cubicBezTo>
                      <a:pt x="50" y="215"/>
                      <a:pt x="50" y="215"/>
                      <a:pt x="50" y="215"/>
                    </a:cubicBezTo>
                    <a:cubicBezTo>
                      <a:pt x="50" y="215"/>
                      <a:pt x="50" y="216"/>
                      <a:pt x="50" y="216"/>
                    </a:cubicBezTo>
                    <a:cubicBezTo>
                      <a:pt x="50" y="216"/>
                      <a:pt x="50" y="217"/>
                      <a:pt x="51" y="217"/>
                    </a:cubicBezTo>
                    <a:cubicBezTo>
                      <a:pt x="51" y="217"/>
                      <a:pt x="51" y="217"/>
                      <a:pt x="51" y="217"/>
                    </a:cubicBezTo>
                    <a:cubicBezTo>
                      <a:pt x="51" y="217"/>
                      <a:pt x="51" y="217"/>
                      <a:pt x="51" y="217"/>
                    </a:cubicBezTo>
                    <a:cubicBezTo>
                      <a:pt x="51" y="217"/>
                      <a:pt x="51" y="217"/>
                      <a:pt x="51" y="218"/>
                    </a:cubicBezTo>
                    <a:cubicBezTo>
                      <a:pt x="51" y="219"/>
                      <a:pt x="51" y="219"/>
                      <a:pt x="51" y="219"/>
                    </a:cubicBezTo>
                    <a:cubicBezTo>
                      <a:pt x="51" y="219"/>
                      <a:pt x="51" y="219"/>
                      <a:pt x="51" y="219"/>
                    </a:cubicBezTo>
                    <a:cubicBezTo>
                      <a:pt x="52" y="220"/>
                      <a:pt x="52" y="220"/>
                      <a:pt x="52" y="220"/>
                    </a:cubicBezTo>
                    <a:cubicBezTo>
                      <a:pt x="53" y="220"/>
                      <a:pt x="53" y="220"/>
                      <a:pt x="53" y="220"/>
                    </a:cubicBezTo>
                    <a:cubicBezTo>
                      <a:pt x="53" y="220"/>
                      <a:pt x="53" y="221"/>
                      <a:pt x="53" y="221"/>
                    </a:cubicBezTo>
                    <a:cubicBezTo>
                      <a:pt x="53" y="222"/>
                      <a:pt x="53" y="222"/>
                      <a:pt x="53" y="223"/>
                    </a:cubicBezTo>
                    <a:cubicBezTo>
                      <a:pt x="53" y="223"/>
                      <a:pt x="53" y="224"/>
                      <a:pt x="53" y="225"/>
                    </a:cubicBezTo>
                    <a:cubicBezTo>
                      <a:pt x="53" y="236"/>
                      <a:pt x="53" y="236"/>
                      <a:pt x="53" y="236"/>
                    </a:cubicBezTo>
                    <a:cubicBezTo>
                      <a:pt x="53" y="237"/>
                      <a:pt x="53" y="237"/>
                      <a:pt x="53" y="237"/>
                    </a:cubicBezTo>
                    <a:cubicBezTo>
                      <a:pt x="54" y="237"/>
                      <a:pt x="54" y="237"/>
                      <a:pt x="54" y="237"/>
                    </a:cubicBezTo>
                    <a:cubicBezTo>
                      <a:pt x="54" y="237"/>
                      <a:pt x="54" y="237"/>
                      <a:pt x="54" y="237"/>
                    </a:cubicBezTo>
                    <a:cubicBezTo>
                      <a:pt x="54" y="237"/>
                      <a:pt x="54" y="237"/>
                      <a:pt x="54" y="237"/>
                    </a:cubicBezTo>
                    <a:cubicBezTo>
                      <a:pt x="54" y="237"/>
                      <a:pt x="54" y="237"/>
                      <a:pt x="54" y="237"/>
                    </a:cubicBezTo>
                    <a:cubicBezTo>
                      <a:pt x="54" y="238"/>
                      <a:pt x="54" y="238"/>
                      <a:pt x="54" y="238"/>
                    </a:cubicBezTo>
                    <a:cubicBezTo>
                      <a:pt x="54" y="239"/>
                      <a:pt x="54" y="239"/>
                      <a:pt x="55" y="240"/>
                    </a:cubicBezTo>
                    <a:cubicBezTo>
                      <a:pt x="55" y="240"/>
                      <a:pt x="55" y="240"/>
                      <a:pt x="55" y="240"/>
                    </a:cubicBezTo>
                    <a:cubicBezTo>
                      <a:pt x="56" y="240"/>
                      <a:pt x="56" y="241"/>
                      <a:pt x="56" y="241"/>
                    </a:cubicBezTo>
                    <a:cubicBezTo>
                      <a:pt x="56" y="242"/>
                      <a:pt x="56" y="243"/>
                      <a:pt x="56" y="244"/>
                    </a:cubicBezTo>
                    <a:cubicBezTo>
                      <a:pt x="56" y="245"/>
                      <a:pt x="56" y="245"/>
                      <a:pt x="56" y="246"/>
                    </a:cubicBezTo>
                    <a:cubicBezTo>
                      <a:pt x="56" y="247"/>
                      <a:pt x="56" y="247"/>
                      <a:pt x="56" y="247"/>
                    </a:cubicBezTo>
                    <a:cubicBezTo>
                      <a:pt x="57" y="247"/>
                      <a:pt x="57" y="247"/>
                      <a:pt x="57" y="247"/>
                    </a:cubicBezTo>
                    <a:cubicBezTo>
                      <a:pt x="57" y="247"/>
                      <a:pt x="57" y="247"/>
                      <a:pt x="57" y="247"/>
                    </a:cubicBezTo>
                    <a:cubicBezTo>
                      <a:pt x="57" y="247"/>
                      <a:pt x="57" y="247"/>
                      <a:pt x="57" y="247"/>
                    </a:cubicBezTo>
                    <a:cubicBezTo>
                      <a:pt x="57" y="247"/>
                      <a:pt x="57" y="247"/>
                      <a:pt x="57" y="249"/>
                    </a:cubicBezTo>
                    <a:cubicBezTo>
                      <a:pt x="57" y="249"/>
                      <a:pt x="57" y="249"/>
                      <a:pt x="57" y="250"/>
                    </a:cubicBezTo>
                    <a:cubicBezTo>
                      <a:pt x="57" y="250"/>
                      <a:pt x="57" y="251"/>
                      <a:pt x="57" y="251"/>
                    </a:cubicBezTo>
                    <a:cubicBezTo>
                      <a:pt x="57" y="251"/>
                      <a:pt x="57" y="252"/>
                      <a:pt x="57" y="252"/>
                    </a:cubicBezTo>
                    <a:cubicBezTo>
                      <a:pt x="57" y="253"/>
                      <a:pt x="57" y="253"/>
                      <a:pt x="57" y="253"/>
                    </a:cubicBezTo>
                    <a:cubicBezTo>
                      <a:pt x="57" y="255"/>
                      <a:pt x="58" y="257"/>
                      <a:pt x="59" y="258"/>
                    </a:cubicBezTo>
                    <a:cubicBezTo>
                      <a:pt x="59" y="258"/>
                      <a:pt x="59" y="258"/>
                      <a:pt x="59" y="258"/>
                    </a:cubicBezTo>
                    <a:cubicBezTo>
                      <a:pt x="61" y="259"/>
                      <a:pt x="61" y="259"/>
                      <a:pt x="61" y="260"/>
                    </a:cubicBezTo>
                    <a:cubicBezTo>
                      <a:pt x="61" y="261"/>
                      <a:pt x="61" y="261"/>
                      <a:pt x="61" y="261"/>
                    </a:cubicBezTo>
                    <a:cubicBezTo>
                      <a:pt x="62" y="261"/>
                      <a:pt x="62" y="261"/>
                      <a:pt x="62" y="261"/>
                    </a:cubicBezTo>
                    <a:cubicBezTo>
                      <a:pt x="63" y="261"/>
                      <a:pt x="63" y="261"/>
                      <a:pt x="63" y="261"/>
                    </a:cubicBezTo>
                    <a:cubicBezTo>
                      <a:pt x="63" y="261"/>
                      <a:pt x="63" y="261"/>
                      <a:pt x="63" y="261"/>
                    </a:cubicBezTo>
                    <a:cubicBezTo>
                      <a:pt x="63" y="261"/>
                      <a:pt x="63" y="261"/>
                      <a:pt x="63" y="261"/>
                    </a:cubicBezTo>
                    <a:cubicBezTo>
                      <a:pt x="63" y="262"/>
                      <a:pt x="63" y="262"/>
                      <a:pt x="63" y="262"/>
                    </a:cubicBezTo>
                    <a:cubicBezTo>
                      <a:pt x="63" y="262"/>
                      <a:pt x="63" y="262"/>
                      <a:pt x="63" y="262"/>
                    </a:cubicBezTo>
                    <a:cubicBezTo>
                      <a:pt x="63" y="263"/>
                      <a:pt x="63" y="263"/>
                      <a:pt x="64" y="263"/>
                    </a:cubicBezTo>
                    <a:cubicBezTo>
                      <a:pt x="64" y="264"/>
                      <a:pt x="64" y="264"/>
                      <a:pt x="64" y="264"/>
                    </a:cubicBezTo>
                    <a:cubicBezTo>
                      <a:pt x="64" y="265"/>
                      <a:pt x="65" y="265"/>
                      <a:pt x="65" y="265"/>
                    </a:cubicBezTo>
                    <a:cubicBezTo>
                      <a:pt x="66" y="265"/>
                      <a:pt x="66" y="265"/>
                      <a:pt x="66" y="265"/>
                    </a:cubicBezTo>
                    <a:cubicBezTo>
                      <a:pt x="66" y="265"/>
                      <a:pt x="66" y="265"/>
                      <a:pt x="66" y="265"/>
                    </a:cubicBezTo>
                    <a:cubicBezTo>
                      <a:pt x="66" y="267"/>
                      <a:pt x="66" y="268"/>
                      <a:pt x="67" y="269"/>
                    </a:cubicBezTo>
                    <a:cubicBezTo>
                      <a:pt x="67" y="269"/>
                      <a:pt x="68" y="269"/>
                      <a:pt x="68" y="270"/>
                    </a:cubicBezTo>
                    <a:cubicBezTo>
                      <a:pt x="69" y="270"/>
                      <a:pt x="70" y="271"/>
                      <a:pt x="70" y="272"/>
                    </a:cubicBezTo>
                    <a:cubicBezTo>
                      <a:pt x="70" y="273"/>
                      <a:pt x="70" y="273"/>
                      <a:pt x="70" y="273"/>
                    </a:cubicBezTo>
                    <a:cubicBezTo>
                      <a:pt x="70" y="273"/>
                      <a:pt x="70" y="273"/>
                      <a:pt x="70" y="273"/>
                    </a:cubicBezTo>
                    <a:cubicBezTo>
                      <a:pt x="70" y="273"/>
                      <a:pt x="70" y="273"/>
                      <a:pt x="70" y="274"/>
                    </a:cubicBezTo>
                    <a:cubicBezTo>
                      <a:pt x="70" y="274"/>
                      <a:pt x="70" y="274"/>
                      <a:pt x="70" y="274"/>
                    </a:cubicBezTo>
                    <a:cubicBezTo>
                      <a:pt x="70" y="274"/>
                      <a:pt x="70" y="274"/>
                      <a:pt x="70" y="274"/>
                    </a:cubicBezTo>
                    <a:cubicBezTo>
                      <a:pt x="70" y="274"/>
                      <a:pt x="70" y="275"/>
                      <a:pt x="71" y="275"/>
                    </a:cubicBezTo>
                    <a:cubicBezTo>
                      <a:pt x="72" y="276"/>
                      <a:pt x="72" y="276"/>
                      <a:pt x="72" y="276"/>
                    </a:cubicBezTo>
                    <a:cubicBezTo>
                      <a:pt x="72" y="276"/>
                      <a:pt x="72" y="277"/>
                      <a:pt x="73" y="277"/>
                    </a:cubicBezTo>
                    <a:cubicBezTo>
                      <a:pt x="73" y="277"/>
                      <a:pt x="73" y="277"/>
                      <a:pt x="73" y="277"/>
                    </a:cubicBezTo>
                    <a:cubicBezTo>
                      <a:pt x="73" y="278"/>
                      <a:pt x="73" y="278"/>
                      <a:pt x="74" y="278"/>
                    </a:cubicBezTo>
                    <a:cubicBezTo>
                      <a:pt x="74" y="279"/>
                      <a:pt x="74" y="279"/>
                      <a:pt x="74" y="279"/>
                    </a:cubicBezTo>
                    <a:cubicBezTo>
                      <a:pt x="75" y="280"/>
                      <a:pt x="76"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1"/>
                      <a:pt x="77" y="281"/>
                      <a:pt x="77" y="281"/>
                    </a:cubicBezTo>
                    <a:cubicBezTo>
                      <a:pt x="78" y="281"/>
                      <a:pt x="78" y="281"/>
                      <a:pt x="78" y="281"/>
                    </a:cubicBezTo>
                    <a:cubicBezTo>
                      <a:pt x="79" y="281"/>
                      <a:pt x="79" y="281"/>
                      <a:pt x="79" y="281"/>
                    </a:cubicBezTo>
                    <a:cubicBezTo>
                      <a:pt x="79" y="281"/>
                      <a:pt x="79" y="281"/>
                      <a:pt x="79" y="281"/>
                    </a:cubicBezTo>
                    <a:cubicBezTo>
                      <a:pt x="80" y="281"/>
                      <a:pt x="80" y="281"/>
                      <a:pt x="80" y="281"/>
                    </a:cubicBezTo>
                    <a:cubicBezTo>
                      <a:pt x="80" y="281"/>
                      <a:pt x="80" y="281"/>
                      <a:pt x="80" y="281"/>
                    </a:cubicBezTo>
                    <a:cubicBezTo>
                      <a:pt x="80" y="281"/>
                      <a:pt x="80" y="281"/>
                      <a:pt x="80" y="281"/>
                    </a:cubicBezTo>
                    <a:cubicBezTo>
                      <a:pt x="80" y="283"/>
                      <a:pt x="80" y="283"/>
                      <a:pt x="80" y="283"/>
                    </a:cubicBezTo>
                    <a:cubicBezTo>
                      <a:pt x="81" y="283"/>
                      <a:pt x="81" y="283"/>
                      <a:pt x="81" y="283"/>
                    </a:cubicBezTo>
                    <a:cubicBezTo>
                      <a:pt x="81" y="283"/>
                      <a:pt x="81" y="283"/>
                      <a:pt x="81" y="283"/>
                    </a:cubicBezTo>
                    <a:cubicBezTo>
                      <a:pt x="81" y="283"/>
                      <a:pt x="82" y="283"/>
                      <a:pt x="82" y="283"/>
                    </a:cubicBezTo>
                    <a:cubicBezTo>
                      <a:pt x="83" y="283"/>
                      <a:pt x="84" y="283"/>
                      <a:pt x="84" y="282"/>
                    </a:cubicBezTo>
                    <a:cubicBezTo>
                      <a:pt x="85" y="282"/>
                      <a:pt x="85" y="281"/>
                      <a:pt x="85" y="281"/>
                    </a:cubicBezTo>
                    <a:cubicBezTo>
                      <a:pt x="84" y="280"/>
                      <a:pt x="84" y="280"/>
                      <a:pt x="84" y="279"/>
                    </a:cubicBezTo>
                    <a:cubicBezTo>
                      <a:pt x="83" y="278"/>
                      <a:pt x="83" y="278"/>
                      <a:pt x="83" y="278"/>
                    </a:cubicBezTo>
                    <a:cubicBezTo>
                      <a:pt x="83" y="278"/>
                      <a:pt x="83" y="278"/>
                      <a:pt x="83" y="278"/>
                    </a:cubicBezTo>
                    <a:cubicBezTo>
                      <a:pt x="83" y="278"/>
                      <a:pt x="83" y="278"/>
                      <a:pt x="83" y="278"/>
                    </a:cubicBezTo>
                    <a:cubicBezTo>
                      <a:pt x="84" y="278"/>
                      <a:pt x="84" y="278"/>
                      <a:pt x="84" y="278"/>
                    </a:cubicBezTo>
                    <a:cubicBezTo>
                      <a:pt x="85" y="278"/>
                      <a:pt x="85" y="278"/>
                      <a:pt x="85" y="278"/>
                    </a:cubicBezTo>
                    <a:cubicBezTo>
                      <a:pt x="85" y="278"/>
                      <a:pt x="85" y="278"/>
                      <a:pt x="85" y="278"/>
                    </a:cubicBezTo>
                    <a:cubicBezTo>
                      <a:pt x="85" y="277"/>
                      <a:pt x="85" y="277"/>
                      <a:pt x="85" y="276"/>
                    </a:cubicBezTo>
                    <a:cubicBezTo>
                      <a:pt x="85" y="276"/>
                      <a:pt x="85" y="275"/>
                      <a:pt x="84" y="275"/>
                    </a:cubicBezTo>
                    <a:cubicBezTo>
                      <a:pt x="84" y="274"/>
                      <a:pt x="83" y="274"/>
                      <a:pt x="82" y="274"/>
                    </a:cubicBezTo>
                    <a:cubicBezTo>
                      <a:pt x="82" y="273"/>
                      <a:pt x="82" y="273"/>
                      <a:pt x="82" y="273"/>
                    </a:cubicBezTo>
                    <a:cubicBezTo>
                      <a:pt x="82" y="273"/>
                      <a:pt x="82" y="273"/>
                      <a:pt x="82" y="273"/>
                    </a:cubicBezTo>
                    <a:cubicBezTo>
                      <a:pt x="82" y="273"/>
                      <a:pt x="82" y="273"/>
                      <a:pt x="82" y="273"/>
                    </a:cubicBezTo>
                    <a:cubicBezTo>
                      <a:pt x="82" y="271"/>
                      <a:pt x="82" y="271"/>
                      <a:pt x="82" y="271"/>
                    </a:cubicBezTo>
                    <a:cubicBezTo>
                      <a:pt x="82" y="271"/>
                      <a:pt x="82" y="271"/>
                      <a:pt x="82" y="271"/>
                    </a:cubicBezTo>
                    <a:cubicBezTo>
                      <a:pt x="82" y="271"/>
                      <a:pt x="82" y="270"/>
                      <a:pt x="82" y="270"/>
                    </a:cubicBezTo>
                    <a:cubicBezTo>
                      <a:pt x="82" y="270"/>
                      <a:pt x="81" y="269"/>
                      <a:pt x="81" y="269"/>
                    </a:cubicBezTo>
                    <a:cubicBezTo>
                      <a:pt x="80" y="269"/>
                      <a:pt x="80" y="269"/>
                      <a:pt x="80" y="269"/>
                    </a:cubicBezTo>
                    <a:cubicBezTo>
                      <a:pt x="80" y="268"/>
                      <a:pt x="80" y="267"/>
                      <a:pt x="80" y="266"/>
                    </a:cubicBezTo>
                    <a:cubicBezTo>
                      <a:pt x="80" y="266"/>
                      <a:pt x="80" y="265"/>
                      <a:pt x="80" y="265"/>
                    </a:cubicBezTo>
                    <a:cubicBezTo>
                      <a:pt x="80" y="264"/>
                      <a:pt x="80" y="263"/>
                      <a:pt x="80" y="263"/>
                    </a:cubicBezTo>
                    <a:cubicBezTo>
                      <a:pt x="79" y="262"/>
                      <a:pt x="79" y="262"/>
                      <a:pt x="79" y="262"/>
                    </a:cubicBezTo>
                    <a:cubicBezTo>
                      <a:pt x="79" y="262"/>
                      <a:pt x="79" y="262"/>
                      <a:pt x="79" y="262"/>
                    </a:cubicBezTo>
                    <a:cubicBezTo>
                      <a:pt x="79" y="261"/>
                      <a:pt x="79" y="261"/>
                      <a:pt x="79" y="261"/>
                    </a:cubicBezTo>
                    <a:cubicBezTo>
                      <a:pt x="78" y="261"/>
                      <a:pt x="78" y="261"/>
                      <a:pt x="78" y="261"/>
                    </a:cubicBezTo>
                    <a:cubicBezTo>
                      <a:pt x="78" y="261"/>
                      <a:pt x="78" y="261"/>
                      <a:pt x="78" y="261"/>
                    </a:cubicBezTo>
                    <a:cubicBezTo>
                      <a:pt x="78" y="260"/>
                      <a:pt x="78" y="260"/>
                      <a:pt x="78" y="260"/>
                    </a:cubicBezTo>
                    <a:cubicBezTo>
                      <a:pt x="78" y="260"/>
                      <a:pt x="78" y="260"/>
                      <a:pt x="78" y="260"/>
                    </a:cubicBezTo>
                    <a:cubicBezTo>
                      <a:pt x="78" y="260"/>
                      <a:pt x="78" y="260"/>
                      <a:pt x="78" y="260"/>
                    </a:cubicBezTo>
                    <a:cubicBezTo>
                      <a:pt x="79" y="260"/>
                      <a:pt x="79" y="260"/>
                      <a:pt x="79" y="260"/>
                    </a:cubicBezTo>
                    <a:cubicBezTo>
                      <a:pt x="80" y="259"/>
                      <a:pt x="80" y="258"/>
                      <a:pt x="81" y="257"/>
                    </a:cubicBezTo>
                    <a:cubicBezTo>
                      <a:pt x="81" y="256"/>
                      <a:pt x="81" y="256"/>
                      <a:pt x="81" y="256"/>
                    </a:cubicBezTo>
                    <a:cubicBezTo>
                      <a:pt x="81" y="256"/>
                      <a:pt x="81" y="255"/>
                      <a:pt x="81" y="255"/>
                    </a:cubicBezTo>
                    <a:cubicBezTo>
                      <a:pt x="82" y="255"/>
                      <a:pt x="82" y="255"/>
                      <a:pt x="82" y="255"/>
                    </a:cubicBezTo>
                    <a:cubicBezTo>
                      <a:pt x="82" y="255"/>
                      <a:pt x="83" y="255"/>
                      <a:pt x="83" y="255"/>
                    </a:cubicBezTo>
                    <a:cubicBezTo>
                      <a:pt x="85" y="256"/>
                      <a:pt x="85" y="256"/>
                      <a:pt x="85" y="256"/>
                    </a:cubicBezTo>
                    <a:cubicBezTo>
                      <a:pt x="85" y="255"/>
                      <a:pt x="85" y="255"/>
                      <a:pt x="85" y="255"/>
                    </a:cubicBezTo>
                    <a:cubicBezTo>
                      <a:pt x="85" y="254"/>
                      <a:pt x="85" y="254"/>
                      <a:pt x="85" y="254"/>
                    </a:cubicBezTo>
                    <a:cubicBezTo>
                      <a:pt x="85" y="254"/>
                      <a:pt x="85" y="254"/>
                      <a:pt x="85" y="254"/>
                    </a:cubicBezTo>
                    <a:cubicBezTo>
                      <a:pt x="85" y="254"/>
                      <a:pt x="85" y="254"/>
                      <a:pt x="85" y="254"/>
                    </a:cubicBezTo>
                    <a:cubicBezTo>
                      <a:pt x="86" y="254"/>
                      <a:pt x="86" y="254"/>
                      <a:pt x="86" y="254"/>
                    </a:cubicBezTo>
                    <a:cubicBezTo>
                      <a:pt x="87" y="254"/>
                      <a:pt x="88" y="253"/>
                      <a:pt x="89" y="252"/>
                    </a:cubicBezTo>
                    <a:cubicBezTo>
                      <a:pt x="90" y="251"/>
                      <a:pt x="89" y="250"/>
                      <a:pt x="88" y="249"/>
                    </a:cubicBezTo>
                    <a:cubicBezTo>
                      <a:pt x="88" y="248"/>
                      <a:pt x="88" y="248"/>
                      <a:pt x="88" y="247"/>
                    </a:cubicBezTo>
                    <a:cubicBezTo>
                      <a:pt x="88" y="246"/>
                      <a:pt x="88" y="246"/>
                      <a:pt x="88" y="246"/>
                    </a:cubicBezTo>
                    <a:cubicBezTo>
                      <a:pt x="87" y="246"/>
                      <a:pt x="87" y="246"/>
                      <a:pt x="87" y="246"/>
                    </a:cubicBezTo>
                    <a:cubicBezTo>
                      <a:pt x="86" y="246"/>
                      <a:pt x="86" y="246"/>
                      <a:pt x="86" y="246"/>
                    </a:cubicBezTo>
                    <a:cubicBezTo>
                      <a:pt x="85" y="246"/>
                      <a:pt x="85" y="246"/>
                      <a:pt x="85" y="246"/>
                    </a:cubicBezTo>
                    <a:cubicBezTo>
                      <a:pt x="85" y="245"/>
                      <a:pt x="85" y="245"/>
                      <a:pt x="85" y="245"/>
                    </a:cubicBezTo>
                    <a:cubicBezTo>
                      <a:pt x="90" y="245"/>
                      <a:pt x="90" y="245"/>
                      <a:pt x="90" y="245"/>
                    </a:cubicBezTo>
                    <a:cubicBezTo>
                      <a:pt x="90" y="244"/>
                      <a:pt x="90" y="244"/>
                      <a:pt x="90" y="244"/>
                    </a:cubicBezTo>
                    <a:cubicBezTo>
                      <a:pt x="91" y="244"/>
                      <a:pt x="91" y="244"/>
                      <a:pt x="91" y="244"/>
                    </a:cubicBezTo>
                    <a:cubicBezTo>
                      <a:pt x="91" y="244"/>
                      <a:pt x="91" y="244"/>
                      <a:pt x="91" y="244"/>
                    </a:cubicBezTo>
                    <a:cubicBezTo>
                      <a:pt x="92" y="244"/>
                      <a:pt x="92" y="244"/>
                      <a:pt x="92" y="244"/>
                    </a:cubicBezTo>
                    <a:cubicBezTo>
                      <a:pt x="92" y="243"/>
                      <a:pt x="92" y="243"/>
                      <a:pt x="92" y="243"/>
                    </a:cubicBezTo>
                    <a:cubicBezTo>
                      <a:pt x="92" y="242"/>
                      <a:pt x="92" y="242"/>
                      <a:pt x="92" y="242"/>
                    </a:cubicBezTo>
                    <a:cubicBezTo>
                      <a:pt x="92" y="241"/>
                      <a:pt x="92" y="240"/>
                      <a:pt x="92" y="240"/>
                    </a:cubicBezTo>
                    <a:cubicBezTo>
                      <a:pt x="92" y="240"/>
                      <a:pt x="92" y="240"/>
                      <a:pt x="92" y="240"/>
                    </a:cubicBezTo>
                    <a:cubicBezTo>
                      <a:pt x="92" y="240"/>
                      <a:pt x="92" y="240"/>
                      <a:pt x="92" y="240"/>
                    </a:cubicBezTo>
                    <a:cubicBezTo>
                      <a:pt x="92" y="240"/>
                      <a:pt x="93" y="240"/>
                      <a:pt x="93" y="239"/>
                    </a:cubicBezTo>
                    <a:cubicBezTo>
                      <a:pt x="94" y="239"/>
                      <a:pt x="94" y="239"/>
                      <a:pt x="94" y="239"/>
                    </a:cubicBezTo>
                    <a:cubicBezTo>
                      <a:pt x="95" y="238"/>
                      <a:pt x="96" y="237"/>
                      <a:pt x="97" y="236"/>
                    </a:cubicBezTo>
                    <a:cubicBezTo>
                      <a:pt x="98" y="235"/>
                      <a:pt x="98" y="234"/>
                      <a:pt x="98" y="233"/>
                    </a:cubicBezTo>
                    <a:cubicBezTo>
                      <a:pt x="98" y="224"/>
                      <a:pt x="98" y="224"/>
                      <a:pt x="98" y="224"/>
                    </a:cubicBezTo>
                    <a:cubicBezTo>
                      <a:pt x="98" y="224"/>
                      <a:pt x="98" y="224"/>
                      <a:pt x="98" y="224"/>
                    </a:cubicBezTo>
                    <a:cubicBezTo>
                      <a:pt x="98" y="224"/>
                      <a:pt x="98" y="224"/>
                      <a:pt x="98" y="224"/>
                    </a:cubicBezTo>
                    <a:cubicBezTo>
                      <a:pt x="99" y="224"/>
                      <a:pt x="99" y="224"/>
                      <a:pt x="99" y="224"/>
                    </a:cubicBezTo>
                    <a:cubicBezTo>
                      <a:pt x="99" y="223"/>
                      <a:pt x="99" y="223"/>
                      <a:pt x="99" y="223"/>
                    </a:cubicBezTo>
                    <a:cubicBezTo>
                      <a:pt x="99" y="223"/>
                      <a:pt x="99" y="222"/>
                      <a:pt x="100" y="222"/>
                    </a:cubicBezTo>
                    <a:cubicBezTo>
                      <a:pt x="100" y="221"/>
                      <a:pt x="100" y="221"/>
                      <a:pt x="101" y="220"/>
                    </a:cubicBezTo>
                    <a:cubicBezTo>
                      <a:pt x="101" y="220"/>
                      <a:pt x="101" y="220"/>
                      <a:pt x="101" y="220"/>
                    </a:cubicBezTo>
                    <a:cubicBezTo>
                      <a:pt x="101" y="219"/>
                      <a:pt x="101" y="219"/>
                      <a:pt x="103" y="218"/>
                    </a:cubicBezTo>
                    <a:cubicBezTo>
                      <a:pt x="103" y="218"/>
                      <a:pt x="104" y="218"/>
                      <a:pt x="105" y="218"/>
                    </a:cubicBezTo>
                    <a:cubicBezTo>
                      <a:pt x="105" y="218"/>
                      <a:pt x="106" y="218"/>
                      <a:pt x="106" y="218"/>
                    </a:cubicBezTo>
                    <a:cubicBezTo>
                      <a:pt x="107" y="218"/>
                      <a:pt x="107" y="218"/>
                      <a:pt x="108" y="218"/>
                    </a:cubicBezTo>
                    <a:cubicBezTo>
                      <a:pt x="109" y="218"/>
                      <a:pt x="109" y="218"/>
                      <a:pt x="109" y="218"/>
                    </a:cubicBezTo>
                    <a:cubicBezTo>
                      <a:pt x="110" y="218"/>
                      <a:pt x="111" y="218"/>
                      <a:pt x="111" y="217"/>
                    </a:cubicBezTo>
                    <a:cubicBezTo>
                      <a:pt x="111" y="217"/>
                      <a:pt x="111" y="217"/>
                      <a:pt x="111" y="217"/>
                    </a:cubicBezTo>
                    <a:cubicBezTo>
                      <a:pt x="111" y="217"/>
                      <a:pt x="111" y="217"/>
                      <a:pt x="111" y="217"/>
                    </a:cubicBezTo>
                    <a:cubicBezTo>
                      <a:pt x="111" y="217"/>
                      <a:pt x="111" y="217"/>
                      <a:pt x="111" y="217"/>
                    </a:cubicBezTo>
                    <a:cubicBezTo>
                      <a:pt x="111" y="217"/>
                      <a:pt x="111" y="217"/>
                      <a:pt x="111" y="217"/>
                    </a:cubicBezTo>
                    <a:cubicBezTo>
                      <a:pt x="112" y="217"/>
                      <a:pt x="112" y="217"/>
                      <a:pt x="112" y="217"/>
                    </a:cubicBezTo>
                    <a:cubicBezTo>
                      <a:pt x="112" y="216"/>
                      <a:pt x="112" y="216"/>
                      <a:pt x="112" y="216"/>
                    </a:cubicBezTo>
                    <a:cubicBezTo>
                      <a:pt x="112" y="215"/>
                      <a:pt x="112" y="215"/>
                      <a:pt x="112" y="215"/>
                    </a:cubicBezTo>
                    <a:cubicBezTo>
                      <a:pt x="112" y="215"/>
                      <a:pt x="112" y="214"/>
                      <a:pt x="112" y="214"/>
                    </a:cubicBezTo>
                    <a:cubicBezTo>
                      <a:pt x="113" y="214"/>
                      <a:pt x="113" y="214"/>
                      <a:pt x="113" y="214"/>
                    </a:cubicBezTo>
                    <a:cubicBezTo>
                      <a:pt x="113" y="214"/>
                      <a:pt x="113" y="214"/>
                      <a:pt x="114" y="213"/>
                    </a:cubicBezTo>
                    <a:cubicBezTo>
                      <a:pt x="114" y="213"/>
                      <a:pt x="115" y="213"/>
                      <a:pt x="115" y="213"/>
                    </a:cubicBezTo>
                    <a:cubicBezTo>
                      <a:pt x="115" y="212"/>
                      <a:pt x="115" y="212"/>
                      <a:pt x="115" y="212"/>
                    </a:cubicBezTo>
                    <a:cubicBezTo>
                      <a:pt x="116" y="212"/>
                      <a:pt x="116" y="212"/>
                      <a:pt x="116" y="212"/>
                    </a:cubicBezTo>
                    <a:cubicBezTo>
                      <a:pt x="116" y="212"/>
                      <a:pt x="116" y="212"/>
                      <a:pt x="116" y="212"/>
                    </a:cubicBezTo>
                    <a:cubicBezTo>
                      <a:pt x="117" y="212"/>
                      <a:pt x="118" y="212"/>
                      <a:pt x="118" y="211"/>
                    </a:cubicBezTo>
                    <a:cubicBezTo>
                      <a:pt x="118" y="211"/>
                      <a:pt x="119" y="210"/>
                      <a:pt x="119" y="210"/>
                    </a:cubicBezTo>
                    <a:cubicBezTo>
                      <a:pt x="119" y="209"/>
                      <a:pt x="119" y="208"/>
                      <a:pt x="120" y="207"/>
                    </a:cubicBezTo>
                    <a:cubicBezTo>
                      <a:pt x="120" y="207"/>
                      <a:pt x="121" y="207"/>
                      <a:pt x="121" y="207"/>
                    </a:cubicBezTo>
                    <a:cubicBezTo>
                      <a:pt x="123" y="206"/>
                      <a:pt x="124" y="205"/>
                      <a:pt x="124" y="204"/>
                    </a:cubicBezTo>
                    <a:cubicBezTo>
                      <a:pt x="123" y="203"/>
                      <a:pt x="123" y="201"/>
                      <a:pt x="123" y="199"/>
                    </a:cubicBezTo>
                    <a:cubicBezTo>
                      <a:pt x="123" y="199"/>
                      <a:pt x="123" y="198"/>
                      <a:pt x="123" y="197"/>
                    </a:cubicBezTo>
                    <a:cubicBezTo>
                      <a:pt x="123" y="191"/>
                      <a:pt x="123" y="191"/>
                      <a:pt x="123" y="191"/>
                    </a:cubicBezTo>
                    <a:cubicBezTo>
                      <a:pt x="123" y="190"/>
                      <a:pt x="123" y="190"/>
                      <a:pt x="123" y="190"/>
                    </a:cubicBezTo>
                    <a:cubicBezTo>
                      <a:pt x="123" y="190"/>
                      <a:pt x="123" y="190"/>
                      <a:pt x="123" y="190"/>
                    </a:cubicBezTo>
                    <a:cubicBezTo>
                      <a:pt x="122" y="190"/>
                      <a:pt x="122" y="190"/>
                      <a:pt x="122" y="190"/>
                    </a:cubicBezTo>
                    <a:cubicBezTo>
                      <a:pt x="122" y="189"/>
                      <a:pt x="122" y="189"/>
                      <a:pt x="122" y="189"/>
                    </a:cubicBezTo>
                    <a:cubicBezTo>
                      <a:pt x="122" y="188"/>
                      <a:pt x="122" y="188"/>
                      <a:pt x="122" y="188"/>
                    </a:cubicBezTo>
                    <a:cubicBezTo>
                      <a:pt x="122" y="188"/>
                      <a:pt x="122" y="188"/>
                      <a:pt x="122" y="188"/>
                    </a:cubicBezTo>
                    <a:cubicBezTo>
                      <a:pt x="124" y="188"/>
                      <a:pt x="124" y="188"/>
                      <a:pt x="124" y="188"/>
                    </a:cubicBezTo>
                    <a:cubicBezTo>
                      <a:pt x="124" y="188"/>
                      <a:pt x="124" y="188"/>
                      <a:pt x="124" y="188"/>
                    </a:cubicBezTo>
                    <a:cubicBezTo>
                      <a:pt x="125" y="188"/>
                      <a:pt x="125" y="188"/>
                      <a:pt x="125" y="188"/>
                    </a:cubicBezTo>
                    <a:cubicBezTo>
                      <a:pt x="126" y="188"/>
                      <a:pt x="126" y="187"/>
                      <a:pt x="126" y="187"/>
                    </a:cubicBezTo>
                    <a:cubicBezTo>
                      <a:pt x="127" y="186"/>
                      <a:pt x="127" y="186"/>
                      <a:pt x="127" y="186"/>
                    </a:cubicBezTo>
                    <a:cubicBezTo>
                      <a:pt x="127" y="186"/>
                      <a:pt x="127" y="186"/>
                      <a:pt x="127" y="186"/>
                    </a:cubicBezTo>
                    <a:cubicBezTo>
                      <a:pt x="127" y="185"/>
                      <a:pt x="127" y="185"/>
                      <a:pt x="127" y="185"/>
                    </a:cubicBezTo>
                    <a:cubicBezTo>
                      <a:pt x="128" y="185"/>
                      <a:pt x="128" y="185"/>
                      <a:pt x="128" y="185"/>
                    </a:cubicBezTo>
                    <a:cubicBezTo>
                      <a:pt x="128" y="184"/>
                      <a:pt x="128" y="184"/>
                      <a:pt x="128" y="184"/>
                    </a:cubicBezTo>
                    <a:cubicBezTo>
                      <a:pt x="128" y="184"/>
                      <a:pt x="128" y="184"/>
                      <a:pt x="128" y="184"/>
                    </a:cubicBezTo>
                    <a:cubicBezTo>
                      <a:pt x="128" y="184"/>
                      <a:pt x="128" y="184"/>
                      <a:pt x="128" y="184"/>
                    </a:cubicBezTo>
                    <a:cubicBezTo>
                      <a:pt x="128" y="184"/>
                      <a:pt x="128" y="184"/>
                      <a:pt x="128" y="184"/>
                    </a:cubicBezTo>
                    <a:cubicBezTo>
                      <a:pt x="128" y="184"/>
                      <a:pt x="129" y="184"/>
                      <a:pt x="129" y="183"/>
                    </a:cubicBezTo>
                    <a:cubicBezTo>
                      <a:pt x="129" y="183"/>
                      <a:pt x="130" y="182"/>
                      <a:pt x="130" y="182"/>
                    </a:cubicBezTo>
                    <a:cubicBezTo>
                      <a:pt x="131" y="180"/>
                      <a:pt x="132" y="179"/>
                      <a:pt x="133" y="179"/>
                    </a:cubicBezTo>
                    <a:cubicBezTo>
                      <a:pt x="134" y="178"/>
                      <a:pt x="134" y="178"/>
                      <a:pt x="134" y="178"/>
                    </a:cubicBezTo>
                    <a:cubicBezTo>
                      <a:pt x="135" y="177"/>
                      <a:pt x="135" y="176"/>
                      <a:pt x="135" y="176"/>
                    </a:cubicBezTo>
                    <a:cubicBezTo>
                      <a:pt x="135" y="176"/>
                      <a:pt x="135" y="176"/>
                      <a:pt x="135" y="176"/>
                    </a:cubicBezTo>
                    <a:cubicBezTo>
                      <a:pt x="135" y="175"/>
                      <a:pt x="135" y="175"/>
                      <a:pt x="135" y="175"/>
                    </a:cubicBezTo>
                    <a:cubicBezTo>
                      <a:pt x="134" y="175"/>
                      <a:pt x="134" y="175"/>
                      <a:pt x="134" y="175"/>
                    </a:cubicBezTo>
                    <a:cubicBezTo>
                      <a:pt x="133" y="175"/>
                      <a:pt x="133" y="175"/>
                      <a:pt x="133" y="175"/>
                    </a:cubicBezTo>
                    <a:cubicBezTo>
                      <a:pt x="133" y="174"/>
                      <a:pt x="133" y="174"/>
                      <a:pt x="134" y="172"/>
                    </a:cubicBezTo>
                    <a:cubicBezTo>
                      <a:pt x="134" y="172"/>
                      <a:pt x="134" y="172"/>
                      <a:pt x="134" y="172"/>
                    </a:cubicBezTo>
                    <a:cubicBezTo>
                      <a:pt x="134" y="172"/>
                      <a:pt x="134" y="172"/>
                      <a:pt x="134" y="172"/>
                    </a:cubicBezTo>
                    <a:cubicBezTo>
                      <a:pt x="135" y="172"/>
                      <a:pt x="135" y="172"/>
                      <a:pt x="135" y="172"/>
                    </a:cubicBezTo>
                    <a:cubicBezTo>
                      <a:pt x="135" y="166"/>
                      <a:pt x="135" y="166"/>
                      <a:pt x="135" y="166"/>
                    </a:cubicBezTo>
                    <a:cubicBezTo>
                      <a:pt x="134" y="166"/>
                      <a:pt x="134" y="166"/>
                      <a:pt x="134" y="166"/>
                    </a:cubicBezTo>
                    <a:cubicBezTo>
                      <a:pt x="134" y="166"/>
                      <a:pt x="134" y="166"/>
                      <a:pt x="133" y="166"/>
                    </a:cubicBezTo>
                    <a:cubicBezTo>
                      <a:pt x="133" y="166"/>
                      <a:pt x="133" y="166"/>
                      <a:pt x="133" y="166"/>
                    </a:cubicBezTo>
                    <a:cubicBezTo>
                      <a:pt x="133" y="166"/>
                      <a:pt x="133" y="166"/>
                      <a:pt x="133" y="166"/>
                    </a:cubicBezTo>
                    <a:cubicBezTo>
                      <a:pt x="134" y="165"/>
                      <a:pt x="134" y="165"/>
                      <a:pt x="134" y="165"/>
                    </a:cubicBezTo>
                    <a:cubicBezTo>
                      <a:pt x="133" y="165"/>
                      <a:pt x="133" y="165"/>
                      <a:pt x="133" y="165"/>
                    </a:cubicBezTo>
                    <a:cubicBezTo>
                      <a:pt x="132" y="165"/>
                      <a:pt x="132" y="165"/>
                      <a:pt x="131" y="165"/>
                    </a:cubicBezTo>
                    <a:cubicBezTo>
                      <a:pt x="131" y="165"/>
                      <a:pt x="131" y="165"/>
                      <a:pt x="130" y="165"/>
                    </a:cubicBezTo>
                    <a:cubicBezTo>
                      <a:pt x="128" y="165"/>
                      <a:pt x="128" y="164"/>
                      <a:pt x="127" y="164"/>
                    </a:cubicBezTo>
                    <a:cubicBezTo>
                      <a:pt x="126" y="163"/>
                      <a:pt x="126" y="163"/>
                      <a:pt x="126" y="163"/>
                    </a:cubicBezTo>
                    <a:cubicBezTo>
                      <a:pt x="126" y="163"/>
                      <a:pt x="126" y="163"/>
                      <a:pt x="126" y="163"/>
                    </a:cubicBezTo>
                    <a:cubicBezTo>
                      <a:pt x="126" y="162"/>
                      <a:pt x="125" y="162"/>
                      <a:pt x="125" y="162"/>
                    </a:cubicBezTo>
                    <a:cubicBezTo>
                      <a:pt x="124" y="162"/>
                      <a:pt x="124" y="162"/>
                      <a:pt x="124" y="162"/>
                    </a:cubicBezTo>
                    <a:cubicBezTo>
                      <a:pt x="123" y="161"/>
                      <a:pt x="123" y="161"/>
                      <a:pt x="122" y="160"/>
                    </a:cubicBezTo>
                    <a:cubicBezTo>
                      <a:pt x="122" y="160"/>
                      <a:pt x="122" y="160"/>
                      <a:pt x="122" y="160"/>
                    </a:cubicBezTo>
                    <a:cubicBezTo>
                      <a:pt x="122" y="159"/>
                      <a:pt x="121" y="159"/>
                      <a:pt x="121" y="159"/>
                    </a:cubicBezTo>
                    <a:cubicBezTo>
                      <a:pt x="121" y="159"/>
                      <a:pt x="121" y="159"/>
                      <a:pt x="121" y="159"/>
                    </a:cubicBezTo>
                    <a:cubicBezTo>
                      <a:pt x="120" y="159"/>
                      <a:pt x="120" y="159"/>
                      <a:pt x="120" y="159"/>
                    </a:cubicBezTo>
                    <a:cubicBezTo>
                      <a:pt x="119" y="159"/>
                      <a:pt x="119" y="159"/>
                      <a:pt x="119" y="159"/>
                    </a:cubicBezTo>
                    <a:cubicBezTo>
                      <a:pt x="119" y="159"/>
                      <a:pt x="119" y="159"/>
                      <a:pt x="119" y="159"/>
                    </a:cubicBezTo>
                    <a:cubicBezTo>
                      <a:pt x="118" y="159"/>
                      <a:pt x="118" y="159"/>
                      <a:pt x="118" y="159"/>
                    </a:cubicBezTo>
                    <a:cubicBezTo>
                      <a:pt x="117" y="159"/>
                      <a:pt x="117" y="159"/>
                      <a:pt x="117" y="159"/>
                    </a:cubicBezTo>
                    <a:cubicBezTo>
                      <a:pt x="117" y="159"/>
                      <a:pt x="116" y="159"/>
                      <a:pt x="116" y="159"/>
                    </a:cubicBezTo>
                    <a:cubicBezTo>
                      <a:pt x="115" y="159"/>
                      <a:pt x="115" y="158"/>
                      <a:pt x="115" y="158"/>
                    </a:cubicBezTo>
                    <a:cubicBezTo>
                      <a:pt x="115" y="157"/>
                      <a:pt x="114" y="157"/>
                      <a:pt x="112" y="157"/>
                    </a:cubicBezTo>
                    <a:cubicBezTo>
                      <a:pt x="112" y="157"/>
                      <a:pt x="111" y="157"/>
                      <a:pt x="110" y="157"/>
                    </a:cubicBezTo>
                    <a:cubicBezTo>
                      <a:pt x="110" y="157"/>
                      <a:pt x="110" y="157"/>
                      <a:pt x="110" y="157"/>
                    </a:cubicBezTo>
                    <a:cubicBezTo>
                      <a:pt x="108" y="157"/>
                      <a:pt x="108" y="157"/>
                      <a:pt x="108" y="157"/>
                    </a:cubicBezTo>
                    <a:cubicBezTo>
                      <a:pt x="108" y="158"/>
                      <a:pt x="108" y="158"/>
                      <a:pt x="108" y="158"/>
                    </a:cubicBezTo>
                    <a:cubicBezTo>
                      <a:pt x="108" y="157"/>
                      <a:pt x="108" y="156"/>
                      <a:pt x="107" y="156"/>
                    </a:cubicBezTo>
                    <a:cubicBezTo>
                      <a:pt x="106" y="156"/>
                      <a:pt x="106" y="156"/>
                      <a:pt x="105" y="156"/>
                    </a:cubicBezTo>
                    <a:cubicBezTo>
                      <a:pt x="105" y="156"/>
                      <a:pt x="104" y="156"/>
                      <a:pt x="104" y="156"/>
                    </a:cubicBezTo>
                    <a:cubicBezTo>
                      <a:pt x="103" y="156"/>
                      <a:pt x="103" y="156"/>
                      <a:pt x="103" y="156"/>
                    </a:cubicBezTo>
                    <a:cubicBezTo>
                      <a:pt x="103" y="155"/>
                      <a:pt x="103" y="155"/>
                      <a:pt x="103" y="155"/>
                    </a:cubicBezTo>
                    <a:cubicBezTo>
                      <a:pt x="103" y="155"/>
                      <a:pt x="103" y="155"/>
                      <a:pt x="102" y="155"/>
                    </a:cubicBezTo>
                    <a:cubicBezTo>
                      <a:pt x="102" y="155"/>
                      <a:pt x="102" y="155"/>
                      <a:pt x="102" y="155"/>
                    </a:cubicBezTo>
                    <a:cubicBezTo>
                      <a:pt x="102" y="155"/>
                      <a:pt x="102" y="155"/>
                      <a:pt x="102" y="155"/>
                    </a:cubicBezTo>
                    <a:cubicBezTo>
                      <a:pt x="102" y="154"/>
                      <a:pt x="102" y="154"/>
                      <a:pt x="102" y="154"/>
                    </a:cubicBezTo>
                    <a:cubicBezTo>
                      <a:pt x="102" y="154"/>
                      <a:pt x="101" y="153"/>
                      <a:pt x="101" y="153"/>
                    </a:cubicBezTo>
                    <a:cubicBezTo>
                      <a:pt x="100" y="153"/>
                      <a:pt x="100" y="153"/>
                      <a:pt x="100" y="153"/>
                    </a:cubicBezTo>
                    <a:cubicBezTo>
                      <a:pt x="100" y="153"/>
                      <a:pt x="100" y="153"/>
                      <a:pt x="100" y="153"/>
                    </a:cubicBezTo>
                    <a:cubicBezTo>
                      <a:pt x="96" y="153"/>
                      <a:pt x="96" y="153"/>
                      <a:pt x="96" y="153"/>
                    </a:cubicBezTo>
                    <a:cubicBezTo>
                      <a:pt x="94" y="153"/>
                      <a:pt x="94" y="153"/>
                      <a:pt x="94" y="153"/>
                    </a:cubicBezTo>
                    <a:cubicBezTo>
                      <a:pt x="93" y="153"/>
                      <a:pt x="93" y="153"/>
                      <a:pt x="92" y="153"/>
                    </a:cubicBezTo>
                    <a:cubicBezTo>
                      <a:pt x="92" y="153"/>
                      <a:pt x="92" y="153"/>
                      <a:pt x="92" y="153"/>
                    </a:cubicBezTo>
                    <a:cubicBezTo>
                      <a:pt x="91" y="153"/>
                      <a:pt x="91" y="153"/>
                      <a:pt x="91" y="153"/>
                    </a:cubicBezTo>
                    <a:cubicBezTo>
                      <a:pt x="90" y="153"/>
                      <a:pt x="90" y="153"/>
                      <a:pt x="90" y="153"/>
                    </a:cubicBezTo>
                    <a:cubicBezTo>
                      <a:pt x="89" y="153"/>
                      <a:pt x="89" y="153"/>
                      <a:pt x="89" y="153"/>
                    </a:cubicBezTo>
                    <a:cubicBezTo>
                      <a:pt x="89" y="152"/>
                      <a:pt x="89" y="152"/>
                      <a:pt x="89" y="152"/>
                    </a:cubicBezTo>
                    <a:cubicBezTo>
                      <a:pt x="89" y="152"/>
                      <a:pt x="89" y="152"/>
                      <a:pt x="89" y="152"/>
                    </a:cubicBezTo>
                    <a:cubicBezTo>
                      <a:pt x="89" y="152"/>
                      <a:pt x="89" y="152"/>
                      <a:pt x="89" y="152"/>
                    </a:cubicBezTo>
                    <a:cubicBezTo>
                      <a:pt x="90" y="152"/>
                      <a:pt x="90" y="152"/>
                      <a:pt x="90" y="152"/>
                    </a:cubicBezTo>
                    <a:cubicBezTo>
                      <a:pt x="90" y="152"/>
                      <a:pt x="91" y="152"/>
                      <a:pt x="92" y="151"/>
                    </a:cubicBezTo>
                    <a:cubicBezTo>
                      <a:pt x="92" y="151"/>
                      <a:pt x="92" y="151"/>
                      <a:pt x="92" y="151"/>
                    </a:cubicBezTo>
                    <a:cubicBezTo>
                      <a:pt x="95" y="151"/>
                      <a:pt x="95" y="151"/>
                      <a:pt x="95" y="151"/>
                    </a:cubicBezTo>
                    <a:cubicBezTo>
                      <a:pt x="95" y="151"/>
                      <a:pt x="95" y="151"/>
                      <a:pt x="95" y="151"/>
                    </a:cubicBezTo>
                    <a:cubicBezTo>
                      <a:pt x="96" y="150"/>
                      <a:pt x="96" y="150"/>
                      <a:pt x="96" y="150"/>
                    </a:cubicBezTo>
                    <a:cubicBezTo>
                      <a:pt x="96" y="150"/>
                      <a:pt x="96" y="150"/>
                      <a:pt x="96" y="149"/>
                    </a:cubicBezTo>
                    <a:cubicBezTo>
                      <a:pt x="96" y="149"/>
                      <a:pt x="96" y="149"/>
                      <a:pt x="96" y="149"/>
                    </a:cubicBezTo>
                    <a:cubicBezTo>
                      <a:pt x="96" y="148"/>
                      <a:pt x="96" y="147"/>
                      <a:pt x="95" y="146"/>
                    </a:cubicBezTo>
                    <a:cubicBezTo>
                      <a:pt x="94" y="145"/>
                      <a:pt x="93" y="144"/>
                      <a:pt x="92" y="144"/>
                    </a:cubicBezTo>
                    <a:cubicBezTo>
                      <a:pt x="91" y="143"/>
                      <a:pt x="91" y="143"/>
                      <a:pt x="91" y="143"/>
                    </a:cubicBezTo>
                    <a:cubicBezTo>
                      <a:pt x="91" y="143"/>
                      <a:pt x="91" y="143"/>
                      <a:pt x="91" y="143"/>
                    </a:cubicBezTo>
                    <a:cubicBezTo>
                      <a:pt x="91" y="143"/>
                      <a:pt x="91" y="143"/>
                      <a:pt x="91" y="143"/>
                    </a:cubicBezTo>
                    <a:cubicBezTo>
                      <a:pt x="91" y="143"/>
                      <a:pt x="91" y="143"/>
                      <a:pt x="91" y="143"/>
                    </a:cubicBezTo>
                    <a:cubicBezTo>
                      <a:pt x="90" y="143"/>
                      <a:pt x="90" y="143"/>
                      <a:pt x="90" y="143"/>
                    </a:cubicBezTo>
                    <a:cubicBezTo>
                      <a:pt x="90" y="142"/>
                      <a:pt x="90" y="142"/>
                      <a:pt x="90" y="142"/>
                    </a:cubicBezTo>
                    <a:cubicBezTo>
                      <a:pt x="89" y="141"/>
                      <a:pt x="88" y="141"/>
                      <a:pt x="88" y="140"/>
                    </a:cubicBezTo>
                    <a:cubicBezTo>
                      <a:pt x="88" y="140"/>
                      <a:pt x="88" y="140"/>
                      <a:pt x="88" y="140"/>
                    </a:cubicBezTo>
                    <a:cubicBezTo>
                      <a:pt x="88" y="140"/>
                      <a:pt x="88" y="140"/>
                      <a:pt x="88" y="140"/>
                    </a:cubicBezTo>
                    <a:cubicBezTo>
                      <a:pt x="88" y="140"/>
                      <a:pt x="88" y="140"/>
                      <a:pt x="88" y="140"/>
                    </a:cubicBezTo>
                    <a:cubicBezTo>
                      <a:pt x="88" y="139"/>
                      <a:pt x="88" y="139"/>
                      <a:pt x="88" y="139"/>
                    </a:cubicBezTo>
                    <a:cubicBezTo>
                      <a:pt x="87" y="139"/>
                      <a:pt x="87" y="139"/>
                      <a:pt x="87" y="138"/>
                    </a:cubicBezTo>
                    <a:cubicBezTo>
                      <a:pt x="86" y="137"/>
                      <a:pt x="86" y="137"/>
                      <a:pt x="85" y="136"/>
                    </a:cubicBezTo>
                    <a:cubicBezTo>
                      <a:pt x="84" y="136"/>
                      <a:pt x="84" y="136"/>
                      <a:pt x="84" y="136"/>
                    </a:cubicBezTo>
                    <a:cubicBezTo>
                      <a:pt x="84" y="135"/>
                      <a:pt x="83" y="135"/>
                      <a:pt x="83" y="135"/>
                    </a:cubicBezTo>
                    <a:cubicBezTo>
                      <a:pt x="83" y="134"/>
                      <a:pt x="83" y="134"/>
                      <a:pt x="83" y="134"/>
                    </a:cubicBezTo>
                    <a:cubicBezTo>
                      <a:pt x="82" y="134"/>
                      <a:pt x="81" y="133"/>
                      <a:pt x="81" y="133"/>
                    </a:cubicBezTo>
                    <a:cubicBezTo>
                      <a:pt x="80" y="133"/>
                      <a:pt x="80" y="133"/>
                      <a:pt x="80" y="133"/>
                    </a:cubicBezTo>
                    <a:cubicBezTo>
                      <a:pt x="78" y="133"/>
                      <a:pt x="78" y="133"/>
                      <a:pt x="78" y="133"/>
                    </a:cubicBezTo>
                    <a:cubicBezTo>
                      <a:pt x="78" y="131"/>
                      <a:pt x="78" y="131"/>
                      <a:pt x="78" y="131"/>
                    </a:cubicBezTo>
                    <a:cubicBezTo>
                      <a:pt x="77" y="132"/>
                      <a:pt x="77" y="132"/>
                      <a:pt x="77" y="132"/>
                    </a:cubicBezTo>
                    <a:cubicBezTo>
                      <a:pt x="76" y="132"/>
                      <a:pt x="75" y="132"/>
                      <a:pt x="75" y="132"/>
                    </a:cubicBezTo>
                    <a:cubicBezTo>
                      <a:pt x="74" y="132"/>
                      <a:pt x="74" y="132"/>
                      <a:pt x="73" y="131"/>
                    </a:cubicBezTo>
                    <a:cubicBezTo>
                      <a:pt x="72" y="131"/>
                      <a:pt x="72" y="131"/>
                      <a:pt x="72" y="131"/>
                    </a:cubicBezTo>
                    <a:cubicBezTo>
                      <a:pt x="72" y="130"/>
                      <a:pt x="72" y="130"/>
                      <a:pt x="72" y="130"/>
                    </a:cubicBezTo>
                    <a:cubicBezTo>
                      <a:pt x="72" y="130"/>
                      <a:pt x="72" y="129"/>
                      <a:pt x="71" y="129"/>
                    </a:cubicBezTo>
                    <a:cubicBezTo>
                      <a:pt x="70" y="129"/>
                      <a:pt x="70" y="129"/>
                      <a:pt x="70" y="129"/>
                    </a:cubicBezTo>
                    <a:cubicBezTo>
                      <a:pt x="70" y="128"/>
                      <a:pt x="70" y="128"/>
                      <a:pt x="70" y="128"/>
                    </a:cubicBezTo>
                    <a:cubicBezTo>
                      <a:pt x="70" y="128"/>
                      <a:pt x="70" y="128"/>
                      <a:pt x="70" y="127"/>
                    </a:cubicBezTo>
                    <a:cubicBezTo>
                      <a:pt x="69" y="126"/>
                      <a:pt x="68" y="126"/>
                      <a:pt x="68" y="126"/>
                    </a:cubicBezTo>
                    <a:cubicBezTo>
                      <a:pt x="67" y="126"/>
                      <a:pt x="66" y="126"/>
                      <a:pt x="66" y="126"/>
                    </a:cubicBezTo>
                    <a:cubicBezTo>
                      <a:pt x="65" y="126"/>
                      <a:pt x="65" y="126"/>
                      <a:pt x="65" y="126"/>
                    </a:cubicBezTo>
                    <a:cubicBezTo>
                      <a:pt x="64" y="126"/>
                      <a:pt x="64" y="126"/>
                      <a:pt x="63" y="126"/>
                    </a:cubicBezTo>
                    <a:cubicBezTo>
                      <a:pt x="64" y="125"/>
                      <a:pt x="64" y="125"/>
                      <a:pt x="64" y="125"/>
                    </a:cubicBezTo>
                    <a:cubicBezTo>
                      <a:pt x="66" y="123"/>
                      <a:pt x="66" y="123"/>
                      <a:pt x="66" y="123"/>
                    </a:cubicBezTo>
                    <a:cubicBezTo>
                      <a:pt x="64" y="123"/>
                      <a:pt x="64" y="123"/>
                      <a:pt x="64" y="123"/>
                    </a:cubicBezTo>
                    <a:cubicBezTo>
                      <a:pt x="63" y="123"/>
                      <a:pt x="63" y="123"/>
                      <a:pt x="63" y="123"/>
                    </a:cubicBezTo>
                    <a:cubicBezTo>
                      <a:pt x="63" y="123"/>
                      <a:pt x="63" y="123"/>
                      <a:pt x="63" y="123"/>
                    </a:cubicBezTo>
                    <a:cubicBezTo>
                      <a:pt x="63" y="122"/>
                      <a:pt x="63" y="122"/>
                      <a:pt x="63" y="122"/>
                    </a:cubicBezTo>
                    <a:cubicBezTo>
                      <a:pt x="61" y="122"/>
                      <a:pt x="61" y="122"/>
                      <a:pt x="61" y="122"/>
                    </a:cubicBezTo>
                    <a:cubicBezTo>
                      <a:pt x="60" y="122"/>
                      <a:pt x="60" y="122"/>
                      <a:pt x="60" y="123"/>
                    </a:cubicBezTo>
                    <a:cubicBezTo>
                      <a:pt x="60" y="123"/>
                      <a:pt x="60" y="123"/>
                      <a:pt x="60" y="123"/>
                    </a:cubicBezTo>
                    <a:cubicBezTo>
                      <a:pt x="60" y="123"/>
                      <a:pt x="60" y="123"/>
                      <a:pt x="60" y="123"/>
                    </a:cubicBezTo>
                    <a:cubicBezTo>
                      <a:pt x="60" y="123"/>
                      <a:pt x="60" y="123"/>
                      <a:pt x="60" y="123"/>
                    </a:cubicBezTo>
                    <a:cubicBezTo>
                      <a:pt x="59" y="123"/>
                      <a:pt x="59" y="123"/>
                      <a:pt x="59" y="123"/>
                    </a:cubicBezTo>
                    <a:cubicBezTo>
                      <a:pt x="58" y="123"/>
                      <a:pt x="57" y="122"/>
                      <a:pt x="57" y="121"/>
                    </a:cubicBezTo>
                    <a:cubicBezTo>
                      <a:pt x="58" y="120"/>
                      <a:pt x="58" y="120"/>
                      <a:pt x="58" y="120"/>
                    </a:cubicBezTo>
                    <a:cubicBezTo>
                      <a:pt x="56" y="120"/>
                      <a:pt x="56" y="120"/>
                      <a:pt x="56" y="120"/>
                    </a:cubicBezTo>
                    <a:cubicBezTo>
                      <a:pt x="55" y="120"/>
                      <a:pt x="55" y="121"/>
                      <a:pt x="54" y="121"/>
                    </a:cubicBezTo>
                    <a:cubicBezTo>
                      <a:pt x="53" y="121"/>
                      <a:pt x="52" y="120"/>
                      <a:pt x="52" y="120"/>
                    </a:cubicBezTo>
                    <a:cubicBezTo>
                      <a:pt x="51" y="120"/>
                      <a:pt x="50" y="119"/>
                      <a:pt x="50" y="119"/>
                    </a:cubicBezTo>
                    <a:cubicBezTo>
                      <a:pt x="49" y="119"/>
                      <a:pt x="49" y="118"/>
                      <a:pt x="48" y="118"/>
                    </a:cubicBezTo>
                    <a:cubicBezTo>
                      <a:pt x="47" y="118"/>
                      <a:pt x="46" y="117"/>
                      <a:pt x="46" y="117"/>
                    </a:cubicBezTo>
                    <a:cubicBezTo>
                      <a:pt x="45" y="117"/>
                      <a:pt x="45" y="117"/>
                      <a:pt x="45" y="117"/>
                    </a:cubicBezTo>
                    <a:cubicBezTo>
                      <a:pt x="44" y="117"/>
                      <a:pt x="44" y="117"/>
                      <a:pt x="44" y="117"/>
                    </a:cubicBezTo>
                    <a:cubicBezTo>
                      <a:pt x="44" y="117"/>
                      <a:pt x="44" y="117"/>
                      <a:pt x="44" y="117"/>
                    </a:cubicBezTo>
                    <a:cubicBezTo>
                      <a:pt x="43" y="117"/>
                      <a:pt x="43" y="118"/>
                      <a:pt x="43" y="118"/>
                    </a:cubicBezTo>
                    <a:cubicBezTo>
                      <a:pt x="43" y="118"/>
                      <a:pt x="43" y="118"/>
                      <a:pt x="43" y="118"/>
                    </a:cubicBezTo>
                    <a:cubicBezTo>
                      <a:pt x="42" y="117"/>
                      <a:pt x="40" y="117"/>
                      <a:pt x="39" y="117"/>
                    </a:cubicBezTo>
                    <a:cubicBezTo>
                      <a:pt x="38" y="117"/>
                      <a:pt x="38" y="117"/>
                      <a:pt x="38" y="117"/>
                    </a:cubicBezTo>
                    <a:cubicBezTo>
                      <a:pt x="38" y="118"/>
                      <a:pt x="38" y="118"/>
                      <a:pt x="38" y="118"/>
                    </a:cubicBezTo>
                    <a:cubicBezTo>
                      <a:pt x="38" y="119"/>
                      <a:pt x="38" y="119"/>
                      <a:pt x="38" y="119"/>
                    </a:cubicBezTo>
                    <a:cubicBezTo>
                      <a:pt x="38" y="119"/>
                      <a:pt x="38" y="119"/>
                      <a:pt x="38" y="119"/>
                    </a:cubicBezTo>
                    <a:cubicBezTo>
                      <a:pt x="38" y="119"/>
                      <a:pt x="38" y="119"/>
                      <a:pt x="38" y="119"/>
                    </a:cubicBezTo>
                    <a:cubicBezTo>
                      <a:pt x="37" y="119"/>
                      <a:pt x="37" y="119"/>
                      <a:pt x="37" y="119"/>
                    </a:cubicBezTo>
                    <a:cubicBezTo>
                      <a:pt x="37" y="119"/>
                      <a:pt x="36" y="119"/>
                      <a:pt x="35" y="120"/>
                    </a:cubicBezTo>
                    <a:cubicBezTo>
                      <a:pt x="35" y="120"/>
                      <a:pt x="35" y="120"/>
                      <a:pt x="34" y="120"/>
                    </a:cubicBezTo>
                    <a:cubicBezTo>
                      <a:pt x="33" y="120"/>
                      <a:pt x="33" y="120"/>
                      <a:pt x="33" y="120"/>
                    </a:cubicBezTo>
                    <a:cubicBezTo>
                      <a:pt x="32" y="120"/>
                      <a:pt x="32" y="120"/>
                      <a:pt x="32" y="120"/>
                    </a:cubicBezTo>
                    <a:cubicBezTo>
                      <a:pt x="31" y="120"/>
                      <a:pt x="31" y="120"/>
                      <a:pt x="31" y="120"/>
                    </a:cubicBezTo>
                    <a:cubicBezTo>
                      <a:pt x="31" y="121"/>
                      <a:pt x="31" y="121"/>
                      <a:pt x="31" y="121"/>
                    </a:cubicBezTo>
                    <a:cubicBezTo>
                      <a:pt x="31" y="122"/>
                      <a:pt x="32" y="122"/>
                      <a:pt x="32" y="123"/>
                    </a:cubicBezTo>
                    <a:cubicBezTo>
                      <a:pt x="33" y="124"/>
                      <a:pt x="33" y="124"/>
                      <a:pt x="33" y="124"/>
                    </a:cubicBezTo>
                    <a:cubicBezTo>
                      <a:pt x="33" y="124"/>
                      <a:pt x="33" y="124"/>
                      <a:pt x="33" y="124"/>
                    </a:cubicBezTo>
                    <a:cubicBezTo>
                      <a:pt x="33" y="125"/>
                      <a:pt x="33" y="125"/>
                      <a:pt x="33" y="125"/>
                    </a:cubicBezTo>
                    <a:cubicBezTo>
                      <a:pt x="33" y="125"/>
                      <a:pt x="33" y="125"/>
                      <a:pt x="33" y="125"/>
                    </a:cubicBezTo>
                    <a:cubicBezTo>
                      <a:pt x="33" y="125"/>
                      <a:pt x="33" y="126"/>
                      <a:pt x="32" y="126"/>
                    </a:cubicBezTo>
                    <a:cubicBezTo>
                      <a:pt x="32" y="126"/>
                      <a:pt x="32" y="126"/>
                      <a:pt x="32" y="126"/>
                    </a:cubicBezTo>
                    <a:cubicBezTo>
                      <a:pt x="31" y="126"/>
                      <a:pt x="31" y="126"/>
                      <a:pt x="31" y="126"/>
                    </a:cubicBezTo>
                    <a:cubicBezTo>
                      <a:pt x="30" y="126"/>
                      <a:pt x="30" y="126"/>
                      <a:pt x="30" y="126"/>
                    </a:cubicBezTo>
                    <a:cubicBezTo>
                      <a:pt x="30" y="126"/>
                      <a:pt x="30" y="126"/>
                      <a:pt x="30" y="126"/>
                    </a:cubicBezTo>
                    <a:cubicBezTo>
                      <a:pt x="30" y="125"/>
                      <a:pt x="30" y="125"/>
                      <a:pt x="30" y="125"/>
                    </a:cubicBezTo>
                    <a:cubicBezTo>
                      <a:pt x="30" y="125"/>
                      <a:pt x="30" y="125"/>
                      <a:pt x="29" y="125"/>
                    </a:cubicBezTo>
                    <a:cubicBezTo>
                      <a:pt x="29" y="124"/>
                      <a:pt x="29" y="124"/>
                      <a:pt x="29" y="124"/>
                    </a:cubicBezTo>
                    <a:cubicBezTo>
                      <a:pt x="29" y="124"/>
                      <a:pt x="29" y="124"/>
                      <a:pt x="29" y="124"/>
                    </a:cubicBezTo>
                    <a:cubicBezTo>
                      <a:pt x="29" y="123"/>
                      <a:pt x="29" y="123"/>
                      <a:pt x="29" y="123"/>
                    </a:cubicBezTo>
                    <a:cubicBezTo>
                      <a:pt x="28" y="122"/>
                      <a:pt x="27" y="122"/>
                      <a:pt x="27" y="122"/>
                    </a:cubicBezTo>
                    <a:cubicBezTo>
                      <a:pt x="26" y="122"/>
                      <a:pt x="26" y="122"/>
                      <a:pt x="25" y="122"/>
                    </a:cubicBezTo>
                    <a:cubicBezTo>
                      <a:pt x="25" y="122"/>
                      <a:pt x="25" y="122"/>
                      <a:pt x="25" y="122"/>
                    </a:cubicBezTo>
                    <a:cubicBezTo>
                      <a:pt x="24" y="123"/>
                      <a:pt x="23" y="123"/>
                      <a:pt x="23" y="123"/>
                    </a:cubicBezTo>
                    <a:cubicBezTo>
                      <a:pt x="22" y="123"/>
                      <a:pt x="22" y="123"/>
                      <a:pt x="22" y="123"/>
                    </a:cubicBezTo>
                    <a:cubicBezTo>
                      <a:pt x="22" y="123"/>
                      <a:pt x="22" y="123"/>
                      <a:pt x="22" y="123"/>
                    </a:cubicBezTo>
                    <a:cubicBezTo>
                      <a:pt x="22" y="123"/>
                      <a:pt x="22" y="123"/>
                      <a:pt x="22" y="123"/>
                    </a:cubicBezTo>
                    <a:cubicBezTo>
                      <a:pt x="22" y="123"/>
                      <a:pt x="22" y="123"/>
                      <a:pt x="22" y="123"/>
                    </a:cubicBezTo>
                    <a:cubicBezTo>
                      <a:pt x="22" y="122"/>
                      <a:pt x="21" y="122"/>
                      <a:pt x="20" y="122"/>
                    </a:cubicBezTo>
                    <a:cubicBezTo>
                      <a:pt x="20" y="121"/>
                      <a:pt x="20" y="121"/>
                      <a:pt x="20" y="121"/>
                    </a:cubicBezTo>
                    <a:cubicBezTo>
                      <a:pt x="20" y="121"/>
                      <a:pt x="20" y="120"/>
                      <a:pt x="20" y="120"/>
                    </a:cubicBezTo>
                    <a:cubicBezTo>
                      <a:pt x="19" y="120"/>
                      <a:pt x="19" y="120"/>
                      <a:pt x="19" y="120"/>
                    </a:cubicBezTo>
                    <a:cubicBezTo>
                      <a:pt x="19" y="119"/>
                      <a:pt x="19" y="119"/>
                      <a:pt x="19" y="118"/>
                    </a:cubicBezTo>
                    <a:cubicBezTo>
                      <a:pt x="19" y="118"/>
                      <a:pt x="19" y="118"/>
                      <a:pt x="19" y="117"/>
                    </a:cubicBezTo>
                    <a:cubicBezTo>
                      <a:pt x="19" y="117"/>
                      <a:pt x="19" y="117"/>
                      <a:pt x="19" y="117"/>
                    </a:cubicBezTo>
                    <a:cubicBezTo>
                      <a:pt x="19" y="117"/>
                      <a:pt x="20" y="117"/>
                      <a:pt x="20" y="117"/>
                    </a:cubicBezTo>
                    <a:cubicBezTo>
                      <a:pt x="21" y="117"/>
                      <a:pt x="22" y="116"/>
                      <a:pt x="23" y="115"/>
                    </a:cubicBezTo>
                    <a:cubicBezTo>
                      <a:pt x="24" y="114"/>
                      <a:pt x="23" y="113"/>
                      <a:pt x="23" y="112"/>
                    </a:cubicBezTo>
                    <a:cubicBezTo>
                      <a:pt x="23" y="112"/>
                      <a:pt x="23" y="112"/>
                      <a:pt x="23" y="112"/>
                    </a:cubicBezTo>
                    <a:cubicBezTo>
                      <a:pt x="22" y="112"/>
                      <a:pt x="22" y="112"/>
                      <a:pt x="22" y="112"/>
                    </a:cubicBezTo>
                    <a:cubicBezTo>
                      <a:pt x="22" y="112"/>
                      <a:pt x="22" y="111"/>
                      <a:pt x="22" y="111"/>
                    </a:cubicBezTo>
                    <a:cubicBezTo>
                      <a:pt x="22" y="110"/>
                      <a:pt x="22" y="109"/>
                      <a:pt x="22" y="109"/>
                    </a:cubicBezTo>
                    <a:cubicBezTo>
                      <a:pt x="22" y="108"/>
                      <a:pt x="22" y="107"/>
                      <a:pt x="22" y="107"/>
                    </a:cubicBezTo>
                    <a:cubicBezTo>
                      <a:pt x="22" y="107"/>
                      <a:pt x="21" y="106"/>
                      <a:pt x="20" y="106"/>
                    </a:cubicBezTo>
                    <a:cubicBezTo>
                      <a:pt x="19" y="106"/>
                      <a:pt x="19" y="106"/>
                      <a:pt x="19" y="106"/>
                    </a:cubicBezTo>
                    <a:cubicBezTo>
                      <a:pt x="19" y="106"/>
                      <a:pt x="19" y="106"/>
                      <a:pt x="19" y="106"/>
                    </a:cubicBezTo>
                    <a:cubicBezTo>
                      <a:pt x="19" y="106"/>
                      <a:pt x="19" y="106"/>
                      <a:pt x="19" y="106"/>
                    </a:cubicBezTo>
                    <a:cubicBezTo>
                      <a:pt x="18" y="106"/>
                      <a:pt x="18" y="106"/>
                      <a:pt x="18" y="106"/>
                    </a:cubicBezTo>
                    <a:cubicBezTo>
                      <a:pt x="17" y="106"/>
                      <a:pt x="17" y="106"/>
                      <a:pt x="17" y="106"/>
                    </a:cubicBezTo>
                    <a:cubicBezTo>
                      <a:pt x="16" y="106"/>
                      <a:pt x="16" y="105"/>
                      <a:pt x="16" y="105"/>
                    </a:cubicBezTo>
                    <a:cubicBezTo>
                      <a:pt x="16" y="105"/>
                      <a:pt x="16" y="105"/>
                      <a:pt x="16" y="105"/>
                    </a:cubicBezTo>
                    <a:cubicBezTo>
                      <a:pt x="16" y="105"/>
                      <a:pt x="16" y="104"/>
                      <a:pt x="16" y="103"/>
                    </a:cubicBezTo>
                    <a:cubicBezTo>
                      <a:pt x="16" y="103"/>
                      <a:pt x="16" y="103"/>
                      <a:pt x="16" y="103"/>
                    </a:cubicBezTo>
                    <a:cubicBezTo>
                      <a:pt x="17" y="104"/>
                      <a:pt x="17" y="104"/>
                      <a:pt x="17" y="104"/>
                    </a:cubicBezTo>
                    <a:cubicBezTo>
                      <a:pt x="17" y="102"/>
                      <a:pt x="17" y="102"/>
                      <a:pt x="17" y="102"/>
                    </a:cubicBezTo>
                    <a:cubicBezTo>
                      <a:pt x="17" y="101"/>
                      <a:pt x="17" y="101"/>
                      <a:pt x="17" y="101"/>
                    </a:cubicBezTo>
                    <a:cubicBezTo>
                      <a:pt x="17" y="101"/>
                      <a:pt x="17" y="100"/>
                      <a:pt x="17" y="99"/>
                    </a:cubicBezTo>
                    <a:cubicBezTo>
                      <a:pt x="17" y="99"/>
                      <a:pt x="17" y="99"/>
                      <a:pt x="17" y="99"/>
                    </a:cubicBezTo>
                    <a:cubicBezTo>
                      <a:pt x="18" y="99"/>
                      <a:pt x="18" y="99"/>
                      <a:pt x="18" y="99"/>
                    </a:cubicBezTo>
                    <a:cubicBezTo>
                      <a:pt x="18" y="99"/>
                      <a:pt x="18" y="99"/>
                      <a:pt x="18" y="99"/>
                    </a:cubicBezTo>
                    <a:cubicBezTo>
                      <a:pt x="19" y="99"/>
                      <a:pt x="19" y="99"/>
                      <a:pt x="19" y="99"/>
                    </a:cubicBezTo>
                    <a:cubicBezTo>
                      <a:pt x="20" y="99"/>
                      <a:pt x="21" y="99"/>
                      <a:pt x="22" y="96"/>
                    </a:cubicBezTo>
                    <a:cubicBezTo>
                      <a:pt x="22" y="95"/>
                      <a:pt x="22" y="94"/>
                      <a:pt x="22" y="93"/>
                    </a:cubicBezTo>
                    <a:cubicBezTo>
                      <a:pt x="22" y="92"/>
                      <a:pt x="22" y="92"/>
                      <a:pt x="22" y="92"/>
                    </a:cubicBezTo>
                    <a:cubicBezTo>
                      <a:pt x="22" y="92"/>
                      <a:pt x="22" y="92"/>
                      <a:pt x="22" y="92"/>
                    </a:cubicBezTo>
                    <a:cubicBezTo>
                      <a:pt x="20" y="91"/>
                      <a:pt x="20" y="91"/>
                      <a:pt x="20" y="91"/>
                    </a:cubicBezTo>
                    <a:cubicBezTo>
                      <a:pt x="20" y="91"/>
                      <a:pt x="20" y="91"/>
                      <a:pt x="19" y="91"/>
                    </a:cubicBezTo>
                    <a:cubicBezTo>
                      <a:pt x="19" y="91"/>
                      <a:pt x="18" y="91"/>
                      <a:pt x="18" y="92"/>
                    </a:cubicBezTo>
                    <a:cubicBezTo>
                      <a:pt x="16" y="92"/>
                      <a:pt x="16" y="93"/>
                      <a:pt x="15" y="94"/>
                    </a:cubicBezTo>
                    <a:cubicBezTo>
                      <a:pt x="15" y="94"/>
                      <a:pt x="15" y="94"/>
                      <a:pt x="15" y="94"/>
                    </a:cubicBezTo>
                    <a:cubicBezTo>
                      <a:pt x="15" y="94"/>
                      <a:pt x="15" y="94"/>
                      <a:pt x="15" y="94"/>
                    </a:cubicBezTo>
                    <a:cubicBezTo>
                      <a:pt x="15" y="94"/>
                      <a:pt x="15" y="94"/>
                      <a:pt x="15" y="94"/>
                    </a:cubicBezTo>
                    <a:cubicBezTo>
                      <a:pt x="14" y="94"/>
                      <a:pt x="14" y="94"/>
                      <a:pt x="14" y="94"/>
                    </a:cubicBezTo>
                    <a:cubicBezTo>
                      <a:pt x="14" y="95"/>
                      <a:pt x="14" y="95"/>
                      <a:pt x="14" y="95"/>
                    </a:cubicBezTo>
                    <a:cubicBezTo>
                      <a:pt x="14" y="96"/>
                      <a:pt x="14" y="96"/>
                      <a:pt x="14" y="96"/>
                    </a:cubicBezTo>
                    <a:cubicBezTo>
                      <a:pt x="14" y="96"/>
                      <a:pt x="14" y="96"/>
                      <a:pt x="14" y="96"/>
                    </a:cubicBezTo>
                    <a:cubicBezTo>
                      <a:pt x="13" y="96"/>
                      <a:pt x="13" y="96"/>
                      <a:pt x="13" y="96"/>
                    </a:cubicBezTo>
                    <a:cubicBezTo>
                      <a:pt x="13" y="96"/>
                      <a:pt x="13" y="96"/>
                      <a:pt x="13" y="96"/>
                    </a:cubicBezTo>
                    <a:cubicBezTo>
                      <a:pt x="13" y="96"/>
                      <a:pt x="12" y="97"/>
                      <a:pt x="12" y="97"/>
                    </a:cubicBezTo>
                    <a:cubicBezTo>
                      <a:pt x="11" y="97"/>
                      <a:pt x="11" y="97"/>
                      <a:pt x="11" y="97"/>
                    </a:cubicBezTo>
                    <a:cubicBezTo>
                      <a:pt x="11" y="98"/>
                      <a:pt x="11" y="98"/>
                      <a:pt x="11" y="98"/>
                    </a:cubicBezTo>
                    <a:cubicBezTo>
                      <a:pt x="10" y="98"/>
                      <a:pt x="9" y="99"/>
                      <a:pt x="9" y="100"/>
                    </a:cubicBezTo>
                    <a:cubicBezTo>
                      <a:pt x="9" y="99"/>
                      <a:pt x="9" y="99"/>
                      <a:pt x="9" y="99"/>
                    </a:cubicBezTo>
                    <a:cubicBezTo>
                      <a:pt x="9" y="98"/>
                      <a:pt x="9" y="98"/>
                      <a:pt x="9" y="98"/>
                    </a:cubicBezTo>
                    <a:cubicBezTo>
                      <a:pt x="9" y="97"/>
                      <a:pt x="9" y="97"/>
                      <a:pt x="9" y="97"/>
                    </a:cubicBezTo>
                    <a:cubicBezTo>
                      <a:pt x="9" y="96"/>
                      <a:pt x="8" y="96"/>
                      <a:pt x="8" y="96"/>
                    </a:cubicBezTo>
                    <a:cubicBezTo>
                      <a:pt x="7" y="96"/>
                      <a:pt x="7" y="96"/>
                      <a:pt x="7" y="96"/>
                    </a:cubicBezTo>
                    <a:cubicBezTo>
                      <a:pt x="7" y="96"/>
                      <a:pt x="7" y="96"/>
                      <a:pt x="7" y="96"/>
                    </a:cubicBezTo>
                    <a:cubicBezTo>
                      <a:pt x="7" y="95"/>
                      <a:pt x="7" y="95"/>
                      <a:pt x="7" y="95"/>
                    </a:cubicBezTo>
                    <a:cubicBezTo>
                      <a:pt x="7" y="94"/>
                      <a:pt x="7" y="94"/>
                      <a:pt x="7" y="94"/>
                    </a:cubicBezTo>
                    <a:cubicBezTo>
                      <a:pt x="7" y="93"/>
                      <a:pt x="7" y="93"/>
                      <a:pt x="7" y="93"/>
                    </a:cubicBezTo>
                    <a:cubicBezTo>
                      <a:pt x="8" y="93"/>
                      <a:pt x="8" y="93"/>
                      <a:pt x="8" y="93"/>
                    </a:cubicBezTo>
                    <a:cubicBezTo>
                      <a:pt x="9" y="94"/>
                      <a:pt x="9" y="94"/>
                      <a:pt x="9" y="94"/>
                    </a:cubicBezTo>
                    <a:cubicBezTo>
                      <a:pt x="9" y="92"/>
                      <a:pt x="9" y="92"/>
                      <a:pt x="9" y="92"/>
                    </a:cubicBezTo>
                    <a:cubicBezTo>
                      <a:pt x="9" y="92"/>
                      <a:pt x="9" y="92"/>
                      <a:pt x="9" y="92"/>
                    </a:cubicBezTo>
                    <a:cubicBezTo>
                      <a:pt x="9" y="92"/>
                      <a:pt x="9" y="92"/>
                      <a:pt x="9" y="92"/>
                    </a:cubicBezTo>
                    <a:cubicBezTo>
                      <a:pt x="10" y="92"/>
                      <a:pt x="10" y="92"/>
                      <a:pt x="10" y="92"/>
                    </a:cubicBezTo>
                    <a:cubicBezTo>
                      <a:pt x="10" y="91"/>
                      <a:pt x="10" y="91"/>
                      <a:pt x="10" y="91"/>
                    </a:cubicBezTo>
                    <a:cubicBezTo>
                      <a:pt x="10" y="91"/>
                      <a:pt x="10" y="91"/>
                      <a:pt x="10" y="91"/>
                    </a:cubicBezTo>
                    <a:cubicBezTo>
                      <a:pt x="10" y="90"/>
                      <a:pt x="10" y="89"/>
                      <a:pt x="10" y="89"/>
                    </a:cubicBezTo>
                    <a:cubicBezTo>
                      <a:pt x="10" y="89"/>
                      <a:pt x="10" y="89"/>
                      <a:pt x="10" y="89"/>
                    </a:cubicBezTo>
                    <a:cubicBezTo>
                      <a:pt x="12" y="89"/>
                      <a:pt x="12" y="89"/>
                      <a:pt x="12" y="89"/>
                    </a:cubicBezTo>
                    <a:cubicBezTo>
                      <a:pt x="12" y="88"/>
                      <a:pt x="12" y="88"/>
                      <a:pt x="12" y="88"/>
                    </a:cubicBezTo>
                    <a:cubicBezTo>
                      <a:pt x="12" y="87"/>
                      <a:pt x="12" y="87"/>
                      <a:pt x="12" y="87"/>
                    </a:cubicBezTo>
                    <a:cubicBezTo>
                      <a:pt x="11" y="86"/>
                      <a:pt x="12" y="85"/>
                      <a:pt x="12" y="85"/>
                    </a:cubicBezTo>
                    <a:cubicBezTo>
                      <a:pt x="12" y="85"/>
                      <a:pt x="12" y="85"/>
                      <a:pt x="12" y="85"/>
                    </a:cubicBezTo>
                    <a:cubicBezTo>
                      <a:pt x="13" y="85"/>
                      <a:pt x="13" y="85"/>
                      <a:pt x="13" y="85"/>
                    </a:cubicBezTo>
                    <a:cubicBezTo>
                      <a:pt x="13" y="84"/>
                      <a:pt x="13" y="84"/>
                      <a:pt x="13" y="84"/>
                    </a:cubicBezTo>
                    <a:cubicBezTo>
                      <a:pt x="13" y="83"/>
                      <a:pt x="13" y="83"/>
                      <a:pt x="13" y="83"/>
                    </a:cubicBezTo>
                    <a:cubicBezTo>
                      <a:pt x="13" y="83"/>
                      <a:pt x="13" y="82"/>
                      <a:pt x="13" y="82"/>
                    </a:cubicBezTo>
                    <a:cubicBezTo>
                      <a:pt x="13" y="82"/>
                      <a:pt x="13" y="82"/>
                      <a:pt x="13" y="82"/>
                    </a:cubicBezTo>
                    <a:cubicBezTo>
                      <a:pt x="14" y="82"/>
                      <a:pt x="14" y="82"/>
                      <a:pt x="14" y="82"/>
                    </a:cubicBezTo>
                    <a:cubicBezTo>
                      <a:pt x="14" y="81"/>
                      <a:pt x="14" y="81"/>
                      <a:pt x="14" y="81"/>
                    </a:cubicBezTo>
                    <a:cubicBezTo>
                      <a:pt x="14" y="80"/>
                      <a:pt x="14" y="80"/>
                      <a:pt x="14" y="80"/>
                    </a:cubicBezTo>
                    <a:cubicBezTo>
                      <a:pt x="15" y="79"/>
                      <a:pt x="15" y="79"/>
                      <a:pt x="15" y="79"/>
                    </a:cubicBezTo>
                    <a:cubicBezTo>
                      <a:pt x="15" y="79"/>
                      <a:pt x="15" y="79"/>
                      <a:pt x="15" y="79"/>
                    </a:cubicBezTo>
                    <a:cubicBezTo>
                      <a:pt x="15" y="79"/>
                      <a:pt x="15" y="79"/>
                      <a:pt x="15" y="79"/>
                    </a:cubicBezTo>
                    <a:cubicBezTo>
                      <a:pt x="15" y="79"/>
                      <a:pt x="16" y="79"/>
                      <a:pt x="16" y="78"/>
                    </a:cubicBezTo>
                    <a:cubicBezTo>
                      <a:pt x="16" y="77"/>
                      <a:pt x="16" y="77"/>
                      <a:pt x="16" y="77"/>
                    </a:cubicBezTo>
                    <a:cubicBezTo>
                      <a:pt x="17" y="77"/>
                      <a:pt x="17" y="76"/>
                      <a:pt x="18" y="76"/>
                    </a:cubicBezTo>
                    <a:cubicBezTo>
                      <a:pt x="19" y="75"/>
                      <a:pt x="20" y="74"/>
                      <a:pt x="20" y="73"/>
                    </a:cubicBezTo>
                    <a:cubicBezTo>
                      <a:pt x="20" y="72"/>
                      <a:pt x="20" y="72"/>
                      <a:pt x="20" y="72"/>
                    </a:cubicBezTo>
                    <a:cubicBezTo>
                      <a:pt x="20" y="72"/>
                      <a:pt x="20" y="72"/>
                      <a:pt x="20" y="72"/>
                    </a:cubicBezTo>
                    <a:cubicBezTo>
                      <a:pt x="21" y="72"/>
                      <a:pt x="21" y="72"/>
                      <a:pt x="21" y="72"/>
                    </a:cubicBezTo>
                    <a:cubicBezTo>
                      <a:pt x="22" y="72"/>
                      <a:pt x="22" y="72"/>
                      <a:pt x="22" y="72"/>
                    </a:cubicBezTo>
                    <a:cubicBezTo>
                      <a:pt x="22" y="73"/>
                      <a:pt x="23" y="73"/>
                      <a:pt x="23" y="73"/>
                    </a:cubicBezTo>
                    <a:cubicBezTo>
                      <a:pt x="24" y="73"/>
                      <a:pt x="24" y="73"/>
                      <a:pt x="24" y="73"/>
                    </a:cubicBezTo>
                    <a:cubicBezTo>
                      <a:pt x="25" y="73"/>
                      <a:pt x="26" y="72"/>
                      <a:pt x="27" y="72"/>
                    </a:cubicBezTo>
                    <a:cubicBezTo>
                      <a:pt x="27" y="71"/>
                      <a:pt x="27" y="71"/>
                      <a:pt x="27" y="71"/>
                    </a:cubicBezTo>
                    <a:cubicBezTo>
                      <a:pt x="28" y="71"/>
                      <a:pt x="29" y="70"/>
                      <a:pt x="30" y="70"/>
                    </a:cubicBezTo>
                    <a:cubicBezTo>
                      <a:pt x="30" y="70"/>
                      <a:pt x="30" y="70"/>
                      <a:pt x="30" y="70"/>
                    </a:cubicBezTo>
                    <a:cubicBezTo>
                      <a:pt x="31" y="70"/>
                      <a:pt x="31" y="70"/>
                      <a:pt x="31" y="70"/>
                    </a:cubicBezTo>
                    <a:cubicBezTo>
                      <a:pt x="31" y="70"/>
                      <a:pt x="31" y="70"/>
                      <a:pt x="31" y="70"/>
                    </a:cubicBezTo>
                    <a:cubicBezTo>
                      <a:pt x="32" y="71"/>
                      <a:pt x="33" y="72"/>
                      <a:pt x="33" y="73"/>
                    </a:cubicBezTo>
                    <a:cubicBezTo>
                      <a:pt x="33" y="75"/>
                      <a:pt x="33" y="76"/>
                      <a:pt x="33" y="77"/>
                    </a:cubicBezTo>
                    <a:cubicBezTo>
                      <a:pt x="32" y="77"/>
                      <a:pt x="32" y="77"/>
                      <a:pt x="32" y="77"/>
                    </a:cubicBezTo>
                    <a:cubicBezTo>
                      <a:pt x="31" y="77"/>
                      <a:pt x="31" y="77"/>
                      <a:pt x="31" y="77"/>
                    </a:cubicBezTo>
                    <a:cubicBezTo>
                      <a:pt x="31" y="79"/>
                      <a:pt x="31" y="79"/>
                      <a:pt x="31" y="79"/>
                    </a:cubicBezTo>
                    <a:cubicBezTo>
                      <a:pt x="31" y="80"/>
                      <a:pt x="32" y="80"/>
                      <a:pt x="32" y="80"/>
                    </a:cubicBezTo>
                    <a:cubicBezTo>
                      <a:pt x="32" y="80"/>
                      <a:pt x="32" y="80"/>
                      <a:pt x="32" y="80"/>
                    </a:cubicBezTo>
                    <a:cubicBezTo>
                      <a:pt x="33" y="81"/>
                      <a:pt x="33" y="81"/>
                      <a:pt x="33" y="81"/>
                    </a:cubicBezTo>
                    <a:cubicBezTo>
                      <a:pt x="33" y="81"/>
                      <a:pt x="33" y="81"/>
                      <a:pt x="33" y="81"/>
                    </a:cubicBezTo>
                    <a:cubicBezTo>
                      <a:pt x="32" y="82"/>
                      <a:pt x="32" y="82"/>
                      <a:pt x="32" y="82"/>
                    </a:cubicBezTo>
                    <a:cubicBezTo>
                      <a:pt x="34" y="82"/>
                      <a:pt x="34" y="82"/>
                      <a:pt x="34" y="82"/>
                    </a:cubicBezTo>
                    <a:cubicBezTo>
                      <a:pt x="36" y="82"/>
                      <a:pt x="36" y="79"/>
                      <a:pt x="36" y="78"/>
                    </a:cubicBezTo>
                    <a:cubicBezTo>
                      <a:pt x="36" y="77"/>
                      <a:pt x="36" y="76"/>
                      <a:pt x="36" y="76"/>
                    </a:cubicBezTo>
                    <a:cubicBezTo>
                      <a:pt x="36" y="76"/>
                      <a:pt x="36" y="76"/>
                      <a:pt x="36" y="76"/>
                    </a:cubicBezTo>
                    <a:cubicBezTo>
                      <a:pt x="37" y="76"/>
                      <a:pt x="37" y="76"/>
                      <a:pt x="37" y="76"/>
                    </a:cubicBezTo>
                    <a:cubicBezTo>
                      <a:pt x="37" y="75"/>
                      <a:pt x="37" y="75"/>
                      <a:pt x="37" y="75"/>
                    </a:cubicBezTo>
                    <a:cubicBezTo>
                      <a:pt x="37" y="75"/>
                      <a:pt x="37" y="75"/>
                      <a:pt x="37" y="75"/>
                    </a:cubicBezTo>
                    <a:cubicBezTo>
                      <a:pt x="37" y="74"/>
                      <a:pt x="37" y="73"/>
                      <a:pt x="38" y="73"/>
                    </a:cubicBezTo>
                    <a:cubicBezTo>
                      <a:pt x="38" y="73"/>
                      <a:pt x="38" y="73"/>
                      <a:pt x="38" y="73"/>
                    </a:cubicBezTo>
                    <a:cubicBezTo>
                      <a:pt x="39" y="73"/>
                      <a:pt x="39" y="73"/>
                      <a:pt x="39" y="73"/>
                    </a:cubicBezTo>
                    <a:cubicBezTo>
                      <a:pt x="39" y="72"/>
                      <a:pt x="39" y="72"/>
                      <a:pt x="39" y="72"/>
                    </a:cubicBezTo>
                    <a:cubicBezTo>
                      <a:pt x="39" y="72"/>
                      <a:pt x="39" y="72"/>
                      <a:pt x="39" y="72"/>
                    </a:cubicBezTo>
                    <a:cubicBezTo>
                      <a:pt x="39" y="70"/>
                      <a:pt x="39" y="69"/>
                      <a:pt x="39" y="69"/>
                    </a:cubicBezTo>
                    <a:cubicBezTo>
                      <a:pt x="39" y="69"/>
                      <a:pt x="39" y="69"/>
                      <a:pt x="39" y="69"/>
                    </a:cubicBezTo>
                    <a:cubicBezTo>
                      <a:pt x="39" y="69"/>
                      <a:pt x="39" y="69"/>
                      <a:pt x="39" y="69"/>
                    </a:cubicBezTo>
                    <a:cubicBezTo>
                      <a:pt x="39" y="69"/>
                      <a:pt x="39" y="69"/>
                      <a:pt x="39" y="69"/>
                    </a:cubicBezTo>
                    <a:cubicBezTo>
                      <a:pt x="40" y="69"/>
                      <a:pt x="40" y="69"/>
                      <a:pt x="40" y="69"/>
                    </a:cubicBezTo>
                    <a:cubicBezTo>
                      <a:pt x="40" y="69"/>
                      <a:pt x="40" y="69"/>
                      <a:pt x="40" y="69"/>
                    </a:cubicBezTo>
                    <a:cubicBezTo>
                      <a:pt x="41" y="69"/>
                      <a:pt x="42" y="69"/>
                      <a:pt x="42" y="68"/>
                    </a:cubicBezTo>
                    <a:cubicBezTo>
                      <a:pt x="42" y="68"/>
                      <a:pt x="42" y="68"/>
                      <a:pt x="42" y="68"/>
                    </a:cubicBezTo>
                    <a:cubicBezTo>
                      <a:pt x="42" y="68"/>
                      <a:pt x="43" y="67"/>
                      <a:pt x="43" y="67"/>
                    </a:cubicBezTo>
                    <a:cubicBezTo>
                      <a:pt x="44" y="68"/>
                      <a:pt x="44" y="68"/>
                      <a:pt x="44" y="68"/>
                    </a:cubicBezTo>
                    <a:cubicBezTo>
                      <a:pt x="45" y="68"/>
                      <a:pt x="45" y="68"/>
                      <a:pt x="45" y="68"/>
                    </a:cubicBezTo>
                    <a:cubicBezTo>
                      <a:pt x="45" y="67"/>
                      <a:pt x="45" y="67"/>
                      <a:pt x="45" y="67"/>
                    </a:cubicBezTo>
                    <a:cubicBezTo>
                      <a:pt x="45" y="66"/>
                      <a:pt x="45" y="66"/>
                      <a:pt x="45" y="66"/>
                    </a:cubicBezTo>
                    <a:cubicBezTo>
                      <a:pt x="45" y="66"/>
                      <a:pt x="45" y="65"/>
                      <a:pt x="44" y="64"/>
                    </a:cubicBezTo>
                    <a:cubicBezTo>
                      <a:pt x="43" y="64"/>
                      <a:pt x="43" y="64"/>
                      <a:pt x="43" y="64"/>
                    </a:cubicBezTo>
                    <a:cubicBezTo>
                      <a:pt x="43" y="63"/>
                      <a:pt x="43" y="63"/>
                      <a:pt x="43" y="63"/>
                    </a:cubicBezTo>
                    <a:cubicBezTo>
                      <a:pt x="43" y="63"/>
                      <a:pt x="43" y="63"/>
                      <a:pt x="43" y="63"/>
                    </a:cubicBezTo>
                    <a:cubicBezTo>
                      <a:pt x="45" y="63"/>
                      <a:pt x="45" y="63"/>
                      <a:pt x="45" y="63"/>
                    </a:cubicBezTo>
                    <a:cubicBezTo>
                      <a:pt x="45" y="63"/>
                      <a:pt x="45" y="63"/>
                      <a:pt x="45" y="63"/>
                    </a:cubicBezTo>
                    <a:cubicBezTo>
                      <a:pt x="46" y="63"/>
                      <a:pt x="46" y="63"/>
                      <a:pt x="46" y="63"/>
                    </a:cubicBezTo>
                    <a:cubicBezTo>
                      <a:pt x="47" y="63"/>
                      <a:pt x="47" y="63"/>
                      <a:pt x="47" y="62"/>
                    </a:cubicBezTo>
                    <a:cubicBezTo>
                      <a:pt x="48" y="62"/>
                      <a:pt x="48" y="61"/>
                      <a:pt x="49" y="60"/>
                    </a:cubicBezTo>
                    <a:cubicBezTo>
                      <a:pt x="50" y="60"/>
                      <a:pt x="50" y="59"/>
                      <a:pt x="51" y="59"/>
                    </a:cubicBezTo>
                    <a:cubicBezTo>
                      <a:pt x="52" y="59"/>
                      <a:pt x="52" y="59"/>
                      <a:pt x="52" y="59"/>
                    </a:cubicBezTo>
                    <a:cubicBezTo>
                      <a:pt x="52" y="59"/>
                      <a:pt x="53" y="59"/>
                      <a:pt x="53" y="58"/>
                    </a:cubicBezTo>
                    <a:cubicBezTo>
                      <a:pt x="53" y="58"/>
                      <a:pt x="53" y="58"/>
                      <a:pt x="53" y="58"/>
                    </a:cubicBezTo>
                    <a:cubicBezTo>
                      <a:pt x="54" y="58"/>
                      <a:pt x="54" y="57"/>
                      <a:pt x="54" y="57"/>
                    </a:cubicBezTo>
                    <a:cubicBezTo>
                      <a:pt x="55" y="56"/>
                      <a:pt x="55" y="56"/>
                      <a:pt x="55" y="56"/>
                    </a:cubicBezTo>
                    <a:cubicBezTo>
                      <a:pt x="55" y="56"/>
                      <a:pt x="55" y="56"/>
                      <a:pt x="55" y="56"/>
                    </a:cubicBezTo>
                    <a:cubicBezTo>
                      <a:pt x="56" y="56"/>
                      <a:pt x="56" y="56"/>
                      <a:pt x="56" y="55"/>
                    </a:cubicBezTo>
                    <a:cubicBezTo>
                      <a:pt x="56" y="54"/>
                      <a:pt x="56" y="54"/>
                      <a:pt x="56" y="54"/>
                    </a:cubicBezTo>
                    <a:cubicBezTo>
                      <a:pt x="56" y="52"/>
                      <a:pt x="56" y="52"/>
                      <a:pt x="56" y="52"/>
                    </a:cubicBezTo>
                    <a:cubicBezTo>
                      <a:pt x="56" y="52"/>
                      <a:pt x="57" y="52"/>
                      <a:pt x="57" y="51"/>
                    </a:cubicBezTo>
                    <a:cubicBezTo>
                      <a:pt x="58" y="50"/>
                      <a:pt x="59" y="48"/>
                      <a:pt x="61" y="47"/>
                    </a:cubicBezTo>
                    <a:cubicBezTo>
                      <a:pt x="61" y="47"/>
                      <a:pt x="61" y="47"/>
                      <a:pt x="61" y="47"/>
                    </a:cubicBezTo>
                    <a:cubicBezTo>
                      <a:pt x="62" y="47"/>
                      <a:pt x="62" y="47"/>
                      <a:pt x="62" y="47"/>
                    </a:cubicBezTo>
                    <a:cubicBezTo>
                      <a:pt x="63" y="47"/>
                      <a:pt x="63" y="47"/>
                      <a:pt x="63" y="46"/>
                    </a:cubicBezTo>
                    <a:cubicBezTo>
                      <a:pt x="63" y="46"/>
                      <a:pt x="63" y="46"/>
                      <a:pt x="63" y="46"/>
                    </a:cubicBezTo>
                    <a:cubicBezTo>
                      <a:pt x="63" y="46"/>
                      <a:pt x="63" y="46"/>
                      <a:pt x="63" y="46"/>
                    </a:cubicBezTo>
                    <a:cubicBezTo>
                      <a:pt x="64" y="46"/>
                      <a:pt x="64" y="46"/>
                      <a:pt x="64" y="46"/>
                    </a:cubicBezTo>
                    <a:cubicBezTo>
                      <a:pt x="64" y="46"/>
                      <a:pt x="64" y="46"/>
                      <a:pt x="64" y="46"/>
                    </a:cubicBezTo>
                    <a:cubicBezTo>
                      <a:pt x="66" y="46"/>
                      <a:pt x="66" y="46"/>
                      <a:pt x="66" y="46"/>
                    </a:cubicBezTo>
                    <a:cubicBezTo>
                      <a:pt x="67" y="46"/>
                      <a:pt x="68" y="45"/>
                      <a:pt x="68" y="45"/>
                    </a:cubicBezTo>
                    <a:cubicBezTo>
                      <a:pt x="68" y="45"/>
                      <a:pt x="68" y="45"/>
                      <a:pt x="68" y="45"/>
                    </a:cubicBezTo>
                    <a:cubicBezTo>
                      <a:pt x="68" y="45"/>
                      <a:pt x="68" y="45"/>
                      <a:pt x="68" y="45"/>
                    </a:cubicBezTo>
                    <a:cubicBezTo>
                      <a:pt x="69" y="44"/>
                      <a:pt x="69" y="44"/>
                      <a:pt x="69" y="44"/>
                    </a:cubicBezTo>
                    <a:cubicBezTo>
                      <a:pt x="69" y="43"/>
                      <a:pt x="69" y="42"/>
                      <a:pt x="69" y="42"/>
                    </a:cubicBezTo>
                    <a:cubicBezTo>
                      <a:pt x="69" y="41"/>
                      <a:pt x="69" y="41"/>
                      <a:pt x="69" y="41"/>
                    </a:cubicBezTo>
                    <a:cubicBezTo>
                      <a:pt x="69" y="40"/>
                      <a:pt x="69" y="40"/>
                      <a:pt x="69" y="40"/>
                    </a:cubicBezTo>
                    <a:cubicBezTo>
                      <a:pt x="70" y="40"/>
                      <a:pt x="70" y="40"/>
                      <a:pt x="70" y="40"/>
                    </a:cubicBezTo>
                    <a:cubicBezTo>
                      <a:pt x="70" y="39"/>
                      <a:pt x="70" y="39"/>
                      <a:pt x="70" y="39"/>
                    </a:cubicBezTo>
                    <a:cubicBezTo>
                      <a:pt x="70" y="39"/>
                      <a:pt x="71" y="39"/>
                      <a:pt x="71" y="39"/>
                    </a:cubicBezTo>
                    <a:cubicBezTo>
                      <a:pt x="71" y="39"/>
                      <a:pt x="71" y="39"/>
                      <a:pt x="71" y="39"/>
                    </a:cubicBezTo>
                    <a:cubicBezTo>
                      <a:pt x="72" y="39"/>
                      <a:pt x="72" y="39"/>
                      <a:pt x="72" y="39"/>
                    </a:cubicBezTo>
                    <a:cubicBezTo>
                      <a:pt x="72" y="37"/>
                      <a:pt x="72" y="37"/>
                      <a:pt x="72" y="37"/>
                    </a:cubicBezTo>
                    <a:cubicBezTo>
                      <a:pt x="72" y="37"/>
                      <a:pt x="72" y="37"/>
                      <a:pt x="72" y="37"/>
                    </a:cubicBezTo>
                    <a:cubicBezTo>
                      <a:pt x="73" y="37"/>
                      <a:pt x="73" y="37"/>
                      <a:pt x="73" y="37"/>
                    </a:cubicBezTo>
                    <a:cubicBezTo>
                      <a:pt x="74" y="37"/>
                      <a:pt x="74" y="37"/>
                      <a:pt x="74" y="37"/>
                    </a:cubicBezTo>
                    <a:cubicBezTo>
                      <a:pt x="75" y="37"/>
                      <a:pt x="75" y="37"/>
                      <a:pt x="75" y="37"/>
                    </a:cubicBezTo>
                    <a:cubicBezTo>
                      <a:pt x="75" y="36"/>
                      <a:pt x="75" y="36"/>
                      <a:pt x="75" y="36"/>
                    </a:cubicBezTo>
                    <a:cubicBezTo>
                      <a:pt x="75" y="36"/>
                      <a:pt x="75" y="36"/>
                      <a:pt x="75" y="36"/>
                    </a:cubicBezTo>
                    <a:cubicBezTo>
                      <a:pt x="75" y="36"/>
                      <a:pt x="75" y="36"/>
                      <a:pt x="75" y="36"/>
                    </a:cubicBezTo>
                    <a:cubicBezTo>
                      <a:pt x="76" y="36"/>
                      <a:pt x="76" y="36"/>
                      <a:pt x="76" y="36"/>
                    </a:cubicBezTo>
                    <a:cubicBezTo>
                      <a:pt x="77" y="36"/>
                      <a:pt x="78" y="35"/>
                      <a:pt x="78" y="35"/>
                    </a:cubicBezTo>
                    <a:cubicBezTo>
                      <a:pt x="78" y="34"/>
                      <a:pt x="78" y="34"/>
                      <a:pt x="78" y="34"/>
                    </a:cubicBezTo>
                    <a:cubicBezTo>
                      <a:pt x="78" y="35"/>
                      <a:pt x="78" y="35"/>
                      <a:pt x="78" y="35"/>
                    </a:cubicBezTo>
                    <a:cubicBezTo>
                      <a:pt x="78" y="35"/>
                      <a:pt x="78" y="35"/>
                      <a:pt x="78" y="35"/>
                    </a:cubicBezTo>
                    <a:cubicBezTo>
                      <a:pt x="80" y="35"/>
                      <a:pt x="80" y="35"/>
                      <a:pt x="80" y="35"/>
                    </a:cubicBezTo>
                    <a:cubicBezTo>
                      <a:pt x="81" y="35"/>
                      <a:pt x="81" y="35"/>
                      <a:pt x="81" y="35"/>
                    </a:cubicBezTo>
                    <a:cubicBezTo>
                      <a:pt x="81" y="35"/>
                      <a:pt x="82" y="34"/>
                      <a:pt x="82" y="34"/>
                    </a:cubicBezTo>
                    <a:cubicBezTo>
                      <a:pt x="82" y="33"/>
                      <a:pt x="82" y="33"/>
                      <a:pt x="82" y="33"/>
                    </a:cubicBezTo>
                    <a:cubicBezTo>
                      <a:pt x="83" y="33"/>
                      <a:pt x="83" y="32"/>
                      <a:pt x="83" y="31"/>
                    </a:cubicBezTo>
                    <a:cubicBezTo>
                      <a:pt x="83" y="30"/>
                      <a:pt x="83" y="30"/>
                      <a:pt x="83" y="30"/>
                    </a:cubicBezTo>
                    <a:cubicBezTo>
                      <a:pt x="80" y="30"/>
                      <a:pt x="80" y="30"/>
                      <a:pt x="80" y="30"/>
                    </a:cubicBezTo>
                    <a:cubicBezTo>
                      <a:pt x="79" y="30"/>
                      <a:pt x="79" y="30"/>
                      <a:pt x="79" y="31"/>
                    </a:cubicBezTo>
                    <a:cubicBezTo>
                      <a:pt x="78" y="31"/>
                      <a:pt x="78" y="31"/>
                      <a:pt x="78" y="31"/>
                    </a:cubicBezTo>
                    <a:cubicBezTo>
                      <a:pt x="78" y="31"/>
                      <a:pt x="78" y="31"/>
                      <a:pt x="78" y="31"/>
                    </a:cubicBezTo>
                    <a:cubicBezTo>
                      <a:pt x="77" y="31"/>
                      <a:pt x="77" y="31"/>
                      <a:pt x="77" y="31"/>
                    </a:cubicBezTo>
                    <a:cubicBezTo>
                      <a:pt x="76" y="30"/>
                      <a:pt x="76" y="30"/>
                      <a:pt x="76" y="30"/>
                    </a:cubicBezTo>
                    <a:cubicBezTo>
                      <a:pt x="76" y="30"/>
                      <a:pt x="76" y="30"/>
                      <a:pt x="76" y="30"/>
                    </a:cubicBezTo>
                    <a:cubicBezTo>
                      <a:pt x="77" y="30"/>
                      <a:pt x="77" y="30"/>
                      <a:pt x="77" y="30"/>
                    </a:cubicBezTo>
                    <a:cubicBezTo>
                      <a:pt x="78" y="30"/>
                      <a:pt x="78" y="30"/>
                      <a:pt x="78" y="30"/>
                    </a:cubicBezTo>
                    <a:cubicBezTo>
                      <a:pt x="78" y="29"/>
                      <a:pt x="78" y="29"/>
                      <a:pt x="78" y="29"/>
                    </a:cubicBezTo>
                    <a:cubicBezTo>
                      <a:pt x="78" y="29"/>
                      <a:pt x="78" y="29"/>
                      <a:pt x="78" y="29"/>
                    </a:cubicBezTo>
                    <a:cubicBezTo>
                      <a:pt x="79" y="29"/>
                      <a:pt x="79" y="29"/>
                      <a:pt x="79" y="29"/>
                    </a:cubicBezTo>
                    <a:cubicBezTo>
                      <a:pt x="80" y="29"/>
                      <a:pt x="80" y="29"/>
                      <a:pt x="80" y="29"/>
                    </a:cubicBezTo>
                    <a:cubicBezTo>
                      <a:pt x="80" y="29"/>
                      <a:pt x="80" y="29"/>
                      <a:pt x="80" y="29"/>
                    </a:cubicBezTo>
                    <a:cubicBezTo>
                      <a:pt x="81" y="27"/>
                      <a:pt x="81" y="27"/>
                      <a:pt x="81" y="27"/>
                    </a:cubicBezTo>
                    <a:cubicBezTo>
                      <a:pt x="81" y="27"/>
                      <a:pt x="81" y="27"/>
                      <a:pt x="81" y="27"/>
                    </a:cubicBezTo>
                    <a:cubicBezTo>
                      <a:pt x="82" y="27"/>
                      <a:pt x="82" y="27"/>
                      <a:pt x="82" y="27"/>
                    </a:cubicBezTo>
                    <a:cubicBezTo>
                      <a:pt x="82" y="27"/>
                      <a:pt x="82" y="27"/>
                      <a:pt x="82" y="27"/>
                    </a:cubicBezTo>
                    <a:cubicBezTo>
                      <a:pt x="93" y="27"/>
                      <a:pt x="93" y="27"/>
                      <a:pt x="93" y="27"/>
                    </a:cubicBezTo>
                    <a:cubicBezTo>
                      <a:pt x="93" y="27"/>
                      <a:pt x="93" y="27"/>
                      <a:pt x="93" y="27"/>
                    </a:cubicBezTo>
                    <a:cubicBezTo>
                      <a:pt x="93" y="26"/>
                      <a:pt x="93" y="26"/>
                      <a:pt x="93" y="26"/>
                    </a:cubicBezTo>
                    <a:cubicBezTo>
                      <a:pt x="94" y="26"/>
                      <a:pt x="94" y="26"/>
                      <a:pt x="94" y="26"/>
                    </a:cubicBezTo>
                    <a:cubicBezTo>
                      <a:pt x="95" y="26"/>
                      <a:pt x="95" y="26"/>
                      <a:pt x="95" y="26"/>
                    </a:cubicBezTo>
                    <a:cubicBezTo>
                      <a:pt x="95" y="25"/>
                      <a:pt x="95" y="25"/>
                      <a:pt x="95" y="25"/>
                    </a:cubicBezTo>
                    <a:cubicBezTo>
                      <a:pt x="95" y="25"/>
                      <a:pt x="95" y="25"/>
                      <a:pt x="95" y="25"/>
                    </a:cubicBezTo>
                    <a:cubicBezTo>
                      <a:pt x="95" y="25"/>
                      <a:pt x="95" y="25"/>
                      <a:pt x="95" y="25"/>
                    </a:cubicBezTo>
                    <a:cubicBezTo>
                      <a:pt x="96" y="24"/>
                      <a:pt x="96" y="24"/>
                      <a:pt x="96" y="24"/>
                    </a:cubicBezTo>
                    <a:cubicBezTo>
                      <a:pt x="96" y="23"/>
                      <a:pt x="96" y="23"/>
                      <a:pt x="96" y="23"/>
                    </a:cubicBezTo>
                    <a:cubicBezTo>
                      <a:pt x="97" y="23"/>
                      <a:pt x="97" y="23"/>
                      <a:pt x="97" y="23"/>
                    </a:cubicBezTo>
                    <a:cubicBezTo>
                      <a:pt x="97" y="23"/>
                      <a:pt x="97" y="23"/>
                      <a:pt x="98" y="23"/>
                    </a:cubicBezTo>
                    <a:cubicBezTo>
                      <a:pt x="98" y="23"/>
                      <a:pt x="99" y="23"/>
                      <a:pt x="99" y="23"/>
                    </a:cubicBezTo>
                    <a:cubicBezTo>
                      <a:pt x="100" y="23"/>
                      <a:pt x="100" y="23"/>
                      <a:pt x="101" y="23"/>
                    </a:cubicBezTo>
                    <a:cubicBezTo>
                      <a:pt x="101" y="23"/>
                      <a:pt x="101" y="23"/>
                      <a:pt x="101" y="23"/>
                    </a:cubicBezTo>
                    <a:cubicBezTo>
                      <a:pt x="101" y="23"/>
                      <a:pt x="101" y="23"/>
                      <a:pt x="101" y="23"/>
                    </a:cubicBezTo>
                    <a:cubicBezTo>
                      <a:pt x="102" y="23"/>
                      <a:pt x="102" y="23"/>
                      <a:pt x="102" y="23"/>
                    </a:cubicBezTo>
                    <a:cubicBezTo>
                      <a:pt x="103" y="23"/>
                      <a:pt x="103" y="22"/>
                      <a:pt x="103" y="22"/>
                    </a:cubicBezTo>
                    <a:cubicBezTo>
                      <a:pt x="104" y="21"/>
                      <a:pt x="104" y="21"/>
                      <a:pt x="104" y="20"/>
                    </a:cubicBezTo>
                    <a:cubicBezTo>
                      <a:pt x="103" y="19"/>
                      <a:pt x="103" y="18"/>
                      <a:pt x="103" y="18"/>
                    </a:cubicBezTo>
                    <a:cubicBezTo>
                      <a:pt x="103" y="18"/>
                      <a:pt x="103" y="18"/>
                      <a:pt x="103" y="18"/>
                    </a:cubicBezTo>
                    <a:cubicBezTo>
                      <a:pt x="102" y="17"/>
                      <a:pt x="102" y="17"/>
                      <a:pt x="102" y="16"/>
                    </a:cubicBezTo>
                    <a:cubicBezTo>
                      <a:pt x="102" y="11"/>
                      <a:pt x="102" y="11"/>
                      <a:pt x="102" y="11"/>
                    </a:cubicBezTo>
                    <a:cubicBezTo>
                      <a:pt x="101" y="11"/>
                      <a:pt x="101" y="11"/>
                      <a:pt x="101" y="11"/>
                    </a:cubicBezTo>
                    <a:cubicBezTo>
                      <a:pt x="100" y="11"/>
                      <a:pt x="100" y="12"/>
                      <a:pt x="99" y="12"/>
                    </a:cubicBezTo>
                    <a:cubicBezTo>
                      <a:pt x="99" y="12"/>
                      <a:pt x="99" y="12"/>
                      <a:pt x="99" y="12"/>
                    </a:cubicBezTo>
                    <a:cubicBezTo>
                      <a:pt x="98" y="13"/>
                      <a:pt x="98" y="13"/>
                      <a:pt x="98" y="13"/>
                    </a:cubicBezTo>
                    <a:cubicBezTo>
                      <a:pt x="97" y="12"/>
                      <a:pt x="97" y="12"/>
                      <a:pt x="97" y="12"/>
                    </a:cubicBezTo>
                    <a:cubicBezTo>
                      <a:pt x="97" y="12"/>
                      <a:pt x="97" y="12"/>
                      <a:pt x="97" y="12"/>
                    </a:cubicBezTo>
                    <a:cubicBezTo>
                      <a:pt x="96" y="12"/>
                      <a:pt x="96" y="12"/>
                      <a:pt x="96" y="12"/>
                    </a:cubicBezTo>
                    <a:cubicBezTo>
                      <a:pt x="96" y="12"/>
                      <a:pt x="96" y="12"/>
                      <a:pt x="96" y="12"/>
                    </a:cubicBezTo>
                    <a:cubicBezTo>
                      <a:pt x="97" y="12"/>
                      <a:pt x="97" y="12"/>
                      <a:pt x="97" y="12"/>
                    </a:cubicBezTo>
                    <a:cubicBezTo>
                      <a:pt x="98" y="12"/>
                      <a:pt x="98" y="12"/>
                      <a:pt x="98" y="12"/>
                    </a:cubicBezTo>
                    <a:cubicBezTo>
                      <a:pt x="98" y="10"/>
                      <a:pt x="98" y="10"/>
                      <a:pt x="98" y="10"/>
                    </a:cubicBezTo>
                    <a:cubicBezTo>
                      <a:pt x="98" y="9"/>
                      <a:pt x="97" y="8"/>
                      <a:pt x="96" y="8"/>
                    </a:cubicBezTo>
                    <a:cubicBezTo>
                      <a:pt x="96" y="8"/>
                      <a:pt x="96" y="8"/>
                      <a:pt x="96" y="8"/>
                    </a:cubicBezTo>
                    <a:cubicBezTo>
                      <a:pt x="96" y="8"/>
                      <a:pt x="96" y="8"/>
                      <a:pt x="96" y="8"/>
                    </a:cubicBezTo>
                    <a:cubicBezTo>
                      <a:pt x="90" y="8"/>
                      <a:pt x="90" y="8"/>
                      <a:pt x="90" y="8"/>
                    </a:cubicBezTo>
                    <a:cubicBezTo>
                      <a:pt x="89" y="8"/>
                      <a:pt x="89" y="9"/>
                      <a:pt x="88" y="9"/>
                    </a:cubicBezTo>
                    <a:cubicBezTo>
                      <a:pt x="88" y="10"/>
                      <a:pt x="88" y="11"/>
                      <a:pt x="87" y="11"/>
                    </a:cubicBezTo>
                    <a:cubicBezTo>
                      <a:pt x="87" y="11"/>
                      <a:pt x="86" y="11"/>
                      <a:pt x="86" y="11"/>
                    </a:cubicBezTo>
                    <a:cubicBezTo>
                      <a:pt x="85" y="11"/>
                      <a:pt x="85" y="11"/>
                      <a:pt x="85" y="11"/>
                    </a:cubicBezTo>
                    <a:cubicBezTo>
                      <a:pt x="85" y="11"/>
                      <a:pt x="85" y="11"/>
                      <a:pt x="85" y="11"/>
                    </a:cubicBezTo>
                    <a:cubicBezTo>
                      <a:pt x="81" y="11"/>
                      <a:pt x="81" y="11"/>
                      <a:pt x="81" y="11"/>
                    </a:cubicBezTo>
                    <a:cubicBezTo>
                      <a:pt x="81" y="12"/>
                      <a:pt x="81" y="12"/>
                      <a:pt x="81" y="12"/>
                    </a:cubicBezTo>
                    <a:cubicBezTo>
                      <a:pt x="81" y="13"/>
                      <a:pt x="81" y="13"/>
                      <a:pt x="81" y="13"/>
                    </a:cubicBezTo>
                    <a:cubicBezTo>
                      <a:pt x="82" y="14"/>
                      <a:pt x="82" y="15"/>
                      <a:pt x="81" y="15"/>
                    </a:cubicBezTo>
                    <a:cubicBezTo>
                      <a:pt x="81" y="15"/>
                      <a:pt x="81" y="15"/>
                      <a:pt x="81" y="15"/>
                    </a:cubicBezTo>
                    <a:cubicBezTo>
                      <a:pt x="80" y="16"/>
                      <a:pt x="80" y="16"/>
                      <a:pt x="80" y="17"/>
                    </a:cubicBezTo>
                    <a:cubicBezTo>
                      <a:pt x="80" y="17"/>
                      <a:pt x="80" y="17"/>
                      <a:pt x="80" y="17"/>
                    </a:cubicBezTo>
                    <a:cubicBezTo>
                      <a:pt x="80" y="18"/>
                      <a:pt x="80" y="18"/>
                      <a:pt x="80" y="18"/>
                    </a:cubicBezTo>
                    <a:cubicBezTo>
                      <a:pt x="79" y="18"/>
                      <a:pt x="79" y="18"/>
                      <a:pt x="79" y="18"/>
                    </a:cubicBezTo>
                    <a:cubicBezTo>
                      <a:pt x="79" y="18"/>
                      <a:pt x="79" y="18"/>
                      <a:pt x="79" y="18"/>
                    </a:cubicBezTo>
                    <a:cubicBezTo>
                      <a:pt x="78" y="18"/>
                      <a:pt x="77" y="19"/>
                      <a:pt x="76" y="19"/>
                    </a:cubicBezTo>
                    <a:cubicBezTo>
                      <a:pt x="75" y="20"/>
                      <a:pt x="75" y="20"/>
                      <a:pt x="75" y="20"/>
                    </a:cubicBezTo>
                    <a:cubicBezTo>
                      <a:pt x="75" y="21"/>
                      <a:pt x="74" y="21"/>
                      <a:pt x="74" y="21"/>
                    </a:cubicBezTo>
                    <a:cubicBezTo>
                      <a:pt x="73" y="21"/>
                      <a:pt x="73" y="22"/>
                      <a:pt x="73" y="23"/>
                    </a:cubicBezTo>
                    <a:cubicBezTo>
                      <a:pt x="73" y="23"/>
                      <a:pt x="73" y="23"/>
                      <a:pt x="73" y="23"/>
                    </a:cubicBezTo>
                    <a:cubicBezTo>
                      <a:pt x="72" y="23"/>
                      <a:pt x="72" y="23"/>
                      <a:pt x="72" y="23"/>
                    </a:cubicBezTo>
                    <a:cubicBezTo>
                      <a:pt x="72" y="23"/>
                      <a:pt x="72" y="23"/>
                      <a:pt x="72" y="23"/>
                    </a:cubicBezTo>
                    <a:cubicBezTo>
                      <a:pt x="72" y="23"/>
                      <a:pt x="72" y="23"/>
                      <a:pt x="72" y="23"/>
                    </a:cubicBezTo>
                    <a:cubicBezTo>
                      <a:pt x="72" y="22"/>
                      <a:pt x="72" y="22"/>
                      <a:pt x="72" y="22"/>
                    </a:cubicBezTo>
                    <a:cubicBezTo>
                      <a:pt x="72" y="22"/>
                      <a:pt x="73" y="22"/>
                      <a:pt x="73" y="21"/>
                    </a:cubicBezTo>
                    <a:cubicBezTo>
                      <a:pt x="73" y="20"/>
                      <a:pt x="73" y="19"/>
                      <a:pt x="72" y="18"/>
                    </a:cubicBezTo>
                    <a:cubicBezTo>
                      <a:pt x="72" y="18"/>
                      <a:pt x="72" y="18"/>
                      <a:pt x="72" y="18"/>
                    </a:cubicBezTo>
                    <a:cubicBezTo>
                      <a:pt x="72" y="17"/>
                      <a:pt x="72" y="17"/>
                      <a:pt x="72" y="17"/>
                    </a:cubicBezTo>
                    <a:cubicBezTo>
                      <a:pt x="72" y="17"/>
                      <a:pt x="72" y="16"/>
                      <a:pt x="72" y="16"/>
                    </a:cubicBezTo>
                    <a:cubicBezTo>
                      <a:pt x="72" y="16"/>
                      <a:pt x="72" y="16"/>
                      <a:pt x="72" y="16"/>
                    </a:cubicBezTo>
                    <a:cubicBezTo>
                      <a:pt x="73" y="16"/>
                      <a:pt x="73" y="16"/>
                      <a:pt x="73" y="16"/>
                    </a:cubicBezTo>
                    <a:cubicBezTo>
                      <a:pt x="73" y="14"/>
                      <a:pt x="73" y="14"/>
                      <a:pt x="73" y="14"/>
                    </a:cubicBezTo>
                    <a:cubicBezTo>
                      <a:pt x="73" y="14"/>
                      <a:pt x="73" y="14"/>
                      <a:pt x="73" y="14"/>
                    </a:cubicBezTo>
                    <a:cubicBezTo>
                      <a:pt x="74" y="14"/>
                      <a:pt x="74" y="14"/>
                      <a:pt x="74" y="14"/>
                    </a:cubicBezTo>
                    <a:cubicBezTo>
                      <a:pt x="75" y="14"/>
                      <a:pt x="75" y="13"/>
                      <a:pt x="75" y="13"/>
                    </a:cubicBezTo>
                    <a:cubicBezTo>
                      <a:pt x="75" y="13"/>
                      <a:pt x="75" y="13"/>
                      <a:pt x="75" y="13"/>
                    </a:cubicBezTo>
                    <a:cubicBezTo>
                      <a:pt x="75" y="11"/>
                      <a:pt x="75" y="11"/>
                      <a:pt x="75" y="11"/>
                    </a:cubicBezTo>
                    <a:cubicBezTo>
                      <a:pt x="75" y="10"/>
                      <a:pt x="75" y="10"/>
                      <a:pt x="75" y="10"/>
                    </a:cubicBezTo>
                    <a:cubicBezTo>
                      <a:pt x="75" y="10"/>
                      <a:pt x="75" y="10"/>
                      <a:pt x="75" y="10"/>
                    </a:cubicBezTo>
                    <a:cubicBezTo>
                      <a:pt x="76" y="10"/>
                      <a:pt x="76" y="10"/>
                      <a:pt x="76" y="10"/>
                    </a:cubicBezTo>
                    <a:cubicBezTo>
                      <a:pt x="76" y="9"/>
                      <a:pt x="76" y="9"/>
                      <a:pt x="76" y="9"/>
                    </a:cubicBezTo>
                    <a:cubicBezTo>
                      <a:pt x="76" y="9"/>
                      <a:pt x="76" y="9"/>
                      <a:pt x="76" y="9"/>
                    </a:cubicBezTo>
                    <a:cubicBezTo>
                      <a:pt x="76" y="9"/>
                      <a:pt x="76" y="9"/>
                      <a:pt x="76" y="9"/>
                    </a:cubicBezTo>
                    <a:cubicBezTo>
                      <a:pt x="76" y="9"/>
                      <a:pt x="76" y="9"/>
                      <a:pt x="76" y="9"/>
                    </a:cubicBezTo>
                    <a:cubicBezTo>
                      <a:pt x="77" y="9"/>
                      <a:pt x="77" y="9"/>
                      <a:pt x="77" y="9"/>
                    </a:cubicBezTo>
                    <a:cubicBezTo>
                      <a:pt x="80" y="9"/>
                      <a:pt x="80" y="9"/>
                      <a:pt x="80" y="9"/>
                    </a:cubicBezTo>
                    <a:cubicBezTo>
                      <a:pt x="80" y="9"/>
                      <a:pt x="80" y="9"/>
                      <a:pt x="80" y="9"/>
                    </a:cubicBezTo>
                    <a:cubicBezTo>
                      <a:pt x="80" y="9"/>
                      <a:pt x="80" y="9"/>
                      <a:pt x="80" y="9"/>
                    </a:cubicBezTo>
                    <a:cubicBezTo>
                      <a:pt x="81" y="9"/>
                      <a:pt x="82" y="8"/>
                      <a:pt x="82" y="8"/>
                    </a:cubicBezTo>
                    <a:cubicBezTo>
                      <a:pt x="82" y="7"/>
                      <a:pt x="82" y="7"/>
                      <a:pt x="82" y="7"/>
                    </a:cubicBezTo>
                    <a:cubicBezTo>
                      <a:pt x="83" y="7"/>
                      <a:pt x="83" y="7"/>
                      <a:pt x="83" y="7"/>
                    </a:cubicBezTo>
                    <a:cubicBezTo>
                      <a:pt x="85" y="7"/>
                      <a:pt x="85" y="7"/>
                      <a:pt x="85" y="7"/>
                    </a:cubicBezTo>
                    <a:cubicBezTo>
                      <a:pt x="86" y="7"/>
                      <a:pt x="86" y="7"/>
                      <a:pt x="86" y="6"/>
                    </a:cubicBezTo>
                    <a:cubicBezTo>
                      <a:pt x="86" y="6"/>
                      <a:pt x="86" y="6"/>
                      <a:pt x="86" y="6"/>
                    </a:cubicBezTo>
                    <a:cubicBezTo>
                      <a:pt x="86" y="6"/>
                      <a:pt x="86" y="6"/>
                      <a:pt x="86" y="6"/>
                    </a:cubicBezTo>
                    <a:cubicBezTo>
                      <a:pt x="86" y="6"/>
                      <a:pt x="86" y="6"/>
                      <a:pt x="86" y="6"/>
                    </a:cubicBezTo>
                    <a:cubicBezTo>
                      <a:pt x="87" y="6"/>
                      <a:pt x="87" y="6"/>
                      <a:pt x="87" y="6"/>
                    </a:cubicBezTo>
                    <a:cubicBezTo>
                      <a:pt x="87" y="6"/>
                      <a:pt x="87" y="6"/>
                      <a:pt x="87" y="6"/>
                    </a:cubicBezTo>
                    <a:cubicBezTo>
                      <a:pt x="88" y="5"/>
                      <a:pt x="88" y="5"/>
                      <a:pt x="88" y="4"/>
                    </a:cubicBezTo>
                    <a:cubicBezTo>
                      <a:pt x="89" y="3"/>
                      <a:pt x="89" y="2"/>
                      <a:pt x="89" y="2"/>
                    </a:cubicBezTo>
                    <a:cubicBezTo>
                      <a:pt x="88" y="0"/>
                      <a:pt x="87" y="0"/>
                      <a:pt x="86" y="0"/>
                    </a:cubicBezTo>
                  </a:path>
                </a:pathLst>
              </a:custGeom>
              <a:grpFill/>
              <a:ln w="15875">
                <a:solidFill>
                  <a:sysClr val="window" lastClr="FFFFFF">
                    <a:lumMod val="65000"/>
                  </a:sysClr>
                </a:solidFill>
                <a:prstDash val="solid"/>
                <a:round/>
                <a:headEnd/>
                <a:tailEnd/>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88"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w="15875">
                <a:solidFill>
                  <a:sysClr val="window" lastClr="FFFFFF">
                    <a:lumMod val="65000"/>
                  </a:sysClr>
                </a:solidFill>
                <a:prstDash val="solid"/>
                <a:round/>
                <a:headEnd/>
                <a:tailEnd/>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89" name="Freeform 44"/>
              <p:cNvSpPr>
                <a:spLocks/>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w="15875">
                <a:solidFill>
                  <a:sysClr val="window" lastClr="FFFFFF">
                    <a:lumMod val="65000"/>
                  </a:sysClr>
                </a:solidFill>
                <a:prstDash val="solid"/>
                <a:round/>
                <a:headEnd/>
                <a:tailEnd/>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grpSp>
        <p:nvGrpSpPr>
          <p:cNvPr id="90" name="组合 89"/>
          <p:cNvGrpSpPr/>
          <p:nvPr/>
        </p:nvGrpSpPr>
        <p:grpSpPr>
          <a:xfrm>
            <a:off x="3188743" y="2468918"/>
            <a:ext cx="2619005" cy="2607201"/>
            <a:chOff x="4378975" y="1963447"/>
            <a:chExt cx="3491551" cy="3477073"/>
          </a:xfrm>
        </p:grpSpPr>
        <p:sp>
          <p:nvSpPr>
            <p:cNvPr id="91" name="任意多边形 90"/>
            <p:cNvSpPr/>
            <p:nvPr/>
          </p:nvSpPr>
          <p:spPr>
            <a:xfrm>
              <a:off x="4393453" y="1963447"/>
              <a:ext cx="3477073" cy="3477073"/>
            </a:xfrm>
            <a:custGeom>
              <a:avLst/>
              <a:gdLst>
                <a:gd name="connsiteX0" fmla="*/ 2111816 w 4223632"/>
                <a:gd name="connsiteY0" fmla="*/ 267709 h 4223632"/>
                <a:gd name="connsiteX1" fmla="*/ 267709 w 4223632"/>
                <a:gd name="connsiteY1" fmla="*/ 2111816 h 4223632"/>
                <a:gd name="connsiteX2" fmla="*/ 2111816 w 4223632"/>
                <a:gd name="connsiteY2" fmla="*/ 3955923 h 4223632"/>
                <a:gd name="connsiteX3" fmla="*/ 3955923 w 4223632"/>
                <a:gd name="connsiteY3" fmla="*/ 2111816 h 4223632"/>
                <a:gd name="connsiteX4" fmla="*/ 2111816 w 4223632"/>
                <a:gd name="connsiteY4" fmla="*/ 267709 h 4223632"/>
                <a:gd name="connsiteX5" fmla="*/ 2111816 w 4223632"/>
                <a:gd name="connsiteY5" fmla="*/ 0 h 4223632"/>
                <a:gd name="connsiteX6" fmla="*/ 4223632 w 4223632"/>
                <a:gd name="connsiteY6" fmla="*/ 2111816 h 4223632"/>
                <a:gd name="connsiteX7" fmla="*/ 2111816 w 4223632"/>
                <a:gd name="connsiteY7" fmla="*/ 4223632 h 4223632"/>
                <a:gd name="connsiteX8" fmla="*/ 0 w 4223632"/>
                <a:gd name="connsiteY8" fmla="*/ 2111816 h 4223632"/>
                <a:gd name="connsiteX9" fmla="*/ 2111816 w 4223632"/>
                <a:gd name="connsiteY9" fmla="*/ 0 h 4223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23632" h="4223632">
                  <a:moveTo>
                    <a:pt x="2111816" y="267709"/>
                  </a:moveTo>
                  <a:cubicBezTo>
                    <a:pt x="1093344" y="267709"/>
                    <a:pt x="267709" y="1093344"/>
                    <a:pt x="267709" y="2111816"/>
                  </a:cubicBezTo>
                  <a:cubicBezTo>
                    <a:pt x="267709" y="3130288"/>
                    <a:pt x="1093344" y="3955923"/>
                    <a:pt x="2111816" y="3955923"/>
                  </a:cubicBezTo>
                  <a:cubicBezTo>
                    <a:pt x="3130288" y="3955923"/>
                    <a:pt x="3955923" y="3130288"/>
                    <a:pt x="3955923" y="2111816"/>
                  </a:cubicBezTo>
                  <a:cubicBezTo>
                    <a:pt x="3955923" y="1093344"/>
                    <a:pt x="3130288" y="267709"/>
                    <a:pt x="2111816" y="267709"/>
                  </a:cubicBezTo>
                  <a:close/>
                  <a:moveTo>
                    <a:pt x="2111816" y="0"/>
                  </a:moveTo>
                  <a:cubicBezTo>
                    <a:pt x="3278140" y="0"/>
                    <a:pt x="4223632" y="945492"/>
                    <a:pt x="4223632" y="2111816"/>
                  </a:cubicBezTo>
                  <a:cubicBezTo>
                    <a:pt x="4223632" y="3278140"/>
                    <a:pt x="3278140" y="4223632"/>
                    <a:pt x="2111816" y="4223632"/>
                  </a:cubicBezTo>
                  <a:cubicBezTo>
                    <a:pt x="945492" y="4223632"/>
                    <a:pt x="0" y="3278140"/>
                    <a:pt x="0" y="2111816"/>
                  </a:cubicBezTo>
                  <a:cubicBezTo>
                    <a:pt x="0" y="945492"/>
                    <a:pt x="945492" y="0"/>
                    <a:pt x="2111816" y="0"/>
                  </a:cubicBezTo>
                  <a:close/>
                </a:path>
              </a:pathLst>
            </a:custGeom>
            <a:solidFill>
              <a:sysClr val="window" lastClr="FFFFFF">
                <a:lumMod val="85000"/>
              </a:sysClr>
            </a:solidFill>
            <a:ln w="12700" cap="flat" cmpd="sng" algn="ctr">
              <a:noFill/>
              <a:prstDash val="solid"/>
              <a:miter lim="800000"/>
            </a:ln>
            <a:effectLst>
              <a:innerShdw blurRad="76200" dist="50800" dir="13500000">
                <a:prstClr val="black">
                  <a:alpha val="45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92" name="椭圆 91"/>
            <p:cNvSpPr/>
            <p:nvPr/>
          </p:nvSpPr>
          <p:spPr>
            <a:xfrm>
              <a:off x="4378975" y="1963447"/>
              <a:ext cx="3477073" cy="3477073"/>
            </a:xfrm>
            <a:prstGeom prst="ellipse">
              <a:avLst/>
            </a:prstGeom>
            <a:noFill/>
            <a:ln w="31750" cap="flat" cmpd="sng" algn="ctr">
              <a:gradFill flip="none" rotWithShape="1">
                <a:gsLst>
                  <a:gs pos="0">
                    <a:sysClr val="window" lastClr="FFFFFF">
                      <a:lumMod val="65000"/>
                    </a:sysClr>
                  </a:gs>
                  <a:gs pos="100000">
                    <a:sysClr val="window" lastClr="FFFFFF"/>
                  </a:gs>
                </a:gsLst>
                <a:lin ang="2700000" scaled="1"/>
                <a:tileRect/>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93" name="椭圆 92"/>
            <p:cNvSpPr/>
            <p:nvPr/>
          </p:nvSpPr>
          <p:spPr>
            <a:xfrm>
              <a:off x="4606001" y="2184719"/>
              <a:ext cx="3036294" cy="3036294"/>
            </a:xfrm>
            <a:prstGeom prst="ellipse">
              <a:avLst/>
            </a:prstGeom>
            <a:noFill/>
            <a:ln w="31750" cap="flat" cmpd="sng" algn="ctr">
              <a:gradFill flip="none" rotWithShape="1">
                <a:gsLst>
                  <a:gs pos="0">
                    <a:sysClr val="window" lastClr="FFFFFF"/>
                  </a:gs>
                  <a:gs pos="100000">
                    <a:sysClr val="window" lastClr="FFFFFF">
                      <a:lumMod val="50000"/>
                    </a:sysClr>
                  </a:gs>
                </a:gsLst>
                <a:lin ang="2700000" scaled="1"/>
                <a:tileRect/>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94" name="组合 93"/>
          <p:cNvGrpSpPr/>
          <p:nvPr/>
        </p:nvGrpSpPr>
        <p:grpSpPr>
          <a:xfrm>
            <a:off x="5305684" y="2847305"/>
            <a:ext cx="615047" cy="544907"/>
            <a:chOff x="7201193" y="2468079"/>
            <a:chExt cx="819955" cy="726710"/>
          </a:xfrm>
        </p:grpSpPr>
        <p:grpSp>
          <p:nvGrpSpPr>
            <p:cNvPr id="95" name="组合 94"/>
            <p:cNvGrpSpPr/>
            <p:nvPr/>
          </p:nvGrpSpPr>
          <p:grpSpPr>
            <a:xfrm>
              <a:off x="7201193" y="2468079"/>
              <a:ext cx="819955" cy="726710"/>
              <a:chOff x="3295850" y="2263222"/>
              <a:chExt cx="2643765" cy="2343151"/>
            </a:xfrm>
          </p:grpSpPr>
          <p:sp>
            <p:nvSpPr>
              <p:cNvPr id="97"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ysClr val="window" lastClr="FFFFFF"/>
                  </a:gs>
                  <a:gs pos="73000">
                    <a:srgbClr val="ECECEC"/>
                  </a:gs>
                  <a:gs pos="100000">
                    <a:srgbClr val="D9D9D9"/>
                  </a:gs>
                </a:gsLst>
                <a:lin ang="2700000" scaled="1"/>
                <a:tileRect/>
              </a:gradFill>
              <a:ln w="19050">
                <a:gradFill flip="none" rotWithShape="1">
                  <a:gsLst>
                    <a:gs pos="29000">
                      <a:srgbClr val="E0E0E0"/>
                    </a:gs>
                    <a:gs pos="0">
                      <a:srgbClr val="999999"/>
                    </a:gs>
                    <a:gs pos="83000">
                      <a:sysClr val="window" lastClr="FFFFFF"/>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98"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ysClr val="window" lastClr="FFFFFF"/>
                  </a:gs>
                  <a:gs pos="60000">
                    <a:srgbClr val="ECECEC"/>
                  </a:gs>
                  <a:gs pos="100000">
                    <a:srgbClr val="D1D1D1"/>
                  </a:gs>
                </a:gsLst>
                <a:lin ang="2700000" scaled="1"/>
                <a:tileRect/>
              </a:gradFill>
              <a:ln w="19050">
                <a:gradFill flip="none" rotWithShape="1">
                  <a:gsLst>
                    <a:gs pos="29000">
                      <a:srgbClr val="E0E0E0"/>
                    </a:gs>
                    <a:gs pos="0">
                      <a:srgbClr val="999999"/>
                    </a:gs>
                    <a:gs pos="83000">
                      <a:sysClr val="window" lastClr="FFFFFF"/>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sp>
          <p:nvSpPr>
            <p:cNvPr id="96" name="Freeform 987"/>
            <p:cNvSpPr>
              <a:spLocks noEditPoints="1"/>
            </p:cNvSpPr>
            <p:nvPr/>
          </p:nvSpPr>
          <p:spPr bwMode="auto">
            <a:xfrm>
              <a:off x="7496900" y="2594874"/>
              <a:ext cx="265989" cy="427856"/>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rgbClr val="C65885"/>
            </a:solidFill>
            <a:ln>
              <a:noFill/>
            </a:ln>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nvGrpSpPr>
          <p:cNvPr id="99" name="组合 98"/>
          <p:cNvGrpSpPr/>
          <p:nvPr/>
        </p:nvGrpSpPr>
        <p:grpSpPr>
          <a:xfrm>
            <a:off x="3064415" y="2847305"/>
            <a:ext cx="615047" cy="544907"/>
            <a:chOff x="4213225" y="2468079"/>
            <a:chExt cx="819955" cy="726710"/>
          </a:xfrm>
        </p:grpSpPr>
        <p:grpSp>
          <p:nvGrpSpPr>
            <p:cNvPr id="100" name="组合 99"/>
            <p:cNvGrpSpPr/>
            <p:nvPr/>
          </p:nvGrpSpPr>
          <p:grpSpPr>
            <a:xfrm>
              <a:off x="4213225" y="2468079"/>
              <a:ext cx="819955" cy="726710"/>
              <a:chOff x="3295850" y="2263222"/>
              <a:chExt cx="2643765" cy="2343151"/>
            </a:xfrm>
          </p:grpSpPr>
          <p:sp>
            <p:nvSpPr>
              <p:cNvPr id="102"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ysClr val="window" lastClr="FFFFFF"/>
                  </a:gs>
                  <a:gs pos="73000">
                    <a:srgbClr val="ECECEC"/>
                  </a:gs>
                  <a:gs pos="100000">
                    <a:srgbClr val="D9D9D9"/>
                  </a:gs>
                </a:gsLst>
                <a:lin ang="2700000" scaled="1"/>
                <a:tileRect/>
              </a:gradFill>
              <a:ln w="19050">
                <a:gradFill flip="none" rotWithShape="1">
                  <a:gsLst>
                    <a:gs pos="29000">
                      <a:srgbClr val="E0E0E0"/>
                    </a:gs>
                    <a:gs pos="0">
                      <a:srgbClr val="999999"/>
                    </a:gs>
                    <a:gs pos="83000">
                      <a:sysClr val="window" lastClr="FFFFFF"/>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03"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ysClr val="window" lastClr="FFFFFF"/>
                  </a:gs>
                  <a:gs pos="60000">
                    <a:srgbClr val="ECECEC"/>
                  </a:gs>
                  <a:gs pos="100000">
                    <a:srgbClr val="D1D1D1"/>
                  </a:gs>
                </a:gsLst>
                <a:lin ang="2700000" scaled="1"/>
                <a:tileRect/>
              </a:gradFill>
              <a:ln w="19050">
                <a:gradFill flip="none" rotWithShape="1">
                  <a:gsLst>
                    <a:gs pos="29000">
                      <a:srgbClr val="E0E0E0"/>
                    </a:gs>
                    <a:gs pos="0">
                      <a:srgbClr val="999999"/>
                    </a:gs>
                    <a:gs pos="83000">
                      <a:sysClr val="window" lastClr="FFFFFF"/>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sp>
          <p:nvSpPr>
            <p:cNvPr id="101" name="Freeform 975"/>
            <p:cNvSpPr>
              <a:spLocks noEditPoints="1"/>
            </p:cNvSpPr>
            <p:nvPr/>
          </p:nvSpPr>
          <p:spPr bwMode="auto">
            <a:xfrm>
              <a:off x="4480244" y="2661609"/>
              <a:ext cx="272241" cy="336207"/>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rgbClr val="E87071"/>
            </a:solidFill>
            <a:ln>
              <a:noFill/>
            </a:ln>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nvGrpSpPr>
          <p:cNvPr id="104" name="组合 103"/>
          <p:cNvGrpSpPr/>
          <p:nvPr/>
        </p:nvGrpSpPr>
        <p:grpSpPr>
          <a:xfrm>
            <a:off x="4185049" y="4787599"/>
            <a:ext cx="615047" cy="544907"/>
            <a:chOff x="5707209" y="5055736"/>
            <a:chExt cx="819955" cy="726710"/>
          </a:xfrm>
        </p:grpSpPr>
        <p:grpSp>
          <p:nvGrpSpPr>
            <p:cNvPr id="105" name="组合 104"/>
            <p:cNvGrpSpPr/>
            <p:nvPr/>
          </p:nvGrpSpPr>
          <p:grpSpPr>
            <a:xfrm>
              <a:off x="5707209" y="5055736"/>
              <a:ext cx="819955" cy="726710"/>
              <a:chOff x="3295850" y="2263222"/>
              <a:chExt cx="2643765" cy="2343151"/>
            </a:xfrm>
          </p:grpSpPr>
          <p:sp>
            <p:nvSpPr>
              <p:cNvPr id="107"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ysClr val="window" lastClr="FFFFFF"/>
                  </a:gs>
                  <a:gs pos="73000">
                    <a:srgbClr val="ECECEC"/>
                  </a:gs>
                  <a:gs pos="100000">
                    <a:srgbClr val="D9D9D9"/>
                  </a:gs>
                </a:gsLst>
                <a:lin ang="2700000" scaled="1"/>
                <a:tileRect/>
              </a:gradFill>
              <a:ln w="19050">
                <a:gradFill flip="none" rotWithShape="1">
                  <a:gsLst>
                    <a:gs pos="29000">
                      <a:srgbClr val="E0E0E0"/>
                    </a:gs>
                    <a:gs pos="0">
                      <a:srgbClr val="999999"/>
                    </a:gs>
                    <a:gs pos="83000">
                      <a:sysClr val="window" lastClr="FFFFFF"/>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08"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ysClr val="window" lastClr="FFFFFF"/>
                  </a:gs>
                  <a:gs pos="60000">
                    <a:srgbClr val="ECECEC"/>
                  </a:gs>
                  <a:gs pos="100000">
                    <a:srgbClr val="D1D1D1"/>
                  </a:gs>
                </a:gsLst>
                <a:lin ang="2700000" scaled="1"/>
                <a:tileRect/>
              </a:gradFill>
              <a:ln w="19050">
                <a:gradFill flip="none" rotWithShape="1">
                  <a:gsLst>
                    <a:gs pos="29000">
                      <a:srgbClr val="E0E0E0"/>
                    </a:gs>
                    <a:gs pos="0">
                      <a:srgbClr val="999999"/>
                    </a:gs>
                    <a:gs pos="83000">
                      <a:sysClr val="window" lastClr="FFFFFF"/>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sp>
          <p:nvSpPr>
            <p:cNvPr id="106" name="Freeform 979"/>
            <p:cNvSpPr>
              <a:spLocks noEditPoints="1"/>
            </p:cNvSpPr>
            <p:nvPr/>
          </p:nvSpPr>
          <p:spPr bwMode="auto">
            <a:xfrm>
              <a:off x="5885257" y="5270367"/>
              <a:ext cx="387230" cy="346280"/>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rgbClr val="663A77"/>
            </a:solidFill>
            <a:ln>
              <a:noFill/>
            </a:ln>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nvGrpSpPr>
          <p:cNvPr id="109" name="组合 108"/>
          <p:cNvGrpSpPr/>
          <p:nvPr/>
        </p:nvGrpSpPr>
        <p:grpSpPr>
          <a:xfrm>
            <a:off x="3064415" y="4140833"/>
            <a:ext cx="615047" cy="544907"/>
            <a:chOff x="4213225" y="4193183"/>
            <a:chExt cx="819955" cy="726710"/>
          </a:xfrm>
        </p:grpSpPr>
        <p:grpSp>
          <p:nvGrpSpPr>
            <p:cNvPr id="110" name="组合 109"/>
            <p:cNvGrpSpPr/>
            <p:nvPr/>
          </p:nvGrpSpPr>
          <p:grpSpPr>
            <a:xfrm>
              <a:off x="4213225" y="4193183"/>
              <a:ext cx="819955" cy="726710"/>
              <a:chOff x="3295850" y="2263222"/>
              <a:chExt cx="2643765" cy="2343151"/>
            </a:xfrm>
          </p:grpSpPr>
          <p:sp>
            <p:nvSpPr>
              <p:cNvPr id="112"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ysClr val="window" lastClr="FFFFFF"/>
                  </a:gs>
                  <a:gs pos="73000">
                    <a:srgbClr val="ECECEC"/>
                  </a:gs>
                  <a:gs pos="100000">
                    <a:srgbClr val="D9D9D9"/>
                  </a:gs>
                </a:gsLst>
                <a:lin ang="2700000" scaled="1"/>
                <a:tileRect/>
              </a:gradFill>
              <a:ln w="19050">
                <a:gradFill flip="none" rotWithShape="1">
                  <a:gsLst>
                    <a:gs pos="29000">
                      <a:srgbClr val="E0E0E0"/>
                    </a:gs>
                    <a:gs pos="0">
                      <a:srgbClr val="999999"/>
                    </a:gs>
                    <a:gs pos="83000">
                      <a:sysClr val="window" lastClr="FFFFFF"/>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13"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ysClr val="window" lastClr="FFFFFF"/>
                  </a:gs>
                  <a:gs pos="60000">
                    <a:srgbClr val="ECECEC"/>
                  </a:gs>
                  <a:gs pos="100000">
                    <a:srgbClr val="D1D1D1"/>
                  </a:gs>
                </a:gsLst>
                <a:lin ang="2700000" scaled="1"/>
                <a:tileRect/>
              </a:gradFill>
              <a:ln w="19050">
                <a:gradFill flip="none" rotWithShape="1">
                  <a:gsLst>
                    <a:gs pos="29000">
                      <a:srgbClr val="E0E0E0"/>
                    </a:gs>
                    <a:gs pos="0">
                      <a:srgbClr val="999999"/>
                    </a:gs>
                    <a:gs pos="83000">
                      <a:sysClr val="window" lastClr="FFFFFF"/>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sp>
          <p:nvSpPr>
            <p:cNvPr id="111" name="Freeform 983"/>
            <p:cNvSpPr>
              <a:spLocks noEditPoints="1"/>
            </p:cNvSpPr>
            <p:nvPr/>
          </p:nvSpPr>
          <p:spPr bwMode="auto">
            <a:xfrm>
              <a:off x="4434579" y="4378757"/>
              <a:ext cx="363572" cy="373029"/>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rgbClr val="01ACBE"/>
            </a:solidFill>
            <a:ln>
              <a:noFill/>
            </a:ln>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nvGrpSpPr>
          <p:cNvPr id="114" name="组合 113"/>
          <p:cNvGrpSpPr/>
          <p:nvPr/>
        </p:nvGrpSpPr>
        <p:grpSpPr>
          <a:xfrm>
            <a:off x="5305684" y="4140833"/>
            <a:ext cx="615047" cy="544907"/>
            <a:chOff x="7201193" y="4193183"/>
            <a:chExt cx="819955" cy="726710"/>
          </a:xfrm>
        </p:grpSpPr>
        <p:grpSp>
          <p:nvGrpSpPr>
            <p:cNvPr id="115" name="组合 114"/>
            <p:cNvGrpSpPr/>
            <p:nvPr/>
          </p:nvGrpSpPr>
          <p:grpSpPr>
            <a:xfrm>
              <a:off x="7201193" y="4193183"/>
              <a:ext cx="819955" cy="726710"/>
              <a:chOff x="3295850" y="2263222"/>
              <a:chExt cx="2643765" cy="2343151"/>
            </a:xfrm>
          </p:grpSpPr>
          <p:sp>
            <p:nvSpPr>
              <p:cNvPr id="119"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ysClr val="window" lastClr="FFFFFF"/>
                  </a:gs>
                  <a:gs pos="73000">
                    <a:srgbClr val="ECECEC"/>
                  </a:gs>
                  <a:gs pos="100000">
                    <a:srgbClr val="D9D9D9"/>
                  </a:gs>
                </a:gsLst>
                <a:lin ang="2700000" scaled="1"/>
                <a:tileRect/>
              </a:gradFill>
              <a:ln w="19050">
                <a:gradFill flip="none" rotWithShape="1">
                  <a:gsLst>
                    <a:gs pos="29000">
                      <a:srgbClr val="E0E0E0"/>
                    </a:gs>
                    <a:gs pos="0">
                      <a:srgbClr val="999999"/>
                    </a:gs>
                    <a:gs pos="83000">
                      <a:sysClr val="window" lastClr="FFFFFF"/>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20"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ysClr val="window" lastClr="FFFFFF"/>
                  </a:gs>
                  <a:gs pos="60000">
                    <a:srgbClr val="ECECEC"/>
                  </a:gs>
                  <a:gs pos="100000">
                    <a:srgbClr val="D1D1D1"/>
                  </a:gs>
                </a:gsLst>
                <a:lin ang="2700000" scaled="1"/>
                <a:tileRect/>
              </a:gradFill>
              <a:ln w="19050">
                <a:gradFill flip="none" rotWithShape="1">
                  <a:gsLst>
                    <a:gs pos="29000">
                      <a:srgbClr val="E0E0E0"/>
                    </a:gs>
                    <a:gs pos="0">
                      <a:srgbClr val="999999"/>
                    </a:gs>
                    <a:gs pos="83000">
                      <a:sysClr val="window" lastClr="FFFFFF"/>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nvGrpSpPr>
            <p:cNvPr id="116" name="Group 17"/>
            <p:cNvGrpSpPr>
              <a:grpSpLocks noChangeAspect="1"/>
            </p:cNvGrpSpPr>
            <p:nvPr/>
          </p:nvGrpSpPr>
          <p:grpSpPr bwMode="auto">
            <a:xfrm>
              <a:off x="7495152" y="4410179"/>
              <a:ext cx="269485" cy="289276"/>
              <a:chOff x="231" y="1205"/>
              <a:chExt cx="640" cy="687"/>
            </a:xfrm>
            <a:solidFill>
              <a:srgbClr val="00AF92"/>
            </a:solidFill>
            <a:effectLst/>
          </p:grpSpPr>
          <p:sp>
            <p:nvSpPr>
              <p:cNvPr id="117"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18"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grpSp>
        <p:nvGrpSpPr>
          <p:cNvPr id="121" name="组合 120"/>
          <p:cNvGrpSpPr/>
          <p:nvPr/>
        </p:nvGrpSpPr>
        <p:grpSpPr>
          <a:xfrm>
            <a:off x="4185049" y="2200540"/>
            <a:ext cx="615047" cy="544907"/>
            <a:chOff x="5707209" y="1605527"/>
            <a:chExt cx="819955" cy="726710"/>
          </a:xfrm>
        </p:grpSpPr>
        <p:grpSp>
          <p:nvGrpSpPr>
            <p:cNvPr id="122" name="组合 121"/>
            <p:cNvGrpSpPr/>
            <p:nvPr/>
          </p:nvGrpSpPr>
          <p:grpSpPr>
            <a:xfrm>
              <a:off x="5707209" y="1605527"/>
              <a:ext cx="819955" cy="726710"/>
              <a:chOff x="3295850" y="2263222"/>
              <a:chExt cx="2643765" cy="2343151"/>
            </a:xfrm>
          </p:grpSpPr>
          <p:sp>
            <p:nvSpPr>
              <p:cNvPr id="126"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ysClr val="window" lastClr="FFFFFF"/>
                  </a:gs>
                  <a:gs pos="73000">
                    <a:srgbClr val="ECECEC"/>
                  </a:gs>
                  <a:gs pos="100000">
                    <a:srgbClr val="D9D9D9"/>
                  </a:gs>
                </a:gsLst>
                <a:lin ang="2700000" scaled="1"/>
                <a:tileRect/>
              </a:gradFill>
              <a:ln w="19050">
                <a:gradFill flip="none" rotWithShape="1">
                  <a:gsLst>
                    <a:gs pos="29000">
                      <a:srgbClr val="E0E0E0"/>
                    </a:gs>
                    <a:gs pos="0">
                      <a:srgbClr val="999999"/>
                    </a:gs>
                    <a:gs pos="83000">
                      <a:sysClr val="window" lastClr="FFFFFF"/>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27"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ysClr val="window" lastClr="FFFFFF"/>
                  </a:gs>
                  <a:gs pos="60000">
                    <a:srgbClr val="ECECEC"/>
                  </a:gs>
                  <a:gs pos="100000">
                    <a:srgbClr val="D1D1D1"/>
                  </a:gs>
                </a:gsLst>
                <a:lin ang="2700000" scaled="1"/>
                <a:tileRect/>
              </a:gradFill>
              <a:ln w="19050">
                <a:gradFill flip="none" rotWithShape="1">
                  <a:gsLst>
                    <a:gs pos="29000">
                      <a:srgbClr val="E0E0E0"/>
                    </a:gs>
                    <a:gs pos="0">
                      <a:srgbClr val="999999"/>
                    </a:gs>
                    <a:gs pos="83000">
                      <a:sysClr val="window" lastClr="FFFFFF"/>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nvGrpSpPr>
            <p:cNvPr id="123" name="组合 122"/>
            <p:cNvGrpSpPr/>
            <p:nvPr/>
          </p:nvGrpSpPr>
          <p:grpSpPr>
            <a:xfrm>
              <a:off x="5953535" y="1781665"/>
              <a:ext cx="328736" cy="370991"/>
              <a:chOff x="10815638" y="1174750"/>
              <a:chExt cx="728663" cy="822325"/>
            </a:xfrm>
            <a:solidFill>
              <a:srgbClr val="FFB850"/>
            </a:solidFill>
          </p:grpSpPr>
          <p:sp>
            <p:nvSpPr>
              <p:cNvPr id="124" name="Freeform 33"/>
              <p:cNvSpPr>
                <a:spLocks noEditPoints="1"/>
              </p:cNvSpPr>
              <p:nvPr/>
            </p:nvSpPr>
            <p:spPr bwMode="auto">
              <a:xfrm>
                <a:off x="10815638" y="1174750"/>
                <a:ext cx="728663" cy="822325"/>
              </a:xfrm>
              <a:custGeom>
                <a:avLst/>
                <a:gdLst>
                  <a:gd name="T0" fmla="*/ 103 w 194"/>
                  <a:gd name="T1" fmla="*/ 26 h 219"/>
                  <a:gd name="T2" fmla="*/ 103 w 194"/>
                  <a:gd name="T3" fmla="*/ 18 h 219"/>
                  <a:gd name="T4" fmla="*/ 120 w 194"/>
                  <a:gd name="T5" fmla="*/ 18 h 219"/>
                  <a:gd name="T6" fmla="*/ 120 w 194"/>
                  <a:gd name="T7" fmla="*/ 0 h 219"/>
                  <a:gd name="T8" fmla="*/ 74 w 194"/>
                  <a:gd name="T9" fmla="*/ 0 h 219"/>
                  <a:gd name="T10" fmla="*/ 74 w 194"/>
                  <a:gd name="T11" fmla="*/ 18 h 219"/>
                  <a:gd name="T12" fmla="*/ 91 w 194"/>
                  <a:gd name="T13" fmla="*/ 18 h 219"/>
                  <a:gd name="T14" fmla="*/ 91 w 194"/>
                  <a:gd name="T15" fmla="*/ 26 h 219"/>
                  <a:gd name="T16" fmla="*/ 0 w 194"/>
                  <a:gd name="T17" fmla="*/ 122 h 219"/>
                  <a:gd name="T18" fmla="*/ 97 w 194"/>
                  <a:gd name="T19" fmla="*/ 219 h 219"/>
                  <a:gd name="T20" fmla="*/ 194 w 194"/>
                  <a:gd name="T21" fmla="*/ 122 h 219"/>
                  <a:gd name="T22" fmla="*/ 103 w 194"/>
                  <a:gd name="T23" fmla="*/ 26 h 219"/>
                  <a:gd name="T24" fmla="*/ 158 w 194"/>
                  <a:gd name="T25" fmla="*/ 180 h 219"/>
                  <a:gd name="T26" fmla="*/ 145 w 194"/>
                  <a:gd name="T27" fmla="*/ 167 h 219"/>
                  <a:gd name="T28" fmla="*/ 142 w 194"/>
                  <a:gd name="T29" fmla="*/ 171 h 219"/>
                  <a:gd name="T30" fmla="*/ 154 w 194"/>
                  <a:gd name="T31" fmla="*/ 183 h 219"/>
                  <a:gd name="T32" fmla="*/ 100 w 194"/>
                  <a:gd name="T33" fmla="*/ 206 h 219"/>
                  <a:gd name="T34" fmla="*/ 100 w 194"/>
                  <a:gd name="T35" fmla="*/ 188 h 219"/>
                  <a:gd name="T36" fmla="*/ 95 w 194"/>
                  <a:gd name="T37" fmla="*/ 188 h 219"/>
                  <a:gd name="T38" fmla="*/ 95 w 194"/>
                  <a:gd name="T39" fmla="*/ 206 h 219"/>
                  <a:gd name="T40" fmla="*/ 40 w 194"/>
                  <a:gd name="T41" fmla="*/ 183 h 219"/>
                  <a:gd name="T42" fmla="*/ 52 w 194"/>
                  <a:gd name="T43" fmla="*/ 171 h 219"/>
                  <a:gd name="T44" fmla="*/ 49 w 194"/>
                  <a:gd name="T45" fmla="*/ 167 h 219"/>
                  <a:gd name="T46" fmla="*/ 36 w 194"/>
                  <a:gd name="T47" fmla="*/ 180 h 219"/>
                  <a:gd name="T48" fmla="*/ 14 w 194"/>
                  <a:gd name="T49" fmla="*/ 125 h 219"/>
                  <a:gd name="T50" fmla="*/ 31 w 194"/>
                  <a:gd name="T51" fmla="*/ 125 h 219"/>
                  <a:gd name="T52" fmla="*/ 31 w 194"/>
                  <a:gd name="T53" fmla="*/ 120 h 219"/>
                  <a:gd name="T54" fmla="*/ 14 w 194"/>
                  <a:gd name="T55" fmla="*/ 120 h 219"/>
                  <a:gd name="T56" fmla="*/ 36 w 194"/>
                  <a:gd name="T57" fmla="*/ 65 h 219"/>
                  <a:gd name="T58" fmla="*/ 49 w 194"/>
                  <a:gd name="T59" fmla="*/ 78 h 219"/>
                  <a:gd name="T60" fmla="*/ 52 w 194"/>
                  <a:gd name="T61" fmla="*/ 74 h 219"/>
                  <a:gd name="T62" fmla="*/ 40 w 194"/>
                  <a:gd name="T63" fmla="*/ 62 h 219"/>
                  <a:gd name="T64" fmla="*/ 95 w 194"/>
                  <a:gd name="T65" fmla="*/ 39 h 219"/>
                  <a:gd name="T66" fmla="*/ 95 w 194"/>
                  <a:gd name="T67" fmla="*/ 56 h 219"/>
                  <a:gd name="T68" fmla="*/ 100 w 194"/>
                  <a:gd name="T69" fmla="*/ 56 h 219"/>
                  <a:gd name="T70" fmla="*/ 100 w 194"/>
                  <a:gd name="T71" fmla="*/ 39 h 219"/>
                  <a:gd name="T72" fmla="*/ 154 w 194"/>
                  <a:gd name="T73" fmla="*/ 62 h 219"/>
                  <a:gd name="T74" fmla="*/ 142 w 194"/>
                  <a:gd name="T75" fmla="*/ 74 h 219"/>
                  <a:gd name="T76" fmla="*/ 145 w 194"/>
                  <a:gd name="T77" fmla="*/ 78 h 219"/>
                  <a:gd name="T78" fmla="*/ 158 w 194"/>
                  <a:gd name="T79" fmla="*/ 65 h 219"/>
                  <a:gd name="T80" fmla="*/ 180 w 194"/>
                  <a:gd name="T81" fmla="*/ 120 h 219"/>
                  <a:gd name="T82" fmla="*/ 163 w 194"/>
                  <a:gd name="T83" fmla="*/ 120 h 219"/>
                  <a:gd name="T84" fmla="*/ 163 w 194"/>
                  <a:gd name="T85" fmla="*/ 125 h 219"/>
                  <a:gd name="T86" fmla="*/ 180 w 194"/>
                  <a:gd name="T87" fmla="*/ 125 h 219"/>
                  <a:gd name="T88" fmla="*/ 158 w 194"/>
                  <a:gd name="T89" fmla="*/ 1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4" h="219">
                    <a:moveTo>
                      <a:pt x="103" y="26"/>
                    </a:moveTo>
                    <a:cubicBezTo>
                      <a:pt x="103" y="18"/>
                      <a:pt x="103" y="18"/>
                      <a:pt x="103" y="18"/>
                    </a:cubicBezTo>
                    <a:cubicBezTo>
                      <a:pt x="120" y="18"/>
                      <a:pt x="120" y="18"/>
                      <a:pt x="120" y="18"/>
                    </a:cubicBezTo>
                    <a:cubicBezTo>
                      <a:pt x="120" y="0"/>
                      <a:pt x="120" y="0"/>
                      <a:pt x="120" y="0"/>
                    </a:cubicBezTo>
                    <a:cubicBezTo>
                      <a:pt x="74" y="0"/>
                      <a:pt x="74" y="0"/>
                      <a:pt x="74" y="0"/>
                    </a:cubicBezTo>
                    <a:cubicBezTo>
                      <a:pt x="74" y="18"/>
                      <a:pt x="74" y="18"/>
                      <a:pt x="74" y="18"/>
                    </a:cubicBezTo>
                    <a:cubicBezTo>
                      <a:pt x="91" y="18"/>
                      <a:pt x="91" y="18"/>
                      <a:pt x="91" y="18"/>
                    </a:cubicBezTo>
                    <a:cubicBezTo>
                      <a:pt x="91" y="26"/>
                      <a:pt x="91" y="26"/>
                      <a:pt x="91" y="26"/>
                    </a:cubicBezTo>
                    <a:cubicBezTo>
                      <a:pt x="41" y="29"/>
                      <a:pt x="0" y="71"/>
                      <a:pt x="0" y="122"/>
                    </a:cubicBezTo>
                    <a:cubicBezTo>
                      <a:pt x="0" y="176"/>
                      <a:pt x="44" y="219"/>
                      <a:pt x="97" y="219"/>
                    </a:cubicBezTo>
                    <a:cubicBezTo>
                      <a:pt x="150" y="219"/>
                      <a:pt x="194" y="176"/>
                      <a:pt x="194" y="122"/>
                    </a:cubicBezTo>
                    <a:cubicBezTo>
                      <a:pt x="194" y="71"/>
                      <a:pt x="154" y="29"/>
                      <a:pt x="103" y="26"/>
                    </a:cubicBezTo>
                    <a:close/>
                    <a:moveTo>
                      <a:pt x="158" y="180"/>
                    </a:moveTo>
                    <a:cubicBezTo>
                      <a:pt x="145" y="167"/>
                      <a:pt x="145" y="167"/>
                      <a:pt x="145" y="167"/>
                    </a:cubicBezTo>
                    <a:cubicBezTo>
                      <a:pt x="142" y="171"/>
                      <a:pt x="142" y="171"/>
                      <a:pt x="142" y="171"/>
                    </a:cubicBezTo>
                    <a:cubicBezTo>
                      <a:pt x="154" y="183"/>
                      <a:pt x="154" y="183"/>
                      <a:pt x="154" y="183"/>
                    </a:cubicBezTo>
                    <a:cubicBezTo>
                      <a:pt x="140" y="197"/>
                      <a:pt x="121" y="205"/>
                      <a:pt x="100" y="206"/>
                    </a:cubicBezTo>
                    <a:cubicBezTo>
                      <a:pt x="100" y="188"/>
                      <a:pt x="100" y="188"/>
                      <a:pt x="100" y="188"/>
                    </a:cubicBezTo>
                    <a:cubicBezTo>
                      <a:pt x="95" y="188"/>
                      <a:pt x="95" y="188"/>
                      <a:pt x="95" y="188"/>
                    </a:cubicBezTo>
                    <a:cubicBezTo>
                      <a:pt x="95" y="206"/>
                      <a:pt x="95" y="206"/>
                      <a:pt x="95" y="206"/>
                    </a:cubicBezTo>
                    <a:cubicBezTo>
                      <a:pt x="73" y="205"/>
                      <a:pt x="54" y="197"/>
                      <a:pt x="40" y="183"/>
                    </a:cubicBezTo>
                    <a:cubicBezTo>
                      <a:pt x="52" y="171"/>
                      <a:pt x="52" y="171"/>
                      <a:pt x="52" y="171"/>
                    </a:cubicBezTo>
                    <a:cubicBezTo>
                      <a:pt x="49" y="167"/>
                      <a:pt x="49" y="167"/>
                      <a:pt x="49" y="167"/>
                    </a:cubicBezTo>
                    <a:cubicBezTo>
                      <a:pt x="36" y="180"/>
                      <a:pt x="36" y="180"/>
                      <a:pt x="36" y="180"/>
                    </a:cubicBezTo>
                    <a:cubicBezTo>
                      <a:pt x="23" y="165"/>
                      <a:pt x="14" y="146"/>
                      <a:pt x="14" y="125"/>
                    </a:cubicBezTo>
                    <a:cubicBezTo>
                      <a:pt x="31" y="125"/>
                      <a:pt x="31" y="125"/>
                      <a:pt x="31" y="125"/>
                    </a:cubicBezTo>
                    <a:cubicBezTo>
                      <a:pt x="31" y="120"/>
                      <a:pt x="31" y="120"/>
                      <a:pt x="31" y="120"/>
                    </a:cubicBezTo>
                    <a:cubicBezTo>
                      <a:pt x="14" y="120"/>
                      <a:pt x="14" y="120"/>
                      <a:pt x="14" y="120"/>
                    </a:cubicBezTo>
                    <a:cubicBezTo>
                      <a:pt x="14" y="99"/>
                      <a:pt x="23" y="80"/>
                      <a:pt x="36" y="65"/>
                    </a:cubicBezTo>
                    <a:cubicBezTo>
                      <a:pt x="49" y="78"/>
                      <a:pt x="49" y="78"/>
                      <a:pt x="49" y="78"/>
                    </a:cubicBezTo>
                    <a:cubicBezTo>
                      <a:pt x="52" y="74"/>
                      <a:pt x="52" y="74"/>
                      <a:pt x="52" y="74"/>
                    </a:cubicBezTo>
                    <a:cubicBezTo>
                      <a:pt x="40" y="62"/>
                      <a:pt x="40" y="62"/>
                      <a:pt x="40" y="62"/>
                    </a:cubicBezTo>
                    <a:cubicBezTo>
                      <a:pt x="54" y="48"/>
                      <a:pt x="73" y="40"/>
                      <a:pt x="95" y="39"/>
                    </a:cubicBezTo>
                    <a:cubicBezTo>
                      <a:pt x="95" y="56"/>
                      <a:pt x="95" y="56"/>
                      <a:pt x="95" y="56"/>
                    </a:cubicBezTo>
                    <a:cubicBezTo>
                      <a:pt x="100" y="56"/>
                      <a:pt x="100" y="56"/>
                      <a:pt x="100" y="56"/>
                    </a:cubicBezTo>
                    <a:cubicBezTo>
                      <a:pt x="100" y="39"/>
                      <a:pt x="100" y="39"/>
                      <a:pt x="100" y="39"/>
                    </a:cubicBezTo>
                    <a:cubicBezTo>
                      <a:pt x="121" y="40"/>
                      <a:pt x="140" y="48"/>
                      <a:pt x="154" y="62"/>
                    </a:cubicBezTo>
                    <a:cubicBezTo>
                      <a:pt x="142" y="74"/>
                      <a:pt x="142" y="74"/>
                      <a:pt x="142" y="74"/>
                    </a:cubicBezTo>
                    <a:cubicBezTo>
                      <a:pt x="145" y="78"/>
                      <a:pt x="145" y="78"/>
                      <a:pt x="145" y="78"/>
                    </a:cubicBezTo>
                    <a:cubicBezTo>
                      <a:pt x="158" y="65"/>
                      <a:pt x="158" y="65"/>
                      <a:pt x="158" y="65"/>
                    </a:cubicBezTo>
                    <a:cubicBezTo>
                      <a:pt x="171" y="80"/>
                      <a:pt x="180" y="99"/>
                      <a:pt x="180" y="120"/>
                    </a:cubicBezTo>
                    <a:cubicBezTo>
                      <a:pt x="163" y="120"/>
                      <a:pt x="163" y="120"/>
                      <a:pt x="163" y="120"/>
                    </a:cubicBezTo>
                    <a:cubicBezTo>
                      <a:pt x="163" y="125"/>
                      <a:pt x="163" y="125"/>
                      <a:pt x="163" y="125"/>
                    </a:cubicBezTo>
                    <a:cubicBezTo>
                      <a:pt x="180" y="125"/>
                      <a:pt x="180" y="125"/>
                      <a:pt x="180" y="125"/>
                    </a:cubicBezTo>
                    <a:cubicBezTo>
                      <a:pt x="180" y="146"/>
                      <a:pt x="171" y="165"/>
                      <a:pt x="158"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25" name="Freeform 34"/>
              <p:cNvSpPr>
                <a:spLocks/>
              </p:cNvSpPr>
              <p:nvPr/>
            </p:nvSpPr>
            <p:spPr bwMode="auto">
              <a:xfrm>
                <a:off x="11153775" y="1404937"/>
                <a:ext cx="160338" cy="273050"/>
              </a:xfrm>
              <a:custGeom>
                <a:avLst/>
                <a:gdLst>
                  <a:gd name="T0" fmla="*/ 101 w 101"/>
                  <a:gd name="T1" fmla="*/ 66 h 172"/>
                  <a:gd name="T2" fmla="*/ 94 w 101"/>
                  <a:gd name="T3" fmla="*/ 59 h 172"/>
                  <a:gd name="T4" fmla="*/ 21 w 101"/>
                  <a:gd name="T5" fmla="*/ 132 h 172"/>
                  <a:gd name="T6" fmla="*/ 21 w 101"/>
                  <a:gd name="T7" fmla="*/ 0 h 172"/>
                  <a:gd name="T8" fmla="*/ 11 w 101"/>
                  <a:gd name="T9" fmla="*/ 0 h 172"/>
                  <a:gd name="T10" fmla="*/ 11 w 101"/>
                  <a:gd name="T11" fmla="*/ 141 h 172"/>
                  <a:gd name="T12" fmla="*/ 0 w 101"/>
                  <a:gd name="T13" fmla="*/ 153 h 172"/>
                  <a:gd name="T14" fmla="*/ 7 w 101"/>
                  <a:gd name="T15" fmla="*/ 163 h 172"/>
                  <a:gd name="T16" fmla="*/ 11 w 101"/>
                  <a:gd name="T17" fmla="*/ 158 h 172"/>
                  <a:gd name="T18" fmla="*/ 11 w 101"/>
                  <a:gd name="T19" fmla="*/ 172 h 172"/>
                  <a:gd name="T20" fmla="*/ 21 w 101"/>
                  <a:gd name="T21" fmla="*/ 172 h 172"/>
                  <a:gd name="T22" fmla="*/ 21 w 101"/>
                  <a:gd name="T23" fmla="*/ 146 h 172"/>
                  <a:gd name="T24" fmla="*/ 101 w 101"/>
                  <a:gd name="T2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72">
                    <a:moveTo>
                      <a:pt x="101" y="66"/>
                    </a:moveTo>
                    <a:lnTo>
                      <a:pt x="94" y="59"/>
                    </a:lnTo>
                    <a:lnTo>
                      <a:pt x="21" y="132"/>
                    </a:lnTo>
                    <a:lnTo>
                      <a:pt x="21" y="0"/>
                    </a:lnTo>
                    <a:lnTo>
                      <a:pt x="11" y="0"/>
                    </a:lnTo>
                    <a:lnTo>
                      <a:pt x="11" y="141"/>
                    </a:lnTo>
                    <a:lnTo>
                      <a:pt x="0" y="153"/>
                    </a:lnTo>
                    <a:lnTo>
                      <a:pt x="7" y="163"/>
                    </a:lnTo>
                    <a:lnTo>
                      <a:pt x="11" y="158"/>
                    </a:lnTo>
                    <a:lnTo>
                      <a:pt x="11" y="172"/>
                    </a:lnTo>
                    <a:lnTo>
                      <a:pt x="21" y="172"/>
                    </a:lnTo>
                    <a:lnTo>
                      <a:pt x="21" y="146"/>
                    </a:lnTo>
                    <a:lnTo>
                      <a:pt x="101"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grpSp>
        <p:nvGrpSpPr>
          <p:cNvPr id="128" name="组合 127"/>
          <p:cNvGrpSpPr/>
          <p:nvPr/>
        </p:nvGrpSpPr>
        <p:grpSpPr>
          <a:xfrm>
            <a:off x="3736038" y="1615056"/>
            <a:ext cx="1723812" cy="646331"/>
            <a:chOff x="5108606" y="824701"/>
            <a:chExt cx="2298117" cy="861975"/>
          </a:xfrm>
        </p:grpSpPr>
        <p:sp>
          <p:nvSpPr>
            <p:cNvPr id="129" name="文本框 90"/>
            <p:cNvSpPr txBox="1"/>
            <p:nvPr/>
          </p:nvSpPr>
          <p:spPr>
            <a:xfrm>
              <a:off x="5443637" y="905840"/>
              <a:ext cx="1493850" cy="36941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rgbClr val="FFB850"/>
                  </a:solidFill>
                  <a:effectLst/>
                  <a:uLnTx/>
                  <a:uFillTx/>
                  <a:latin typeface="微软雅黑" panose="020B0503020204020204" pitchFamily="34" charset="-122"/>
                  <a:ea typeface="微软雅黑" panose="020B0503020204020204" pitchFamily="34" charset="-122"/>
                </a:rPr>
                <a:t>在此添加标题</a:t>
              </a:r>
            </a:p>
          </p:txBody>
        </p:sp>
        <p:sp>
          <p:nvSpPr>
            <p:cNvPr id="130" name="文本框 94"/>
            <p:cNvSpPr txBox="1"/>
            <p:nvPr/>
          </p:nvSpPr>
          <p:spPr>
            <a:xfrm>
              <a:off x="5108606" y="824701"/>
              <a:ext cx="501541" cy="8619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rgbClr val="FFB850"/>
                  </a:solidFill>
                  <a:effectLst/>
                  <a:uLnTx/>
                  <a:uFillTx/>
                  <a:latin typeface="Impact" panose="020B0806030902050204" pitchFamily="34" charset="0"/>
                </a:rPr>
                <a:t>01</a:t>
              </a:r>
              <a:endParaRPr kumimoji="0" lang="zh-CN" altLang="en-US" sz="1800" b="0" i="0" u="none" strike="noStrike" kern="0" cap="none" spc="0" normalizeH="0" baseline="0" noProof="0" dirty="0">
                <a:ln>
                  <a:noFill/>
                </a:ln>
                <a:solidFill>
                  <a:srgbClr val="FFB850"/>
                </a:solidFill>
                <a:effectLst/>
                <a:uLnTx/>
                <a:uFillTx/>
                <a:latin typeface="Impact" panose="020B0806030902050204" pitchFamily="34" charset="0"/>
              </a:endParaRPr>
            </a:p>
          </p:txBody>
        </p:sp>
        <p:sp>
          <p:nvSpPr>
            <p:cNvPr id="131" name="文本框 113"/>
            <p:cNvSpPr txBox="1"/>
            <p:nvPr/>
          </p:nvSpPr>
          <p:spPr>
            <a:xfrm>
              <a:off x="5159102" y="1160556"/>
              <a:ext cx="2247621" cy="492557"/>
            </a:xfrm>
            <a:prstGeom prst="rect">
              <a:avLst/>
            </a:prstGeom>
            <a:noFill/>
          </p:spPr>
          <p:txBody>
            <a:bodyPr wrap="square" rtlCol="0">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75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32" name="组合 131"/>
          <p:cNvGrpSpPr/>
          <p:nvPr/>
        </p:nvGrpSpPr>
        <p:grpSpPr>
          <a:xfrm>
            <a:off x="1181290" y="2810881"/>
            <a:ext cx="1700084" cy="690755"/>
            <a:chOff x="1702718" y="2419504"/>
            <a:chExt cx="2266484" cy="921221"/>
          </a:xfrm>
        </p:grpSpPr>
        <p:sp>
          <p:nvSpPr>
            <p:cNvPr id="133" name="文本框 96"/>
            <p:cNvSpPr txBox="1"/>
            <p:nvPr/>
          </p:nvSpPr>
          <p:spPr>
            <a:xfrm>
              <a:off x="2037749" y="2500643"/>
              <a:ext cx="1493848" cy="36941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rgbClr val="E87071"/>
                  </a:solidFill>
                  <a:effectLst/>
                  <a:uLnTx/>
                  <a:uFillTx/>
                  <a:latin typeface="微软雅黑" panose="020B0503020204020204" pitchFamily="34" charset="-122"/>
                  <a:ea typeface="微软雅黑" panose="020B0503020204020204" pitchFamily="34" charset="-122"/>
                </a:rPr>
                <a:t>在此添加标题</a:t>
              </a:r>
            </a:p>
          </p:txBody>
        </p:sp>
        <p:sp>
          <p:nvSpPr>
            <p:cNvPr id="134" name="文本框 98"/>
            <p:cNvSpPr txBox="1"/>
            <p:nvPr/>
          </p:nvSpPr>
          <p:spPr>
            <a:xfrm>
              <a:off x="1702718" y="2419504"/>
              <a:ext cx="501541" cy="8619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rgbClr val="E87071"/>
                  </a:solidFill>
                  <a:effectLst/>
                  <a:uLnTx/>
                  <a:uFillTx/>
                  <a:latin typeface="Impact" panose="020B0806030902050204" pitchFamily="34" charset="0"/>
                </a:rPr>
                <a:t>02</a:t>
              </a:r>
              <a:endParaRPr kumimoji="0" lang="zh-CN" altLang="en-US" sz="1800" b="0" i="0" u="none" strike="noStrike" kern="0" cap="none" spc="0" normalizeH="0" baseline="0" noProof="0" dirty="0">
                <a:ln>
                  <a:noFill/>
                </a:ln>
                <a:solidFill>
                  <a:srgbClr val="E87071"/>
                </a:solidFill>
                <a:effectLst/>
                <a:uLnTx/>
                <a:uFillTx/>
                <a:latin typeface="Impact" panose="020B0806030902050204" pitchFamily="34" charset="0"/>
              </a:endParaRPr>
            </a:p>
          </p:txBody>
        </p:sp>
        <p:sp>
          <p:nvSpPr>
            <p:cNvPr id="135" name="文本框 113"/>
            <p:cNvSpPr txBox="1"/>
            <p:nvPr/>
          </p:nvSpPr>
          <p:spPr>
            <a:xfrm>
              <a:off x="1721581" y="2848168"/>
              <a:ext cx="2247621" cy="492557"/>
            </a:xfrm>
            <a:prstGeom prst="rect">
              <a:avLst/>
            </a:prstGeom>
            <a:noFill/>
          </p:spPr>
          <p:txBody>
            <a:bodyPr wrap="square" rtlCol="0">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75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36" name="组合 135"/>
          <p:cNvGrpSpPr/>
          <p:nvPr/>
        </p:nvGrpSpPr>
        <p:grpSpPr>
          <a:xfrm>
            <a:off x="1221487" y="4121879"/>
            <a:ext cx="1699751" cy="688879"/>
            <a:chOff x="1756307" y="4167909"/>
            <a:chExt cx="2266040" cy="918718"/>
          </a:xfrm>
        </p:grpSpPr>
        <p:sp>
          <p:nvSpPr>
            <p:cNvPr id="137" name="文本框 100"/>
            <p:cNvSpPr txBox="1"/>
            <p:nvPr/>
          </p:nvSpPr>
          <p:spPr>
            <a:xfrm>
              <a:off x="2091339" y="4249048"/>
              <a:ext cx="1493848" cy="36941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rgbClr val="01ACBE"/>
                  </a:solidFill>
                  <a:effectLst/>
                  <a:uLnTx/>
                  <a:uFillTx/>
                  <a:latin typeface="微软雅黑" panose="020B0503020204020204" pitchFamily="34" charset="-122"/>
                  <a:ea typeface="微软雅黑" panose="020B0503020204020204" pitchFamily="34" charset="-122"/>
                </a:rPr>
                <a:t>在此添加标题</a:t>
              </a:r>
            </a:p>
          </p:txBody>
        </p:sp>
        <p:sp>
          <p:nvSpPr>
            <p:cNvPr id="138" name="文本框 102"/>
            <p:cNvSpPr txBox="1"/>
            <p:nvPr/>
          </p:nvSpPr>
          <p:spPr>
            <a:xfrm>
              <a:off x="1756307" y="4167909"/>
              <a:ext cx="511054" cy="86197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rgbClr val="01ACBE"/>
                  </a:solidFill>
                  <a:effectLst/>
                  <a:uLnTx/>
                  <a:uFillTx/>
                  <a:latin typeface="Impact" panose="020B0806030902050204" pitchFamily="34" charset="0"/>
                </a:rPr>
                <a:t>03</a:t>
              </a:r>
              <a:endParaRPr kumimoji="0" lang="zh-CN" altLang="en-US" sz="1800" b="0" i="0" u="none" strike="noStrike" kern="0" cap="none" spc="0" normalizeH="0" baseline="0" noProof="0" dirty="0">
                <a:ln>
                  <a:noFill/>
                </a:ln>
                <a:solidFill>
                  <a:srgbClr val="01ACBE"/>
                </a:solidFill>
                <a:effectLst/>
                <a:uLnTx/>
                <a:uFillTx/>
                <a:latin typeface="Impact" panose="020B0806030902050204" pitchFamily="34" charset="0"/>
              </a:endParaRPr>
            </a:p>
          </p:txBody>
        </p:sp>
        <p:sp>
          <p:nvSpPr>
            <p:cNvPr id="139" name="文本框 113"/>
            <p:cNvSpPr txBox="1"/>
            <p:nvPr/>
          </p:nvSpPr>
          <p:spPr>
            <a:xfrm>
              <a:off x="1774726" y="4594070"/>
              <a:ext cx="2247621" cy="492557"/>
            </a:xfrm>
            <a:prstGeom prst="rect">
              <a:avLst/>
            </a:prstGeom>
            <a:noFill/>
          </p:spPr>
          <p:txBody>
            <a:bodyPr wrap="square" rtlCol="0">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75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40" name="组合 139"/>
          <p:cNvGrpSpPr/>
          <p:nvPr/>
        </p:nvGrpSpPr>
        <p:grpSpPr>
          <a:xfrm>
            <a:off x="6182987" y="2810878"/>
            <a:ext cx="1707449" cy="684029"/>
            <a:chOff x="8370781" y="2419504"/>
            <a:chExt cx="2276302" cy="912251"/>
          </a:xfrm>
        </p:grpSpPr>
        <p:sp>
          <p:nvSpPr>
            <p:cNvPr id="141" name="文本框 104"/>
            <p:cNvSpPr txBox="1"/>
            <p:nvPr/>
          </p:nvSpPr>
          <p:spPr>
            <a:xfrm>
              <a:off x="8705813" y="2500643"/>
              <a:ext cx="1493849" cy="36941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rgbClr val="C65885"/>
                  </a:solidFill>
                  <a:effectLst/>
                  <a:uLnTx/>
                  <a:uFillTx/>
                  <a:latin typeface="微软雅黑" panose="020B0503020204020204" pitchFamily="34" charset="-122"/>
                  <a:ea typeface="微软雅黑" panose="020B0503020204020204" pitchFamily="34" charset="-122"/>
                </a:rPr>
                <a:t>在此添加标题</a:t>
              </a:r>
            </a:p>
          </p:txBody>
        </p:sp>
        <p:sp>
          <p:nvSpPr>
            <p:cNvPr id="142" name="文本框 106"/>
            <p:cNvSpPr txBox="1"/>
            <p:nvPr/>
          </p:nvSpPr>
          <p:spPr>
            <a:xfrm>
              <a:off x="8370781" y="2419504"/>
              <a:ext cx="553181" cy="8619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rgbClr val="C65885"/>
                  </a:solidFill>
                  <a:effectLst/>
                  <a:uLnTx/>
                  <a:uFillTx/>
                  <a:latin typeface="Impact" panose="020B0806030902050204" pitchFamily="34" charset="0"/>
                </a:rPr>
                <a:t>06</a:t>
              </a:r>
              <a:endParaRPr kumimoji="0" lang="zh-CN" altLang="en-US" sz="1800" b="0" i="0" u="none" strike="noStrike" kern="0" cap="none" spc="0" normalizeH="0" baseline="0" noProof="0" dirty="0">
                <a:ln>
                  <a:noFill/>
                </a:ln>
                <a:solidFill>
                  <a:srgbClr val="C65885"/>
                </a:solidFill>
                <a:effectLst/>
                <a:uLnTx/>
                <a:uFillTx/>
                <a:latin typeface="Impact" panose="020B0806030902050204" pitchFamily="34" charset="0"/>
              </a:endParaRPr>
            </a:p>
          </p:txBody>
        </p:sp>
        <p:sp>
          <p:nvSpPr>
            <p:cNvPr id="143" name="文本框 113"/>
            <p:cNvSpPr txBox="1"/>
            <p:nvPr/>
          </p:nvSpPr>
          <p:spPr>
            <a:xfrm>
              <a:off x="8399463" y="2839198"/>
              <a:ext cx="2247620" cy="492557"/>
            </a:xfrm>
            <a:prstGeom prst="rect">
              <a:avLst/>
            </a:prstGeom>
            <a:noFill/>
          </p:spPr>
          <p:txBody>
            <a:bodyPr wrap="square" rtlCol="0">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75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44" name="组合 143"/>
          <p:cNvGrpSpPr/>
          <p:nvPr/>
        </p:nvGrpSpPr>
        <p:grpSpPr>
          <a:xfrm>
            <a:off x="6173192" y="4129143"/>
            <a:ext cx="1717244" cy="686031"/>
            <a:chOff x="8357723" y="4177594"/>
            <a:chExt cx="2289360" cy="914920"/>
          </a:xfrm>
        </p:grpSpPr>
        <p:sp>
          <p:nvSpPr>
            <p:cNvPr id="145" name="文本框 108"/>
            <p:cNvSpPr txBox="1"/>
            <p:nvPr/>
          </p:nvSpPr>
          <p:spPr>
            <a:xfrm>
              <a:off x="8692755" y="4258733"/>
              <a:ext cx="1493849" cy="36941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rgbClr val="00AF92"/>
                  </a:solidFill>
                  <a:effectLst/>
                  <a:uLnTx/>
                  <a:uFillTx/>
                  <a:latin typeface="微软雅黑" panose="020B0503020204020204" pitchFamily="34" charset="-122"/>
                  <a:ea typeface="微软雅黑" panose="020B0503020204020204" pitchFamily="34" charset="-122"/>
                </a:rPr>
                <a:t>在此添加标题</a:t>
              </a:r>
            </a:p>
          </p:txBody>
        </p:sp>
        <p:sp>
          <p:nvSpPr>
            <p:cNvPr id="146" name="文本框 110"/>
            <p:cNvSpPr txBox="1"/>
            <p:nvPr/>
          </p:nvSpPr>
          <p:spPr>
            <a:xfrm>
              <a:off x="8357723" y="4177594"/>
              <a:ext cx="531335" cy="8619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rgbClr val="00AF92"/>
                  </a:solidFill>
                  <a:effectLst/>
                  <a:uLnTx/>
                  <a:uFillTx/>
                  <a:latin typeface="Impact" panose="020B0806030902050204" pitchFamily="34" charset="0"/>
                </a:rPr>
                <a:t>05</a:t>
              </a:r>
              <a:endParaRPr kumimoji="0" lang="zh-CN" altLang="en-US" sz="1800" b="0" i="0" u="none" strike="noStrike" kern="0" cap="none" spc="0" normalizeH="0" baseline="0" noProof="0" dirty="0">
                <a:ln>
                  <a:noFill/>
                </a:ln>
                <a:solidFill>
                  <a:srgbClr val="00AF92"/>
                </a:solidFill>
                <a:effectLst/>
                <a:uLnTx/>
                <a:uFillTx/>
                <a:latin typeface="Impact" panose="020B0806030902050204" pitchFamily="34" charset="0"/>
              </a:endParaRPr>
            </a:p>
          </p:txBody>
        </p:sp>
        <p:sp>
          <p:nvSpPr>
            <p:cNvPr id="147" name="文本框 113"/>
            <p:cNvSpPr txBox="1"/>
            <p:nvPr/>
          </p:nvSpPr>
          <p:spPr>
            <a:xfrm>
              <a:off x="8399462" y="4599957"/>
              <a:ext cx="2247621" cy="492557"/>
            </a:xfrm>
            <a:prstGeom prst="rect">
              <a:avLst/>
            </a:prstGeom>
            <a:noFill/>
          </p:spPr>
          <p:txBody>
            <a:bodyPr wrap="square" rtlCol="0">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75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48" name="组合 147"/>
          <p:cNvGrpSpPr/>
          <p:nvPr/>
        </p:nvGrpSpPr>
        <p:grpSpPr>
          <a:xfrm>
            <a:off x="3797266" y="5337259"/>
            <a:ext cx="1716597" cy="684029"/>
            <a:chOff x="5190233" y="5788796"/>
            <a:chExt cx="2288498" cy="912251"/>
          </a:xfrm>
        </p:grpSpPr>
        <p:sp>
          <p:nvSpPr>
            <p:cNvPr id="149" name="文本框 112"/>
            <p:cNvSpPr txBox="1"/>
            <p:nvPr/>
          </p:nvSpPr>
          <p:spPr>
            <a:xfrm>
              <a:off x="5525264" y="5869935"/>
              <a:ext cx="1493849" cy="36941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rgbClr val="663A77"/>
                  </a:solidFill>
                  <a:effectLst/>
                  <a:uLnTx/>
                  <a:uFillTx/>
                  <a:latin typeface="微软雅黑" panose="020B0503020204020204" pitchFamily="34" charset="-122"/>
                  <a:ea typeface="微软雅黑" panose="020B0503020204020204" pitchFamily="34" charset="-122"/>
                </a:rPr>
                <a:t>在此添加标题</a:t>
              </a:r>
            </a:p>
          </p:txBody>
        </p:sp>
        <p:sp>
          <p:nvSpPr>
            <p:cNvPr id="150" name="文本框 114"/>
            <p:cNvSpPr txBox="1"/>
            <p:nvPr/>
          </p:nvSpPr>
          <p:spPr>
            <a:xfrm>
              <a:off x="5190233" y="5788796"/>
              <a:ext cx="501541" cy="8619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rgbClr val="663A77"/>
                  </a:solidFill>
                  <a:effectLst/>
                  <a:uLnTx/>
                  <a:uFillTx/>
                  <a:latin typeface="Impact" panose="020B0806030902050204" pitchFamily="34" charset="0"/>
                </a:rPr>
                <a:t>04</a:t>
              </a:r>
              <a:endParaRPr kumimoji="0" lang="zh-CN" altLang="en-US" sz="1800" b="0" i="0" u="none" strike="noStrike" kern="0" cap="none" spc="0" normalizeH="0" baseline="0" noProof="0" dirty="0">
                <a:ln>
                  <a:noFill/>
                </a:ln>
                <a:solidFill>
                  <a:srgbClr val="663A77"/>
                </a:solidFill>
                <a:effectLst/>
                <a:uLnTx/>
                <a:uFillTx/>
                <a:latin typeface="Impact" panose="020B0806030902050204" pitchFamily="34" charset="0"/>
              </a:endParaRPr>
            </a:p>
          </p:txBody>
        </p:sp>
        <p:sp>
          <p:nvSpPr>
            <p:cNvPr id="151" name="文本框 113"/>
            <p:cNvSpPr txBox="1"/>
            <p:nvPr/>
          </p:nvSpPr>
          <p:spPr>
            <a:xfrm>
              <a:off x="5231110" y="6208490"/>
              <a:ext cx="2247621" cy="492557"/>
            </a:xfrm>
            <a:prstGeom prst="rect">
              <a:avLst/>
            </a:prstGeom>
            <a:noFill/>
          </p:spPr>
          <p:txBody>
            <a:bodyPr wrap="square" rtlCol="0">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75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rPr>
                <a:t>单击添加详细文字说明，或复制文本黏贴自此右键只保留文字</a:t>
              </a:r>
            </a:p>
          </p:txBody>
        </p:sp>
      </p:grpSp>
    </p:spTree>
    <p:extLst>
      <p:ext uri="{BB962C8B-B14F-4D97-AF65-F5344CB8AC3E}">
        <p14:creationId xmlns:p14="http://schemas.microsoft.com/office/powerpoint/2010/main" val="4240704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77"/>
                                        </p:tgtEl>
                                        <p:attrNameLst>
                                          <p:attrName>style.visibility</p:attrName>
                                        </p:attrNameLst>
                                      </p:cBhvr>
                                      <p:to>
                                        <p:strVal val="visible"/>
                                      </p:to>
                                    </p:set>
                                    <p:animEffect transition="in" filter="fade">
                                      <p:cBhvr>
                                        <p:cTn id="7" dur="500"/>
                                        <p:tgtEl>
                                          <p:spTgt spid="77"/>
                                        </p:tgtEl>
                                      </p:cBhvr>
                                    </p:animEffect>
                                  </p:childTnLst>
                                </p:cTn>
                              </p:par>
                            </p:childTnLst>
                          </p:cTn>
                        </p:par>
                        <p:par>
                          <p:cTn id="8" fill="hold">
                            <p:stCondLst>
                              <p:cond delay="900"/>
                            </p:stCondLst>
                            <p:childTnLst>
                              <p:par>
                                <p:cTn id="9" presetID="21" presetClass="entr" presetSubtype="1" fill="hold" nodeType="afterEffect">
                                  <p:stCondLst>
                                    <p:cond delay="0"/>
                                  </p:stCondLst>
                                  <p:childTnLst>
                                    <p:set>
                                      <p:cBhvr>
                                        <p:cTn id="10" dur="1" fill="hold">
                                          <p:stCondLst>
                                            <p:cond delay="0"/>
                                          </p:stCondLst>
                                        </p:cTn>
                                        <p:tgtEl>
                                          <p:spTgt spid="90"/>
                                        </p:tgtEl>
                                        <p:attrNameLst>
                                          <p:attrName>style.visibility</p:attrName>
                                        </p:attrNameLst>
                                      </p:cBhvr>
                                      <p:to>
                                        <p:strVal val="visible"/>
                                      </p:to>
                                    </p:set>
                                    <p:animEffect transition="in" filter="wheel(1)">
                                      <p:cBhvr>
                                        <p:cTn id="11" dur="2000"/>
                                        <p:tgtEl>
                                          <p:spTgt spid="90"/>
                                        </p:tgtEl>
                                      </p:cBhvr>
                                    </p:animEffect>
                                  </p:childTnLst>
                                </p:cTn>
                              </p:par>
                            </p:childTnLst>
                          </p:cTn>
                        </p:par>
                        <p:par>
                          <p:cTn id="12" fill="hold">
                            <p:stCondLst>
                              <p:cond delay="2900"/>
                            </p:stCondLst>
                            <p:childTnLst>
                              <p:par>
                                <p:cTn id="13" presetID="31" presetClass="entr" presetSubtype="0" fill="hold" nodeType="afterEffect">
                                  <p:stCondLst>
                                    <p:cond delay="0"/>
                                  </p:stCondLst>
                                  <p:childTnLst>
                                    <p:set>
                                      <p:cBhvr>
                                        <p:cTn id="14" dur="1" fill="hold">
                                          <p:stCondLst>
                                            <p:cond delay="0"/>
                                          </p:stCondLst>
                                        </p:cTn>
                                        <p:tgtEl>
                                          <p:spTgt spid="78"/>
                                        </p:tgtEl>
                                        <p:attrNameLst>
                                          <p:attrName>style.visibility</p:attrName>
                                        </p:attrNameLst>
                                      </p:cBhvr>
                                      <p:to>
                                        <p:strVal val="visible"/>
                                      </p:to>
                                    </p:set>
                                    <p:anim calcmode="lin" valueType="num">
                                      <p:cBhvr>
                                        <p:cTn id="15" dur="1000" fill="hold"/>
                                        <p:tgtEl>
                                          <p:spTgt spid="78"/>
                                        </p:tgtEl>
                                        <p:attrNameLst>
                                          <p:attrName>ppt_w</p:attrName>
                                        </p:attrNameLst>
                                      </p:cBhvr>
                                      <p:tavLst>
                                        <p:tav tm="0">
                                          <p:val>
                                            <p:fltVal val="0"/>
                                          </p:val>
                                        </p:tav>
                                        <p:tav tm="100000">
                                          <p:val>
                                            <p:strVal val="#ppt_w"/>
                                          </p:val>
                                        </p:tav>
                                      </p:tavLst>
                                    </p:anim>
                                    <p:anim calcmode="lin" valueType="num">
                                      <p:cBhvr>
                                        <p:cTn id="16" dur="1000" fill="hold"/>
                                        <p:tgtEl>
                                          <p:spTgt spid="78"/>
                                        </p:tgtEl>
                                        <p:attrNameLst>
                                          <p:attrName>ppt_h</p:attrName>
                                        </p:attrNameLst>
                                      </p:cBhvr>
                                      <p:tavLst>
                                        <p:tav tm="0">
                                          <p:val>
                                            <p:fltVal val="0"/>
                                          </p:val>
                                        </p:tav>
                                        <p:tav tm="100000">
                                          <p:val>
                                            <p:strVal val="#ppt_h"/>
                                          </p:val>
                                        </p:tav>
                                      </p:tavLst>
                                    </p:anim>
                                    <p:anim calcmode="lin" valueType="num">
                                      <p:cBhvr>
                                        <p:cTn id="17" dur="1000" fill="hold"/>
                                        <p:tgtEl>
                                          <p:spTgt spid="78"/>
                                        </p:tgtEl>
                                        <p:attrNameLst>
                                          <p:attrName>style.rotation</p:attrName>
                                        </p:attrNameLst>
                                      </p:cBhvr>
                                      <p:tavLst>
                                        <p:tav tm="0">
                                          <p:val>
                                            <p:fltVal val="90"/>
                                          </p:val>
                                        </p:tav>
                                        <p:tav tm="100000">
                                          <p:val>
                                            <p:fltVal val="0"/>
                                          </p:val>
                                        </p:tav>
                                      </p:tavLst>
                                    </p:anim>
                                    <p:animEffect transition="in" filter="fade">
                                      <p:cBhvr>
                                        <p:cTn id="18" dur="1000"/>
                                        <p:tgtEl>
                                          <p:spTgt spid="78"/>
                                        </p:tgtEl>
                                      </p:cBhvr>
                                    </p:animEffect>
                                  </p:childTnLst>
                                </p:cTn>
                              </p:par>
                              <p:par>
                                <p:cTn id="19" presetID="8" presetClass="emph" presetSubtype="0" repeatCount="2000" fill="hold" nodeType="withEffect">
                                  <p:stCondLst>
                                    <p:cond delay="0"/>
                                  </p:stCondLst>
                                  <p:childTnLst>
                                    <p:animRot by="-21600000">
                                      <p:cBhvr>
                                        <p:cTn id="20" dur="2000" fill="hold"/>
                                        <p:tgtEl>
                                          <p:spTgt spid="78"/>
                                        </p:tgtEl>
                                        <p:attrNameLst>
                                          <p:attrName>r</p:attrName>
                                        </p:attrNameLst>
                                      </p:cBhvr>
                                    </p:animRot>
                                  </p:childTnLst>
                                </p:cTn>
                              </p:par>
                            </p:childTnLst>
                          </p:cTn>
                        </p:par>
                        <p:par>
                          <p:cTn id="21" fill="hold">
                            <p:stCondLst>
                              <p:cond delay="6900"/>
                            </p:stCondLst>
                            <p:childTnLst>
                              <p:par>
                                <p:cTn id="22" presetID="52" presetClass="entr" presetSubtype="0" fill="hold" nodeType="afterEffect">
                                  <p:stCondLst>
                                    <p:cond delay="0"/>
                                  </p:stCondLst>
                                  <p:childTnLst>
                                    <p:set>
                                      <p:cBhvr>
                                        <p:cTn id="23" dur="1" fill="hold">
                                          <p:stCondLst>
                                            <p:cond delay="0"/>
                                          </p:stCondLst>
                                        </p:cTn>
                                        <p:tgtEl>
                                          <p:spTgt spid="121"/>
                                        </p:tgtEl>
                                        <p:attrNameLst>
                                          <p:attrName>style.visibility</p:attrName>
                                        </p:attrNameLst>
                                      </p:cBhvr>
                                      <p:to>
                                        <p:strVal val="visible"/>
                                      </p:to>
                                    </p:set>
                                    <p:animScale>
                                      <p:cBhvr>
                                        <p:cTn id="24" dur="750" decel="50000" fill="hold">
                                          <p:stCondLst>
                                            <p:cond delay="0"/>
                                          </p:stCondLst>
                                        </p:cTn>
                                        <p:tgtEl>
                                          <p:spTgt spid="1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750" decel="50000" fill="hold">
                                          <p:stCondLst>
                                            <p:cond delay="0"/>
                                          </p:stCondLst>
                                        </p:cTn>
                                        <p:tgtEl>
                                          <p:spTgt spid="121"/>
                                        </p:tgtEl>
                                        <p:attrNameLst>
                                          <p:attrName>ppt_x</p:attrName>
                                          <p:attrName>ppt_y</p:attrName>
                                        </p:attrNameLst>
                                      </p:cBhvr>
                                    </p:animMotion>
                                    <p:animEffect transition="in" filter="fade">
                                      <p:cBhvr>
                                        <p:cTn id="26" dur="750"/>
                                        <p:tgtEl>
                                          <p:spTgt spid="121"/>
                                        </p:tgtEl>
                                      </p:cBhvr>
                                    </p:animEffect>
                                  </p:childTnLst>
                                </p:cTn>
                              </p:par>
                            </p:childTnLst>
                          </p:cTn>
                        </p:par>
                        <p:par>
                          <p:cTn id="27" fill="hold">
                            <p:stCondLst>
                              <p:cond delay="7650"/>
                            </p:stCondLst>
                            <p:childTnLst>
                              <p:par>
                                <p:cTn id="28" presetID="52" presetClass="entr" presetSubtype="0" fill="hold" nodeType="afterEffect">
                                  <p:stCondLst>
                                    <p:cond delay="0"/>
                                  </p:stCondLst>
                                  <p:childTnLst>
                                    <p:set>
                                      <p:cBhvr>
                                        <p:cTn id="29" dur="1" fill="hold">
                                          <p:stCondLst>
                                            <p:cond delay="0"/>
                                          </p:stCondLst>
                                        </p:cTn>
                                        <p:tgtEl>
                                          <p:spTgt spid="99"/>
                                        </p:tgtEl>
                                        <p:attrNameLst>
                                          <p:attrName>style.visibility</p:attrName>
                                        </p:attrNameLst>
                                      </p:cBhvr>
                                      <p:to>
                                        <p:strVal val="visible"/>
                                      </p:to>
                                    </p:set>
                                    <p:animScale>
                                      <p:cBhvr>
                                        <p:cTn id="30" dur="750" decel="50000" fill="hold">
                                          <p:stCondLst>
                                            <p:cond delay="0"/>
                                          </p:stCondLst>
                                        </p:cTn>
                                        <p:tgtEl>
                                          <p:spTgt spid="9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750" decel="50000" fill="hold">
                                          <p:stCondLst>
                                            <p:cond delay="0"/>
                                          </p:stCondLst>
                                        </p:cTn>
                                        <p:tgtEl>
                                          <p:spTgt spid="99"/>
                                        </p:tgtEl>
                                        <p:attrNameLst>
                                          <p:attrName>ppt_x</p:attrName>
                                          <p:attrName>ppt_y</p:attrName>
                                        </p:attrNameLst>
                                      </p:cBhvr>
                                    </p:animMotion>
                                    <p:animEffect transition="in" filter="fade">
                                      <p:cBhvr>
                                        <p:cTn id="32" dur="750"/>
                                        <p:tgtEl>
                                          <p:spTgt spid="99"/>
                                        </p:tgtEl>
                                      </p:cBhvr>
                                    </p:animEffect>
                                  </p:childTnLst>
                                </p:cTn>
                              </p:par>
                            </p:childTnLst>
                          </p:cTn>
                        </p:par>
                        <p:par>
                          <p:cTn id="33" fill="hold">
                            <p:stCondLst>
                              <p:cond delay="8400"/>
                            </p:stCondLst>
                            <p:childTnLst>
                              <p:par>
                                <p:cTn id="34" presetID="52" presetClass="entr" presetSubtype="0" fill="hold" nodeType="afterEffect">
                                  <p:stCondLst>
                                    <p:cond delay="0"/>
                                  </p:stCondLst>
                                  <p:childTnLst>
                                    <p:set>
                                      <p:cBhvr>
                                        <p:cTn id="35" dur="1" fill="hold">
                                          <p:stCondLst>
                                            <p:cond delay="0"/>
                                          </p:stCondLst>
                                        </p:cTn>
                                        <p:tgtEl>
                                          <p:spTgt spid="109"/>
                                        </p:tgtEl>
                                        <p:attrNameLst>
                                          <p:attrName>style.visibility</p:attrName>
                                        </p:attrNameLst>
                                      </p:cBhvr>
                                      <p:to>
                                        <p:strVal val="visible"/>
                                      </p:to>
                                    </p:set>
                                    <p:animScale>
                                      <p:cBhvr>
                                        <p:cTn id="36" dur="750" decel="50000" fill="hold">
                                          <p:stCondLst>
                                            <p:cond delay="0"/>
                                          </p:stCondLst>
                                        </p:cTn>
                                        <p:tgtEl>
                                          <p:spTgt spid="10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750" decel="50000" fill="hold">
                                          <p:stCondLst>
                                            <p:cond delay="0"/>
                                          </p:stCondLst>
                                        </p:cTn>
                                        <p:tgtEl>
                                          <p:spTgt spid="109"/>
                                        </p:tgtEl>
                                        <p:attrNameLst>
                                          <p:attrName>ppt_x</p:attrName>
                                          <p:attrName>ppt_y</p:attrName>
                                        </p:attrNameLst>
                                      </p:cBhvr>
                                    </p:animMotion>
                                    <p:animEffect transition="in" filter="fade">
                                      <p:cBhvr>
                                        <p:cTn id="38" dur="750"/>
                                        <p:tgtEl>
                                          <p:spTgt spid="109"/>
                                        </p:tgtEl>
                                      </p:cBhvr>
                                    </p:animEffect>
                                  </p:childTnLst>
                                </p:cTn>
                              </p:par>
                            </p:childTnLst>
                          </p:cTn>
                        </p:par>
                        <p:par>
                          <p:cTn id="39" fill="hold">
                            <p:stCondLst>
                              <p:cond delay="9150"/>
                            </p:stCondLst>
                            <p:childTnLst>
                              <p:par>
                                <p:cTn id="40" presetID="52" presetClass="entr" presetSubtype="0" fill="hold" nodeType="afterEffect">
                                  <p:stCondLst>
                                    <p:cond delay="0"/>
                                  </p:stCondLst>
                                  <p:childTnLst>
                                    <p:set>
                                      <p:cBhvr>
                                        <p:cTn id="41" dur="1" fill="hold">
                                          <p:stCondLst>
                                            <p:cond delay="0"/>
                                          </p:stCondLst>
                                        </p:cTn>
                                        <p:tgtEl>
                                          <p:spTgt spid="104"/>
                                        </p:tgtEl>
                                        <p:attrNameLst>
                                          <p:attrName>style.visibility</p:attrName>
                                        </p:attrNameLst>
                                      </p:cBhvr>
                                      <p:to>
                                        <p:strVal val="visible"/>
                                      </p:to>
                                    </p:set>
                                    <p:animScale>
                                      <p:cBhvr>
                                        <p:cTn id="42" dur="750" decel="50000" fill="hold">
                                          <p:stCondLst>
                                            <p:cond delay="0"/>
                                          </p:stCondLst>
                                        </p:cTn>
                                        <p:tgtEl>
                                          <p:spTgt spid="10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750" decel="50000" fill="hold">
                                          <p:stCondLst>
                                            <p:cond delay="0"/>
                                          </p:stCondLst>
                                        </p:cTn>
                                        <p:tgtEl>
                                          <p:spTgt spid="104"/>
                                        </p:tgtEl>
                                        <p:attrNameLst>
                                          <p:attrName>ppt_x</p:attrName>
                                          <p:attrName>ppt_y</p:attrName>
                                        </p:attrNameLst>
                                      </p:cBhvr>
                                    </p:animMotion>
                                    <p:animEffect transition="in" filter="fade">
                                      <p:cBhvr>
                                        <p:cTn id="44" dur="750"/>
                                        <p:tgtEl>
                                          <p:spTgt spid="104"/>
                                        </p:tgtEl>
                                      </p:cBhvr>
                                    </p:animEffect>
                                  </p:childTnLst>
                                </p:cTn>
                              </p:par>
                            </p:childTnLst>
                          </p:cTn>
                        </p:par>
                        <p:par>
                          <p:cTn id="45" fill="hold">
                            <p:stCondLst>
                              <p:cond delay="9900"/>
                            </p:stCondLst>
                            <p:childTnLst>
                              <p:par>
                                <p:cTn id="46" presetID="52" presetClass="entr" presetSubtype="0" fill="hold" nodeType="afterEffect">
                                  <p:stCondLst>
                                    <p:cond delay="0"/>
                                  </p:stCondLst>
                                  <p:childTnLst>
                                    <p:set>
                                      <p:cBhvr>
                                        <p:cTn id="47" dur="1" fill="hold">
                                          <p:stCondLst>
                                            <p:cond delay="0"/>
                                          </p:stCondLst>
                                        </p:cTn>
                                        <p:tgtEl>
                                          <p:spTgt spid="114"/>
                                        </p:tgtEl>
                                        <p:attrNameLst>
                                          <p:attrName>style.visibility</p:attrName>
                                        </p:attrNameLst>
                                      </p:cBhvr>
                                      <p:to>
                                        <p:strVal val="visible"/>
                                      </p:to>
                                    </p:set>
                                    <p:animScale>
                                      <p:cBhvr>
                                        <p:cTn id="48" dur="750" decel="50000" fill="hold">
                                          <p:stCondLst>
                                            <p:cond delay="0"/>
                                          </p:stCondLst>
                                        </p:cTn>
                                        <p:tgtEl>
                                          <p:spTgt spid="1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9" dur="750" decel="50000" fill="hold">
                                          <p:stCondLst>
                                            <p:cond delay="0"/>
                                          </p:stCondLst>
                                        </p:cTn>
                                        <p:tgtEl>
                                          <p:spTgt spid="114"/>
                                        </p:tgtEl>
                                        <p:attrNameLst>
                                          <p:attrName>ppt_x</p:attrName>
                                          <p:attrName>ppt_y</p:attrName>
                                        </p:attrNameLst>
                                      </p:cBhvr>
                                    </p:animMotion>
                                    <p:animEffect transition="in" filter="fade">
                                      <p:cBhvr>
                                        <p:cTn id="50" dur="750"/>
                                        <p:tgtEl>
                                          <p:spTgt spid="114"/>
                                        </p:tgtEl>
                                      </p:cBhvr>
                                    </p:animEffect>
                                  </p:childTnLst>
                                </p:cTn>
                              </p:par>
                            </p:childTnLst>
                          </p:cTn>
                        </p:par>
                        <p:par>
                          <p:cTn id="51" fill="hold">
                            <p:stCondLst>
                              <p:cond delay="10650"/>
                            </p:stCondLst>
                            <p:childTnLst>
                              <p:par>
                                <p:cTn id="52" presetID="52" presetClass="entr" presetSubtype="0" fill="hold" nodeType="afterEffect">
                                  <p:stCondLst>
                                    <p:cond delay="0"/>
                                  </p:stCondLst>
                                  <p:childTnLst>
                                    <p:set>
                                      <p:cBhvr>
                                        <p:cTn id="53" dur="1" fill="hold">
                                          <p:stCondLst>
                                            <p:cond delay="0"/>
                                          </p:stCondLst>
                                        </p:cTn>
                                        <p:tgtEl>
                                          <p:spTgt spid="94"/>
                                        </p:tgtEl>
                                        <p:attrNameLst>
                                          <p:attrName>style.visibility</p:attrName>
                                        </p:attrNameLst>
                                      </p:cBhvr>
                                      <p:to>
                                        <p:strVal val="visible"/>
                                      </p:to>
                                    </p:set>
                                    <p:animScale>
                                      <p:cBhvr>
                                        <p:cTn id="54" dur="750" decel="50000" fill="hold">
                                          <p:stCondLst>
                                            <p:cond delay="0"/>
                                          </p:stCondLst>
                                        </p:cTn>
                                        <p:tgtEl>
                                          <p:spTgt spid="9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750" decel="50000" fill="hold">
                                          <p:stCondLst>
                                            <p:cond delay="0"/>
                                          </p:stCondLst>
                                        </p:cTn>
                                        <p:tgtEl>
                                          <p:spTgt spid="94"/>
                                        </p:tgtEl>
                                        <p:attrNameLst>
                                          <p:attrName>ppt_x</p:attrName>
                                          <p:attrName>ppt_y</p:attrName>
                                        </p:attrNameLst>
                                      </p:cBhvr>
                                    </p:animMotion>
                                    <p:animEffect transition="in" filter="fade">
                                      <p:cBhvr>
                                        <p:cTn id="56" dur="750"/>
                                        <p:tgtEl>
                                          <p:spTgt spid="94"/>
                                        </p:tgtEl>
                                      </p:cBhvr>
                                    </p:animEffect>
                                  </p:childTnLst>
                                </p:cTn>
                              </p:par>
                            </p:childTnLst>
                          </p:cTn>
                        </p:par>
                        <p:par>
                          <p:cTn id="57" fill="hold">
                            <p:stCondLst>
                              <p:cond delay="11400"/>
                            </p:stCondLst>
                            <p:childTnLst>
                              <p:par>
                                <p:cTn id="58" presetID="14" presetClass="entr" presetSubtype="10" fill="hold" nodeType="afterEffect">
                                  <p:stCondLst>
                                    <p:cond delay="0"/>
                                  </p:stCondLst>
                                  <p:childTnLst>
                                    <p:set>
                                      <p:cBhvr>
                                        <p:cTn id="59" dur="1" fill="hold">
                                          <p:stCondLst>
                                            <p:cond delay="0"/>
                                          </p:stCondLst>
                                        </p:cTn>
                                        <p:tgtEl>
                                          <p:spTgt spid="128"/>
                                        </p:tgtEl>
                                        <p:attrNameLst>
                                          <p:attrName>style.visibility</p:attrName>
                                        </p:attrNameLst>
                                      </p:cBhvr>
                                      <p:to>
                                        <p:strVal val="visible"/>
                                      </p:to>
                                    </p:set>
                                    <p:animEffect transition="in" filter="randombar(horizontal)">
                                      <p:cBhvr>
                                        <p:cTn id="60" dur="500"/>
                                        <p:tgtEl>
                                          <p:spTgt spid="128"/>
                                        </p:tgtEl>
                                      </p:cBhvr>
                                    </p:animEffect>
                                  </p:childTnLst>
                                </p:cTn>
                              </p:par>
                              <p:par>
                                <p:cTn id="61" presetID="14" presetClass="entr" presetSubtype="10" fill="hold" nodeType="withEffect">
                                  <p:stCondLst>
                                    <p:cond delay="0"/>
                                  </p:stCondLst>
                                  <p:childTnLst>
                                    <p:set>
                                      <p:cBhvr>
                                        <p:cTn id="62" dur="1" fill="hold">
                                          <p:stCondLst>
                                            <p:cond delay="0"/>
                                          </p:stCondLst>
                                        </p:cTn>
                                        <p:tgtEl>
                                          <p:spTgt spid="140"/>
                                        </p:tgtEl>
                                        <p:attrNameLst>
                                          <p:attrName>style.visibility</p:attrName>
                                        </p:attrNameLst>
                                      </p:cBhvr>
                                      <p:to>
                                        <p:strVal val="visible"/>
                                      </p:to>
                                    </p:set>
                                    <p:animEffect transition="in" filter="randombar(horizontal)">
                                      <p:cBhvr>
                                        <p:cTn id="63" dur="500"/>
                                        <p:tgtEl>
                                          <p:spTgt spid="140"/>
                                        </p:tgtEl>
                                      </p:cBhvr>
                                    </p:animEffect>
                                  </p:childTnLst>
                                </p:cTn>
                              </p:par>
                              <p:par>
                                <p:cTn id="64" presetID="14" presetClass="entr" presetSubtype="10" fill="hold" nodeType="withEffect">
                                  <p:stCondLst>
                                    <p:cond delay="0"/>
                                  </p:stCondLst>
                                  <p:childTnLst>
                                    <p:set>
                                      <p:cBhvr>
                                        <p:cTn id="65" dur="1" fill="hold">
                                          <p:stCondLst>
                                            <p:cond delay="0"/>
                                          </p:stCondLst>
                                        </p:cTn>
                                        <p:tgtEl>
                                          <p:spTgt spid="132"/>
                                        </p:tgtEl>
                                        <p:attrNameLst>
                                          <p:attrName>style.visibility</p:attrName>
                                        </p:attrNameLst>
                                      </p:cBhvr>
                                      <p:to>
                                        <p:strVal val="visible"/>
                                      </p:to>
                                    </p:set>
                                    <p:animEffect transition="in" filter="randombar(horizontal)">
                                      <p:cBhvr>
                                        <p:cTn id="66" dur="500"/>
                                        <p:tgtEl>
                                          <p:spTgt spid="132"/>
                                        </p:tgtEl>
                                      </p:cBhvr>
                                    </p:animEffect>
                                  </p:childTnLst>
                                </p:cTn>
                              </p:par>
                              <p:par>
                                <p:cTn id="67" presetID="14" presetClass="entr" presetSubtype="10" fill="hold" nodeType="withEffect">
                                  <p:stCondLst>
                                    <p:cond delay="0"/>
                                  </p:stCondLst>
                                  <p:childTnLst>
                                    <p:set>
                                      <p:cBhvr>
                                        <p:cTn id="68" dur="1" fill="hold">
                                          <p:stCondLst>
                                            <p:cond delay="0"/>
                                          </p:stCondLst>
                                        </p:cTn>
                                        <p:tgtEl>
                                          <p:spTgt spid="136"/>
                                        </p:tgtEl>
                                        <p:attrNameLst>
                                          <p:attrName>style.visibility</p:attrName>
                                        </p:attrNameLst>
                                      </p:cBhvr>
                                      <p:to>
                                        <p:strVal val="visible"/>
                                      </p:to>
                                    </p:set>
                                    <p:animEffect transition="in" filter="randombar(horizontal)">
                                      <p:cBhvr>
                                        <p:cTn id="69" dur="500"/>
                                        <p:tgtEl>
                                          <p:spTgt spid="136"/>
                                        </p:tgtEl>
                                      </p:cBhvr>
                                    </p:animEffect>
                                  </p:childTnLst>
                                </p:cTn>
                              </p:par>
                              <p:par>
                                <p:cTn id="70" presetID="14" presetClass="entr" presetSubtype="10" fill="hold" nodeType="withEffect">
                                  <p:stCondLst>
                                    <p:cond delay="0"/>
                                  </p:stCondLst>
                                  <p:childTnLst>
                                    <p:set>
                                      <p:cBhvr>
                                        <p:cTn id="71" dur="1" fill="hold">
                                          <p:stCondLst>
                                            <p:cond delay="0"/>
                                          </p:stCondLst>
                                        </p:cTn>
                                        <p:tgtEl>
                                          <p:spTgt spid="144"/>
                                        </p:tgtEl>
                                        <p:attrNameLst>
                                          <p:attrName>style.visibility</p:attrName>
                                        </p:attrNameLst>
                                      </p:cBhvr>
                                      <p:to>
                                        <p:strVal val="visible"/>
                                      </p:to>
                                    </p:set>
                                    <p:animEffect transition="in" filter="randombar(horizontal)">
                                      <p:cBhvr>
                                        <p:cTn id="72" dur="500"/>
                                        <p:tgtEl>
                                          <p:spTgt spid="144"/>
                                        </p:tgtEl>
                                      </p:cBhvr>
                                    </p:animEffect>
                                  </p:childTnLst>
                                </p:cTn>
                              </p:par>
                              <p:par>
                                <p:cTn id="73" presetID="14" presetClass="entr" presetSubtype="10" fill="hold" nodeType="withEffect">
                                  <p:stCondLst>
                                    <p:cond delay="0"/>
                                  </p:stCondLst>
                                  <p:childTnLst>
                                    <p:set>
                                      <p:cBhvr>
                                        <p:cTn id="74" dur="1" fill="hold">
                                          <p:stCondLst>
                                            <p:cond delay="0"/>
                                          </p:stCondLst>
                                        </p:cTn>
                                        <p:tgtEl>
                                          <p:spTgt spid="148"/>
                                        </p:tgtEl>
                                        <p:attrNameLst>
                                          <p:attrName>style.visibility</p:attrName>
                                        </p:attrNameLst>
                                      </p:cBhvr>
                                      <p:to>
                                        <p:strVal val="visible"/>
                                      </p:to>
                                    </p:set>
                                    <p:animEffect transition="in" filter="randombar(horizontal)">
                                      <p:cBhvr>
                                        <p:cTn id="75" dur="500"/>
                                        <p:tgtEl>
                                          <p:spTgt spid="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圆角矩形 68"/>
          <p:cNvSpPr/>
          <p:nvPr/>
        </p:nvSpPr>
        <p:spPr>
          <a:xfrm>
            <a:off x="2780155" y="1367375"/>
            <a:ext cx="3583687" cy="494625"/>
          </a:xfrm>
          <a:prstGeom prst="roundRect">
            <a:avLst>
              <a:gd name="adj" fmla="val 42270"/>
            </a:avLst>
          </a:prstGeom>
          <a:gradFill>
            <a:gsLst>
              <a:gs pos="99000">
                <a:sysClr val="window" lastClr="FFFFFF"/>
              </a:gs>
              <a:gs pos="0">
                <a:sysClr val="window" lastClr="FFFFFF">
                  <a:lumMod val="95000"/>
                </a:sysClr>
              </a:gs>
            </a:gsLst>
            <a:lin ang="0" scaled="0"/>
          </a:gradFill>
          <a:ln w="12700" cap="flat" cmpd="sng" algn="ctr">
            <a:noFill/>
            <a:prstDash val="solid"/>
            <a:miter lim="800000"/>
          </a:ln>
          <a:effectLst>
            <a:innerShdw blurRad="63500" dist="12700" dir="162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FFA538"/>
                </a:solidFill>
                <a:effectLst/>
                <a:uLnTx/>
                <a:uFillTx/>
                <a:latin typeface="微软雅黑" panose="020B0503020204020204" pitchFamily="34" charset="-122"/>
                <a:ea typeface="微软雅黑" panose="020B0503020204020204" pitchFamily="34" charset="-122"/>
                <a:cs typeface="+mn-cs"/>
              </a:rPr>
              <a:t>单击添加标题</a:t>
            </a:r>
            <a:endParaRPr kumimoji="0" lang="zh-CN" altLang="en-US" sz="1800" b="1" i="0" u="none" strike="noStrike" kern="0" cap="none" spc="0" normalizeH="0" baseline="0" noProof="0" dirty="0">
              <a:ln>
                <a:noFill/>
              </a:ln>
              <a:solidFill>
                <a:srgbClr val="FFA538"/>
              </a:solidFill>
              <a:effectLst/>
              <a:uLnTx/>
              <a:uFillTx/>
              <a:latin typeface="微软雅黑" panose="020B0503020204020204" pitchFamily="34" charset="-122"/>
              <a:ea typeface="微软雅黑" panose="020B0503020204020204" pitchFamily="34" charset="-122"/>
              <a:cs typeface="+mn-cs"/>
            </a:endParaRPr>
          </a:p>
        </p:txBody>
      </p:sp>
      <p:sp>
        <p:nvSpPr>
          <p:cNvPr id="70" name="圆角矩形 69"/>
          <p:cNvSpPr/>
          <p:nvPr/>
        </p:nvSpPr>
        <p:spPr>
          <a:xfrm>
            <a:off x="7161548" y="2217073"/>
            <a:ext cx="1116755" cy="2578297"/>
          </a:xfrm>
          <a:prstGeom prst="roundRect">
            <a:avLst>
              <a:gd name="adj" fmla="val 50000"/>
            </a:avLst>
          </a:prstGeom>
          <a:solidFill>
            <a:sysClr val="window" lastClr="FFFFFF">
              <a:lumMod val="95000"/>
            </a:sysClr>
          </a:solidFill>
          <a:ln w="25400" cap="flat" cmpd="sng" algn="ctr">
            <a:gradFill flip="none" rotWithShape="1">
              <a:gsLst>
                <a:gs pos="0">
                  <a:sysClr val="window" lastClr="FFFFFF">
                    <a:lumMod val="75000"/>
                  </a:sysClr>
                </a:gs>
                <a:gs pos="100000">
                  <a:sysClr val="window" lastClr="FFFFFF"/>
                </a:gs>
              </a:gsLst>
              <a:lin ang="2700000" scaled="1"/>
              <a:tileRect/>
            </a:gradFill>
            <a:prstDash val="solid"/>
            <a:miter lim="800000"/>
          </a:ln>
          <a:effectLst>
            <a:innerShdw blurRad="88900" dist="508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71" name="圆角矩形 70"/>
          <p:cNvSpPr/>
          <p:nvPr/>
        </p:nvSpPr>
        <p:spPr>
          <a:xfrm>
            <a:off x="7318652" y="2371342"/>
            <a:ext cx="816867" cy="2287678"/>
          </a:xfrm>
          <a:prstGeom prst="roundRect">
            <a:avLst>
              <a:gd name="adj" fmla="val 50000"/>
            </a:avLst>
          </a:prstGeom>
          <a:solidFill>
            <a:srgbClr val="ECECEC"/>
          </a:solidFill>
          <a:ln w="25400" cap="flat" cmpd="sng" algn="ctr">
            <a:gradFill flip="none" rotWithShape="1">
              <a:gsLst>
                <a:gs pos="0">
                  <a:sysClr val="window" lastClr="FFFFFF"/>
                </a:gs>
                <a:gs pos="100000">
                  <a:sysClr val="window" lastClr="FFFFFF">
                    <a:lumMod val="75000"/>
                  </a:sysClr>
                </a:gs>
              </a:gsLst>
              <a:lin ang="2700000" scaled="1"/>
              <a:tileRect/>
            </a:gra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72" name="文本框 32"/>
          <p:cNvSpPr txBox="1"/>
          <p:nvPr/>
        </p:nvSpPr>
        <p:spPr>
          <a:xfrm>
            <a:off x="7272006" y="2483556"/>
            <a:ext cx="895841" cy="415498"/>
          </a:xfrm>
          <a:prstGeom prst="rect">
            <a:avLst/>
          </a:prstGeom>
          <a:noFill/>
        </p:spPr>
        <p:txBody>
          <a:bodyPr wrap="square" rtlCol="0">
            <a:spAutoFit/>
          </a:bodyPr>
          <a:lstStyle/>
          <a:p>
            <a:pPr algn="ctr"/>
            <a:r>
              <a:rPr lang="en-US" altLang="zh-CN" sz="2100" dirty="0">
                <a:solidFill>
                  <a:srgbClr val="663A77"/>
                </a:solidFill>
                <a:latin typeface="Impact" panose="020B0806030902050204" pitchFamily="34" charset="0"/>
              </a:rPr>
              <a:t>90</a:t>
            </a:r>
            <a:r>
              <a:rPr lang="en-US" altLang="zh-CN" sz="1013" dirty="0">
                <a:solidFill>
                  <a:srgbClr val="663A77"/>
                </a:solidFill>
                <a:latin typeface="Impact" panose="020B0806030902050204" pitchFamily="34" charset="0"/>
              </a:rPr>
              <a:t>%</a:t>
            </a:r>
            <a:endParaRPr lang="zh-CN" altLang="en-US" sz="2100" dirty="0">
              <a:solidFill>
                <a:srgbClr val="663A77"/>
              </a:solidFill>
              <a:latin typeface="Impact" panose="020B0806030902050204" pitchFamily="34" charset="0"/>
            </a:endParaRPr>
          </a:p>
        </p:txBody>
      </p:sp>
      <p:sp>
        <p:nvSpPr>
          <p:cNvPr id="73" name="圆角矩形 72"/>
          <p:cNvSpPr/>
          <p:nvPr/>
        </p:nvSpPr>
        <p:spPr>
          <a:xfrm>
            <a:off x="5561831" y="2692736"/>
            <a:ext cx="1116755" cy="2101607"/>
          </a:xfrm>
          <a:prstGeom prst="roundRect">
            <a:avLst>
              <a:gd name="adj" fmla="val 50000"/>
            </a:avLst>
          </a:prstGeom>
          <a:solidFill>
            <a:sysClr val="window" lastClr="FFFFFF">
              <a:lumMod val="95000"/>
            </a:sysClr>
          </a:solidFill>
          <a:ln w="25400" cap="flat" cmpd="sng" algn="ctr">
            <a:gradFill flip="none" rotWithShape="1">
              <a:gsLst>
                <a:gs pos="0">
                  <a:sysClr val="window" lastClr="FFFFFF">
                    <a:lumMod val="75000"/>
                  </a:sysClr>
                </a:gs>
                <a:gs pos="100000">
                  <a:sysClr val="window" lastClr="FFFFFF"/>
                </a:gs>
              </a:gsLst>
              <a:lin ang="2700000" scaled="1"/>
              <a:tileRect/>
            </a:gradFill>
            <a:prstDash val="solid"/>
            <a:miter lim="800000"/>
          </a:ln>
          <a:effectLst>
            <a:innerShdw blurRad="88900" dist="508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74" name="圆角矩形 73"/>
          <p:cNvSpPr/>
          <p:nvPr/>
        </p:nvSpPr>
        <p:spPr>
          <a:xfrm>
            <a:off x="5718935" y="2849863"/>
            <a:ext cx="816867" cy="1809157"/>
          </a:xfrm>
          <a:prstGeom prst="roundRect">
            <a:avLst>
              <a:gd name="adj" fmla="val 50000"/>
            </a:avLst>
          </a:prstGeom>
          <a:solidFill>
            <a:srgbClr val="ECECEC"/>
          </a:solidFill>
          <a:ln w="25400" cap="flat" cmpd="sng" algn="ctr">
            <a:gradFill flip="none" rotWithShape="1">
              <a:gsLst>
                <a:gs pos="0">
                  <a:sysClr val="window" lastClr="FFFFFF"/>
                </a:gs>
                <a:gs pos="100000">
                  <a:sysClr val="window" lastClr="FFFFFF">
                    <a:lumMod val="75000"/>
                  </a:sysClr>
                </a:gs>
              </a:gsLst>
              <a:lin ang="2700000" scaled="1"/>
              <a:tileRect/>
            </a:gra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75" name="文本框 40"/>
          <p:cNvSpPr txBox="1"/>
          <p:nvPr/>
        </p:nvSpPr>
        <p:spPr>
          <a:xfrm>
            <a:off x="5672289" y="2940650"/>
            <a:ext cx="895841" cy="415498"/>
          </a:xfrm>
          <a:prstGeom prst="rect">
            <a:avLst/>
          </a:prstGeom>
          <a:noFill/>
        </p:spPr>
        <p:txBody>
          <a:bodyPr wrap="square" rtlCol="0">
            <a:spAutoFit/>
          </a:bodyPr>
          <a:lstStyle/>
          <a:p>
            <a:pPr algn="ctr"/>
            <a:r>
              <a:rPr lang="en-US" altLang="zh-CN" sz="2100" dirty="0">
                <a:solidFill>
                  <a:srgbClr val="00AF92"/>
                </a:solidFill>
                <a:latin typeface="Impact" panose="020B0806030902050204" pitchFamily="34" charset="0"/>
              </a:rPr>
              <a:t>70</a:t>
            </a:r>
            <a:r>
              <a:rPr lang="en-US" altLang="zh-CN" sz="1013" dirty="0">
                <a:solidFill>
                  <a:srgbClr val="00AF92"/>
                </a:solidFill>
                <a:latin typeface="Impact" panose="020B0806030902050204" pitchFamily="34" charset="0"/>
              </a:rPr>
              <a:t>%</a:t>
            </a:r>
            <a:endParaRPr lang="zh-CN" altLang="en-US" sz="2100" dirty="0">
              <a:solidFill>
                <a:srgbClr val="00AF92"/>
              </a:solidFill>
              <a:latin typeface="Impact" panose="020B0806030902050204" pitchFamily="34" charset="0"/>
            </a:endParaRPr>
          </a:p>
        </p:txBody>
      </p:sp>
      <p:sp>
        <p:nvSpPr>
          <p:cNvPr id="76" name="圆角矩形 75"/>
          <p:cNvSpPr/>
          <p:nvPr/>
        </p:nvSpPr>
        <p:spPr>
          <a:xfrm>
            <a:off x="4119220" y="2003867"/>
            <a:ext cx="816867" cy="2655152"/>
          </a:xfrm>
          <a:prstGeom prst="roundRect">
            <a:avLst>
              <a:gd name="adj" fmla="val 44437"/>
            </a:avLst>
          </a:prstGeom>
          <a:solidFill>
            <a:srgbClr val="ECECEC"/>
          </a:solidFill>
          <a:ln w="25400" cap="flat" cmpd="sng" algn="ctr">
            <a:gradFill flip="none" rotWithShape="1">
              <a:gsLst>
                <a:gs pos="0">
                  <a:sysClr val="window" lastClr="FFFFFF"/>
                </a:gs>
                <a:gs pos="100000">
                  <a:sysClr val="window" lastClr="FFFFFF">
                    <a:lumMod val="75000"/>
                  </a:sysClr>
                </a:gs>
              </a:gsLst>
              <a:lin ang="2700000" scaled="1"/>
              <a:tileRect/>
            </a:gra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77" name="文本框 47"/>
          <p:cNvSpPr txBox="1"/>
          <p:nvPr/>
        </p:nvSpPr>
        <p:spPr>
          <a:xfrm>
            <a:off x="4072574" y="2105025"/>
            <a:ext cx="895841" cy="415498"/>
          </a:xfrm>
          <a:prstGeom prst="rect">
            <a:avLst/>
          </a:prstGeom>
          <a:noFill/>
        </p:spPr>
        <p:txBody>
          <a:bodyPr wrap="square" rtlCol="0">
            <a:spAutoFit/>
          </a:bodyPr>
          <a:lstStyle/>
          <a:p>
            <a:pPr algn="ctr"/>
            <a:r>
              <a:rPr lang="en-US" altLang="zh-CN" sz="2100" dirty="0">
                <a:solidFill>
                  <a:srgbClr val="E87071"/>
                </a:solidFill>
                <a:latin typeface="Impact" panose="020B0806030902050204" pitchFamily="34" charset="0"/>
              </a:rPr>
              <a:t>100</a:t>
            </a:r>
            <a:r>
              <a:rPr lang="en-US" altLang="zh-CN" sz="1013" dirty="0">
                <a:solidFill>
                  <a:srgbClr val="E87071"/>
                </a:solidFill>
                <a:latin typeface="Impact" panose="020B0806030902050204" pitchFamily="34" charset="0"/>
              </a:rPr>
              <a:t>%</a:t>
            </a:r>
            <a:endParaRPr lang="zh-CN" altLang="en-US" sz="2100" dirty="0">
              <a:solidFill>
                <a:srgbClr val="E87071"/>
              </a:solidFill>
              <a:latin typeface="Impact" panose="020B0806030902050204" pitchFamily="34" charset="0"/>
            </a:endParaRPr>
          </a:p>
        </p:txBody>
      </p:sp>
      <p:sp>
        <p:nvSpPr>
          <p:cNvPr id="78" name="圆角矩形 77"/>
          <p:cNvSpPr/>
          <p:nvPr/>
        </p:nvSpPr>
        <p:spPr>
          <a:xfrm>
            <a:off x="2362399" y="2499899"/>
            <a:ext cx="1116755" cy="2285471"/>
          </a:xfrm>
          <a:prstGeom prst="roundRect">
            <a:avLst>
              <a:gd name="adj" fmla="val 50000"/>
            </a:avLst>
          </a:prstGeom>
          <a:solidFill>
            <a:sysClr val="window" lastClr="FFFFFF">
              <a:lumMod val="95000"/>
            </a:sysClr>
          </a:solidFill>
          <a:ln w="25400" cap="flat" cmpd="sng" algn="ctr">
            <a:gradFill flip="none" rotWithShape="1">
              <a:gsLst>
                <a:gs pos="0">
                  <a:sysClr val="window" lastClr="FFFFFF">
                    <a:lumMod val="75000"/>
                  </a:sysClr>
                </a:gs>
                <a:gs pos="100000">
                  <a:sysClr val="window" lastClr="FFFFFF"/>
                </a:gs>
              </a:gsLst>
              <a:lin ang="2700000" scaled="1"/>
              <a:tileRect/>
            </a:gradFill>
            <a:prstDash val="solid"/>
            <a:miter lim="800000"/>
          </a:ln>
          <a:effectLst>
            <a:innerShdw blurRad="88900" dist="508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79" name="圆角矩形 78"/>
          <p:cNvSpPr/>
          <p:nvPr/>
        </p:nvSpPr>
        <p:spPr>
          <a:xfrm>
            <a:off x="2519503" y="2664167"/>
            <a:ext cx="816867" cy="1994852"/>
          </a:xfrm>
          <a:prstGeom prst="roundRect">
            <a:avLst>
              <a:gd name="adj" fmla="val 50000"/>
            </a:avLst>
          </a:prstGeom>
          <a:solidFill>
            <a:srgbClr val="ECECEC"/>
          </a:solidFill>
          <a:ln w="25400" cap="flat" cmpd="sng" algn="ctr">
            <a:gradFill flip="none" rotWithShape="1">
              <a:gsLst>
                <a:gs pos="0">
                  <a:sysClr val="window" lastClr="FFFFFF"/>
                </a:gs>
                <a:gs pos="100000">
                  <a:sysClr val="window" lastClr="FFFFFF">
                    <a:lumMod val="75000"/>
                  </a:sysClr>
                </a:gs>
              </a:gsLst>
              <a:lin ang="2700000" scaled="1"/>
              <a:tileRect/>
            </a:gra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80" name="文本框 54"/>
          <p:cNvSpPr txBox="1"/>
          <p:nvPr/>
        </p:nvSpPr>
        <p:spPr>
          <a:xfrm>
            <a:off x="2472857" y="2719245"/>
            <a:ext cx="895841" cy="415498"/>
          </a:xfrm>
          <a:prstGeom prst="rect">
            <a:avLst/>
          </a:prstGeom>
          <a:noFill/>
        </p:spPr>
        <p:txBody>
          <a:bodyPr wrap="square" rtlCol="0">
            <a:spAutoFit/>
          </a:bodyPr>
          <a:lstStyle/>
          <a:p>
            <a:pPr algn="ctr"/>
            <a:r>
              <a:rPr lang="en-US" altLang="zh-CN" sz="2100" dirty="0">
                <a:solidFill>
                  <a:srgbClr val="01ACBE"/>
                </a:solidFill>
                <a:latin typeface="Impact" panose="020B0806030902050204" pitchFamily="34" charset="0"/>
              </a:rPr>
              <a:t>80</a:t>
            </a:r>
            <a:r>
              <a:rPr lang="en-US" altLang="zh-CN" sz="1013" dirty="0">
                <a:solidFill>
                  <a:srgbClr val="01ACBE"/>
                </a:solidFill>
                <a:latin typeface="Impact" panose="020B0806030902050204" pitchFamily="34" charset="0"/>
              </a:rPr>
              <a:t>%</a:t>
            </a:r>
            <a:endParaRPr lang="zh-CN" altLang="en-US" sz="2100" dirty="0">
              <a:solidFill>
                <a:srgbClr val="01ACBE"/>
              </a:solidFill>
              <a:latin typeface="Impact" panose="020B0806030902050204" pitchFamily="34" charset="0"/>
            </a:endParaRPr>
          </a:p>
        </p:txBody>
      </p:sp>
      <p:sp>
        <p:nvSpPr>
          <p:cNvPr id="81" name="圆角矩形 80"/>
          <p:cNvSpPr/>
          <p:nvPr/>
        </p:nvSpPr>
        <p:spPr>
          <a:xfrm>
            <a:off x="762684" y="2217073"/>
            <a:ext cx="1116755" cy="2578297"/>
          </a:xfrm>
          <a:prstGeom prst="roundRect">
            <a:avLst>
              <a:gd name="adj" fmla="val 50000"/>
            </a:avLst>
          </a:prstGeom>
          <a:solidFill>
            <a:sysClr val="window" lastClr="FFFFFF">
              <a:lumMod val="95000"/>
            </a:sysClr>
          </a:solidFill>
          <a:ln w="25400" cap="flat" cmpd="sng" algn="ctr">
            <a:gradFill flip="none" rotWithShape="1">
              <a:gsLst>
                <a:gs pos="0">
                  <a:sysClr val="window" lastClr="FFFFFF">
                    <a:lumMod val="75000"/>
                  </a:sysClr>
                </a:gs>
                <a:gs pos="100000">
                  <a:sysClr val="window" lastClr="FFFFFF"/>
                </a:gs>
              </a:gsLst>
              <a:lin ang="2700000" scaled="1"/>
              <a:tileRect/>
            </a:gradFill>
            <a:prstDash val="solid"/>
            <a:miter lim="800000"/>
          </a:ln>
          <a:effectLst>
            <a:innerShdw blurRad="88900" dist="508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82" name="圆角矩形 81"/>
          <p:cNvSpPr/>
          <p:nvPr/>
        </p:nvSpPr>
        <p:spPr>
          <a:xfrm>
            <a:off x="919788" y="2371342"/>
            <a:ext cx="816867" cy="2287678"/>
          </a:xfrm>
          <a:prstGeom prst="roundRect">
            <a:avLst>
              <a:gd name="adj" fmla="val 50000"/>
            </a:avLst>
          </a:prstGeom>
          <a:solidFill>
            <a:srgbClr val="ECECEC"/>
          </a:solidFill>
          <a:ln w="25400" cap="flat" cmpd="sng" algn="ctr">
            <a:gradFill flip="none" rotWithShape="1">
              <a:gsLst>
                <a:gs pos="0">
                  <a:sysClr val="window" lastClr="FFFFFF"/>
                </a:gs>
                <a:gs pos="100000">
                  <a:sysClr val="window" lastClr="FFFFFF">
                    <a:lumMod val="75000"/>
                  </a:sysClr>
                </a:gs>
              </a:gsLst>
              <a:lin ang="2700000" scaled="1"/>
              <a:tileRect/>
            </a:grad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83" name="文本框 61"/>
          <p:cNvSpPr txBox="1"/>
          <p:nvPr/>
        </p:nvSpPr>
        <p:spPr>
          <a:xfrm>
            <a:off x="873142" y="2469272"/>
            <a:ext cx="895841" cy="415498"/>
          </a:xfrm>
          <a:prstGeom prst="rect">
            <a:avLst/>
          </a:prstGeom>
          <a:noFill/>
        </p:spPr>
        <p:txBody>
          <a:bodyPr wrap="square" rtlCol="0">
            <a:spAutoFit/>
          </a:bodyPr>
          <a:lstStyle/>
          <a:p>
            <a:pPr algn="ctr"/>
            <a:r>
              <a:rPr lang="en-US" altLang="zh-CN" sz="2100" dirty="0">
                <a:solidFill>
                  <a:srgbClr val="FFB850"/>
                </a:solidFill>
                <a:latin typeface="Impact" panose="020B0806030902050204" pitchFamily="34" charset="0"/>
              </a:rPr>
              <a:t>90</a:t>
            </a:r>
            <a:r>
              <a:rPr lang="en-US" altLang="zh-CN" sz="1013" dirty="0">
                <a:solidFill>
                  <a:srgbClr val="FFB850"/>
                </a:solidFill>
                <a:latin typeface="Impact" panose="020B0806030902050204" pitchFamily="34" charset="0"/>
              </a:rPr>
              <a:t>%</a:t>
            </a:r>
            <a:endParaRPr lang="zh-CN" altLang="en-US" sz="2100" dirty="0">
              <a:solidFill>
                <a:srgbClr val="FFB850"/>
              </a:solidFill>
              <a:latin typeface="Impact" panose="020B0806030902050204" pitchFamily="34" charset="0"/>
            </a:endParaRPr>
          </a:p>
        </p:txBody>
      </p:sp>
      <p:grpSp>
        <p:nvGrpSpPr>
          <p:cNvPr id="84" name="组合 83"/>
          <p:cNvGrpSpPr/>
          <p:nvPr/>
        </p:nvGrpSpPr>
        <p:grpSpPr>
          <a:xfrm>
            <a:off x="983140" y="3923401"/>
            <a:ext cx="690162" cy="680242"/>
            <a:chOff x="1310682" y="3861049"/>
            <a:chExt cx="920096" cy="907199"/>
          </a:xfrm>
        </p:grpSpPr>
        <p:sp>
          <p:nvSpPr>
            <p:cNvPr id="85" name="椭圆 84"/>
            <p:cNvSpPr/>
            <p:nvPr/>
          </p:nvSpPr>
          <p:spPr>
            <a:xfrm>
              <a:off x="1310682" y="3861049"/>
              <a:ext cx="920096" cy="907199"/>
            </a:xfrm>
            <a:prstGeom prst="ellipse">
              <a:avLst/>
            </a:prstGeom>
            <a:noFill/>
            <a:ln w="9525" cap="flat" cmpd="sng" algn="ctr">
              <a:solidFill>
                <a:sysClr val="window" lastClr="FFFFFF">
                  <a:lumMod val="65000"/>
                </a:sys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nvGrpSpPr>
            <p:cNvPr id="86" name="组合 85"/>
            <p:cNvGrpSpPr/>
            <p:nvPr/>
          </p:nvGrpSpPr>
          <p:grpSpPr>
            <a:xfrm>
              <a:off x="1344549" y="3894442"/>
              <a:ext cx="852360" cy="840412"/>
              <a:chOff x="1344549" y="3893401"/>
              <a:chExt cx="852360" cy="814203"/>
            </a:xfrm>
          </p:grpSpPr>
          <p:sp>
            <p:nvSpPr>
              <p:cNvPr id="87" name="椭圆 86"/>
              <p:cNvSpPr/>
              <p:nvPr/>
            </p:nvSpPr>
            <p:spPr>
              <a:xfrm>
                <a:off x="1344549" y="3893401"/>
                <a:ext cx="852360" cy="814203"/>
              </a:xfrm>
              <a:prstGeom prst="ellipse">
                <a:avLst/>
              </a:prstGeom>
              <a:solidFill>
                <a:srgbClr val="FFB8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nvGrpSpPr>
              <p:cNvPr id="88" name="Group 8"/>
              <p:cNvGrpSpPr>
                <a:grpSpLocks noChangeAspect="1"/>
              </p:cNvGrpSpPr>
              <p:nvPr/>
            </p:nvGrpSpPr>
            <p:grpSpPr bwMode="auto">
              <a:xfrm>
                <a:off x="1557997" y="4064238"/>
                <a:ext cx="421027" cy="454651"/>
                <a:chOff x="3437" y="2282"/>
                <a:chExt cx="679" cy="744"/>
              </a:xfrm>
              <a:solidFill>
                <a:sysClr val="window" lastClr="FFFFFF"/>
              </a:solidFill>
            </p:grpSpPr>
            <p:sp>
              <p:nvSpPr>
                <p:cNvPr id="89"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90"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grpSp>
      <p:grpSp>
        <p:nvGrpSpPr>
          <p:cNvPr id="91" name="组合 90"/>
          <p:cNvGrpSpPr/>
          <p:nvPr/>
        </p:nvGrpSpPr>
        <p:grpSpPr>
          <a:xfrm>
            <a:off x="2582855" y="3923401"/>
            <a:ext cx="690162" cy="680242"/>
            <a:chOff x="3443358" y="3861049"/>
            <a:chExt cx="920096" cy="907199"/>
          </a:xfrm>
        </p:grpSpPr>
        <p:sp>
          <p:nvSpPr>
            <p:cNvPr id="92" name="椭圆 91"/>
            <p:cNvSpPr/>
            <p:nvPr/>
          </p:nvSpPr>
          <p:spPr>
            <a:xfrm>
              <a:off x="3443358" y="3861049"/>
              <a:ext cx="920096" cy="907199"/>
            </a:xfrm>
            <a:prstGeom prst="ellipse">
              <a:avLst/>
            </a:prstGeom>
            <a:noFill/>
            <a:ln w="9525" cap="flat" cmpd="sng" algn="ctr">
              <a:solidFill>
                <a:sysClr val="window" lastClr="FFFFFF">
                  <a:lumMod val="65000"/>
                </a:sys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93" name="椭圆 92"/>
            <p:cNvSpPr/>
            <p:nvPr/>
          </p:nvSpPr>
          <p:spPr>
            <a:xfrm>
              <a:off x="3477225" y="3894442"/>
              <a:ext cx="852360" cy="840412"/>
            </a:xfrm>
            <a:prstGeom prst="ellipse">
              <a:avLst/>
            </a:prstGeom>
            <a:solidFill>
              <a:srgbClr val="01ACB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nvGrpSpPr>
            <p:cNvPr id="94" name="Group 13"/>
            <p:cNvGrpSpPr>
              <a:grpSpLocks noChangeAspect="1"/>
            </p:cNvGrpSpPr>
            <p:nvPr/>
          </p:nvGrpSpPr>
          <p:grpSpPr bwMode="auto">
            <a:xfrm>
              <a:off x="3675268" y="4080591"/>
              <a:ext cx="461686" cy="475193"/>
              <a:chOff x="2426" y="2781"/>
              <a:chExt cx="593" cy="600"/>
            </a:xfrm>
            <a:solidFill>
              <a:sysClr val="window" lastClr="FFFFFF"/>
            </a:solidFill>
          </p:grpSpPr>
          <p:sp>
            <p:nvSpPr>
              <p:cNvPr id="95"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96"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grpSp>
        <p:nvGrpSpPr>
          <p:cNvPr id="97" name="组合 96"/>
          <p:cNvGrpSpPr/>
          <p:nvPr/>
        </p:nvGrpSpPr>
        <p:grpSpPr>
          <a:xfrm>
            <a:off x="4182572" y="3923401"/>
            <a:ext cx="690162" cy="680242"/>
            <a:chOff x="5576036" y="3861049"/>
            <a:chExt cx="920096" cy="907199"/>
          </a:xfrm>
        </p:grpSpPr>
        <p:sp>
          <p:nvSpPr>
            <p:cNvPr id="98" name="椭圆 97"/>
            <p:cNvSpPr/>
            <p:nvPr/>
          </p:nvSpPr>
          <p:spPr>
            <a:xfrm>
              <a:off x="5576036" y="3861049"/>
              <a:ext cx="920096" cy="907199"/>
            </a:xfrm>
            <a:prstGeom prst="ellipse">
              <a:avLst/>
            </a:prstGeom>
            <a:noFill/>
            <a:ln w="9525" cap="flat" cmpd="sng" algn="ctr">
              <a:solidFill>
                <a:sysClr val="window" lastClr="FFFFFF">
                  <a:lumMod val="65000"/>
                </a:sys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99" name="椭圆 98"/>
            <p:cNvSpPr/>
            <p:nvPr/>
          </p:nvSpPr>
          <p:spPr>
            <a:xfrm>
              <a:off x="5609903" y="3894442"/>
              <a:ext cx="852360" cy="840412"/>
            </a:xfrm>
            <a:prstGeom prst="ellipse">
              <a:avLst/>
            </a:prstGeom>
            <a:solidFill>
              <a:srgbClr val="E8707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nvGrpSpPr>
            <p:cNvPr id="100" name="Group 18"/>
            <p:cNvGrpSpPr>
              <a:grpSpLocks noChangeAspect="1"/>
            </p:cNvGrpSpPr>
            <p:nvPr/>
          </p:nvGrpSpPr>
          <p:grpSpPr bwMode="auto">
            <a:xfrm>
              <a:off x="5793235" y="4088980"/>
              <a:ext cx="479594" cy="454601"/>
              <a:chOff x="3802" y="2858"/>
              <a:chExt cx="616" cy="574"/>
            </a:xfrm>
            <a:solidFill>
              <a:sysClr val="window" lastClr="FFFFFF"/>
            </a:solidFill>
          </p:grpSpPr>
          <p:sp>
            <p:nvSpPr>
              <p:cNvPr id="101"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02"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03"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04"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05"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grpSp>
        <p:nvGrpSpPr>
          <p:cNvPr id="106" name="组合 105"/>
          <p:cNvGrpSpPr/>
          <p:nvPr/>
        </p:nvGrpSpPr>
        <p:grpSpPr>
          <a:xfrm>
            <a:off x="5782286" y="3923401"/>
            <a:ext cx="690162" cy="680240"/>
            <a:chOff x="7708712" y="3861048"/>
            <a:chExt cx="920096" cy="907197"/>
          </a:xfrm>
        </p:grpSpPr>
        <p:sp>
          <p:nvSpPr>
            <p:cNvPr id="107" name="椭圆 106"/>
            <p:cNvSpPr/>
            <p:nvPr/>
          </p:nvSpPr>
          <p:spPr>
            <a:xfrm>
              <a:off x="7708712" y="3861048"/>
              <a:ext cx="920096" cy="907197"/>
            </a:xfrm>
            <a:prstGeom prst="ellipse">
              <a:avLst/>
            </a:prstGeom>
            <a:noFill/>
            <a:ln w="9525" cap="flat" cmpd="sng" algn="ctr">
              <a:solidFill>
                <a:sysClr val="window" lastClr="FFFFFF">
                  <a:lumMod val="65000"/>
                </a:sys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08" name="椭圆 107"/>
            <p:cNvSpPr/>
            <p:nvPr/>
          </p:nvSpPr>
          <p:spPr>
            <a:xfrm>
              <a:off x="7742578" y="3894440"/>
              <a:ext cx="852360" cy="840413"/>
            </a:xfrm>
            <a:prstGeom prst="ellipse">
              <a:avLst/>
            </a:prstGeom>
            <a:solidFill>
              <a:srgbClr val="00AF9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nvGrpSpPr>
            <p:cNvPr id="109" name="Group 26"/>
            <p:cNvGrpSpPr>
              <a:grpSpLocks noChangeAspect="1"/>
            </p:cNvGrpSpPr>
            <p:nvPr/>
          </p:nvGrpSpPr>
          <p:grpSpPr bwMode="auto">
            <a:xfrm>
              <a:off x="7879441" y="4152182"/>
              <a:ext cx="620626" cy="312988"/>
              <a:chOff x="5676" y="2597"/>
              <a:chExt cx="1061" cy="526"/>
            </a:xfrm>
            <a:solidFill>
              <a:sysClr val="window" lastClr="FFFFFF"/>
            </a:solidFill>
          </p:grpSpPr>
          <p:sp>
            <p:nvSpPr>
              <p:cNvPr id="110"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11"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12"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13"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14"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15"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16"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17"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18"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19"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20"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21"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22"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23"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24"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grpSp>
        <p:nvGrpSpPr>
          <p:cNvPr id="125" name="组合 124"/>
          <p:cNvGrpSpPr/>
          <p:nvPr/>
        </p:nvGrpSpPr>
        <p:grpSpPr>
          <a:xfrm>
            <a:off x="7382003" y="3923401"/>
            <a:ext cx="690162" cy="680242"/>
            <a:chOff x="9841390" y="3861049"/>
            <a:chExt cx="920096" cy="907199"/>
          </a:xfrm>
        </p:grpSpPr>
        <p:sp>
          <p:nvSpPr>
            <p:cNvPr id="126" name="椭圆 125"/>
            <p:cNvSpPr/>
            <p:nvPr/>
          </p:nvSpPr>
          <p:spPr>
            <a:xfrm>
              <a:off x="9841390" y="3861049"/>
              <a:ext cx="920096" cy="907199"/>
            </a:xfrm>
            <a:prstGeom prst="ellipse">
              <a:avLst/>
            </a:prstGeom>
            <a:noFill/>
            <a:ln w="9525" cap="flat" cmpd="sng" algn="ctr">
              <a:solidFill>
                <a:sysClr val="window" lastClr="FFFFFF">
                  <a:lumMod val="65000"/>
                </a:sys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27" name="椭圆 126"/>
            <p:cNvSpPr/>
            <p:nvPr/>
          </p:nvSpPr>
          <p:spPr>
            <a:xfrm>
              <a:off x="9875257" y="3894442"/>
              <a:ext cx="852360" cy="840412"/>
            </a:xfrm>
            <a:prstGeom prst="ellipse">
              <a:avLst/>
            </a:prstGeom>
            <a:solidFill>
              <a:srgbClr val="663A7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28" name="Freeform 108"/>
            <p:cNvSpPr>
              <a:spLocks noEditPoints="1"/>
            </p:cNvSpPr>
            <p:nvPr/>
          </p:nvSpPr>
          <p:spPr bwMode="auto">
            <a:xfrm>
              <a:off x="10063091" y="4074257"/>
              <a:ext cx="468085" cy="477872"/>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cxnSp>
        <p:nvCxnSpPr>
          <p:cNvPr id="129" name="直接连接符 128"/>
          <p:cNvCxnSpPr/>
          <p:nvPr/>
        </p:nvCxnSpPr>
        <p:spPr>
          <a:xfrm>
            <a:off x="711235" y="5075815"/>
            <a:ext cx="7643278" cy="0"/>
          </a:xfrm>
          <a:prstGeom prst="line">
            <a:avLst/>
          </a:prstGeom>
          <a:noFill/>
          <a:ln w="19050" cap="flat" cmpd="sng" algn="ctr">
            <a:solidFill>
              <a:sysClr val="windowText" lastClr="000000">
                <a:lumMod val="50000"/>
                <a:lumOff val="50000"/>
              </a:sysClr>
            </a:solidFill>
            <a:prstDash val="sysDot"/>
            <a:miter lim="800000"/>
          </a:ln>
          <a:effectLst/>
        </p:spPr>
      </p:cxnSp>
      <p:sp>
        <p:nvSpPr>
          <p:cNvPr id="130" name="文本框 128"/>
          <p:cNvSpPr txBox="1"/>
          <p:nvPr/>
        </p:nvSpPr>
        <p:spPr>
          <a:xfrm>
            <a:off x="974378" y="3357998"/>
            <a:ext cx="693368" cy="461665"/>
          </a:xfrm>
          <a:prstGeom prst="rect">
            <a:avLst/>
          </a:prstGeom>
          <a:noFill/>
        </p:spPr>
        <p:txBody>
          <a:bodyPr wrap="square" rtlCol="0">
            <a:spAutoFit/>
          </a:bodyPr>
          <a:lstStyle/>
          <a:p>
            <a:pPr algn="ctr"/>
            <a:r>
              <a:rPr lang="zh-CN" altLang="en-US" sz="1200" dirty="0">
                <a:solidFill>
                  <a:srgbClr val="EB9624"/>
                </a:solidFill>
                <a:latin typeface="+mn-ea"/>
              </a:rPr>
              <a:t>项目一</a:t>
            </a:r>
            <a:endParaRPr lang="en-US" altLang="zh-CN" sz="1200" dirty="0">
              <a:solidFill>
                <a:srgbClr val="EB9624"/>
              </a:solidFill>
              <a:latin typeface="+mn-ea"/>
            </a:endParaRPr>
          </a:p>
          <a:p>
            <a:pPr algn="ctr"/>
            <a:r>
              <a:rPr lang="zh-CN" altLang="en-US" sz="1200" dirty="0">
                <a:solidFill>
                  <a:srgbClr val="EB9624"/>
                </a:solidFill>
                <a:latin typeface="+mn-ea"/>
              </a:rPr>
              <a:t>名称</a:t>
            </a:r>
          </a:p>
        </p:txBody>
      </p:sp>
      <p:sp>
        <p:nvSpPr>
          <p:cNvPr id="131" name="文本框 128"/>
          <p:cNvSpPr txBox="1"/>
          <p:nvPr/>
        </p:nvSpPr>
        <p:spPr>
          <a:xfrm>
            <a:off x="2574093" y="3357998"/>
            <a:ext cx="693368" cy="461665"/>
          </a:xfrm>
          <a:prstGeom prst="rect">
            <a:avLst/>
          </a:prstGeom>
          <a:noFill/>
        </p:spPr>
        <p:txBody>
          <a:bodyPr wrap="square" rtlCol="0">
            <a:spAutoFit/>
          </a:bodyPr>
          <a:lstStyle/>
          <a:p>
            <a:pPr algn="ctr"/>
            <a:r>
              <a:rPr lang="zh-CN" altLang="en-US" sz="1200" dirty="0">
                <a:solidFill>
                  <a:srgbClr val="EB9624"/>
                </a:solidFill>
                <a:latin typeface="+mn-ea"/>
              </a:rPr>
              <a:t>项目二</a:t>
            </a:r>
            <a:endParaRPr lang="en-US" altLang="zh-CN" sz="1200" dirty="0">
              <a:solidFill>
                <a:srgbClr val="EB9624"/>
              </a:solidFill>
              <a:latin typeface="+mn-ea"/>
            </a:endParaRPr>
          </a:p>
          <a:p>
            <a:pPr algn="ctr"/>
            <a:r>
              <a:rPr lang="zh-CN" altLang="en-US" sz="1200" dirty="0">
                <a:solidFill>
                  <a:srgbClr val="EB9624"/>
                </a:solidFill>
                <a:latin typeface="+mn-ea"/>
              </a:rPr>
              <a:t>名称</a:t>
            </a:r>
          </a:p>
        </p:txBody>
      </p:sp>
      <p:sp>
        <p:nvSpPr>
          <p:cNvPr id="132" name="文本框 128"/>
          <p:cNvSpPr txBox="1"/>
          <p:nvPr/>
        </p:nvSpPr>
        <p:spPr>
          <a:xfrm>
            <a:off x="4173810" y="3357998"/>
            <a:ext cx="693368" cy="461665"/>
          </a:xfrm>
          <a:prstGeom prst="rect">
            <a:avLst/>
          </a:prstGeom>
          <a:noFill/>
        </p:spPr>
        <p:txBody>
          <a:bodyPr wrap="square" rtlCol="0">
            <a:spAutoFit/>
          </a:bodyPr>
          <a:lstStyle/>
          <a:p>
            <a:pPr algn="ctr"/>
            <a:r>
              <a:rPr lang="zh-CN" altLang="en-US" sz="1200" dirty="0">
                <a:solidFill>
                  <a:srgbClr val="EB9624"/>
                </a:solidFill>
                <a:latin typeface="+mn-ea"/>
              </a:rPr>
              <a:t>项目三</a:t>
            </a:r>
            <a:endParaRPr lang="en-US" altLang="zh-CN" sz="1200" dirty="0">
              <a:solidFill>
                <a:srgbClr val="EB9624"/>
              </a:solidFill>
              <a:latin typeface="+mn-ea"/>
            </a:endParaRPr>
          </a:p>
          <a:p>
            <a:pPr algn="ctr"/>
            <a:r>
              <a:rPr lang="zh-CN" altLang="en-US" sz="1200" dirty="0">
                <a:solidFill>
                  <a:srgbClr val="EB9624"/>
                </a:solidFill>
                <a:latin typeface="+mn-ea"/>
              </a:rPr>
              <a:t>名称</a:t>
            </a:r>
          </a:p>
        </p:txBody>
      </p:sp>
      <p:sp>
        <p:nvSpPr>
          <p:cNvPr id="133" name="文本框 128"/>
          <p:cNvSpPr txBox="1"/>
          <p:nvPr/>
        </p:nvSpPr>
        <p:spPr>
          <a:xfrm>
            <a:off x="5773525" y="3357998"/>
            <a:ext cx="693368" cy="461665"/>
          </a:xfrm>
          <a:prstGeom prst="rect">
            <a:avLst/>
          </a:prstGeom>
          <a:noFill/>
        </p:spPr>
        <p:txBody>
          <a:bodyPr wrap="square" rtlCol="0">
            <a:spAutoFit/>
          </a:bodyPr>
          <a:lstStyle/>
          <a:p>
            <a:pPr algn="ctr"/>
            <a:r>
              <a:rPr lang="zh-CN" altLang="en-US" sz="1200" dirty="0">
                <a:solidFill>
                  <a:srgbClr val="EB9624"/>
                </a:solidFill>
                <a:latin typeface="+mn-ea"/>
              </a:rPr>
              <a:t>项目四</a:t>
            </a:r>
            <a:endParaRPr lang="en-US" altLang="zh-CN" sz="1200" dirty="0">
              <a:solidFill>
                <a:srgbClr val="EB9624"/>
              </a:solidFill>
              <a:latin typeface="+mn-ea"/>
            </a:endParaRPr>
          </a:p>
          <a:p>
            <a:pPr algn="ctr"/>
            <a:r>
              <a:rPr lang="zh-CN" altLang="en-US" sz="1200" dirty="0">
                <a:solidFill>
                  <a:srgbClr val="EB9624"/>
                </a:solidFill>
                <a:latin typeface="+mn-ea"/>
              </a:rPr>
              <a:t>名称</a:t>
            </a:r>
          </a:p>
        </p:txBody>
      </p:sp>
      <p:sp>
        <p:nvSpPr>
          <p:cNvPr id="134" name="文本框 128"/>
          <p:cNvSpPr txBox="1"/>
          <p:nvPr/>
        </p:nvSpPr>
        <p:spPr>
          <a:xfrm>
            <a:off x="7373242" y="3357998"/>
            <a:ext cx="693368" cy="461665"/>
          </a:xfrm>
          <a:prstGeom prst="rect">
            <a:avLst/>
          </a:prstGeom>
          <a:noFill/>
        </p:spPr>
        <p:txBody>
          <a:bodyPr wrap="square" rtlCol="0">
            <a:spAutoFit/>
          </a:bodyPr>
          <a:lstStyle/>
          <a:p>
            <a:pPr algn="ctr"/>
            <a:r>
              <a:rPr lang="zh-CN" altLang="en-US" sz="1200" dirty="0">
                <a:solidFill>
                  <a:srgbClr val="EB9624"/>
                </a:solidFill>
                <a:latin typeface="+mn-ea"/>
              </a:rPr>
              <a:t>项目五</a:t>
            </a:r>
            <a:endParaRPr lang="en-US" altLang="zh-CN" sz="1200" dirty="0">
              <a:solidFill>
                <a:srgbClr val="EB9624"/>
              </a:solidFill>
              <a:latin typeface="+mn-ea"/>
            </a:endParaRPr>
          </a:p>
          <a:p>
            <a:pPr algn="ctr"/>
            <a:r>
              <a:rPr lang="zh-CN" altLang="en-US" sz="1200" dirty="0">
                <a:solidFill>
                  <a:srgbClr val="EB9624"/>
                </a:solidFill>
                <a:latin typeface="+mn-ea"/>
              </a:rPr>
              <a:t>名称</a:t>
            </a:r>
          </a:p>
        </p:txBody>
      </p:sp>
      <p:sp>
        <p:nvSpPr>
          <p:cNvPr id="135" name="文本框 129"/>
          <p:cNvSpPr txBox="1"/>
          <p:nvPr/>
        </p:nvSpPr>
        <p:spPr>
          <a:xfrm>
            <a:off x="1587983" y="5225425"/>
            <a:ext cx="5950943" cy="50783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a:t>
            </a:r>
          </a:p>
        </p:txBody>
      </p:sp>
    </p:spTree>
    <p:extLst>
      <p:ext uri="{BB962C8B-B14F-4D97-AF65-F5344CB8AC3E}">
        <p14:creationId xmlns:p14="http://schemas.microsoft.com/office/powerpoint/2010/main" val="4046052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500"/>
                                        <p:tgtEl>
                                          <p:spTgt spid="69"/>
                                        </p:tgtEl>
                                      </p:cBhvr>
                                    </p:animEffect>
                                  </p:childTnLst>
                                </p:cTn>
                              </p:par>
                            </p:childTnLst>
                          </p:cTn>
                        </p:par>
                        <p:par>
                          <p:cTn id="8" fill="hold">
                            <p:stCondLst>
                              <p:cond delay="900"/>
                            </p:stCondLst>
                            <p:childTnLst>
                              <p:par>
                                <p:cTn id="9" presetID="10" presetClass="entr" presetSubtype="0" fill="hold" grpId="0" nodeType="afterEffect">
                                  <p:stCondLst>
                                    <p:cond delay="0"/>
                                  </p:stCondLst>
                                  <p:childTnLst>
                                    <p:set>
                                      <p:cBhvr>
                                        <p:cTn id="10" dur="1" fill="hold">
                                          <p:stCondLst>
                                            <p:cond delay="0"/>
                                          </p:stCondLst>
                                        </p:cTn>
                                        <p:tgtEl>
                                          <p:spTgt spid="81"/>
                                        </p:tgtEl>
                                        <p:attrNameLst>
                                          <p:attrName>style.visibility</p:attrName>
                                        </p:attrNameLst>
                                      </p:cBhvr>
                                      <p:to>
                                        <p:strVal val="visible"/>
                                      </p:to>
                                    </p:set>
                                    <p:animEffect transition="in" filter="fade">
                                      <p:cBhvr>
                                        <p:cTn id="11" dur="2000"/>
                                        <p:tgtEl>
                                          <p:spTgt spid="81"/>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78"/>
                                        </p:tgtEl>
                                        <p:attrNameLst>
                                          <p:attrName>style.visibility</p:attrName>
                                        </p:attrNameLst>
                                      </p:cBhvr>
                                      <p:to>
                                        <p:strVal val="visible"/>
                                      </p:to>
                                    </p:set>
                                    <p:animEffect transition="in" filter="fade">
                                      <p:cBhvr>
                                        <p:cTn id="14" dur="2000"/>
                                        <p:tgtEl>
                                          <p:spTgt spid="78"/>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73"/>
                                        </p:tgtEl>
                                        <p:attrNameLst>
                                          <p:attrName>style.visibility</p:attrName>
                                        </p:attrNameLst>
                                      </p:cBhvr>
                                      <p:to>
                                        <p:strVal val="visible"/>
                                      </p:to>
                                    </p:set>
                                    <p:animEffect transition="in" filter="fade">
                                      <p:cBhvr>
                                        <p:cTn id="17" dur="2000"/>
                                        <p:tgtEl>
                                          <p:spTgt spid="7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0"/>
                                        </p:tgtEl>
                                        <p:attrNameLst>
                                          <p:attrName>style.visibility</p:attrName>
                                        </p:attrNameLst>
                                      </p:cBhvr>
                                      <p:to>
                                        <p:strVal val="visible"/>
                                      </p:to>
                                    </p:set>
                                    <p:animEffect transition="in" filter="fade">
                                      <p:cBhvr>
                                        <p:cTn id="20" dur="2000"/>
                                        <p:tgtEl>
                                          <p:spTgt spid="70"/>
                                        </p:tgtEl>
                                      </p:cBhvr>
                                    </p:animEffect>
                                  </p:childTnLst>
                                </p:cTn>
                              </p:par>
                            </p:childTnLst>
                          </p:cTn>
                        </p:par>
                        <p:par>
                          <p:cTn id="21" fill="hold">
                            <p:stCondLst>
                              <p:cond delay="2900"/>
                            </p:stCondLst>
                            <p:childTnLst>
                              <p:par>
                                <p:cTn id="22" presetID="21" presetClass="entr" presetSubtype="1" fill="hold" nodeType="afterEffect">
                                  <p:stCondLst>
                                    <p:cond delay="0"/>
                                  </p:stCondLst>
                                  <p:childTnLst>
                                    <p:set>
                                      <p:cBhvr>
                                        <p:cTn id="23" dur="1" fill="hold">
                                          <p:stCondLst>
                                            <p:cond delay="0"/>
                                          </p:stCondLst>
                                        </p:cTn>
                                        <p:tgtEl>
                                          <p:spTgt spid="84"/>
                                        </p:tgtEl>
                                        <p:attrNameLst>
                                          <p:attrName>style.visibility</p:attrName>
                                        </p:attrNameLst>
                                      </p:cBhvr>
                                      <p:to>
                                        <p:strVal val="visible"/>
                                      </p:to>
                                    </p:set>
                                    <p:animEffect transition="in" filter="wheel(1)">
                                      <p:cBhvr>
                                        <p:cTn id="24" dur="1500"/>
                                        <p:tgtEl>
                                          <p:spTgt spid="84"/>
                                        </p:tgtEl>
                                      </p:cBhvr>
                                    </p:animEffect>
                                  </p:childTnLst>
                                </p:cTn>
                              </p:par>
                              <p:par>
                                <p:cTn id="25" presetID="21" presetClass="entr" presetSubtype="1" fill="hold" nodeType="withEffect">
                                  <p:stCondLst>
                                    <p:cond delay="500"/>
                                  </p:stCondLst>
                                  <p:childTnLst>
                                    <p:set>
                                      <p:cBhvr>
                                        <p:cTn id="26" dur="1" fill="hold">
                                          <p:stCondLst>
                                            <p:cond delay="0"/>
                                          </p:stCondLst>
                                        </p:cTn>
                                        <p:tgtEl>
                                          <p:spTgt spid="91"/>
                                        </p:tgtEl>
                                        <p:attrNameLst>
                                          <p:attrName>style.visibility</p:attrName>
                                        </p:attrNameLst>
                                      </p:cBhvr>
                                      <p:to>
                                        <p:strVal val="visible"/>
                                      </p:to>
                                    </p:set>
                                    <p:animEffect transition="in" filter="wheel(1)">
                                      <p:cBhvr>
                                        <p:cTn id="27" dur="1500"/>
                                        <p:tgtEl>
                                          <p:spTgt spid="91"/>
                                        </p:tgtEl>
                                      </p:cBhvr>
                                    </p:animEffect>
                                  </p:childTnLst>
                                </p:cTn>
                              </p:par>
                              <p:par>
                                <p:cTn id="28" presetID="21" presetClass="entr" presetSubtype="1" fill="hold" nodeType="withEffect">
                                  <p:stCondLst>
                                    <p:cond delay="1000"/>
                                  </p:stCondLst>
                                  <p:childTnLst>
                                    <p:set>
                                      <p:cBhvr>
                                        <p:cTn id="29" dur="1" fill="hold">
                                          <p:stCondLst>
                                            <p:cond delay="0"/>
                                          </p:stCondLst>
                                        </p:cTn>
                                        <p:tgtEl>
                                          <p:spTgt spid="97"/>
                                        </p:tgtEl>
                                        <p:attrNameLst>
                                          <p:attrName>style.visibility</p:attrName>
                                        </p:attrNameLst>
                                      </p:cBhvr>
                                      <p:to>
                                        <p:strVal val="visible"/>
                                      </p:to>
                                    </p:set>
                                    <p:animEffect transition="in" filter="wheel(1)">
                                      <p:cBhvr>
                                        <p:cTn id="30" dur="1500"/>
                                        <p:tgtEl>
                                          <p:spTgt spid="97"/>
                                        </p:tgtEl>
                                      </p:cBhvr>
                                    </p:animEffect>
                                  </p:childTnLst>
                                </p:cTn>
                              </p:par>
                              <p:par>
                                <p:cTn id="31" presetID="21" presetClass="entr" presetSubtype="1" fill="hold" nodeType="withEffect">
                                  <p:stCondLst>
                                    <p:cond delay="1500"/>
                                  </p:stCondLst>
                                  <p:childTnLst>
                                    <p:set>
                                      <p:cBhvr>
                                        <p:cTn id="32" dur="1" fill="hold">
                                          <p:stCondLst>
                                            <p:cond delay="0"/>
                                          </p:stCondLst>
                                        </p:cTn>
                                        <p:tgtEl>
                                          <p:spTgt spid="106"/>
                                        </p:tgtEl>
                                        <p:attrNameLst>
                                          <p:attrName>style.visibility</p:attrName>
                                        </p:attrNameLst>
                                      </p:cBhvr>
                                      <p:to>
                                        <p:strVal val="visible"/>
                                      </p:to>
                                    </p:set>
                                    <p:animEffect transition="in" filter="wheel(1)">
                                      <p:cBhvr>
                                        <p:cTn id="33" dur="1500"/>
                                        <p:tgtEl>
                                          <p:spTgt spid="106"/>
                                        </p:tgtEl>
                                      </p:cBhvr>
                                    </p:animEffect>
                                  </p:childTnLst>
                                </p:cTn>
                              </p:par>
                              <p:par>
                                <p:cTn id="34" presetID="21" presetClass="entr" presetSubtype="1" fill="hold" nodeType="withEffect">
                                  <p:stCondLst>
                                    <p:cond delay="2000"/>
                                  </p:stCondLst>
                                  <p:childTnLst>
                                    <p:set>
                                      <p:cBhvr>
                                        <p:cTn id="35" dur="1" fill="hold">
                                          <p:stCondLst>
                                            <p:cond delay="0"/>
                                          </p:stCondLst>
                                        </p:cTn>
                                        <p:tgtEl>
                                          <p:spTgt spid="125"/>
                                        </p:tgtEl>
                                        <p:attrNameLst>
                                          <p:attrName>style.visibility</p:attrName>
                                        </p:attrNameLst>
                                      </p:cBhvr>
                                      <p:to>
                                        <p:strVal val="visible"/>
                                      </p:to>
                                    </p:set>
                                    <p:animEffect transition="in" filter="wheel(1)">
                                      <p:cBhvr>
                                        <p:cTn id="36" dur="1500"/>
                                        <p:tgtEl>
                                          <p:spTgt spid="125"/>
                                        </p:tgtEl>
                                      </p:cBhvr>
                                    </p:animEffect>
                                  </p:childTnLst>
                                </p:cTn>
                              </p:par>
                            </p:childTnLst>
                          </p:cTn>
                        </p:par>
                        <p:par>
                          <p:cTn id="37" fill="hold">
                            <p:stCondLst>
                              <p:cond delay="6400"/>
                            </p:stCondLst>
                            <p:childTnLst>
                              <p:par>
                                <p:cTn id="38" presetID="14" presetClass="entr" presetSubtype="10" fill="hold" grpId="0" nodeType="afterEffect">
                                  <p:stCondLst>
                                    <p:cond delay="0"/>
                                  </p:stCondLst>
                                  <p:childTnLst>
                                    <p:set>
                                      <p:cBhvr>
                                        <p:cTn id="39" dur="1" fill="hold">
                                          <p:stCondLst>
                                            <p:cond delay="0"/>
                                          </p:stCondLst>
                                        </p:cTn>
                                        <p:tgtEl>
                                          <p:spTgt spid="130"/>
                                        </p:tgtEl>
                                        <p:attrNameLst>
                                          <p:attrName>style.visibility</p:attrName>
                                        </p:attrNameLst>
                                      </p:cBhvr>
                                      <p:to>
                                        <p:strVal val="visible"/>
                                      </p:to>
                                    </p:set>
                                    <p:animEffect transition="in" filter="randombar(horizontal)">
                                      <p:cBhvr>
                                        <p:cTn id="40" dur="250"/>
                                        <p:tgtEl>
                                          <p:spTgt spid="130"/>
                                        </p:tgtEl>
                                      </p:cBhvr>
                                    </p:animEffect>
                                  </p:childTnLst>
                                </p:cTn>
                              </p:par>
                            </p:childTnLst>
                          </p:cTn>
                        </p:par>
                        <p:par>
                          <p:cTn id="41" fill="hold">
                            <p:stCondLst>
                              <p:cond delay="6650"/>
                            </p:stCondLst>
                            <p:childTnLst>
                              <p:par>
                                <p:cTn id="42" presetID="14" presetClass="entr" presetSubtype="10" fill="hold" grpId="0" nodeType="afterEffect">
                                  <p:stCondLst>
                                    <p:cond delay="0"/>
                                  </p:stCondLst>
                                  <p:childTnLst>
                                    <p:set>
                                      <p:cBhvr>
                                        <p:cTn id="43" dur="1" fill="hold">
                                          <p:stCondLst>
                                            <p:cond delay="0"/>
                                          </p:stCondLst>
                                        </p:cTn>
                                        <p:tgtEl>
                                          <p:spTgt spid="131"/>
                                        </p:tgtEl>
                                        <p:attrNameLst>
                                          <p:attrName>style.visibility</p:attrName>
                                        </p:attrNameLst>
                                      </p:cBhvr>
                                      <p:to>
                                        <p:strVal val="visible"/>
                                      </p:to>
                                    </p:set>
                                    <p:animEffect transition="in" filter="randombar(horizontal)">
                                      <p:cBhvr>
                                        <p:cTn id="44" dur="250"/>
                                        <p:tgtEl>
                                          <p:spTgt spid="131"/>
                                        </p:tgtEl>
                                      </p:cBhvr>
                                    </p:animEffect>
                                  </p:childTnLst>
                                </p:cTn>
                              </p:par>
                            </p:childTnLst>
                          </p:cTn>
                        </p:par>
                        <p:par>
                          <p:cTn id="45" fill="hold">
                            <p:stCondLst>
                              <p:cond delay="6900"/>
                            </p:stCondLst>
                            <p:childTnLst>
                              <p:par>
                                <p:cTn id="46" presetID="14" presetClass="entr" presetSubtype="10" fill="hold" grpId="0" nodeType="afterEffect">
                                  <p:stCondLst>
                                    <p:cond delay="0"/>
                                  </p:stCondLst>
                                  <p:childTnLst>
                                    <p:set>
                                      <p:cBhvr>
                                        <p:cTn id="47" dur="1" fill="hold">
                                          <p:stCondLst>
                                            <p:cond delay="0"/>
                                          </p:stCondLst>
                                        </p:cTn>
                                        <p:tgtEl>
                                          <p:spTgt spid="132"/>
                                        </p:tgtEl>
                                        <p:attrNameLst>
                                          <p:attrName>style.visibility</p:attrName>
                                        </p:attrNameLst>
                                      </p:cBhvr>
                                      <p:to>
                                        <p:strVal val="visible"/>
                                      </p:to>
                                    </p:set>
                                    <p:animEffect transition="in" filter="randombar(horizontal)">
                                      <p:cBhvr>
                                        <p:cTn id="48" dur="250"/>
                                        <p:tgtEl>
                                          <p:spTgt spid="132"/>
                                        </p:tgtEl>
                                      </p:cBhvr>
                                    </p:animEffect>
                                  </p:childTnLst>
                                </p:cTn>
                              </p:par>
                            </p:childTnLst>
                          </p:cTn>
                        </p:par>
                        <p:par>
                          <p:cTn id="49" fill="hold">
                            <p:stCondLst>
                              <p:cond delay="7150"/>
                            </p:stCondLst>
                            <p:childTnLst>
                              <p:par>
                                <p:cTn id="50" presetID="14" presetClass="entr" presetSubtype="10" fill="hold" grpId="0" nodeType="afterEffect">
                                  <p:stCondLst>
                                    <p:cond delay="0"/>
                                  </p:stCondLst>
                                  <p:childTnLst>
                                    <p:set>
                                      <p:cBhvr>
                                        <p:cTn id="51" dur="1" fill="hold">
                                          <p:stCondLst>
                                            <p:cond delay="0"/>
                                          </p:stCondLst>
                                        </p:cTn>
                                        <p:tgtEl>
                                          <p:spTgt spid="133"/>
                                        </p:tgtEl>
                                        <p:attrNameLst>
                                          <p:attrName>style.visibility</p:attrName>
                                        </p:attrNameLst>
                                      </p:cBhvr>
                                      <p:to>
                                        <p:strVal val="visible"/>
                                      </p:to>
                                    </p:set>
                                    <p:animEffect transition="in" filter="randombar(horizontal)">
                                      <p:cBhvr>
                                        <p:cTn id="52" dur="250"/>
                                        <p:tgtEl>
                                          <p:spTgt spid="133"/>
                                        </p:tgtEl>
                                      </p:cBhvr>
                                    </p:animEffect>
                                  </p:childTnLst>
                                </p:cTn>
                              </p:par>
                            </p:childTnLst>
                          </p:cTn>
                        </p:par>
                        <p:par>
                          <p:cTn id="53" fill="hold">
                            <p:stCondLst>
                              <p:cond delay="7400"/>
                            </p:stCondLst>
                            <p:childTnLst>
                              <p:par>
                                <p:cTn id="54" presetID="14" presetClass="entr" presetSubtype="10" fill="hold" grpId="0" nodeType="afterEffect">
                                  <p:stCondLst>
                                    <p:cond delay="0"/>
                                  </p:stCondLst>
                                  <p:childTnLst>
                                    <p:set>
                                      <p:cBhvr>
                                        <p:cTn id="55" dur="1" fill="hold">
                                          <p:stCondLst>
                                            <p:cond delay="0"/>
                                          </p:stCondLst>
                                        </p:cTn>
                                        <p:tgtEl>
                                          <p:spTgt spid="134"/>
                                        </p:tgtEl>
                                        <p:attrNameLst>
                                          <p:attrName>style.visibility</p:attrName>
                                        </p:attrNameLst>
                                      </p:cBhvr>
                                      <p:to>
                                        <p:strVal val="visible"/>
                                      </p:to>
                                    </p:set>
                                    <p:animEffect transition="in" filter="randombar(horizontal)">
                                      <p:cBhvr>
                                        <p:cTn id="56" dur="250"/>
                                        <p:tgtEl>
                                          <p:spTgt spid="134"/>
                                        </p:tgtEl>
                                      </p:cBhvr>
                                    </p:animEffect>
                                  </p:childTnLst>
                                </p:cTn>
                              </p:par>
                            </p:childTnLst>
                          </p:cTn>
                        </p:par>
                        <p:par>
                          <p:cTn id="57" fill="hold">
                            <p:stCondLst>
                              <p:cond delay="7650"/>
                            </p:stCondLst>
                            <p:childTnLst>
                              <p:par>
                                <p:cTn id="58" presetID="22" presetClass="entr" presetSubtype="4" fill="hold" grpId="0" nodeType="afterEffect">
                                  <p:stCondLst>
                                    <p:cond delay="0"/>
                                  </p:stCondLst>
                                  <p:childTnLst>
                                    <p:set>
                                      <p:cBhvr>
                                        <p:cTn id="59" dur="1" fill="hold">
                                          <p:stCondLst>
                                            <p:cond delay="0"/>
                                          </p:stCondLst>
                                        </p:cTn>
                                        <p:tgtEl>
                                          <p:spTgt spid="82"/>
                                        </p:tgtEl>
                                        <p:attrNameLst>
                                          <p:attrName>style.visibility</p:attrName>
                                        </p:attrNameLst>
                                      </p:cBhvr>
                                      <p:to>
                                        <p:strVal val="visible"/>
                                      </p:to>
                                    </p:set>
                                    <p:animEffect transition="in" filter="wipe(down)">
                                      <p:cBhvr>
                                        <p:cTn id="60" dur="1000"/>
                                        <p:tgtEl>
                                          <p:spTgt spid="82"/>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79"/>
                                        </p:tgtEl>
                                        <p:attrNameLst>
                                          <p:attrName>style.visibility</p:attrName>
                                        </p:attrNameLst>
                                      </p:cBhvr>
                                      <p:to>
                                        <p:strVal val="visible"/>
                                      </p:to>
                                    </p:set>
                                    <p:animEffect transition="in" filter="wipe(down)">
                                      <p:cBhvr>
                                        <p:cTn id="63" dur="1000"/>
                                        <p:tgtEl>
                                          <p:spTgt spid="79"/>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76"/>
                                        </p:tgtEl>
                                        <p:attrNameLst>
                                          <p:attrName>style.visibility</p:attrName>
                                        </p:attrNameLst>
                                      </p:cBhvr>
                                      <p:to>
                                        <p:strVal val="visible"/>
                                      </p:to>
                                    </p:set>
                                    <p:animEffect transition="in" filter="wipe(down)">
                                      <p:cBhvr>
                                        <p:cTn id="66" dur="1000"/>
                                        <p:tgtEl>
                                          <p:spTgt spid="76"/>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74"/>
                                        </p:tgtEl>
                                        <p:attrNameLst>
                                          <p:attrName>style.visibility</p:attrName>
                                        </p:attrNameLst>
                                      </p:cBhvr>
                                      <p:to>
                                        <p:strVal val="visible"/>
                                      </p:to>
                                    </p:set>
                                    <p:animEffect transition="in" filter="wipe(down)">
                                      <p:cBhvr>
                                        <p:cTn id="69" dur="1000"/>
                                        <p:tgtEl>
                                          <p:spTgt spid="74"/>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71"/>
                                        </p:tgtEl>
                                        <p:attrNameLst>
                                          <p:attrName>style.visibility</p:attrName>
                                        </p:attrNameLst>
                                      </p:cBhvr>
                                      <p:to>
                                        <p:strVal val="visible"/>
                                      </p:to>
                                    </p:set>
                                    <p:animEffect transition="in" filter="wipe(down)">
                                      <p:cBhvr>
                                        <p:cTn id="72" dur="1000"/>
                                        <p:tgtEl>
                                          <p:spTgt spid="71"/>
                                        </p:tgtEl>
                                      </p:cBhvr>
                                    </p:animEffect>
                                  </p:childTnLst>
                                </p:cTn>
                              </p:par>
                            </p:childTnLst>
                          </p:cTn>
                        </p:par>
                        <p:par>
                          <p:cTn id="73" fill="hold">
                            <p:stCondLst>
                              <p:cond delay="8650"/>
                            </p:stCondLst>
                            <p:childTnLst>
                              <p:par>
                                <p:cTn id="74" presetID="42" presetClass="entr" presetSubtype="0" fill="hold" grpId="0" nodeType="afterEffect">
                                  <p:stCondLst>
                                    <p:cond delay="0"/>
                                  </p:stCondLst>
                                  <p:childTnLst>
                                    <p:set>
                                      <p:cBhvr>
                                        <p:cTn id="75" dur="1" fill="hold">
                                          <p:stCondLst>
                                            <p:cond delay="0"/>
                                          </p:stCondLst>
                                        </p:cTn>
                                        <p:tgtEl>
                                          <p:spTgt spid="72"/>
                                        </p:tgtEl>
                                        <p:attrNameLst>
                                          <p:attrName>style.visibility</p:attrName>
                                        </p:attrNameLst>
                                      </p:cBhvr>
                                      <p:to>
                                        <p:strVal val="visible"/>
                                      </p:to>
                                    </p:set>
                                    <p:animEffect transition="in" filter="fade">
                                      <p:cBhvr>
                                        <p:cTn id="76" dur="1000"/>
                                        <p:tgtEl>
                                          <p:spTgt spid="72"/>
                                        </p:tgtEl>
                                      </p:cBhvr>
                                    </p:animEffect>
                                    <p:anim calcmode="lin" valueType="num">
                                      <p:cBhvr>
                                        <p:cTn id="77" dur="1000" fill="hold"/>
                                        <p:tgtEl>
                                          <p:spTgt spid="72"/>
                                        </p:tgtEl>
                                        <p:attrNameLst>
                                          <p:attrName>ppt_x</p:attrName>
                                        </p:attrNameLst>
                                      </p:cBhvr>
                                      <p:tavLst>
                                        <p:tav tm="0">
                                          <p:val>
                                            <p:strVal val="#ppt_x"/>
                                          </p:val>
                                        </p:tav>
                                        <p:tav tm="100000">
                                          <p:val>
                                            <p:strVal val="#ppt_x"/>
                                          </p:val>
                                        </p:tav>
                                      </p:tavLst>
                                    </p:anim>
                                    <p:anim calcmode="lin" valueType="num">
                                      <p:cBhvr>
                                        <p:cTn id="78" dur="1000" fill="hold"/>
                                        <p:tgtEl>
                                          <p:spTgt spid="72"/>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75"/>
                                        </p:tgtEl>
                                        <p:attrNameLst>
                                          <p:attrName>style.visibility</p:attrName>
                                        </p:attrNameLst>
                                      </p:cBhvr>
                                      <p:to>
                                        <p:strVal val="visible"/>
                                      </p:to>
                                    </p:set>
                                    <p:animEffect transition="in" filter="fade">
                                      <p:cBhvr>
                                        <p:cTn id="81" dur="1000"/>
                                        <p:tgtEl>
                                          <p:spTgt spid="75"/>
                                        </p:tgtEl>
                                      </p:cBhvr>
                                    </p:animEffect>
                                    <p:anim calcmode="lin" valueType="num">
                                      <p:cBhvr>
                                        <p:cTn id="82" dur="1000" fill="hold"/>
                                        <p:tgtEl>
                                          <p:spTgt spid="75"/>
                                        </p:tgtEl>
                                        <p:attrNameLst>
                                          <p:attrName>ppt_x</p:attrName>
                                        </p:attrNameLst>
                                      </p:cBhvr>
                                      <p:tavLst>
                                        <p:tav tm="0">
                                          <p:val>
                                            <p:strVal val="#ppt_x"/>
                                          </p:val>
                                        </p:tav>
                                        <p:tav tm="100000">
                                          <p:val>
                                            <p:strVal val="#ppt_x"/>
                                          </p:val>
                                        </p:tav>
                                      </p:tavLst>
                                    </p:anim>
                                    <p:anim calcmode="lin" valueType="num">
                                      <p:cBhvr>
                                        <p:cTn id="83" dur="1000" fill="hold"/>
                                        <p:tgtEl>
                                          <p:spTgt spid="75"/>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77"/>
                                        </p:tgtEl>
                                        <p:attrNameLst>
                                          <p:attrName>style.visibility</p:attrName>
                                        </p:attrNameLst>
                                      </p:cBhvr>
                                      <p:to>
                                        <p:strVal val="visible"/>
                                      </p:to>
                                    </p:set>
                                    <p:animEffect transition="in" filter="fade">
                                      <p:cBhvr>
                                        <p:cTn id="86" dur="1000"/>
                                        <p:tgtEl>
                                          <p:spTgt spid="77"/>
                                        </p:tgtEl>
                                      </p:cBhvr>
                                    </p:animEffect>
                                    <p:anim calcmode="lin" valueType="num">
                                      <p:cBhvr>
                                        <p:cTn id="87" dur="1000" fill="hold"/>
                                        <p:tgtEl>
                                          <p:spTgt spid="77"/>
                                        </p:tgtEl>
                                        <p:attrNameLst>
                                          <p:attrName>ppt_x</p:attrName>
                                        </p:attrNameLst>
                                      </p:cBhvr>
                                      <p:tavLst>
                                        <p:tav tm="0">
                                          <p:val>
                                            <p:strVal val="#ppt_x"/>
                                          </p:val>
                                        </p:tav>
                                        <p:tav tm="100000">
                                          <p:val>
                                            <p:strVal val="#ppt_x"/>
                                          </p:val>
                                        </p:tav>
                                      </p:tavLst>
                                    </p:anim>
                                    <p:anim calcmode="lin" valueType="num">
                                      <p:cBhvr>
                                        <p:cTn id="88" dur="1000" fill="hold"/>
                                        <p:tgtEl>
                                          <p:spTgt spid="77"/>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80"/>
                                        </p:tgtEl>
                                        <p:attrNameLst>
                                          <p:attrName>style.visibility</p:attrName>
                                        </p:attrNameLst>
                                      </p:cBhvr>
                                      <p:to>
                                        <p:strVal val="visible"/>
                                      </p:to>
                                    </p:set>
                                    <p:animEffect transition="in" filter="fade">
                                      <p:cBhvr>
                                        <p:cTn id="91" dur="1000"/>
                                        <p:tgtEl>
                                          <p:spTgt spid="80"/>
                                        </p:tgtEl>
                                      </p:cBhvr>
                                    </p:animEffect>
                                    <p:anim calcmode="lin" valueType="num">
                                      <p:cBhvr>
                                        <p:cTn id="92" dur="1000" fill="hold"/>
                                        <p:tgtEl>
                                          <p:spTgt spid="80"/>
                                        </p:tgtEl>
                                        <p:attrNameLst>
                                          <p:attrName>ppt_x</p:attrName>
                                        </p:attrNameLst>
                                      </p:cBhvr>
                                      <p:tavLst>
                                        <p:tav tm="0">
                                          <p:val>
                                            <p:strVal val="#ppt_x"/>
                                          </p:val>
                                        </p:tav>
                                        <p:tav tm="100000">
                                          <p:val>
                                            <p:strVal val="#ppt_x"/>
                                          </p:val>
                                        </p:tav>
                                      </p:tavLst>
                                    </p:anim>
                                    <p:anim calcmode="lin" valueType="num">
                                      <p:cBhvr>
                                        <p:cTn id="93" dur="1000" fill="hold"/>
                                        <p:tgtEl>
                                          <p:spTgt spid="80"/>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83"/>
                                        </p:tgtEl>
                                        <p:attrNameLst>
                                          <p:attrName>style.visibility</p:attrName>
                                        </p:attrNameLst>
                                      </p:cBhvr>
                                      <p:to>
                                        <p:strVal val="visible"/>
                                      </p:to>
                                    </p:set>
                                    <p:animEffect transition="in" filter="fade">
                                      <p:cBhvr>
                                        <p:cTn id="96" dur="1000"/>
                                        <p:tgtEl>
                                          <p:spTgt spid="83"/>
                                        </p:tgtEl>
                                      </p:cBhvr>
                                    </p:animEffect>
                                    <p:anim calcmode="lin" valueType="num">
                                      <p:cBhvr>
                                        <p:cTn id="97" dur="1000" fill="hold"/>
                                        <p:tgtEl>
                                          <p:spTgt spid="83"/>
                                        </p:tgtEl>
                                        <p:attrNameLst>
                                          <p:attrName>ppt_x</p:attrName>
                                        </p:attrNameLst>
                                      </p:cBhvr>
                                      <p:tavLst>
                                        <p:tav tm="0">
                                          <p:val>
                                            <p:strVal val="#ppt_x"/>
                                          </p:val>
                                        </p:tav>
                                        <p:tav tm="100000">
                                          <p:val>
                                            <p:strVal val="#ppt_x"/>
                                          </p:val>
                                        </p:tav>
                                      </p:tavLst>
                                    </p:anim>
                                    <p:anim calcmode="lin" valueType="num">
                                      <p:cBhvr>
                                        <p:cTn id="98" dur="1000" fill="hold"/>
                                        <p:tgtEl>
                                          <p:spTgt spid="83"/>
                                        </p:tgtEl>
                                        <p:attrNameLst>
                                          <p:attrName>ppt_y</p:attrName>
                                        </p:attrNameLst>
                                      </p:cBhvr>
                                      <p:tavLst>
                                        <p:tav tm="0">
                                          <p:val>
                                            <p:strVal val="#ppt_y+.1"/>
                                          </p:val>
                                        </p:tav>
                                        <p:tav tm="100000">
                                          <p:val>
                                            <p:strVal val="#ppt_y"/>
                                          </p:val>
                                        </p:tav>
                                      </p:tavLst>
                                    </p:anim>
                                  </p:childTnLst>
                                </p:cTn>
                              </p:par>
                            </p:childTnLst>
                          </p:cTn>
                        </p:par>
                        <p:par>
                          <p:cTn id="99" fill="hold">
                            <p:stCondLst>
                              <p:cond delay="9650"/>
                            </p:stCondLst>
                            <p:childTnLst>
                              <p:par>
                                <p:cTn id="100" presetID="16" presetClass="entr" presetSubtype="37" fill="hold" nodeType="afterEffect">
                                  <p:stCondLst>
                                    <p:cond delay="0"/>
                                  </p:stCondLst>
                                  <p:childTnLst>
                                    <p:set>
                                      <p:cBhvr>
                                        <p:cTn id="101" dur="1" fill="hold">
                                          <p:stCondLst>
                                            <p:cond delay="0"/>
                                          </p:stCondLst>
                                        </p:cTn>
                                        <p:tgtEl>
                                          <p:spTgt spid="129"/>
                                        </p:tgtEl>
                                        <p:attrNameLst>
                                          <p:attrName>style.visibility</p:attrName>
                                        </p:attrNameLst>
                                      </p:cBhvr>
                                      <p:to>
                                        <p:strVal val="visible"/>
                                      </p:to>
                                    </p:set>
                                    <p:animEffect transition="in" filter="barn(outVertical)">
                                      <p:cBhvr>
                                        <p:cTn id="102" dur="500"/>
                                        <p:tgtEl>
                                          <p:spTgt spid="129"/>
                                        </p:tgtEl>
                                      </p:cBhvr>
                                    </p:animEffect>
                                  </p:childTnLst>
                                </p:cTn>
                              </p:par>
                            </p:childTnLst>
                          </p:cTn>
                        </p:par>
                        <p:par>
                          <p:cTn id="103" fill="hold">
                            <p:stCondLst>
                              <p:cond delay="10150"/>
                            </p:stCondLst>
                            <p:childTnLst>
                              <p:par>
                                <p:cTn id="104" presetID="42" presetClass="entr" presetSubtype="0" fill="hold" grpId="0" nodeType="afterEffect">
                                  <p:stCondLst>
                                    <p:cond delay="0"/>
                                  </p:stCondLst>
                                  <p:childTnLst>
                                    <p:set>
                                      <p:cBhvr>
                                        <p:cTn id="105" dur="1" fill="hold">
                                          <p:stCondLst>
                                            <p:cond delay="0"/>
                                          </p:stCondLst>
                                        </p:cTn>
                                        <p:tgtEl>
                                          <p:spTgt spid="135"/>
                                        </p:tgtEl>
                                        <p:attrNameLst>
                                          <p:attrName>style.visibility</p:attrName>
                                        </p:attrNameLst>
                                      </p:cBhvr>
                                      <p:to>
                                        <p:strVal val="visible"/>
                                      </p:to>
                                    </p:set>
                                    <p:animEffect transition="in" filter="fade">
                                      <p:cBhvr>
                                        <p:cTn id="106" dur="1000"/>
                                        <p:tgtEl>
                                          <p:spTgt spid="135"/>
                                        </p:tgtEl>
                                      </p:cBhvr>
                                    </p:animEffect>
                                    <p:anim calcmode="lin" valueType="num">
                                      <p:cBhvr>
                                        <p:cTn id="107" dur="1000" fill="hold"/>
                                        <p:tgtEl>
                                          <p:spTgt spid="135"/>
                                        </p:tgtEl>
                                        <p:attrNameLst>
                                          <p:attrName>ppt_x</p:attrName>
                                        </p:attrNameLst>
                                      </p:cBhvr>
                                      <p:tavLst>
                                        <p:tav tm="0">
                                          <p:val>
                                            <p:strVal val="#ppt_x"/>
                                          </p:val>
                                        </p:tav>
                                        <p:tav tm="100000">
                                          <p:val>
                                            <p:strVal val="#ppt_x"/>
                                          </p:val>
                                        </p:tav>
                                      </p:tavLst>
                                    </p:anim>
                                    <p:anim calcmode="lin" valueType="num">
                                      <p:cBhvr>
                                        <p:cTn id="108" dur="1000" fill="hold"/>
                                        <p:tgtEl>
                                          <p:spTgt spid="1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animBg="1"/>
      <p:bldP spid="71" grpId="0" animBg="1"/>
      <p:bldP spid="72" grpId="0"/>
      <p:bldP spid="73" grpId="0" animBg="1"/>
      <p:bldP spid="74" grpId="0" animBg="1"/>
      <p:bldP spid="75" grpId="0"/>
      <p:bldP spid="76" grpId="0" animBg="1"/>
      <p:bldP spid="77" grpId="0"/>
      <p:bldP spid="78" grpId="0" animBg="1"/>
      <p:bldP spid="79" grpId="0" animBg="1"/>
      <p:bldP spid="80" grpId="0"/>
      <p:bldP spid="81" grpId="0" animBg="1"/>
      <p:bldP spid="82" grpId="0" animBg="1"/>
      <p:bldP spid="83" grpId="0"/>
      <p:bldP spid="130" grpId="0"/>
      <p:bldP spid="131" grpId="0"/>
      <p:bldP spid="132" grpId="0"/>
      <p:bldP spid="133" grpId="0"/>
      <p:bldP spid="134" grpId="0"/>
      <p:bldP spid="13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圆角矩形 62"/>
          <p:cNvSpPr/>
          <p:nvPr/>
        </p:nvSpPr>
        <p:spPr>
          <a:xfrm>
            <a:off x="2780155" y="1268760"/>
            <a:ext cx="3583687" cy="494625"/>
          </a:xfrm>
          <a:prstGeom prst="roundRect">
            <a:avLst>
              <a:gd name="adj" fmla="val 42270"/>
            </a:avLst>
          </a:prstGeom>
          <a:gradFill>
            <a:gsLst>
              <a:gs pos="99000">
                <a:sysClr val="window" lastClr="FFFFFF"/>
              </a:gs>
              <a:gs pos="0">
                <a:sysClr val="window" lastClr="FFFFFF">
                  <a:lumMod val="95000"/>
                </a:sysClr>
              </a:gs>
            </a:gsLst>
            <a:lin ang="0" scaled="0"/>
          </a:gradFill>
          <a:ln w="12700" cap="flat" cmpd="sng" algn="ctr">
            <a:noFill/>
            <a:prstDash val="solid"/>
            <a:miter lim="800000"/>
          </a:ln>
          <a:effectLst>
            <a:innerShdw blurRad="63500" dist="12700" dir="162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6C407D"/>
                </a:solidFill>
                <a:effectLst/>
                <a:uLnTx/>
                <a:uFillTx/>
                <a:latin typeface="微软雅黑" panose="020B0503020204020204" pitchFamily="34" charset="-122"/>
                <a:ea typeface="微软雅黑" panose="020B0503020204020204" pitchFamily="34" charset="-122"/>
                <a:cs typeface="+mn-cs"/>
              </a:rPr>
              <a:t>单击添加标题</a:t>
            </a:r>
            <a:endParaRPr kumimoji="0" lang="zh-CN" altLang="en-US" sz="1800" b="1" i="0" u="none" strike="noStrike" kern="0" cap="none" spc="0" normalizeH="0" baseline="0" noProof="0" dirty="0">
              <a:ln>
                <a:noFill/>
              </a:ln>
              <a:solidFill>
                <a:srgbClr val="6C407D"/>
              </a:solidFill>
              <a:effectLst/>
              <a:uLnTx/>
              <a:uFillTx/>
              <a:latin typeface="微软雅黑" panose="020B0503020204020204" pitchFamily="34" charset="-122"/>
              <a:ea typeface="微软雅黑" panose="020B0503020204020204" pitchFamily="34" charset="-122"/>
              <a:cs typeface="+mn-cs"/>
            </a:endParaRPr>
          </a:p>
        </p:txBody>
      </p:sp>
      <p:grpSp>
        <p:nvGrpSpPr>
          <p:cNvPr id="64" name="组合 63"/>
          <p:cNvGrpSpPr/>
          <p:nvPr/>
        </p:nvGrpSpPr>
        <p:grpSpPr>
          <a:xfrm>
            <a:off x="3274220" y="2410807"/>
            <a:ext cx="2595561" cy="2595561"/>
            <a:chOff x="4179570" y="1588770"/>
            <a:chExt cx="2735580" cy="2735580"/>
          </a:xfrm>
        </p:grpSpPr>
        <p:sp>
          <p:nvSpPr>
            <p:cNvPr id="65" name="椭圆 64"/>
            <p:cNvSpPr/>
            <p:nvPr/>
          </p:nvSpPr>
          <p:spPr>
            <a:xfrm>
              <a:off x="4179570" y="1588770"/>
              <a:ext cx="2735580" cy="2735580"/>
            </a:xfrm>
            <a:prstGeom prst="ellipse">
              <a:avLst/>
            </a:prstGeom>
            <a:solidFill>
              <a:sysClr val="window" lastClr="FFFFFF">
                <a:lumMod val="95000"/>
              </a:sysClr>
            </a:solidFill>
            <a:ln w="28575" cap="flat" cmpd="sng" algn="ctr">
              <a:gradFill flip="none" rotWithShape="1">
                <a:gsLst>
                  <a:gs pos="0">
                    <a:sysClr val="window" lastClr="FFFFFF">
                      <a:lumMod val="75000"/>
                    </a:sysClr>
                  </a:gs>
                  <a:gs pos="100000">
                    <a:sysClr val="window" lastClr="FFFFFF">
                      <a:lumMod val="99000"/>
                    </a:sysClr>
                  </a:gs>
                </a:gsLst>
                <a:lin ang="2700000" scaled="1"/>
                <a:tileRect/>
              </a:gradFill>
              <a:prstDash val="solid"/>
              <a:miter lim="800000"/>
            </a:ln>
            <a:effectLst>
              <a:innerShdw blurRad="215900" dist="88900" dir="13500000">
                <a:prstClr val="black">
                  <a:alpha val="4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66" name="椭圆 65"/>
            <p:cNvSpPr/>
            <p:nvPr/>
          </p:nvSpPr>
          <p:spPr>
            <a:xfrm>
              <a:off x="4368227" y="1777427"/>
              <a:ext cx="2358266" cy="2358266"/>
            </a:xfrm>
            <a:prstGeom prst="ellipse">
              <a:avLst/>
            </a:prstGeom>
            <a:solidFill>
              <a:sysClr val="window" lastClr="FFFFFF">
                <a:lumMod val="95000"/>
              </a:sysClr>
            </a:solidFill>
            <a:ln w="25400" cap="flat" cmpd="sng" algn="ctr">
              <a:gradFill flip="none" rotWithShape="1">
                <a:gsLst>
                  <a:gs pos="0">
                    <a:sysClr val="window" lastClr="FFFFFF"/>
                  </a:gs>
                  <a:gs pos="100000">
                    <a:sysClr val="window" lastClr="FFFFFF">
                      <a:lumMod val="75000"/>
                    </a:sysClr>
                  </a:gs>
                </a:gsLst>
                <a:lin ang="2700000" scaled="1"/>
                <a:tileRect/>
              </a:gradFill>
              <a:prstDash val="solid"/>
              <a:miter lim="800000"/>
            </a:ln>
            <a:effectLst>
              <a:outerShdw blurRad="203200" dist="762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67" name="组合 66"/>
          <p:cNvGrpSpPr/>
          <p:nvPr/>
        </p:nvGrpSpPr>
        <p:grpSpPr>
          <a:xfrm>
            <a:off x="4134458" y="1975645"/>
            <a:ext cx="875086" cy="875086"/>
            <a:chOff x="5512610" y="1118409"/>
            <a:chExt cx="1166781" cy="1166781"/>
          </a:xfrm>
        </p:grpSpPr>
        <p:grpSp>
          <p:nvGrpSpPr>
            <p:cNvPr id="68" name="组合 67"/>
            <p:cNvGrpSpPr/>
            <p:nvPr/>
          </p:nvGrpSpPr>
          <p:grpSpPr>
            <a:xfrm>
              <a:off x="5512610" y="1118409"/>
              <a:ext cx="1166781" cy="1166781"/>
              <a:chOff x="4881965" y="2278250"/>
              <a:chExt cx="2169764" cy="2169764"/>
            </a:xfrm>
          </p:grpSpPr>
          <p:sp>
            <p:nvSpPr>
              <p:cNvPr id="74" name="椭圆 73"/>
              <p:cNvSpPr/>
              <p:nvPr/>
            </p:nvSpPr>
            <p:spPr>
              <a:xfrm>
                <a:off x="4881965" y="2278250"/>
                <a:ext cx="2169764" cy="2169764"/>
              </a:xfrm>
              <a:prstGeom prst="ellipse">
                <a:avLst/>
              </a:prstGeom>
              <a:gradFill>
                <a:gsLst>
                  <a:gs pos="0">
                    <a:sysClr val="window" lastClr="FFFFFF"/>
                  </a:gs>
                  <a:gs pos="100000">
                    <a:sysClr val="window" lastClr="FFFFFF">
                      <a:lumMod val="70000"/>
                    </a:sysClr>
                  </a:gs>
                </a:gsLst>
                <a:lin ang="2700000" scaled="1"/>
              </a:gradFill>
              <a:ln w="12700" cap="flat" cmpd="sng" algn="ctr">
                <a:noFill/>
                <a:prstDash val="solid"/>
                <a:miter lim="800000"/>
              </a:ln>
              <a:effectLst>
                <a:outerShdw blurRad="203200" dist="101600" dir="2700000" algn="tl" rotWithShape="0">
                  <a:prstClr val="black">
                    <a:alpha val="3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75" name="椭圆 74"/>
              <p:cNvSpPr/>
              <p:nvPr/>
            </p:nvSpPr>
            <p:spPr>
              <a:xfrm>
                <a:off x="5129454" y="2525739"/>
                <a:ext cx="1674786" cy="1674786"/>
              </a:xfrm>
              <a:prstGeom prst="ellipse">
                <a:avLst/>
              </a:prstGeom>
              <a:gradFill>
                <a:gsLst>
                  <a:gs pos="100000">
                    <a:sysClr val="window" lastClr="FFFFFF">
                      <a:lumMod val="97000"/>
                    </a:sysClr>
                  </a:gs>
                  <a:gs pos="0">
                    <a:sysClr val="window" lastClr="FFFFFF">
                      <a:lumMod val="65000"/>
                    </a:sysClr>
                  </a:gs>
                </a:gsLst>
                <a:lin ang="27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76" name="椭圆 75"/>
              <p:cNvSpPr/>
              <p:nvPr/>
            </p:nvSpPr>
            <p:spPr>
              <a:xfrm>
                <a:off x="5279713" y="2675998"/>
                <a:ext cx="1374270" cy="1374270"/>
              </a:xfrm>
              <a:prstGeom prst="ellipse">
                <a:avLst/>
              </a:prstGeom>
              <a:solidFill>
                <a:srgbClr val="FFB850"/>
              </a:solidFill>
              <a:ln w="19050" cap="flat" cmpd="sng" algn="ctr">
                <a:gradFill flip="none" rotWithShape="1">
                  <a:gsLst>
                    <a:gs pos="0">
                      <a:sysClr val="window" lastClr="FFFFFF">
                        <a:lumMod val="60000"/>
                      </a:sysClr>
                    </a:gs>
                    <a:gs pos="100000">
                      <a:sysClr val="window" lastClr="FFFFFF"/>
                    </a:gs>
                  </a:gsLst>
                  <a:lin ang="2700000" scaled="1"/>
                  <a:tileRect/>
                </a:gradFill>
                <a:prstDash val="solid"/>
                <a:miter lim="800000"/>
              </a:ln>
              <a:effectLst>
                <a:innerShdw blurRad="127000" dist="635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69" name="Group 4"/>
            <p:cNvGrpSpPr>
              <a:grpSpLocks noChangeAspect="1"/>
            </p:cNvGrpSpPr>
            <p:nvPr/>
          </p:nvGrpSpPr>
          <p:grpSpPr bwMode="auto">
            <a:xfrm>
              <a:off x="5952367" y="1530305"/>
              <a:ext cx="287266" cy="336642"/>
              <a:chOff x="1776" y="1776"/>
              <a:chExt cx="64" cy="75"/>
            </a:xfrm>
            <a:solidFill>
              <a:sysClr val="window" lastClr="FFFFFF"/>
            </a:solidFill>
            <a:effectLst/>
          </p:grpSpPr>
          <p:sp>
            <p:nvSpPr>
              <p:cNvPr id="70"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71"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72"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73"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grpSp>
        <p:nvGrpSpPr>
          <p:cNvPr id="77" name="组合 76"/>
          <p:cNvGrpSpPr/>
          <p:nvPr/>
        </p:nvGrpSpPr>
        <p:grpSpPr>
          <a:xfrm>
            <a:off x="5420332" y="3261520"/>
            <a:ext cx="875086" cy="875086"/>
            <a:chOff x="7227109" y="2832909"/>
            <a:chExt cx="1166781" cy="1166781"/>
          </a:xfrm>
        </p:grpSpPr>
        <p:grpSp>
          <p:nvGrpSpPr>
            <p:cNvPr id="78" name="组合 77"/>
            <p:cNvGrpSpPr/>
            <p:nvPr/>
          </p:nvGrpSpPr>
          <p:grpSpPr>
            <a:xfrm>
              <a:off x="7227109" y="2832909"/>
              <a:ext cx="1166781" cy="1166781"/>
              <a:chOff x="4881965" y="2278250"/>
              <a:chExt cx="2169764" cy="2169764"/>
            </a:xfrm>
          </p:grpSpPr>
          <p:sp>
            <p:nvSpPr>
              <p:cNvPr id="85" name="椭圆 84"/>
              <p:cNvSpPr/>
              <p:nvPr/>
            </p:nvSpPr>
            <p:spPr>
              <a:xfrm>
                <a:off x="4881965" y="2278250"/>
                <a:ext cx="2169764" cy="2169764"/>
              </a:xfrm>
              <a:prstGeom prst="ellipse">
                <a:avLst/>
              </a:prstGeom>
              <a:gradFill>
                <a:gsLst>
                  <a:gs pos="0">
                    <a:sysClr val="window" lastClr="FFFFFF"/>
                  </a:gs>
                  <a:gs pos="100000">
                    <a:sysClr val="window" lastClr="FFFFFF">
                      <a:lumMod val="70000"/>
                    </a:sysClr>
                  </a:gs>
                </a:gsLst>
                <a:lin ang="2700000" scaled="1"/>
              </a:gradFill>
              <a:ln w="12700" cap="flat" cmpd="sng" algn="ctr">
                <a:noFill/>
                <a:prstDash val="solid"/>
                <a:miter lim="800000"/>
              </a:ln>
              <a:effectLst>
                <a:outerShdw blurRad="203200" dist="101600" dir="2700000" algn="tl" rotWithShape="0">
                  <a:prstClr val="black">
                    <a:alpha val="3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86" name="椭圆 85"/>
              <p:cNvSpPr/>
              <p:nvPr/>
            </p:nvSpPr>
            <p:spPr>
              <a:xfrm>
                <a:off x="5129454" y="2525739"/>
                <a:ext cx="1674786" cy="1674786"/>
              </a:xfrm>
              <a:prstGeom prst="ellipse">
                <a:avLst/>
              </a:prstGeom>
              <a:gradFill>
                <a:gsLst>
                  <a:gs pos="100000">
                    <a:sysClr val="window" lastClr="FFFFFF">
                      <a:lumMod val="97000"/>
                    </a:sysClr>
                  </a:gs>
                  <a:gs pos="0">
                    <a:sysClr val="window" lastClr="FFFFFF">
                      <a:lumMod val="65000"/>
                    </a:sysClr>
                  </a:gs>
                </a:gsLst>
                <a:lin ang="27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87" name="椭圆 86"/>
              <p:cNvSpPr/>
              <p:nvPr/>
            </p:nvSpPr>
            <p:spPr>
              <a:xfrm>
                <a:off x="5279713" y="2675998"/>
                <a:ext cx="1374270" cy="1374270"/>
              </a:xfrm>
              <a:prstGeom prst="ellipse">
                <a:avLst/>
              </a:prstGeom>
              <a:solidFill>
                <a:srgbClr val="663A77"/>
              </a:solidFill>
              <a:ln w="19050" cap="flat" cmpd="sng" algn="ctr">
                <a:gradFill flip="none" rotWithShape="1">
                  <a:gsLst>
                    <a:gs pos="0">
                      <a:sysClr val="window" lastClr="FFFFFF">
                        <a:lumMod val="60000"/>
                      </a:sysClr>
                    </a:gs>
                    <a:gs pos="100000">
                      <a:sysClr val="window" lastClr="FFFFFF"/>
                    </a:gs>
                  </a:gsLst>
                  <a:lin ang="2700000" scaled="1"/>
                  <a:tileRect/>
                </a:gradFill>
                <a:prstDash val="solid"/>
                <a:miter lim="800000"/>
              </a:ln>
              <a:effectLst>
                <a:innerShdw blurRad="127000" dist="635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79" name="Group 18"/>
            <p:cNvGrpSpPr>
              <a:grpSpLocks noChangeAspect="1"/>
            </p:cNvGrpSpPr>
            <p:nvPr/>
          </p:nvGrpSpPr>
          <p:grpSpPr bwMode="auto">
            <a:xfrm>
              <a:off x="7645844" y="3247027"/>
              <a:ext cx="320918" cy="299035"/>
              <a:chOff x="3802" y="2858"/>
              <a:chExt cx="616" cy="574"/>
            </a:xfrm>
            <a:solidFill>
              <a:sysClr val="window" lastClr="FFFFFF"/>
            </a:solidFill>
            <a:effectLst/>
          </p:grpSpPr>
          <p:sp>
            <p:nvSpPr>
              <p:cNvPr id="80"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81"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82"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83"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84"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grpSp>
        <p:nvGrpSpPr>
          <p:cNvPr id="88" name="组合 87"/>
          <p:cNvGrpSpPr/>
          <p:nvPr/>
        </p:nvGrpSpPr>
        <p:grpSpPr>
          <a:xfrm>
            <a:off x="2848583" y="3261520"/>
            <a:ext cx="875086" cy="875086"/>
            <a:chOff x="3798110" y="2832909"/>
            <a:chExt cx="1166781" cy="1166781"/>
          </a:xfrm>
        </p:grpSpPr>
        <p:grpSp>
          <p:nvGrpSpPr>
            <p:cNvPr id="89" name="组合 88"/>
            <p:cNvGrpSpPr/>
            <p:nvPr/>
          </p:nvGrpSpPr>
          <p:grpSpPr>
            <a:xfrm>
              <a:off x="3798110" y="2832909"/>
              <a:ext cx="1166781" cy="1166781"/>
              <a:chOff x="4881965" y="2278250"/>
              <a:chExt cx="2169764" cy="2169764"/>
            </a:xfrm>
          </p:grpSpPr>
          <p:sp>
            <p:nvSpPr>
              <p:cNvPr id="93" name="椭圆 92"/>
              <p:cNvSpPr/>
              <p:nvPr/>
            </p:nvSpPr>
            <p:spPr>
              <a:xfrm>
                <a:off x="4881965" y="2278250"/>
                <a:ext cx="2169764" cy="2169764"/>
              </a:xfrm>
              <a:prstGeom prst="ellipse">
                <a:avLst/>
              </a:prstGeom>
              <a:gradFill>
                <a:gsLst>
                  <a:gs pos="0">
                    <a:sysClr val="window" lastClr="FFFFFF"/>
                  </a:gs>
                  <a:gs pos="100000">
                    <a:sysClr val="window" lastClr="FFFFFF">
                      <a:lumMod val="70000"/>
                    </a:sysClr>
                  </a:gs>
                </a:gsLst>
                <a:lin ang="2700000" scaled="1"/>
              </a:gradFill>
              <a:ln w="12700" cap="flat" cmpd="sng" algn="ctr">
                <a:noFill/>
                <a:prstDash val="solid"/>
                <a:miter lim="800000"/>
              </a:ln>
              <a:effectLst>
                <a:outerShdw blurRad="203200" dist="101600" dir="2700000" algn="tl" rotWithShape="0">
                  <a:prstClr val="black">
                    <a:alpha val="3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94" name="椭圆 93"/>
              <p:cNvSpPr/>
              <p:nvPr/>
            </p:nvSpPr>
            <p:spPr>
              <a:xfrm>
                <a:off x="5129454" y="2525739"/>
                <a:ext cx="1674786" cy="1674786"/>
              </a:xfrm>
              <a:prstGeom prst="ellipse">
                <a:avLst/>
              </a:prstGeom>
              <a:gradFill>
                <a:gsLst>
                  <a:gs pos="100000">
                    <a:sysClr val="window" lastClr="FFFFFF">
                      <a:lumMod val="97000"/>
                    </a:sysClr>
                  </a:gs>
                  <a:gs pos="0">
                    <a:sysClr val="window" lastClr="FFFFFF">
                      <a:lumMod val="65000"/>
                    </a:sysClr>
                  </a:gs>
                </a:gsLst>
                <a:lin ang="27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95" name="椭圆 94"/>
              <p:cNvSpPr/>
              <p:nvPr/>
            </p:nvSpPr>
            <p:spPr>
              <a:xfrm>
                <a:off x="5279713" y="2675998"/>
                <a:ext cx="1374270" cy="1374270"/>
              </a:xfrm>
              <a:prstGeom prst="ellipse">
                <a:avLst/>
              </a:prstGeom>
              <a:solidFill>
                <a:srgbClr val="01ACBE"/>
              </a:solidFill>
              <a:ln w="19050" cap="flat" cmpd="sng" algn="ctr">
                <a:gradFill flip="none" rotWithShape="1">
                  <a:gsLst>
                    <a:gs pos="0">
                      <a:sysClr val="window" lastClr="FFFFFF">
                        <a:lumMod val="60000"/>
                      </a:sysClr>
                    </a:gs>
                    <a:gs pos="100000">
                      <a:sysClr val="window" lastClr="FFFFFF"/>
                    </a:gs>
                  </a:gsLst>
                  <a:lin ang="2700000" scaled="1"/>
                  <a:tileRect/>
                </a:gradFill>
                <a:prstDash val="solid"/>
                <a:miter lim="800000"/>
              </a:ln>
              <a:effectLst>
                <a:innerShdw blurRad="127000" dist="635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90" name="Group 13"/>
            <p:cNvGrpSpPr>
              <a:grpSpLocks noChangeAspect="1"/>
            </p:cNvGrpSpPr>
            <p:nvPr/>
          </p:nvGrpSpPr>
          <p:grpSpPr bwMode="auto">
            <a:xfrm>
              <a:off x="4206344" y="3251776"/>
              <a:ext cx="350311" cy="354447"/>
              <a:chOff x="2426" y="2781"/>
              <a:chExt cx="593" cy="600"/>
            </a:xfrm>
            <a:solidFill>
              <a:sysClr val="window" lastClr="FFFFFF"/>
            </a:solidFill>
            <a:effectLst/>
          </p:grpSpPr>
          <p:sp>
            <p:nvSpPr>
              <p:cNvPr id="91"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92"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grpSp>
        <p:nvGrpSpPr>
          <p:cNvPr id="96" name="组合 95"/>
          <p:cNvGrpSpPr/>
          <p:nvPr/>
        </p:nvGrpSpPr>
        <p:grpSpPr>
          <a:xfrm>
            <a:off x="4134458" y="4547396"/>
            <a:ext cx="875086" cy="875086"/>
            <a:chOff x="5512610" y="4547410"/>
            <a:chExt cx="1166781" cy="1166781"/>
          </a:xfrm>
        </p:grpSpPr>
        <p:grpSp>
          <p:nvGrpSpPr>
            <p:cNvPr id="97" name="组合 96"/>
            <p:cNvGrpSpPr/>
            <p:nvPr/>
          </p:nvGrpSpPr>
          <p:grpSpPr>
            <a:xfrm>
              <a:off x="5512610" y="4547410"/>
              <a:ext cx="1166781" cy="1166781"/>
              <a:chOff x="4881965" y="2278250"/>
              <a:chExt cx="2169764" cy="2169764"/>
            </a:xfrm>
          </p:grpSpPr>
          <p:sp>
            <p:nvSpPr>
              <p:cNvPr id="103" name="椭圆 102"/>
              <p:cNvSpPr/>
              <p:nvPr/>
            </p:nvSpPr>
            <p:spPr>
              <a:xfrm>
                <a:off x="4881965" y="2278250"/>
                <a:ext cx="2169764" cy="2169764"/>
              </a:xfrm>
              <a:prstGeom prst="ellipse">
                <a:avLst/>
              </a:prstGeom>
              <a:gradFill>
                <a:gsLst>
                  <a:gs pos="0">
                    <a:sysClr val="window" lastClr="FFFFFF"/>
                  </a:gs>
                  <a:gs pos="100000">
                    <a:sysClr val="window" lastClr="FFFFFF">
                      <a:lumMod val="70000"/>
                    </a:sysClr>
                  </a:gs>
                </a:gsLst>
                <a:lin ang="2700000" scaled="1"/>
              </a:gradFill>
              <a:ln w="12700" cap="flat" cmpd="sng" algn="ctr">
                <a:noFill/>
                <a:prstDash val="solid"/>
                <a:miter lim="800000"/>
              </a:ln>
              <a:effectLst>
                <a:outerShdw blurRad="203200" dist="101600" dir="2700000" algn="tl" rotWithShape="0">
                  <a:prstClr val="black">
                    <a:alpha val="3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04" name="椭圆 103"/>
              <p:cNvSpPr/>
              <p:nvPr/>
            </p:nvSpPr>
            <p:spPr>
              <a:xfrm>
                <a:off x="5129454" y="2525739"/>
                <a:ext cx="1674786" cy="1674786"/>
              </a:xfrm>
              <a:prstGeom prst="ellipse">
                <a:avLst/>
              </a:prstGeom>
              <a:gradFill>
                <a:gsLst>
                  <a:gs pos="100000">
                    <a:sysClr val="window" lastClr="FFFFFF">
                      <a:lumMod val="97000"/>
                    </a:sysClr>
                  </a:gs>
                  <a:gs pos="0">
                    <a:sysClr val="window" lastClr="FFFFFF">
                      <a:lumMod val="65000"/>
                    </a:sysClr>
                  </a:gs>
                </a:gsLst>
                <a:lin ang="27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05" name="椭圆 104"/>
              <p:cNvSpPr/>
              <p:nvPr/>
            </p:nvSpPr>
            <p:spPr>
              <a:xfrm>
                <a:off x="5279713" y="2675998"/>
                <a:ext cx="1374270" cy="1374270"/>
              </a:xfrm>
              <a:prstGeom prst="ellipse">
                <a:avLst/>
              </a:prstGeom>
              <a:solidFill>
                <a:srgbClr val="E87071"/>
              </a:solidFill>
              <a:ln w="19050" cap="flat" cmpd="sng" algn="ctr">
                <a:gradFill flip="none" rotWithShape="1">
                  <a:gsLst>
                    <a:gs pos="0">
                      <a:sysClr val="window" lastClr="FFFFFF">
                        <a:lumMod val="60000"/>
                      </a:sysClr>
                    </a:gs>
                    <a:gs pos="100000">
                      <a:sysClr val="window" lastClr="FFFFFF"/>
                    </a:gs>
                  </a:gsLst>
                  <a:lin ang="2700000" scaled="1"/>
                  <a:tileRect/>
                </a:gradFill>
                <a:prstDash val="solid"/>
                <a:miter lim="800000"/>
              </a:ln>
              <a:effectLst>
                <a:innerShdw blurRad="127000" dist="635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98" name="组合 97"/>
            <p:cNvGrpSpPr/>
            <p:nvPr/>
          </p:nvGrpSpPr>
          <p:grpSpPr>
            <a:xfrm>
              <a:off x="5930425" y="4950620"/>
              <a:ext cx="331151" cy="360360"/>
              <a:chOff x="4873620" y="1965325"/>
              <a:chExt cx="269882" cy="293688"/>
            </a:xfrm>
            <a:solidFill>
              <a:sysClr val="window" lastClr="FFFFFF"/>
            </a:solidFill>
            <a:effectLst/>
          </p:grpSpPr>
          <p:sp>
            <p:nvSpPr>
              <p:cNvPr id="99" name="Freeform 502"/>
              <p:cNvSpPr>
                <a:spLocks/>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00" name="Freeform 503"/>
              <p:cNvSpPr>
                <a:spLocks/>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01" name="Freeform 504"/>
              <p:cNvSpPr>
                <a:spLocks/>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02"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grpSp>
        <p:nvGrpSpPr>
          <p:cNvPr id="106" name="组合 105"/>
          <p:cNvGrpSpPr/>
          <p:nvPr/>
        </p:nvGrpSpPr>
        <p:grpSpPr>
          <a:xfrm>
            <a:off x="1251028" y="3993519"/>
            <a:ext cx="1604774" cy="807852"/>
            <a:chOff x="1258030" y="3593783"/>
            <a:chExt cx="2139699" cy="1077136"/>
          </a:xfrm>
        </p:grpSpPr>
        <p:sp>
          <p:nvSpPr>
            <p:cNvPr id="107" name="文本框 47"/>
            <p:cNvSpPr txBox="1"/>
            <p:nvPr/>
          </p:nvSpPr>
          <p:spPr>
            <a:xfrm>
              <a:off x="1258030" y="3593783"/>
              <a:ext cx="870789" cy="553997"/>
            </a:xfrm>
            <a:prstGeom prst="rect">
              <a:avLst/>
            </a:prstGeom>
            <a:noFill/>
          </p:spPr>
          <p:txBody>
            <a:bodyPr wrap="square" rtlCol="0">
              <a:spAutoFit/>
            </a:bodyPr>
            <a:lstStyle/>
            <a:p>
              <a:pPr algn="ctr"/>
              <a:r>
                <a:rPr lang="en-US" altLang="zh-CN" sz="2100" dirty="0">
                  <a:solidFill>
                    <a:srgbClr val="01ACBE"/>
                  </a:solidFill>
                  <a:latin typeface="Impact" panose="020B0806030902050204" pitchFamily="34" charset="0"/>
                </a:rPr>
                <a:t>04</a:t>
              </a:r>
              <a:endParaRPr lang="zh-CN" altLang="en-US" sz="2100" dirty="0">
                <a:solidFill>
                  <a:srgbClr val="01ACBE"/>
                </a:solidFill>
                <a:latin typeface="Impact" panose="020B0806030902050204" pitchFamily="34" charset="0"/>
              </a:endParaRPr>
            </a:p>
          </p:txBody>
        </p:sp>
        <p:sp>
          <p:nvSpPr>
            <p:cNvPr id="108" name="文本框 48"/>
            <p:cNvSpPr txBox="1"/>
            <p:nvPr/>
          </p:nvSpPr>
          <p:spPr>
            <a:xfrm>
              <a:off x="1799069" y="3696239"/>
              <a:ext cx="1598660" cy="330945"/>
            </a:xfrm>
            <a:prstGeom prst="rect">
              <a:avLst/>
            </a:prstGeom>
            <a:noFill/>
          </p:spPr>
          <p:txBody>
            <a:bodyPr wrap="square" rtlCol="0">
              <a:spAutoFit/>
            </a:bodyPr>
            <a:lstStyle/>
            <a:p>
              <a:r>
                <a:rPr lang="zh-CN" altLang="en-US" sz="1013"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109" name="文本框 49"/>
            <p:cNvSpPr txBox="1"/>
            <p:nvPr/>
          </p:nvSpPr>
          <p:spPr>
            <a:xfrm>
              <a:off x="1438395" y="3993811"/>
              <a:ext cx="1915200"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10" name="组合 109"/>
          <p:cNvGrpSpPr/>
          <p:nvPr/>
        </p:nvGrpSpPr>
        <p:grpSpPr>
          <a:xfrm>
            <a:off x="6135004" y="2799245"/>
            <a:ext cx="1604774" cy="807852"/>
            <a:chOff x="1258030" y="3593783"/>
            <a:chExt cx="2139699" cy="1077136"/>
          </a:xfrm>
        </p:grpSpPr>
        <p:sp>
          <p:nvSpPr>
            <p:cNvPr id="111" name="文本框 51"/>
            <p:cNvSpPr txBox="1"/>
            <p:nvPr/>
          </p:nvSpPr>
          <p:spPr>
            <a:xfrm>
              <a:off x="1258030" y="3593783"/>
              <a:ext cx="870789" cy="553997"/>
            </a:xfrm>
            <a:prstGeom prst="rect">
              <a:avLst/>
            </a:prstGeom>
            <a:noFill/>
          </p:spPr>
          <p:txBody>
            <a:bodyPr wrap="square" rtlCol="0">
              <a:spAutoFit/>
            </a:bodyPr>
            <a:lstStyle/>
            <a:p>
              <a:pPr algn="ctr"/>
              <a:r>
                <a:rPr lang="en-US" altLang="zh-CN" sz="2100" dirty="0">
                  <a:solidFill>
                    <a:srgbClr val="663A77"/>
                  </a:solidFill>
                  <a:latin typeface="Impact" panose="020B0806030902050204" pitchFamily="34" charset="0"/>
                </a:rPr>
                <a:t>02</a:t>
              </a:r>
              <a:endParaRPr lang="zh-CN" altLang="en-US" sz="2100" dirty="0">
                <a:solidFill>
                  <a:srgbClr val="663A77"/>
                </a:solidFill>
                <a:latin typeface="Impact" panose="020B0806030902050204" pitchFamily="34" charset="0"/>
              </a:endParaRPr>
            </a:p>
          </p:txBody>
        </p:sp>
        <p:sp>
          <p:nvSpPr>
            <p:cNvPr id="112" name="文本框 52"/>
            <p:cNvSpPr txBox="1"/>
            <p:nvPr/>
          </p:nvSpPr>
          <p:spPr>
            <a:xfrm>
              <a:off x="1799069" y="3696239"/>
              <a:ext cx="1598660" cy="330945"/>
            </a:xfrm>
            <a:prstGeom prst="rect">
              <a:avLst/>
            </a:prstGeom>
            <a:noFill/>
          </p:spPr>
          <p:txBody>
            <a:bodyPr wrap="square" rtlCol="0">
              <a:spAutoFit/>
            </a:bodyPr>
            <a:lstStyle/>
            <a:p>
              <a:r>
                <a:rPr lang="zh-CN" altLang="en-US" sz="1013"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113" name="文本框 53"/>
            <p:cNvSpPr txBox="1"/>
            <p:nvPr/>
          </p:nvSpPr>
          <p:spPr>
            <a:xfrm>
              <a:off x="1438395" y="3993811"/>
              <a:ext cx="1915200"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14" name="组合 113"/>
          <p:cNvGrpSpPr/>
          <p:nvPr/>
        </p:nvGrpSpPr>
        <p:grpSpPr>
          <a:xfrm>
            <a:off x="2308922" y="1941725"/>
            <a:ext cx="1604774" cy="807852"/>
            <a:chOff x="1258030" y="3593783"/>
            <a:chExt cx="2139699" cy="1077136"/>
          </a:xfrm>
        </p:grpSpPr>
        <p:sp>
          <p:nvSpPr>
            <p:cNvPr id="115" name="文本框 55"/>
            <p:cNvSpPr txBox="1"/>
            <p:nvPr/>
          </p:nvSpPr>
          <p:spPr>
            <a:xfrm>
              <a:off x="1258030" y="3593783"/>
              <a:ext cx="870789" cy="553997"/>
            </a:xfrm>
            <a:prstGeom prst="rect">
              <a:avLst/>
            </a:prstGeom>
            <a:noFill/>
          </p:spPr>
          <p:txBody>
            <a:bodyPr wrap="square" rtlCol="0">
              <a:spAutoFit/>
            </a:bodyPr>
            <a:lstStyle/>
            <a:p>
              <a:pPr algn="ctr"/>
              <a:r>
                <a:rPr lang="en-US" altLang="zh-CN" sz="2100" dirty="0">
                  <a:solidFill>
                    <a:srgbClr val="FFB850"/>
                  </a:solidFill>
                  <a:latin typeface="Impact" panose="020B0806030902050204" pitchFamily="34" charset="0"/>
                </a:rPr>
                <a:t>01</a:t>
              </a:r>
              <a:endParaRPr lang="zh-CN" altLang="en-US" sz="2100" dirty="0">
                <a:solidFill>
                  <a:srgbClr val="FFB850"/>
                </a:solidFill>
                <a:latin typeface="Impact" panose="020B0806030902050204" pitchFamily="34" charset="0"/>
              </a:endParaRPr>
            </a:p>
          </p:txBody>
        </p:sp>
        <p:sp>
          <p:nvSpPr>
            <p:cNvPr id="116" name="文本框 56"/>
            <p:cNvSpPr txBox="1"/>
            <p:nvPr/>
          </p:nvSpPr>
          <p:spPr>
            <a:xfrm>
              <a:off x="1799069" y="3696239"/>
              <a:ext cx="1598660" cy="330945"/>
            </a:xfrm>
            <a:prstGeom prst="rect">
              <a:avLst/>
            </a:prstGeom>
            <a:noFill/>
          </p:spPr>
          <p:txBody>
            <a:bodyPr wrap="square" rtlCol="0">
              <a:spAutoFit/>
            </a:bodyPr>
            <a:lstStyle/>
            <a:p>
              <a:r>
                <a:rPr lang="zh-CN" altLang="en-US" sz="1013"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117" name="文本框 57"/>
            <p:cNvSpPr txBox="1"/>
            <p:nvPr/>
          </p:nvSpPr>
          <p:spPr>
            <a:xfrm>
              <a:off x="1438395" y="3993811"/>
              <a:ext cx="1915200"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18" name="组合 117"/>
          <p:cNvGrpSpPr/>
          <p:nvPr/>
        </p:nvGrpSpPr>
        <p:grpSpPr>
          <a:xfrm>
            <a:off x="5055420" y="4969256"/>
            <a:ext cx="1604774" cy="807852"/>
            <a:chOff x="1258030" y="3593783"/>
            <a:chExt cx="2139699" cy="1077136"/>
          </a:xfrm>
        </p:grpSpPr>
        <p:sp>
          <p:nvSpPr>
            <p:cNvPr id="119" name="文本框 59"/>
            <p:cNvSpPr txBox="1"/>
            <p:nvPr/>
          </p:nvSpPr>
          <p:spPr>
            <a:xfrm>
              <a:off x="1258030" y="3593783"/>
              <a:ext cx="870789" cy="553997"/>
            </a:xfrm>
            <a:prstGeom prst="rect">
              <a:avLst/>
            </a:prstGeom>
            <a:noFill/>
          </p:spPr>
          <p:txBody>
            <a:bodyPr wrap="square" rtlCol="0">
              <a:spAutoFit/>
            </a:bodyPr>
            <a:lstStyle/>
            <a:p>
              <a:pPr algn="ctr"/>
              <a:r>
                <a:rPr lang="en-US" altLang="zh-CN" sz="2100" dirty="0">
                  <a:solidFill>
                    <a:srgbClr val="E87071"/>
                  </a:solidFill>
                  <a:latin typeface="Impact" panose="020B0806030902050204" pitchFamily="34" charset="0"/>
                </a:rPr>
                <a:t>03</a:t>
              </a:r>
              <a:endParaRPr lang="zh-CN" altLang="en-US" sz="2100" dirty="0">
                <a:solidFill>
                  <a:srgbClr val="E87071"/>
                </a:solidFill>
                <a:latin typeface="Impact" panose="020B0806030902050204" pitchFamily="34" charset="0"/>
              </a:endParaRPr>
            </a:p>
          </p:txBody>
        </p:sp>
        <p:sp>
          <p:nvSpPr>
            <p:cNvPr id="120" name="文本框 60"/>
            <p:cNvSpPr txBox="1"/>
            <p:nvPr/>
          </p:nvSpPr>
          <p:spPr>
            <a:xfrm>
              <a:off x="1799069" y="3696239"/>
              <a:ext cx="1598660" cy="330945"/>
            </a:xfrm>
            <a:prstGeom prst="rect">
              <a:avLst/>
            </a:prstGeom>
            <a:noFill/>
          </p:spPr>
          <p:txBody>
            <a:bodyPr wrap="square" rtlCol="0">
              <a:spAutoFit/>
            </a:bodyPr>
            <a:lstStyle/>
            <a:p>
              <a:r>
                <a:rPr lang="zh-CN" altLang="en-US" sz="1013"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121" name="文本框 61"/>
            <p:cNvSpPr txBox="1"/>
            <p:nvPr/>
          </p:nvSpPr>
          <p:spPr>
            <a:xfrm>
              <a:off x="1438395" y="3993811"/>
              <a:ext cx="1915200"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sp>
        <p:nvSpPr>
          <p:cNvPr id="122" name="文本框 62"/>
          <p:cNvSpPr txBox="1"/>
          <p:nvPr/>
        </p:nvSpPr>
        <p:spPr>
          <a:xfrm>
            <a:off x="4043363" y="3630126"/>
            <a:ext cx="1057275" cy="34624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50" b="0" i="0" u="sng" strike="noStrike" kern="0" cap="none" spc="0" normalizeH="0" baseline="0" noProof="0" dirty="0">
                <a:ln>
                  <a:noFill/>
                </a:ln>
                <a:solidFill>
                  <a:sysClr val="windowText" lastClr="000000">
                    <a:lumMod val="50000"/>
                    <a:lumOff val="50000"/>
                  </a:sysClr>
                </a:solidFill>
                <a:effectLst>
                  <a:innerShdw blurRad="63500" dist="50800" dir="13500000">
                    <a:prstClr val="black">
                      <a:alpha val="50000"/>
                    </a:prstClr>
                  </a:innerShdw>
                </a:effectLst>
                <a:uLnTx/>
                <a:uFillTx/>
                <a:latin typeface="LiHei Pro" panose="020B0500000000000000" pitchFamily="34" charset="-122"/>
                <a:ea typeface="LiHei Pro" panose="020B0500000000000000" pitchFamily="34" charset="-122"/>
              </a:rPr>
              <a:t>添加标题</a:t>
            </a:r>
          </a:p>
        </p:txBody>
      </p:sp>
      <p:sp>
        <p:nvSpPr>
          <p:cNvPr id="123" name="Freeform 48"/>
          <p:cNvSpPr>
            <a:spLocks noEditPoints="1"/>
          </p:cNvSpPr>
          <p:nvPr/>
        </p:nvSpPr>
        <p:spPr bwMode="auto">
          <a:xfrm>
            <a:off x="4371893" y="3179423"/>
            <a:ext cx="410314" cy="446258"/>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640442195"/>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500"/>
                                            <p:tgtEl>
                                              <p:spTgt spid="63"/>
                                            </p:tgtEl>
                                          </p:cBhvr>
                                        </p:animEffect>
                                      </p:childTnLst>
                                    </p:cTn>
                                  </p:par>
                                </p:childTnLst>
                              </p:cTn>
                            </p:par>
                            <p:par>
                              <p:cTn id="8" fill="hold">
                                <p:stCondLst>
                                  <p:cond delay="900"/>
                                </p:stCondLst>
                                <p:childTnLst>
                                  <p:par>
                                    <p:cTn id="9" presetID="53" presetClass="entr" presetSubtype="16" fill="hold" nodeType="afterEffect">
                                      <p:stCondLst>
                                        <p:cond delay="0"/>
                                      </p:stCondLst>
                                      <p:childTnLst>
                                        <p:set>
                                          <p:cBhvr>
                                            <p:cTn id="10" dur="1" fill="hold">
                                              <p:stCondLst>
                                                <p:cond delay="0"/>
                                              </p:stCondLst>
                                            </p:cTn>
                                            <p:tgtEl>
                                              <p:spTgt spid="64"/>
                                            </p:tgtEl>
                                            <p:attrNameLst>
                                              <p:attrName>style.visibility</p:attrName>
                                            </p:attrNameLst>
                                          </p:cBhvr>
                                          <p:to>
                                            <p:strVal val="visible"/>
                                          </p:to>
                                        </p:set>
                                        <p:anim calcmode="lin" valueType="num">
                                          <p:cBhvr>
                                            <p:cTn id="11" dur="100" fill="hold"/>
                                            <p:tgtEl>
                                              <p:spTgt spid="64"/>
                                            </p:tgtEl>
                                            <p:attrNameLst>
                                              <p:attrName>ppt_w</p:attrName>
                                            </p:attrNameLst>
                                          </p:cBhvr>
                                          <p:tavLst>
                                            <p:tav tm="0">
                                              <p:val>
                                                <p:fltVal val="0"/>
                                              </p:val>
                                            </p:tav>
                                            <p:tav tm="100000">
                                              <p:val>
                                                <p:strVal val="#ppt_w"/>
                                              </p:val>
                                            </p:tav>
                                          </p:tavLst>
                                        </p:anim>
                                        <p:anim calcmode="lin" valueType="num">
                                          <p:cBhvr>
                                            <p:cTn id="12" dur="100" fill="hold"/>
                                            <p:tgtEl>
                                              <p:spTgt spid="64"/>
                                            </p:tgtEl>
                                            <p:attrNameLst>
                                              <p:attrName>ppt_h</p:attrName>
                                            </p:attrNameLst>
                                          </p:cBhvr>
                                          <p:tavLst>
                                            <p:tav tm="0">
                                              <p:val>
                                                <p:fltVal val="0"/>
                                              </p:val>
                                            </p:tav>
                                            <p:tav tm="100000">
                                              <p:val>
                                                <p:strVal val="#ppt_h"/>
                                              </p:val>
                                            </p:tav>
                                          </p:tavLst>
                                        </p:anim>
                                        <p:animEffect transition="in" filter="fade">
                                          <p:cBhvr>
                                            <p:cTn id="13" dur="100"/>
                                            <p:tgtEl>
                                              <p:spTgt spid="64"/>
                                            </p:tgtEl>
                                          </p:cBhvr>
                                        </p:animEffect>
                                      </p:childTnLst>
                                    </p:cTn>
                                  </p:par>
                                  <p:par>
                                    <p:cTn id="14" presetID="6" presetClass="emph" presetSubtype="0" fill="hold" nodeType="withEffect">
                                      <p:stCondLst>
                                        <p:cond delay="100"/>
                                      </p:stCondLst>
                                      <p:childTnLst>
                                        <p:animScale>
                                          <p:cBhvr>
                                            <p:cTn id="15" dur="100" fill="hold"/>
                                            <p:tgtEl>
                                              <p:spTgt spid="64"/>
                                            </p:tgtEl>
                                          </p:cBhvr>
                                          <p:by x="110000" y="110000"/>
                                        </p:animScale>
                                      </p:childTnLst>
                                    </p:cTn>
                                  </p:par>
                                  <p:par>
                                    <p:cTn id="16" presetID="6" presetClass="emph" presetSubtype="0" fill="hold" nodeType="withEffect">
                                      <p:stCondLst>
                                        <p:cond delay="200"/>
                                      </p:stCondLst>
                                      <p:childTnLst>
                                        <p:animScale>
                                          <p:cBhvr>
                                            <p:cTn id="17" dur="200" fill="hold"/>
                                            <p:tgtEl>
                                              <p:spTgt spid="64"/>
                                            </p:tgtEl>
                                          </p:cBhvr>
                                          <p:by x="90000" y="90000"/>
                                        </p:animScale>
                                      </p:childTnLst>
                                    </p:cTn>
                                  </p:par>
                                  <p:par>
                                    <p:cTn id="18" presetID="6" presetClass="emph" presetSubtype="0" fill="hold" nodeType="withEffect">
                                      <p:stCondLst>
                                        <p:cond delay="400"/>
                                      </p:stCondLst>
                                      <p:childTnLst>
                                        <p:animScale>
                                          <p:cBhvr>
                                            <p:cTn id="19" dur="100" fill="hold"/>
                                            <p:tgtEl>
                                              <p:spTgt spid="64"/>
                                            </p:tgtEl>
                                          </p:cBhvr>
                                          <p:by x="105000" y="105000"/>
                                        </p:animScale>
                                      </p:childTnLst>
                                    </p:cTn>
                                  </p:par>
                                  <p:par>
                                    <p:cTn id="20" presetID="6" presetClass="emph" presetSubtype="0" fill="hold" nodeType="withEffect">
                                      <p:stCondLst>
                                        <p:cond delay="500"/>
                                      </p:stCondLst>
                                      <p:childTnLst>
                                        <p:animScale>
                                          <p:cBhvr>
                                            <p:cTn id="21" dur="200" fill="hold"/>
                                            <p:tgtEl>
                                              <p:spTgt spid="64"/>
                                            </p:tgtEl>
                                          </p:cBhvr>
                                          <p:by x="95000" y="95000"/>
                                        </p:animScale>
                                      </p:childTnLst>
                                    </p:cTn>
                                  </p:par>
                                </p:childTnLst>
                              </p:cTn>
                            </p:par>
                            <p:par>
                              <p:cTn id="22" fill="hold">
                                <p:stCondLst>
                                  <p:cond delay="1600"/>
                                </p:stCondLst>
                                <p:childTnLst>
                                  <p:par>
                                    <p:cTn id="23" presetID="14" presetClass="entr" presetSubtype="10" fill="hold" grpId="0" nodeType="afterEffect">
                                      <p:stCondLst>
                                        <p:cond delay="0"/>
                                      </p:stCondLst>
                                      <p:childTnLst>
                                        <p:set>
                                          <p:cBhvr>
                                            <p:cTn id="24" dur="1" fill="hold">
                                              <p:stCondLst>
                                                <p:cond delay="0"/>
                                              </p:stCondLst>
                                            </p:cTn>
                                            <p:tgtEl>
                                              <p:spTgt spid="123"/>
                                            </p:tgtEl>
                                            <p:attrNameLst>
                                              <p:attrName>style.visibility</p:attrName>
                                            </p:attrNameLst>
                                          </p:cBhvr>
                                          <p:to>
                                            <p:strVal val="visible"/>
                                          </p:to>
                                        </p:set>
                                        <p:animEffect transition="in" filter="randombar(horizontal)">
                                          <p:cBhvr>
                                            <p:cTn id="25" dur="500"/>
                                            <p:tgtEl>
                                              <p:spTgt spid="123"/>
                                            </p:tgtEl>
                                          </p:cBhvr>
                                        </p:animEffect>
                                      </p:childTnLst>
                                    </p:cTn>
                                  </p:par>
                                </p:childTnLst>
                              </p:cTn>
                            </p:par>
                            <p:par>
                              <p:cTn id="26" fill="hold">
                                <p:stCondLst>
                                  <p:cond delay="2100"/>
                                </p:stCondLst>
                                <p:childTnLst>
                                  <p:par>
                                    <p:cTn id="27" presetID="52" presetClass="entr" presetSubtype="0" fill="hold" grpId="0" nodeType="afterEffect">
                                      <p:stCondLst>
                                        <p:cond delay="0"/>
                                      </p:stCondLst>
                                      <p:iterate type="lt">
                                        <p:tmPct val="10000"/>
                                      </p:iterate>
                                      <p:childTnLst>
                                        <p:set>
                                          <p:cBhvr>
                                            <p:cTn id="28" dur="1" fill="hold">
                                              <p:stCondLst>
                                                <p:cond delay="0"/>
                                              </p:stCondLst>
                                            </p:cTn>
                                            <p:tgtEl>
                                              <p:spTgt spid="122"/>
                                            </p:tgtEl>
                                            <p:attrNameLst>
                                              <p:attrName>style.visibility</p:attrName>
                                            </p:attrNameLst>
                                          </p:cBhvr>
                                          <p:to>
                                            <p:strVal val="visible"/>
                                          </p:to>
                                        </p:set>
                                        <p:animScale>
                                          <p:cBhvr>
                                            <p:cTn id="29" dur="1000" decel="50000" fill="hold">
                                              <p:stCondLst>
                                                <p:cond delay="0"/>
                                              </p:stCondLst>
                                            </p:cTn>
                                            <p:tgtEl>
                                              <p:spTgt spid="1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122"/>
                                            </p:tgtEl>
                                            <p:attrNameLst>
                                              <p:attrName>ppt_x</p:attrName>
                                              <p:attrName>ppt_y</p:attrName>
                                            </p:attrNameLst>
                                          </p:cBhvr>
                                        </p:animMotion>
                                        <p:animEffect transition="in" filter="fade">
                                          <p:cBhvr>
                                            <p:cTn id="31" dur="1000"/>
                                            <p:tgtEl>
                                              <p:spTgt spid="122"/>
                                            </p:tgtEl>
                                          </p:cBhvr>
                                        </p:animEffect>
                                      </p:childTnLst>
                                    </p:cTn>
                                  </p:par>
                                </p:childTnLst>
                              </p:cTn>
                            </p:par>
                            <p:par>
                              <p:cTn id="32" fill="hold">
                                <p:stCondLst>
                                  <p:cond delay="3400"/>
                                </p:stCondLst>
                                <p:childTnLst>
                                  <p:par>
                                    <p:cTn id="33" presetID="10" presetClass="entr" presetSubtype="0" fill="hold" nodeType="afterEffect">
                                      <p:stCondLst>
                                        <p:cond delay="0"/>
                                      </p:stCondLst>
                                      <p:childTnLst>
                                        <p:set>
                                          <p:cBhvr>
                                            <p:cTn id="34" dur="1" fill="hold">
                                              <p:stCondLst>
                                                <p:cond delay="0"/>
                                              </p:stCondLst>
                                            </p:cTn>
                                            <p:tgtEl>
                                              <p:spTgt spid="67"/>
                                            </p:tgtEl>
                                            <p:attrNameLst>
                                              <p:attrName>style.visibility</p:attrName>
                                            </p:attrNameLst>
                                          </p:cBhvr>
                                          <p:to>
                                            <p:strVal val="visible"/>
                                          </p:to>
                                        </p:set>
                                        <p:animEffect transition="in" filter="fade">
                                          <p:cBhvr>
                                            <p:cTn id="35" dur="1000"/>
                                            <p:tgtEl>
                                              <p:spTgt spid="67"/>
                                            </p:tgtEl>
                                          </p:cBhvr>
                                        </p:animEffect>
                                      </p:childTnLst>
                                    </p:cTn>
                                  </p:par>
                                  <p:par>
                                    <p:cTn id="36" presetID="1" presetClass="path" presetSubtype="0" accel="50000" decel="50000" fill="hold" nodeType="withEffect">
                                      <p:stCondLst>
                                        <p:cond delay="0"/>
                                      </p:stCondLst>
                                      <p:childTnLst>
                                        <p:animMotion origin="layout" path="M 0.00078 0.01666 C 0.07344 0.01666 0.13203 0.12477 0.13242 0.25579 C 0.13242 0.3875 0.07344 0.49444 0.00078 0.49444 C -0.07187 0.49444 -0.1306 0.3875 -0.1306 0.25579 C -0.1306 0.12384 -0.07187 0.01713 0.00078 0.01666 Z " pathEditMode="relative" rAng="0" ptsTypes="fffff">
                                          <p:cBhvr>
                                            <p:cTn id="37" dur="2000" fill="hold"/>
                                            <p:tgtEl>
                                              <p:spTgt spid="67"/>
                                            </p:tgtEl>
                                            <p:attrNameLst>
                                              <p:attrName>ppt_x</p:attrName>
                                              <p:attrName>ppt_y</p:attrName>
                                            </p:attrNameLst>
                                          </p:cBhvr>
                                          <p:rCtr x="13" y="23889"/>
                                        </p:animMotion>
                                      </p:childTnLst>
                                    </p:cTn>
                                  </p:par>
                                </p:childTnLst>
                              </p:cTn>
                            </p:par>
                            <p:par>
                              <p:cTn id="38" fill="hold">
                                <p:stCondLst>
                                  <p:cond delay="5400"/>
                                </p:stCondLst>
                                <p:childTnLst>
                                  <p:par>
                                    <p:cTn id="39" presetID="2" presetClass="entr" presetSubtype="8" accel="40000" fill="hold" nodeType="afterEffect" p14:presetBounceEnd="40000">
                                      <p:stCondLst>
                                        <p:cond delay="0"/>
                                      </p:stCondLst>
                                      <p:childTnLst>
                                        <p:set>
                                          <p:cBhvr>
                                            <p:cTn id="40" dur="1" fill="hold">
                                              <p:stCondLst>
                                                <p:cond delay="0"/>
                                              </p:stCondLst>
                                            </p:cTn>
                                            <p:tgtEl>
                                              <p:spTgt spid="114"/>
                                            </p:tgtEl>
                                            <p:attrNameLst>
                                              <p:attrName>style.visibility</p:attrName>
                                            </p:attrNameLst>
                                          </p:cBhvr>
                                          <p:to>
                                            <p:strVal val="visible"/>
                                          </p:to>
                                        </p:set>
                                        <p:anim calcmode="lin" valueType="num" p14:bounceEnd="40000">
                                          <p:cBhvr additive="base">
                                            <p:cTn id="41" dur="750" fill="hold"/>
                                            <p:tgtEl>
                                              <p:spTgt spid="114"/>
                                            </p:tgtEl>
                                            <p:attrNameLst>
                                              <p:attrName>ppt_x</p:attrName>
                                            </p:attrNameLst>
                                          </p:cBhvr>
                                          <p:tavLst>
                                            <p:tav tm="0">
                                              <p:val>
                                                <p:strVal val="0-#ppt_w/2"/>
                                              </p:val>
                                            </p:tav>
                                            <p:tav tm="100000">
                                              <p:val>
                                                <p:strVal val="#ppt_x"/>
                                              </p:val>
                                            </p:tav>
                                          </p:tavLst>
                                        </p:anim>
                                        <p:anim calcmode="lin" valueType="num" p14:bounceEnd="40000">
                                          <p:cBhvr additive="base">
                                            <p:cTn id="42" dur="750" fill="hold"/>
                                            <p:tgtEl>
                                              <p:spTgt spid="114"/>
                                            </p:tgtEl>
                                            <p:attrNameLst>
                                              <p:attrName>ppt_y</p:attrName>
                                            </p:attrNameLst>
                                          </p:cBhvr>
                                          <p:tavLst>
                                            <p:tav tm="0">
                                              <p:val>
                                                <p:strVal val="#ppt_y"/>
                                              </p:val>
                                            </p:tav>
                                            <p:tav tm="100000">
                                              <p:val>
                                                <p:strVal val="#ppt_y"/>
                                              </p:val>
                                            </p:tav>
                                          </p:tavLst>
                                        </p:anim>
                                      </p:childTnLst>
                                    </p:cTn>
                                  </p:par>
                                </p:childTnLst>
                              </p:cTn>
                            </p:par>
                            <p:par>
                              <p:cTn id="43" fill="hold">
                                <p:stCondLst>
                                  <p:cond delay="6150"/>
                                </p:stCondLst>
                                <p:childTnLst>
                                  <p:par>
                                    <p:cTn id="44" presetID="10" presetClass="entr" presetSubtype="0" fill="hold" nodeType="afterEffect">
                                      <p:stCondLst>
                                        <p:cond delay="0"/>
                                      </p:stCondLst>
                                      <p:childTnLst>
                                        <p:set>
                                          <p:cBhvr>
                                            <p:cTn id="45" dur="1" fill="hold">
                                              <p:stCondLst>
                                                <p:cond delay="0"/>
                                              </p:stCondLst>
                                            </p:cTn>
                                            <p:tgtEl>
                                              <p:spTgt spid="77"/>
                                            </p:tgtEl>
                                            <p:attrNameLst>
                                              <p:attrName>style.visibility</p:attrName>
                                            </p:attrNameLst>
                                          </p:cBhvr>
                                          <p:to>
                                            <p:strVal val="visible"/>
                                          </p:to>
                                        </p:set>
                                        <p:animEffect transition="in" filter="fade">
                                          <p:cBhvr>
                                            <p:cTn id="46" dur="1000"/>
                                            <p:tgtEl>
                                              <p:spTgt spid="77"/>
                                            </p:tgtEl>
                                          </p:cBhvr>
                                        </p:animEffect>
                                      </p:childTnLst>
                                    </p:cTn>
                                  </p:par>
                                  <p:par>
                                    <p:cTn id="47" presetID="1" presetClass="path" presetSubtype="0" accel="50000" decel="50000" fill="hold" nodeType="withEffect">
                                      <p:stCondLst>
                                        <p:cond delay="0"/>
                                      </p:stCondLst>
                                      <p:childTnLst>
                                        <p:animMotion origin="layout" path="M -0.00403 -0.01296 C 0.00079 0.11597 -0.05598 0.22708 -0.12956 0.23657 C -0.20352 0.24537 -0.26745 0.14768 -0.27227 0.01898 C -0.27709 -0.10996 -0.22097 -0.2213 -0.14701 -0.23009 C -0.07291 -0.23889 -0.00911 -0.14167 -0.00403 -0.01296 Z " pathEditMode="relative" rAng="5172092" ptsTypes="fffff">
                                          <p:cBhvr>
                                            <p:cTn id="48" dur="2000" fill="hold"/>
                                            <p:tgtEl>
                                              <p:spTgt spid="77"/>
                                            </p:tgtEl>
                                            <p:attrNameLst>
                                              <p:attrName>ppt_x</p:attrName>
                                              <p:attrName>ppt_y</p:attrName>
                                            </p:attrNameLst>
                                          </p:cBhvr>
                                          <p:rCtr x="-13411" y="1620"/>
                                        </p:animMotion>
                                      </p:childTnLst>
                                    </p:cTn>
                                  </p:par>
                                </p:childTnLst>
                              </p:cTn>
                            </p:par>
                            <p:par>
                              <p:cTn id="49" fill="hold">
                                <p:stCondLst>
                                  <p:cond delay="8150"/>
                                </p:stCondLst>
                                <p:childTnLst>
                                  <p:par>
                                    <p:cTn id="50" presetID="2" presetClass="entr" presetSubtype="2" accel="40000" fill="hold" nodeType="afterEffect" p14:presetBounceEnd="40000">
                                      <p:stCondLst>
                                        <p:cond delay="0"/>
                                      </p:stCondLst>
                                      <p:childTnLst>
                                        <p:set>
                                          <p:cBhvr>
                                            <p:cTn id="51" dur="1" fill="hold">
                                              <p:stCondLst>
                                                <p:cond delay="0"/>
                                              </p:stCondLst>
                                            </p:cTn>
                                            <p:tgtEl>
                                              <p:spTgt spid="110"/>
                                            </p:tgtEl>
                                            <p:attrNameLst>
                                              <p:attrName>style.visibility</p:attrName>
                                            </p:attrNameLst>
                                          </p:cBhvr>
                                          <p:to>
                                            <p:strVal val="visible"/>
                                          </p:to>
                                        </p:set>
                                        <p:anim calcmode="lin" valueType="num" p14:bounceEnd="40000">
                                          <p:cBhvr additive="base">
                                            <p:cTn id="52" dur="750" fill="hold"/>
                                            <p:tgtEl>
                                              <p:spTgt spid="110"/>
                                            </p:tgtEl>
                                            <p:attrNameLst>
                                              <p:attrName>ppt_x</p:attrName>
                                            </p:attrNameLst>
                                          </p:cBhvr>
                                          <p:tavLst>
                                            <p:tav tm="0">
                                              <p:val>
                                                <p:strVal val="1+#ppt_w/2"/>
                                              </p:val>
                                            </p:tav>
                                            <p:tav tm="100000">
                                              <p:val>
                                                <p:strVal val="#ppt_x"/>
                                              </p:val>
                                            </p:tav>
                                          </p:tavLst>
                                        </p:anim>
                                        <p:anim calcmode="lin" valueType="num" p14:bounceEnd="40000">
                                          <p:cBhvr additive="base">
                                            <p:cTn id="53" dur="750" fill="hold"/>
                                            <p:tgtEl>
                                              <p:spTgt spid="110"/>
                                            </p:tgtEl>
                                            <p:attrNameLst>
                                              <p:attrName>ppt_y</p:attrName>
                                            </p:attrNameLst>
                                          </p:cBhvr>
                                          <p:tavLst>
                                            <p:tav tm="0">
                                              <p:val>
                                                <p:strVal val="#ppt_y"/>
                                              </p:val>
                                            </p:tav>
                                            <p:tav tm="100000">
                                              <p:val>
                                                <p:strVal val="#ppt_y"/>
                                              </p:val>
                                            </p:tav>
                                          </p:tavLst>
                                        </p:anim>
                                      </p:childTnLst>
                                    </p:cTn>
                                  </p:par>
                                </p:childTnLst>
                              </p:cTn>
                            </p:par>
                            <p:par>
                              <p:cTn id="54" fill="hold">
                                <p:stCondLst>
                                  <p:cond delay="8900"/>
                                </p:stCondLst>
                                <p:childTnLst>
                                  <p:par>
                                    <p:cTn id="55" presetID="10" presetClass="entr" presetSubtype="0" fill="hold" nodeType="afterEffect">
                                      <p:stCondLst>
                                        <p:cond delay="0"/>
                                      </p:stCondLst>
                                      <p:childTnLst>
                                        <p:set>
                                          <p:cBhvr>
                                            <p:cTn id="56" dur="1" fill="hold">
                                              <p:stCondLst>
                                                <p:cond delay="0"/>
                                              </p:stCondLst>
                                            </p:cTn>
                                            <p:tgtEl>
                                              <p:spTgt spid="96"/>
                                            </p:tgtEl>
                                            <p:attrNameLst>
                                              <p:attrName>style.visibility</p:attrName>
                                            </p:attrNameLst>
                                          </p:cBhvr>
                                          <p:to>
                                            <p:strVal val="visible"/>
                                          </p:to>
                                        </p:set>
                                        <p:animEffect transition="in" filter="fade">
                                          <p:cBhvr>
                                            <p:cTn id="57" dur="1000"/>
                                            <p:tgtEl>
                                              <p:spTgt spid="96"/>
                                            </p:tgtEl>
                                          </p:cBhvr>
                                        </p:animEffect>
                                      </p:childTnLst>
                                    </p:cTn>
                                  </p:par>
                                  <p:par>
                                    <p:cTn id="58" presetID="1" presetClass="path" presetSubtype="0" accel="50000" decel="50000" fill="hold" nodeType="withEffect">
                                      <p:stCondLst>
                                        <p:cond delay="0"/>
                                      </p:stCondLst>
                                      <p:childTnLst>
                                        <p:animMotion origin="layout" path="M -0.00052 -0.00926 C -0.07318 -0.00926 -0.13177 -0.11736 -0.13216 -0.24838 C -0.13216 -0.38009 -0.07318 -0.48704 -0.00052 -0.48704 C 0.07214 -0.48704 0.13086 -0.38009 0.13086 -0.24838 C 0.13086 -0.11644 0.07214 -0.00972 -0.00052 -0.00926 Z " pathEditMode="relative" rAng="10800000" ptsTypes="fffff">
                                          <p:cBhvr>
                                            <p:cTn id="59" dur="2000" fill="hold"/>
                                            <p:tgtEl>
                                              <p:spTgt spid="96"/>
                                            </p:tgtEl>
                                            <p:attrNameLst>
                                              <p:attrName>ppt_x</p:attrName>
                                              <p:attrName>ppt_y</p:attrName>
                                            </p:attrNameLst>
                                          </p:cBhvr>
                                          <p:rCtr x="-13" y="-23889"/>
                                        </p:animMotion>
                                      </p:childTnLst>
                                    </p:cTn>
                                  </p:par>
                                </p:childTnLst>
                              </p:cTn>
                            </p:par>
                            <p:par>
                              <p:cTn id="60" fill="hold">
                                <p:stCondLst>
                                  <p:cond delay="10900"/>
                                </p:stCondLst>
                                <p:childTnLst>
                                  <p:par>
                                    <p:cTn id="61" presetID="2" presetClass="entr" presetSubtype="2" accel="40000" fill="hold" nodeType="afterEffect" p14:presetBounceEnd="40000">
                                      <p:stCondLst>
                                        <p:cond delay="0"/>
                                      </p:stCondLst>
                                      <p:childTnLst>
                                        <p:set>
                                          <p:cBhvr>
                                            <p:cTn id="62" dur="1" fill="hold">
                                              <p:stCondLst>
                                                <p:cond delay="0"/>
                                              </p:stCondLst>
                                            </p:cTn>
                                            <p:tgtEl>
                                              <p:spTgt spid="118"/>
                                            </p:tgtEl>
                                            <p:attrNameLst>
                                              <p:attrName>style.visibility</p:attrName>
                                            </p:attrNameLst>
                                          </p:cBhvr>
                                          <p:to>
                                            <p:strVal val="visible"/>
                                          </p:to>
                                        </p:set>
                                        <p:anim calcmode="lin" valueType="num" p14:bounceEnd="40000">
                                          <p:cBhvr additive="base">
                                            <p:cTn id="63" dur="750" fill="hold"/>
                                            <p:tgtEl>
                                              <p:spTgt spid="118"/>
                                            </p:tgtEl>
                                            <p:attrNameLst>
                                              <p:attrName>ppt_x</p:attrName>
                                            </p:attrNameLst>
                                          </p:cBhvr>
                                          <p:tavLst>
                                            <p:tav tm="0">
                                              <p:val>
                                                <p:strVal val="1+#ppt_w/2"/>
                                              </p:val>
                                            </p:tav>
                                            <p:tav tm="100000">
                                              <p:val>
                                                <p:strVal val="#ppt_x"/>
                                              </p:val>
                                            </p:tav>
                                          </p:tavLst>
                                        </p:anim>
                                        <p:anim calcmode="lin" valueType="num" p14:bounceEnd="40000">
                                          <p:cBhvr additive="base">
                                            <p:cTn id="64" dur="750" fill="hold"/>
                                            <p:tgtEl>
                                              <p:spTgt spid="118"/>
                                            </p:tgtEl>
                                            <p:attrNameLst>
                                              <p:attrName>ppt_y</p:attrName>
                                            </p:attrNameLst>
                                          </p:cBhvr>
                                          <p:tavLst>
                                            <p:tav tm="0">
                                              <p:val>
                                                <p:strVal val="#ppt_y"/>
                                              </p:val>
                                            </p:tav>
                                            <p:tav tm="100000">
                                              <p:val>
                                                <p:strVal val="#ppt_y"/>
                                              </p:val>
                                            </p:tav>
                                          </p:tavLst>
                                        </p:anim>
                                      </p:childTnLst>
                                    </p:cTn>
                                  </p:par>
                                </p:childTnLst>
                              </p:cTn>
                            </p:par>
                            <p:par>
                              <p:cTn id="65" fill="hold">
                                <p:stCondLst>
                                  <p:cond delay="11650"/>
                                </p:stCondLst>
                                <p:childTnLst>
                                  <p:par>
                                    <p:cTn id="66" presetID="10" presetClass="entr" presetSubtype="0" fill="hold" nodeType="afterEffect">
                                      <p:stCondLst>
                                        <p:cond delay="0"/>
                                      </p:stCondLst>
                                      <p:childTnLst>
                                        <p:set>
                                          <p:cBhvr>
                                            <p:cTn id="67" dur="1" fill="hold">
                                              <p:stCondLst>
                                                <p:cond delay="0"/>
                                              </p:stCondLst>
                                            </p:cTn>
                                            <p:tgtEl>
                                              <p:spTgt spid="88"/>
                                            </p:tgtEl>
                                            <p:attrNameLst>
                                              <p:attrName>style.visibility</p:attrName>
                                            </p:attrNameLst>
                                          </p:cBhvr>
                                          <p:to>
                                            <p:strVal val="visible"/>
                                          </p:to>
                                        </p:set>
                                        <p:animEffect transition="in" filter="fade">
                                          <p:cBhvr>
                                            <p:cTn id="68" dur="1000"/>
                                            <p:tgtEl>
                                              <p:spTgt spid="88"/>
                                            </p:tgtEl>
                                          </p:cBhvr>
                                        </p:animEffect>
                                      </p:childTnLst>
                                    </p:cTn>
                                  </p:par>
                                  <p:par>
                                    <p:cTn id="69" presetID="1" presetClass="path" presetSubtype="0" accel="50000" decel="50000" fill="hold" nodeType="withEffect">
                                      <p:stCondLst>
                                        <p:cond delay="0"/>
                                      </p:stCondLst>
                                      <p:childTnLst>
                                        <p:animMotion origin="layout" path="M 0.00704 1.85185E-6 C 0.01055 -0.12963 0.06784 -0.23334 0.14154 -0.23403 C 0.21563 -0.23403 0.27279 -0.12894 0.27579 1.85185E-6 C 0.27579 0.12916 0.21511 0.22685 0.14154 0.23356 C 0.06732 0.23356 0.0073 0.12916 0.00704 1.85185E-6 Z " pathEditMode="relative" rAng="16200000" ptsTypes="fffff">
                                          <p:cBhvr>
                                            <p:cTn id="70" dur="2000" fill="hold"/>
                                            <p:tgtEl>
                                              <p:spTgt spid="88"/>
                                            </p:tgtEl>
                                            <p:attrNameLst>
                                              <p:attrName>ppt_x</p:attrName>
                                              <p:attrName>ppt_y</p:attrName>
                                            </p:attrNameLst>
                                          </p:cBhvr>
                                          <p:rCtr x="13438" y="-23"/>
                                        </p:animMotion>
                                      </p:childTnLst>
                                    </p:cTn>
                                  </p:par>
                                </p:childTnLst>
                              </p:cTn>
                            </p:par>
                            <p:par>
                              <p:cTn id="71" fill="hold">
                                <p:stCondLst>
                                  <p:cond delay="13650"/>
                                </p:stCondLst>
                                <p:childTnLst>
                                  <p:par>
                                    <p:cTn id="72" presetID="2" presetClass="entr" presetSubtype="8" accel="40000" fill="hold" nodeType="afterEffect" p14:presetBounceEnd="40000">
                                      <p:stCondLst>
                                        <p:cond delay="0"/>
                                      </p:stCondLst>
                                      <p:childTnLst>
                                        <p:set>
                                          <p:cBhvr>
                                            <p:cTn id="73" dur="1" fill="hold">
                                              <p:stCondLst>
                                                <p:cond delay="0"/>
                                              </p:stCondLst>
                                            </p:cTn>
                                            <p:tgtEl>
                                              <p:spTgt spid="106"/>
                                            </p:tgtEl>
                                            <p:attrNameLst>
                                              <p:attrName>style.visibility</p:attrName>
                                            </p:attrNameLst>
                                          </p:cBhvr>
                                          <p:to>
                                            <p:strVal val="visible"/>
                                          </p:to>
                                        </p:set>
                                        <p:anim calcmode="lin" valueType="num" p14:bounceEnd="40000">
                                          <p:cBhvr additive="base">
                                            <p:cTn id="74" dur="750" fill="hold"/>
                                            <p:tgtEl>
                                              <p:spTgt spid="106"/>
                                            </p:tgtEl>
                                            <p:attrNameLst>
                                              <p:attrName>ppt_x</p:attrName>
                                            </p:attrNameLst>
                                          </p:cBhvr>
                                          <p:tavLst>
                                            <p:tav tm="0">
                                              <p:val>
                                                <p:strVal val="0-#ppt_w/2"/>
                                              </p:val>
                                            </p:tav>
                                            <p:tav tm="100000">
                                              <p:val>
                                                <p:strVal val="#ppt_x"/>
                                              </p:val>
                                            </p:tav>
                                          </p:tavLst>
                                        </p:anim>
                                        <p:anim calcmode="lin" valueType="num" p14:bounceEnd="40000">
                                          <p:cBhvr additive="base">
                                            <p:cTn id="75" dur="750" fill="hold"/>
                                            <p:tgtEl>
                                              <p:spTgt spid="10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122" grpId="0"/>
          <p:bldP spid="12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500"/>
                                            <p:tgtEl>
                                              <p:spTgt spid="63"/>
                                            </p:tgtEl>
                                          </p:cBhvr>
                                        </p:animEffect>
                                      </p:childTnLst>
                                    </p:cTn>
                                  </p:par>
                                </p:childTnLst>
                              </p:cTn>
                            </p:par>
                            <p:par>
                              <p:cTn id="8" fill="hold">
                                <p:stCondLst>
                                  <p:cond delay="900"/>
                                </p:stCondLst>
                                <p:childTnLst>
                                  <p:par>
                                    <p:cTn id="9" presetID="53" presetClass="entr" presetSubtype="16" fill="hold" nodeType="afterEffect">
                                      <p:stCondLst>
                                        <p:cond delay="0"/>
                                      </p:stCondLst>
                                      <p:childTnLst>
                                        <p:set>
                                          <p:cBhvr>
                                            <p:cTn id="10" dur="1" fill="hold">
                                              <p:stCondLst>
                                                <p:cond delay="0"/>
                                              </p:stCondLst>
                                            </p:cTn>
                                            <p:tgtEl>
                                              <p:spTgt spid="64"/>
                                            </p:tgtEl>
                                            <p:attrNameLst>
                                              <p:attrName>style.visibility</p:attrName>
                                            </p:attrNameLst>
                                          </p:cBhvr>
                                          <p:to>
                                            <p:strVal val="visible"/>
                                          </p:to>
                                        </p:set>
                                        <p:anim calcmode="lin" valueType="num">
                                          <p:cBhvr>
                                            <p:cTn id="11" dur="100" fill="hold"/>
                                            <p:tgtEl>
                                              <p:spTgt spid="64"/>
                                            </p:tgtEl>
                                            <p:attrNameLst>
                                              <p:attrName>ppt_w</p:attrName>
                                            </p:attrNameLst>
                                          </p:cBhvr>
                                          <p:tavLst>
                                            <p:tav tm="0">
                                              <p:val>
                                                <p:fltVal val="0"/>
                                              </p:val>
                                            </p:tav>
                                            <p:tav tm="100000">
                                              <p:val>
                                                <p:strVal val="#ppt_w"/>
                                              </p:val>
                                            </p:tav>
                                          </p:tavLst>
                                        </p:anim>
                                        <p:anim calcmode="lin" valueType="num">
                                          <p:cBhvr>
                                            <p:cTn id="12" dur="100" fill="hold"/>
                                            <p:tgtEl>
                                              <p:spTgt spid="64"/>
                                            </p:tgtEl>
                                            <p:attrNameLst>
                                              <p:attrName>ppt_h</p:attrName>
                                            </p:attrNameLst>
                                          </p:cBhvr>
                                          <p:tavLst>
                                            <p:tav tm="0">
                                              <p:val>
                                                <p:fltVal val="0"/>
                                              </p:val>
                                            </p:tav>
                                            <p:tav tm="100000">
                                              <p:val>
                                                <p:strVal val="#ppt_h"/>
                                              </p:val>
                                            </p:tav>
                                          </p:tavLst>
                                        </p:anim>
                                        <p:animEffect transition="in" filter="fade">
                                          <p:cBhvr>
                                            <p:cTn id="13" dur="100"/>
                                            <p:tgtEl>
                                              <p:spTgt spid="64"/>
                                            </p:tgtEl>
                                          </p:cBhvr>
                                        </p:animEffect>
                                      </p:childTnLst>
                                    </p:cTn>
                                  </p:par>
                                  <p:par>
                                    <p:cTn id="14" presetID="6" presetClass="emph" presetSubtype="0" fill="hold" nodeType="withEffect">
                                      <p:stCondLst>
                                        <p:cond delay="100"/>
                                      </p:stCondLst>
                                      <p:childTnLst>
                                        <p:animScale>
                                          <p:cBhvr>
                                            <p:cTn id="15" dur="100" fill="hold"/>
                                            <p:tgtEl>
                                              <p:spTgt spid="64"/>
                                            </p:tgtEl>
                                          </p:cBhvr>
                                          <p:by x="110000" y="110000"/>
                                        </p:animScale>
                                      </p:childTnLst>
                                    </p:cTn>
                                  </p:par>
                                  <p:par>
                                    <p:cTn id="16" presetID="6" presetClass="emph" presetSubtype="0" fill="hold" nodeType="withEffect">
                                      <p:stCondLst>
                                        <p:cond delay="200"/>
                                      </p:stCondLst>
                                      <p:childTnLst>
                                        <p:animScale>
                                          <p:cBhvr>
                                            <p:cTn id="17" dur="200" fill="hold"/>
                                            <p:tgtEl>
                                              <p:spTgt spid="64"/>
                                            </p:tgtEl>
                                          </p:cBhvr>
                                          <p:by x="90000" y="90000"/>
                                        </p:animScale>
                                      </p:childTnLst>
                                    </p:cTn>
                                  </p:par>
                                  <p:par>
                                    <p:cTn id="18" presetID="6" presetClass="emph" presetSubtype="0" fill="hold" nodeType="withEffect">
                                      <p:stCondLst>
                                        <p:cond delay="400"/>
                                      </p:stCondLst>
                                      <p:childTnLst>
                                        <p:animScale>
                                          <p:cBhvr>
                                            <p:cTn id="19" dur="100" fill="hold"/>
                                            <p:tgtEl>
                                              <p:spTgt spid="64"/>
                                            </p:tgtEl>
                                          </p:cBhvr>
                                          <p:by x="105000" y="105000"/>
                                        </p:animScale>
                                      </p:childTnLst>
                                    </p:cTn>
                                  </p:par>
                                  <p:par>
                                    <p:cTn id="20" presetID="6" presetClass="emph" presetSubtype="0" fill="hold" nodeType="withEffect">
                                      <p:stCondLst>
                                        <p:cond delay="500"/>
                                      </p:stCondLst>
                                      <p:childTnLst>
                                        <p:animScale>
                                          <p:cBhvr>
                                            <p:cTn id="21" dur="200" fill="hold"/>
                                            <p:tgtEl>
                                              <p:spTgt spid="64"/>
                                            </p:tgtEl>
                                          </p:cBhvr>
                                          <p:by x="95000" y="95000"/>
                                        </p:animScale>
                                      </p:childTnLst>
                                    </p:cTn>
                                  </p:par>
                                </p:childTnLst>
                              </p:cTn>
                            </p:par>
                            <p:par>
                              <p:cTn id="22" fill="hold">
                                <p:stCondLst>
                                  <p:cond delay="1600"/>
                                </p:stCondLst>
                                <p:childTnLst>
                                  <p:par>
                                    <p:cTn id="23" presetID="14" presetClass="entr" presetSubtype="10" fill="hold" grpId="0" nodeType="afterEffect">
                                      <p:stCondLst>
                                        <p:cond delay="0"/>
                                      </p:stCondLst>
                                      <p:childTnLst>
                                        <p:set>
                                          <p:cBhvr>
                                            <p:cTn id="24" dur="1" fill="hold">
                                              <p:stCondLst>
                                                <p:cond delay="0"/>
                                              </p:stCondLst>
                                            </p:cTn>
                                            <p:tgtEl>
                                              <p:spTgt spid="123"/>
                                            </p:tgtEl>
                                            <p:attrNameLst>
                                              <p:attrName>style.visibility</p:attrName>
                                            </p:attrNameLst>
                                          </p:cBhvr>
                                          <p:to>
                                            <p:strVal val="visible"/>
                                          </p:to>
                                        </p:set>
                                        <p:animEffect transition="in" filter="randombar(horizontal)">
                                          <p:cBhvr>
                                            <p:cTn id="25" dur="500"/>
                                            <p:tgtEl>
                                              <p:spTgt spid="123"/>
                                            </p:tgtEl>
                                          </p:cBhvr>
                                        </p:animEffect>
                                      </p:childTnLst>
                                    </p:cTn>
                                  </p:par>
                                </p:childTnLst>
                              </p:cTn>
                            </p:par>
                            <p:par>
                              <p:cTn id="26" fill="hold">
                                <p:stCondLst>
                                  <p:cond delay="2100"/>
                                </p:stCondLst>
                                <p:childTnLst>
                                  <p:par>
                                    <p:cTn id="27" presetID="52" presetClass="entr" presetSubtype="0" fill="hold" grpId="0" nodeType="afterEffect">
                                      <p:stCondLst>
                                        <p:cond delay="0"/>
                                      </p:stCondLst>
                                      <p:iterate type="lt">
                                        <p:tmPct val="10000"/>
                                      </p:iterate>
                                      <p:childTnLst>
                                        <p:set>
                                          <p:cBhvr>
                                            <p:cTn id="28" dur="1" fill="hold">
                                              <p:stCondLst>
                                                <p:cond delay="0"/>
                                              </p:stCondLst>
                                            </p:cTn>
                                            <p:tgtEl>
                                              <p:spTgt spid="122"/>
                                            </p:tgtEl>
                                            <p:attrNameLst>
                                              <p:attrName>style.visibility</p:attrName>
                                            </p:attrNameLst>
                                          </p:cBhvr>
                                          <p:to>
                                            <p:strVal val="visible"/>
                                          </p:to>
                                        </p:set>
                                        <p:animScale>
                                          <p:cBhvr>
                                            <p:cTn id="29" dur="1000" decel="50000" fill="hold">
                                              <p:stCondLst>
                                                <p:cond delay="0"/>
                                              </p:stCondLst>
                                            </p:cTn>
                                            <p:tgtEl>
                                              <p:spTgt spid="1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122"/>
                                            </p:tgtEl>
                                            <p:attrNameLst>
                                              <p:attrName>ppt_x</p:attrName>
                                              <p:attrName>ppt_y</p:attrName>
                                            </p:attrNameLst>
                                          </p:cBhvr>
                                        </p:animMotion>
                                        <p:animEffect transition="in" filter="fade">
                                          <p:cBhvr>
                                            <p:cTn id="31" dur="1000"/>
                                            <p:tgtEl>
                                              <p:spTgt spid="122"/>
                                            </p:tgtEl>
                                          </p:cBhvr>
                                        </p:animEffect>
                                      </p:childTnLst>
                                    </p:cTn>
                                  </p:par>
                                </p:childTnLst>
                              </p:cTn>
                            </p:par>
                            <p:par>
                              <p:cTn id="32" fill="hold">
                                <p:stCondLst>
                                  <p:cond delay="3400"/>
                                </p:stCondLst>
                                <p:childTnLst>
                                  <p:par>
                                    <p:cTn id="33" presetID="10" presetClass="entr" presetSubtype="0" fill="hold" nodeType="afterEffect">
                                      <p:stCondLst>
                                        <p:cond delay="0"/>
                                      </p:stCondLst>
                                      <p:childTnLst>
                                        <p:set>
                                          <p:cBhvr>
                                            <p:cTn id="34" dur="1" fill="hold">
                                              <p:stCondLst>
                                                <p:cond delay="0"/>
                                              </p:stCondLst>
                                            </p:cTn>
                                            <p:tgtEl>
                                              <p:spTgt spid="67"/>
                                            </p:tgtEl>
                                            <p:attrNameLst>
                                              <p:attrName>style.visibility</p:attrName>
                                            </p:attrNameLst>
                                          </p:cBhvr>
                                          <p:to>
                                            <p:strVal val="visible"/>
                                          </p:to>
                                        </p:set>
                                        <p:animEffect transition="in" filter="fade">
                                          <p:cBhvr>
                                            <p:cTn id="35" dur="1000"/>
                                            <p:tgtEl>
                                              <p:spTgt spid="67"/>
                                            </p:tgtEl>
                                          </p:cBhvr>
                                        </p:animEffect>
                                      </p:childTnLst>
                                    </p:cTn>
                                  </p:par>
                                  <p:par>
                                    <p:cTn id="36" presetID="1" presetClass="path" presetSubtype="0" accel="50000" decel="50000" fill="hold" nodeType="withEffect">
                                      <p:stCondLst>
                                        <p:cond delay="0"/>
                                      </p:stCondLst>
                                      <p:childTnLst>
                                        <p:animMotion origin="layout" path="M 0.00078 0.01666 C 0.07344 0.01666 0.13203 0.12477 0.13242 0.25579 C 0.13242 0.3875 0.07344 0.49444 0.00078 0.49444 C -0.07187 0.49444 -0.1306 0.3875 -0.1306 0.25579 C -0.1306 0.12384 -0.07187 0.01713 0.00078 0.01666 Z " pathEditMode="relative" rAng="0" ptsTypes="fffff">
                                          <p:cBhvr>
                                            <p:cTn id="37" dur="2000" fill="hold"/>
                                            <p:tgtEl>
                                              <p:spTgt spid="67"/>
                                            </p:tgtEl>
                                            <p:attrNameLst>
                                              <p:attrName>ppt_x</p:attrName>
                                              <p:attrName>ppt_y</p:attrName>
                                            </p:attrNameLst>
                                          </p:cBhvr>
                                          <p:rCtr x="13" y="23889"/>
                                        </p:animMotion>
                                      </p:childTnLst>
                                    </p:cTn>
                                  </p:par>
                                </p:childTnLst>
                              </p:cTn>
                            </p:par>
                            <p:par>
                              <p:cTn id="38" fill="hold">
                                <p:stCondLst>
                                  <p:cond delay="5400"/>
                                </p:stCondLst>
                                <p:childTnLst>
                                  <p:par>
                                    <p:cTn id="39" presetID="2" presetClass="entr" presetSubtype="8" accel="40000" fill="hold" nodeType="afterEffect">
                                      <p:stCondLst>
                                        <p:cond delay="0"/>
                                      </p:stCondLst>
                                      <p:childTnLst>
                                        <p:set>
                                          <p:cBhvr>
                                            <p:cTn id="40" dur="1" fill="hold">
                                              <p:stCondLst>
                                                <p:cond delay="0"/>
                                              </p:stCondLst>
                                            </p:cTn>
                                            <p:tgtEl>
                                              <p:spTgt spid="114"/>
                                            </p:tgtEl>
                                            <p:attrNameLst>
                                              <p:attrName>style.visibility</p:attrName>
                                            </p:attrNameLst>
                                          </p:cBhvr>
                                          <p:to>
                                            <p:strVal val="visible"/>
                                          </p:to>
                                        </p:set>
                                        <p:anim calcmode="lin" valueType="num">
                                          <p:cBhvr additive="base">
                                            <p:cTn id="41" dur="750" fill="hold"/>
                                            <p:tgtEl>
                                              <p:spTgt spid="114"/>
                                            </p:tgtEl>
                                            <p:attrNameLst>
                                              <p:attrName>ppt_x</p:attrName>
                                            </p:attrNameLst>
                                          </p:cBhvr>
                                          <p:tavLst>
                                            <p:tav tm="0">
                                              <p:val>
                                                <p:strVal val="0-#ppt_w/2"/>
                                              </p:val>
                                            </p:tav>
                                            <p:tav tm="100000">
                                              <p:val>
                                                <p:strVal val="#ppt_x"/>
                                              </p:val>
                                            </p:tav>
                                          </p:tavLst>
                                        </p:anim>
                                        <p:anim calcmode="lin" valueType="num">
                                          <p:cBhvr additive="base">
                                            <p:cTn id="42" dur="750" fill="hold"/>
                                            <p:tgtEl>
                                              <p:spTgt spid="114"/>
                                            </p:tgtEl>
                                            <p:attrNameLst>
                                              <p:attrName>ppt_y</p:attrName>
                                            </p:attrNameLst>
                                          </p:cBhvr>
                                          <p:tavLst>
                                            <p:tav tm="0">
                                              <p:val>
                                                <p:strVal val="#ppt_y"/>
                                              </p:val>
                                            </p:tav>
                                            <p:tav tm="100000">
                                              <p:val>
                                                <p:strVal val="#ppt_y"/>
                                              </p:val>
                                            </p:tav>
                                          </p:tavLst>
                                        </p:anim>
                                      </p:childTnLst>
                                    </p:cTn>
                                  </p:par>
                                </p:childTnLst>
                              </p:cTn>
                            </p:par>
                            <p:par>
                              <p:cTn id="43" fill="hold">
                                <p:stCondLst>
                                  <p:cond delay="6150"/>
                                </p:stCondLst>
                                <p:childTnLst>
                                  <p:par>
                                    <p:cTn id="44" presetID="10" presetClass="entr" presetSubtype="0" fill="hold" nodeType="afterEffect">
                                      <p:stCondLst>
                                        <p:cond delay="0"/>
                                      </p:stCondLst>
                                      <p:childTnLst>
                                        <p:set>
                                          <p:cBhvr>
                                            <p:cTn id="45" dur="1" fill="hold">
                                              <p:stCondLst>
                                                <p:cond delay="0"/>
                                              </p:stCondLst>
                                            </p:cTn>
                                            <p:tgtEl>
                                              <p:spTgt spid="77"/>
                                            </p:tgtEl>
                                            <p:attrNameLst>
                                              <p:attrName>style.visibility</p:attrName>
                                            </p:attrNameLst>
                                          </p:cBhvr>
                                          <p:to>
                                            <p:strVal val="visible"/>
                                          </p:to>
                                        </p:set>
                                        <p:animEffect transition="in" filter="fade">
                                          <p:cBhvr>
                                            <p:cTn id="46" dur="1000"/>
                                            <p:tgtEl>
                                              <p:spTgt spid="77"/>
                                            </p:tgtEl>
                                          </p:cBhvr>
                                        </p:animEffect>
                                      </p:childTnLst>
                                    </p:cTn>
                                  </p:par>
                                  <p:par>
                                    <p:cTn id="47" presetID="1" presetClass="path" presetSubtype="0" accel="50000" decel="50000" fill="hold" nodeType="withEffect">
                                      <p:stCondLst>
                                        <p:cond delay="0"/>
                                      </p:stCondLst>
                                      <p:childTnLst>
                                        <p:animMotion origin="layout" path="M -0.00403 -0.01296 C 0.00079 0.11597 -0.05598 0.22708 -0.12956 0.23657 C -0.20352 0.24537 -0.26745 0.14768 -0.27227 0.01898 C -0.27709 -0.10996 -0.22097 -0.2213 -0.14701 -0.23009 C -0.07291 -0.23889 -0.00911 -0.14167 -0.00403 -0.01296 Z " pathEditMode="relative" rAng="5172092" ptsTypes="fffff">
                                          <p:cBhvr>
                                            <p:cTn id="48" dur="2000" fill="hold"/>
                                            <p:tgtEl>
                                              <p:spTgt spid="77"/>
                                            </p:tgtEl>
                                            <p:attrNameLst>
                                              <p:attrName>ppt_x</p:attrName>
                                              <p:attrName>ppt_y</p:attrName>
                                            </p:attrNameLst>
                                          </p:cBhvr>
                                          <p:rCtr x="-13411" y="1620"/>
                                        </p:animMotion>
                                      </p:childTnLst>
                                    </p:cTn>
                                  </p:par>
                                </p:childTnLst>
                              </p:cTn>
                            </p:par>
                            <p:par>
                              <p:cTn id="49" fill="hold">
                                <p:stCondLst>
                                  <p:cond delay="8150"/>
                                </p:stCondLst>
                                <p:childTnLst>
                                  <p:par>
                                    <p:cTn id="50" presetID="2" presetClass="entr" presetSubtype="2" accel="40000" fill="hold" nodeType="afterEffect">
                                      <p:stCondLst>
                                        <p:cond delay="0"/>
                                      </p:stCondLst>
                                      <p:childTnLst>
                                        <p:set>
                                          <p:cBhvr>
                                            <p:cTn id="51" dur="1" fill="hold">
                                              <p:stCondLst>
                                                <p:cond delay="0"/>
                                              </p:stCondLst>
                                            </p:cTn>
                                            <p:tgtEl>
                                              <p:spTgt spid="110"/>
                                            </p:tgtEl>
                                            <p:attrNameLst>
                                              <p:attrName>style.visibility</p:attrName>
                                            </p:attrNameLst>
                                          </p:cBhvr>
                                          <p:to>
                                            <p:strVal val="visible"/>
                                          </p:to>
                                        </p:set>
                                        <p:anim calcmode="lin" valueType="num">
                                          <p:cBhvr additive="base">
                                            <p:cTn id="52" dur="750" fill="hold"/>
                                            <p:tgtEl>
                                              <p:spTgt spid="110"/>
                                            </p:tgtEl>
                                            <p:attrNameLst>
                                              <p:attrName>ppt_x</p:attrName>
                                            </p:attrNameLst>
                                          </p:cBhvr>
                                          <p:tavLst>
                                            <p:tav tm="0">
                                              <p:val>
                                                <p:strVal val="1+#ppt_w/2"/>
                                              </p:val>
                                            </p:tav>
                                            <p:tav tm="100000">
                                              <p:val>
                                                <p:strVal val="#ppt_x"/>
                                              </p:val>
                                            </p:tav>
                                          </p:tavLst>
                                        </p:anim>
                                        <p:anim calcmode="lin" valueType="num">
                                          <p:cBhvr additive="base">
                                            <p:cTn id="53" dur="750" fill="hold"/>
                                            <p:tgtEl>
                                              <p:spTgt spid="110"/>
                                            </p:tgtEl>
                                            <p:attrNameLst>
                                              <p:attrName>ppt_y</p:attrName>
                                            </p:attrNameLst>
                                          </p:cBhvr>
                                          <p:tavLst>
                                            <p:tav tm="0">
                                              <p:val>
                                                <p:strVal val="#ppt_y"/>
                                              </p:val>
                                            </p:tav>
                                            <p:tav tm="100000">
                                              <p:val>
                                                <p:strVal val="#ppt_y"/>
                                              </p:val>
                                            </p:tav>
                                          </p:tavLst>
                                        </p:anim>
                                      </p:childTnLst>
                                    </p:cTn>
                                  </p:par>
                                </p:childTnLst>
                              </p:cTn>
                            </p:par>
                            <p:par>
                              <p:cTn id="54" fill="hold">
                                <p:stCondLst>
                                  <p:cond delay="8900"/>
                                </p:stCondLst>
                                <p:childTnLst>
                                  <p:par>
                                    <p:cTn id="55" presetID="10" presetClass="entr" presetSubtype="0" fill="hold" nodeType="afterEffect">
                                      <p:stCondLst>
                                        <p:cond delay="0"/>
                                      </p:stCondLst>
                                      <p:childTnLst>
                                        <p:set>
                                          <p:cBhvr>
                                            <p:cTn id="56" dur="1" fill="hold">
                                              <p:stCondLst>
                                                <p:cond delay="0"/>
                                              </p:stCondLst>
                                            </p:cTn>
                                            <p:tgtEl>
                                              <p:spTgt spid="96"/>
                                            </p:tgtEl>
                                            <p:attrNameLst>
                                              <p:attrName>style.visibility</p:attrName>
                                            </p:attrNameLst>
                                          </p:cBhvr>
                                          <p:to>
                                            <p:strVal val="visible"/>
                                          </p:to>
                                        </p:set>
                                        <p:animEffect transition="in" filter="fade">
                                          <p:cBhvr>
                                            <p:cTn id="57" dur="1000"/>
                                            <p:tgtEl>
                                              <p:spTgt spid="96"/>
                                            </p:tgtEl>
                                          </p:cBhvr>
                                        </p:animEffect>
                                      </p:childTnLst>
                                    </p:cTn>
                                  </p:par>
                                  <p:par>
                                    <p:cTn id="58" presetID="1" presetClass="path" presetSubtype="0" accel="50000" decel="50000" fill="hold" nodeType="withEffect">
                                      <p:stCondLst>
                                        <p:cond delay="0"/>
                                      </p:stCondLst>
                                      <p:childTnLst>
                                        <p:animMotion origin="layout" path="M -0.00052 -0.00926 C -0.07318 -0.00926 -0.13177 -0.11736 -0.13216 -0.24838 C -0.13216 -0.38009 -0.07318 -0.48704 -0.00052 -0.48704 C 0.07214 -0.48704 0.13086 -0.38009 0.13086 -0.24838 C 0.13086 -0.11644 0.07214 -0.00972 -0.00052 -0.00926 Z " pathEditMode="relative" rAng="10800000" ptsTypes="fffff">
                                          <p:cBhvr>
                                            <p:cTn id="59" dur="2000" fill="hold"/>
                                            <p:tgtEl>
                                              <p:spTgt spid="96"/>
                                            </p:tgtEl>
                                            <p:attrNameLst>
                                              <p:attrName>ppt_x</p:attrName>
                                              <p:attrName>ppt_y</p:attrName>
                                            </p:attrNameLst>
                                          </p:cBhvr>
                                          <p:rCtr x="-13" y="-23889"/>
                                        </p:animMotion>
                                      </p:childTnLst>
                                    </p:cTn>
                                  </p:par>
                                </p:childTnLst>
                              </p:cTn>
                            </p:par>
                            <p:par>
                              <p:cTn id="60" fill="hold">
                                <p:stCondLst>
                                  <p:cond delay="10900"/>
                                </p:stCondLst>
                                <p:childTnLst>
                                  <p:par>
                                    <p:cTn id="61" presetID="2" presetClass="entr" presetSubtype="2" accel="40000" fill="hold" nodeType="afterEffect">
                                      <p:stCondLst>
                                        <p:cond delay="0"/>
                                      </p:stCondLst>
                                      <p:childTnLst>
                                        <p:set>
                                          <p:cBhvr>
                                            <p:cTn id="62" dur="1" fill="hold">
                                              <p:stCondLst>
                                                <p:cond delay="0"/>
                                              </p:stCondLst>
                                            </p:cTn>
                                            <p:tgtEl>
                                              <p:spTgt spid="118"/>
                                            </p:tgtEl>
                                            <p:attrNameLst>
                                              <p:attrName>style.visibility</p:attrName>
                                            </p:attrNameLst>
                                          </p:cBhvr>
                                          <p:to>
                                            <p:strVal val="visible"/>
                                          </p:to>
                                        </p:set>
                                        <p:anim calcmode="lin" valueType="num">
                                          <p:cBhvr additive="base">
                                            <p:cTn id="63" dur="750" fill="hold"/>
                                            <p:tgtEl>
                                              <p:spTgt spid="118"/>
                                            </p:tgtEl>
                                            <p:attrNameLst>
                                              <p:attrName>ppt_x</p:attrName>
                                            </p:attrNameLst>
                                          </p:cBhvr>
                                          <p:tavLst>
                                            <p:tav tm="0">
                                              <p:val>
                                                <p:strVal val="1+#ppt_w/2"/>
                                              </p:val>
                                            </p:tav>
                                            <p:tav tm="100000">
                                              <p:val>
                                                <p:strVal val="#ppt_x"/>
                                              </p:val>
                                            </p:tav>
                                          </p:tavLst>
                                        </p:anim>
                                        <p:anim calcmode="lin" valueType="num">
                                          <p:cBhvr additive="base">
                                            <p:cTn id="64" dur="750" fill="hold"/>
                                            <p:tgtEl>
                                              <p:spTgt spid="118"/>
                                            </p:tgtEl>
                                            <p:attrNameLst>
                                              <p:attrName>ppt_y</p:attrName>
                                            </p:attrNameLst>
                                          </p:cBhvr>
                                          <p:tavLst>
                                            <p:tav tm="0">
                                              <p:val>
                                                <p:strVal val="#ppt_y"/>
                                              </p:val>
                                            </p:tav>
                                            <p:tav tm="100000">
                                              <p:val>
                                                <p:strVal val="#ppt_y"/>
                                              </p:val>
                                            </p:tav>
                                          </p:tavLst>
                                        </p:anim>
                                      </p:childTnLst>
                                    </p:cTn>
                                  </p:par>
                                </p:childTnLst>
                              </p:cTn>
                            </p:par>
                            <p:par>
                              <p:cTn id="65" fill="hold">
                                <p:stCondLst>
                                  <p:cond delay="11650"/>
                                </p:stCondLst>
                                <p:childTnLst>
                                  <p:par>
                                    <p:cTn id="66" presetID="10" presetClass="entr" presetSubtype="0" fill="hold" nodeType="afterEffect">
                                      <p:stCondLst>
                                        <p:cond delay="0"/>
                                      </p:stCondLst>
                                      <p:childTnLst>
                                        <p:set>
                                          <p:cBhvr>
                                            <p:cTn id="67" dur="1" fill="hold">
                                              <p:stCondLst>
                                                <p:cond delay="0"/>
                                              </p:stCondLst>
                                            </p:cTn>
                                            <p:tgtEl>
                                              <p:spTgt spid="88"/>
                                            </p:tgtEl>
                                            <p:attrNameLst>
                                              <p:attrName>style.visibility</p:attrName>
                                            </p:attrNameLst>
                                          </p:cBhvr>
                                          <p:to>
                                            <p:strVal val="visible"/>
                                          </p:to>
                                        </p:set>
                                        <p:animEffect transition="in" filter="fade">
                                          <p:cBhvr>
                                            <p:cTn id="68" dur="1000"/>
                                            <p:tgtEl>
                                              <p:spTgt spid="88"/>
                                            </p:tgtEl>
                                          </p:cBhvr>
                                        </p:animEffect>
                                      </p:childTnLst>
                                    </p:cTn>
                                  </p:par>
                                  <p:par>
                                    <p:cTn id="69" presetID="1" presetClass="path" presetSubtype="0" accel="50000" decel="50000" fill="hold" nodeType="withEffect">
                                      <p:stCondLst>
                                        <p:cond delay="0"/>
                                      </p:stCondLst>
                                      <p:childTnLst>
                                        <p:animMotion origin="layout" path="M 0.00704 1.85185E-6 C 0.01055 -0.12963 0.06784 -0.23334 0.14154 -0.23403 C 0.21563 -0.23403 0.27279 -0.12894 0.27579 1.85185E-6 C 0.27579 0.12916 0.21511 0.22685 0.14154 0.23356 C 0.06732 0.23356 0.0073 0.12916 0.00704 1.85185E-6 Z " pathEditMode="relative" rAng="16200000" ptsTypes="fffff">
                                          <p:cBhvr>
                                            <p:cTn id="70" dur="2000" fill="hold"/>
                                            <p:tgtEl>
                                              <p:spTgt spid="88"/>
                                            </p:tgtEl>
                                            <p:attrNameLst>
                                              <p:attrName>ppt_x</p:attrName>
                                              <p:attrName>ppt_y</p:attrName>
                                            </p:attrNameLst>
                                          </p:cBhvr>
                                          <p:rCtr x="13438" y="-23"/>
                                        </p:animMotion>
                                      </p:childTnLst>
                                    </p:cTn>
                                  </p:par>
                                </p:childTnLst>
                              </p:cTn>
                            </p:par>
                            <p:par>
                              <p:cTn id="71" fill="hold">
                                <p:stCondLst>
                                  <p:cond delay="13650"/>
                                </p:stCondLst>
                                <p:childTnLst>
                                  <p:par>
                                    <p:cTn id="72" presetID="2" presetClass="entr" presetSubtype="8" accel="40000" fill="hold" nodeType="afterEffect">
                                      <p:stCondLst>
                                        <p:cond delay="0"/>
                                      </p:stCondLst>
                                      <p:childTnLst>
                                        <p:set>
                                          <p:cBhvr>
                                            <p:cTn id="73" dur="1" fill="hold">
                                              <p:stCondLst>
                                                <p:cond delay="0"/>
                                              </p:stCondLst>
                                            </p:cTn>
                                            <p:tgtEl>
                                              <p:spTgt spid="106"/>
                                            </p:tgtEl>
                                            <p:attrNameLst>
                                              <p:attrName>style.visibility</p:attrName>
                                            </p:attrNameLst>
                                          </p:cBhvr>
                                          <p:to>
                                            <p:strVal val="visible"/>
                                          </p:to>
                                        </p:set>
                                        <p:anim calcmode="lin" valueType="num">
                                          <p:cBhvr additive="base">
                                            <p:cTn id="74" dur="750" fill="hold"/>
                                            <p:tgtEl>
                                              <p:spTgt spid="106"/>
                                            </p:tgtEl>
                                            <p:attrNameLst>
                                              <p:attrName>ppt_x</p:attrName>
                                            </p:attrNameLst>
                                          </p:cBhvr>
                                          <p:tavLst>
                                            <p:tav tm="0">
                                              <p:val>
                                                <p:strVal val="0-#ppt_w/2"/>
                                              </p:val>
                                            </p:tav>
                                            <p:tav tm="100000">
                                              <p:val>
                                                <p:strVal val="#ppt_x"/>
                                              </p:val>
                                            </p:tav>
                                          </p:tavLst>
                                        </p:anim>
                                        <p:anim calcmode="lin" valueType="num">
                                          <p:cBhvr additive="base">
                                            <p:cTn id="75" dur="750" fill="hold"/>
                                            <p:tgtEl>
                                              <p:spTgt spid="10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122" grpId="0"/>
          <p:bldP spid="123" grpId="0" animBg="1"/>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圆角矩形 57"/>
          <p:cNvSpPr/>
          <p:nvPr/>
        </p:nvSpPr>
        <p:spPr>
          <a:xfrm>
            <a:off x="2780155" y="1114987"/>
            <a:ext cx="3583687" cy="494625"/>
          </a:xfrm>
          <a:prstGeom prst="roundRect">
            <a:avLst>
              <a:gd name="adj" fmla="val 42270"/>
            </a:avLst>
          </a:prstGeom>
          <a:gradFill>
            <a:gsLst>
              <a:gs pos="99000">
                <a:sysClr val="window" lastClr="FFFFFF"/>
              </a:gs>
              <a:gs pos="0">
                <a:sysClr val="window" lastClr="FFFFFF">
                  <a:lumMod val="95000"/>
                </a:sysClr>
              </a:gs>
            </a:gsLst>
            <a:lin ang="0" scaled="0"/>
          </a:gradFill>
          <a:ln w="12700" cap="flat" cmpd="sng" algn="ctr">
            <a:noFill/>
            <a:prstDash val="solid"/>
            <a:miter lim="800000"/>
          </a:ln>
          <a:effectLst>
            <a:innerShdw blurRad="63500" dist="12700" dir="162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FFA538"/>
                </a:solidFill>
                <a:effectLst/>
                <a:uLnTx/>
                <a:uFillTx/>
                <a:latin typeface="微软雅黑" panose="020B0503020204020204" pitchFamily="34" charset="-122"/>
                <a:ea typeface="微软雅黑" panose="020B0503020204020204" pitchFamily="34" charset="-122"/>
                <a:cs typeface="+mn-cs"/>
              </a:rPr>
              <a:t>单击添加标题</a:t>
            </a:r>
            <a:endParaRPr kumimoji="0" lang="zh-CN" altLang="en-US" sz="1800" b="1" i="0" u="none" strike="noStrike" kern="0" cap="none" spc="0" normalizeH="0" baseline="0" noProof="0" dirty="0">
              <a:ln>
                <a:noFill/>
              </a:ln>
              <a:solidFill>
                <a:srgbClr val="FFA538"/>
              </a:solidFill>
              <a:effectLst/>
              <a:uLnTx/>
              <a:uFillTx/>
              <a:latin typeface="微软雅黑" panose="020B0503020204020204" pitchFamily="34" charset="-122"/>
              <a:ea typeface="微软雅黑" panose="020B0503020204020204" pitchFamily="34" charset="-122"/>
              <a:cs typeface="+mn-cs"/>
            </a:endParaRPr>
          </a:p>
        </p:txBody>
      </p:sp>
      <p:grpSp>
        <p:nvGrpSpPr>
          <p:cNvPr id="59" name="组合 58"/>
          <p:cNvGrpSpPr/>
          <p:nvPr/>
        </p:nvGrpSpPr>
        <p:grpSpPr>
          <a:xfrm>
            <a:off x="2962752" y="2182119"/>
            <a:ext cx="2914939" cy="2913884"/>
            <a:chOff x="3949820" y="1619561"/>
            <a:chExt cx="3886079" cy="3886079"/>
          </a:xfrm>
        </p:grpSpPr>
        <p:grpSp>
          <p:nvGrpSpPr>
            <p:cNvPr id="60" name="组合 59"/>
            <p:cNvGrpSpPr/>
            <p:nvPr/>
          </p:nvGrpSpPr>
          <p:grpSpPr>
            <a:xfrm rot="2031950">
              <a:off x="3949820" y="1619561"/>
              <a:ext cx="3886079" cy="3886079"/>
              <a:chOff x="743479" y="1548106"/>
              <a:chExt cx="3941689" cy="3941690"/>
            </a:xfrm>
          </p:grpSpPr>
          <p:sp>
            <p:nvSpPr>
              <p:cNvPr id="62" name="饼形 61"/>
              <p:cNvSpPr/>
              <p:nvPr/>
            </p:nvSpPr>
            <p:spPr>
              <a:xfrm>
                <a:off x="743479" y="1548106"/>
                <a:ext cx="3941689" cy="3941690"/>
              </a:xfrm>
              <a:prstGeom prst="pie">
                <a:avLst>
                  <a:gd name="adj1" fmla="val 5499603"/>
                  <a:gd name="adj2" fmla="val 14142560"/>
                </a:avLst>
              </a:prstGeom>
              <a:solidFill>
                <a:srgbClr val="E8707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latin typeface="Calibri"/>
                  <a:ea typeface="宋体"/>
                  <a:cs typeface="+mn-cs"/>
                </a:endParaRPr>
              </a:p>
            </p:txBody>
          </p:sp>
          <p:sp>
            <p:nvSpPr>
              <p:cNvPr id="63" name="饼形 62"/>
              <p:cNvSpPr/>
              <p:nvPr/>
            </p:nvSpPr>
            <p:spPr>
              <a:xfrm>
                <a:off x="743479" y="1548106"/>
                <a:ext cx="3941689" cy="3941690"/>
              </a:xfrm>
              <a:prstGeom prst="pie">
                <a:avLst>
                  <a:gd name="adj1" fmla="val 20312866"/>
                  <a:gd name="adj2" fmla="val 5509031"/>
                </a:avLst>
              </a:prstGeom>
              <a:solidFill>
                <a:srgbClr val="01ACB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latin typeface="Calibri"/>
                  <a:ea typeface="宋体"/>
                  <a:cs typeface="+mn-cs"/>
                </a:endParaRPr>
              </a:p>
            </p:txBody>
          </p:sp>
          <p:sp>
            <p:nvSpPr>
              <p:cNvPr id="64" name="饼形 63"/>
              <p:cNvSpPr/>
              <p:nvPr/>
            </p:nvSpPr>
            <p:spPr>
              <a:xfrm>
                <a:off x="743479" y="1548106"/>
                <a:ext cx="3941689" cy="3941690"/>
              </a:xfrm>
              <a:prstGeom prst="pie">
                <a:avLst>
                  <a:gd name="adj1" fmla="val 14082830"/>
                  <a:gd name="adj2" fmla="val 20306643"/>
                </a:avLst>
              </a:prstGeom>
              <a:solidFill>
                <a:srgbClr val="663A7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latin typeface="Calibri"/>
                  <a:ea typeface="宋体"/>
                  <a:cs typeface="+mn-cs"/>
                </a:endParaRPr>
              </a:p>
            </p:txBody>
          </p:sp>
          <p:sp>
            <p:nvSpPr>
              <p:cNvPr id="65" name="椭圆 64"/>
              <p:cNvSpPr/>
              <p:nvPr/>
            </p:nvSpPr>
            <p:spPr>
              <a:xfrm>
                <a:off x="1151852" y="1956480"/>
                <a:ext cx="3124943" cy="3124943"/>
              </a:xfrm>
              <a:prstGeom prst="ellipse">
                <a:avLst/>
              </a:prstGeom>
              <a:gradFill>
                <a:gsLst>
                  <a:gs pos="100000">
                    <a:srgbClr val="F7F7F7"/>
                  </a:gs>
                  <a:gs pos="0">
                    <a:srgbClr val="B0B0B0"/>
                  </a:gs>
                </a:gsLst>
                <a:lin ang="2700000" scaled="1"/>
              </a:gradFill>
              <a:ln w="63500" cap="flat" cmpd="sng" algn="ctr">
                <a:gradFill flip="none" rotWithShape="1">
                  <a:gsLst>
                    <a:gs pos="0">
                      <a:sysClr val="window" lastClr="FFFFFF"/>
                    </a:gs>
                    <a:gs pos="100000">
                      <a:sysClr val="window" lastClr="FFFFFF">
                        <a:lumMod val="65000"/>
                      </a:sysClr>
                    </a:gs>
                  </a:gsLst>
                  <a:lin ang="2700000" scaled="1"/>
                  <a:tileRect/>
                </a:gradFill>
                <a:prstDash val="solid"/>
                <a:miter lim="800000"/>
              </a:ln>
              <a:effectLst>
                <a:outerShdw blurRad="139700" dist="762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sp>
          <p:nvSpPr>
            <p:cNvPr id="61" name="文本框 32"/>
            <p:cNvSpPr txBox="1"/>
            <p:nvPr/>
          </p:nvSpPr>
          <p:spPr>
            <a:xfrm>
              <a:off x="4961931" y="2925738"/>
              <a:ext cx="1861855" cy="1231392"/>
            </a:xfrm>
            <a:prstGeom prst="rect">
              <a:avLst/>
            </a:prstGeom>
            <a:noFill/>
          </p:spPr>
          <p:txBody>
            <a:bodyPr wrap="square" rtlCol="0">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2250" b="0" i="0" u="none" strike="noStrike" kern="0" cap="none" spc="0" normalizeH="0" baseline="0" noProof="0" dirty="0">
                  <a:ln>
                    <a:noFill/>
                  </a:ln>
                  <a:solidFill>
                    <a:srgbClr val="01ACBE"/>
                  </a:solidFill>
                  <a:effectLst/>
                  <a:uLnTx/>
                  <a:uFillTx/>
                  <a:latin typeface="微软雅黑" panose="020B0503020204020204" pitchFamily="34" charset="-122"/>
                  <a:ea typeface="微软雅黑" panose="020B0503020204020204" pitchFamily="34" charset="-122"/>
                </a:rPr>
                <a:t>点击此处</a:t>
              </a:r>
              <a:endParaRPr kumimoji="0" lang="en-US" altLang="zh-CN" sz="2250" b="0" i="0" u="none" strike="noStrike" kern="0" cap="none" spc="0" normalizeH="0" baseline="0" noProof="0" dirty="0">
                <a:ln>
                  <a:noFill/>
                </a:ln>
                <a:solidFill>
                  <a:srgbClr val="01ACBE"/>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2250" b="0" i="0" u="none" strike="noStrike" kern="0" cap="none" spc="0" normalizeH="0" baseline="0" noProof="0" dirty="0">
                  <a:ln>
                    <a:noFill/>
                  </a:ln>
                  <a:solidFill>
                    <a:srgbClr val="01ACBE"/>
                  </a:solidFill>
                  <a:effectLst/>
                  <a:uLnTx/>
                  <a:uFillTx/>
                  <a:latin typeface="微软雅黑" panose="020B0503020204020204" pitchFamily="34" charset="-122"/>
                  <a:ea typeface="微软雅黑" panose="020B0503020204020204" pitchFamily="34" charset="-122"/>
                </a:rPr>
                <a:t>添加标题</a:t>
              </a:r>
            </a:p>
          </p:txBody>
        </p:sp>
      </p:grpSp>
      <p:grpSp>
        <p:nvGrpSpPr>
          <p:cNvPr id="66" name="组合 65"/>
          <p:cNvGrpSpPr/>
          <p:nvPr/>
        </p:nvGrpSpPr>
        <p:grpSpPr>
          <a:xfrm>
            <a:off x="2344772" y="2930425"/>
            <a:ext cx="878117" cy="877799"/>
            <a:chOff x="4297826" y="4749111"/>
            <a:chExt cx="1170670" cy="1170670"/>
          </a:xfrm>
        </p:grpSpPr>
        <p:grpSp>
          <p:nvGrpSpPr>
            <p:cNvPr id="67" name="组合 66"/>
            <p:cNvGrpSpPr/>
            <p:nvPr/>
          </p:nvGrpSpPr>
          <p:grpSpPr>
            <a:xfrm>
              <a:off x="4297826" y="4749111"/>
              <a:ext cx="1170670" cy="1170670"/>
              <a:chOff x="2586038" y="2761615"/>
              <a:chExt cx="1334770" cy="1334770"/>
            </a:xfrm>
          </p:grpSpPr>
          <p:sp>
            <p:nvSpPr>
              <p:cNvPr id="76" name="椭圆 75"/>
              <p:cNvSpPr/>
              <p:nvPr/>
            </p:nvSpPr>
            <p:spPr>
              <a:xfrm>
                <a:off x="2586038" y="2761615"/>
                <a:ext cx="1334770" cy="1334770"/>
              </a:xfrm>
              <a:prstGeom prst="ellipse">
                <a:avLst/>
              </a:prstGeom>
              <a:solidFill>
                <a:srgbClr val="E8707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77" name="椭圆 76"/>
              <p:cNvSpPr/>
              <p:nvPr/>
            </p:nvSpPr>
            <p:spPr>
              <a:xfrm>
                <a:off x="2742565" y="2919095"/>
                <a:ext cx="1019810" cy="1019810"/>
              </a:xfrm>
              <a:prstGeom prst="ellipse">
                <a:avLst/>
              </a:prstGeom>
              <a:gradFill>
                <a:gsLst>
                  <a:gs pos="100000">
                    <a:srgbClr val="F7F7F7"/>
                  </a:gs>
                  <a:gs pos="0">
                    <a:srgbClr val="B0B0B0"/>
                  </a:gs>
                </a:gsLst>
                <a:lin ang="2700000" scaled="1"/>
              </a:gradFill>
              <a:ln w="38100" cap="flat" cmpd="sng" algn="ctr">
                <a:gradFill flip="none" rotWithShape="1">
                  <a:gsLst>
                    <a:gs pos="0">
                      <a:sysClr val="window" lastClr="FFFFFF"/>
                    </a:gs>
                    <a:gs pos="100000">
                      <a:sysClr val="window" lastClr="FFFFFF">
                        <a:lumMod val="65000"/>
                      </a:sysClr>
                    </a:gs>
                  </a:gsLst>
                  <a:lin ang="2700000" scaled="1"/>
                  <a:tileRect/>
                </a:gradFill>
                <a:prstDash val="solid"/>
                <a:miter lim="800000"/>
              </a:ln>
              <a:effectLst>
                <a:outerShdw blurRad="889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68" name="Group 52"/>
            <p:cNvGrpSpPr>
              <a:grpSpLocks noChangeAspect="1"/>
            </p:cNvGrpSpPr>
            <p:nvPr/>
          </p:nvGrpSpPr>
          <p:grpSpPr bwMode="auto">
            <a:xfrm>
              <a:off x="4664238" y="5118239"/>
              <a:ext cx="436173" cy="432413"/>
              <a:chOff x="3783" y="2102"/>
              <a:chExt cx="116" cy="115"/>
            </a:xfrm>
            <a:solidFill>
              <a:srgbClr val="E87071"/>
            </a:solidFill>
            <a:effectLst/>
          </p:grpSpPr>
          <p:sp>
            <p:nvSpPr>
              <p:cNvPr id="69"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70"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71"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72"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73"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74"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75"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grpSp>
        <p:nvGrpSpPr>
          <p:cNvPr id="78" name="组合 77"/>
          <p:cNvGrpSpPr/>
          <p:nvPr/>
        </p:nvGrpSpPr>
        <p:grpSpPr>
          <a:xfrm>
            <a:off x="4653477" y="4758391"/>
            <a:ext cx="878117" cy="877799"/>
            <a:chOff x="7585822" y="3753035"/>
            <a:chExt cx="1170670" cy="1170670"/>
          </a:xfrm>
        </p:grpSpPr>
        <p:grpSp>
          <p:nvGrpSpPr>
            <p:cNvPr id="79" name="组合 78"/>
            <p:cNvGrpSpPr/>
            <p:nvPr/>
          </p:nvGrpSpPr>
          <p:grpSpPr>
            <a:xfrm>
              <a:off x="7585822" y="3753035"/>
              <a:ext cx="1170670" cy="1170670"/>
              <a:chOff x="2586038" y="2761615"/>
              <a:chExt cx="1334770" cy="1334770"/>
            </a:xfrm>
          </p:grpSpPr>
          <p:sp>
            <p:nvSpPr>
              <p:cNvPr id="84" name="椭圆 83"/>
              <p:cNvSpPr/>
              <p:nvPr/>
            </p:nvSpPr>
            <p:spPr>
              <a:xfrm>
                <a:off x="2586038" y="2761615"/>
                <a:ext cx="1334770" cy="1334770"/>
              </a:xfrm>
              <a:prstGeom prst="ellipse">
                <a:avLst/>
              </a:prstGeom>
              <a:solidFill>
                <a:srgbClr val="01ACB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85" name="椭圆 84"/>
              <p:cNvSpPr/>
              <p:nvPr/>
            </p:nvSpPr>
            <p:spPr>
              <a:xfrm>
                <a:off x="2742565" y="2919095"/>
                <a:ext cx="1019810" cy="1019810"/>
              </a:xfrm>
              <a:prstGeom prst="ellipse">
                <a:avLst/>
              </a:prstGeom>
              <a:gradFill>
                <a:gsLst>
                  <a:gs pos="100000">
                    <a:srgbClr val="F7F7F7"/>
                  </a:gs>
                  <a:gs pos="0">
                    <a:srgbClr val="B0B0B0"/>
                  </a:gs>
                </a:gsLst>
                <a:lin ang="2700000" scaled="1"/>
              </a:gradFill>
              <a:ln w="38100" cap="flat" cmpd="sng" algn="ctr">
                <a:gradFill flip="none" rotWithShape="1">
                  <a:gsLst>
                    <a:gs pos="0">
                      <a:sysClr val="window" lastClr="FFFFFF"/>
                    </a:gs>
                    <a:gs pos="100000">
                      <a:sysClr val="window" lastClr="FFFFFF">
                        <a:lumMod val="65000"/>
                      </a:sysClr>
                    </a:gs>
                  </a:gsLst>
                  <a:lin ang="2700000" scaled="1"/>
                  <a:tileRect/>
                </a:gradFill>
                <a:prstDash val="solid"/>
                <a:miter lim="800000"/>
              </a:ln>
              <a:effectLst>
                <a:outerShdw blurRad="889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80" name="Group 62"/>
            <p:cNvGrpSpPr>
              <a:grpSpLocks noChangeAspect="1"/>
            </p:cNvGrpSpPr>
            <p:nvPr/>
          </p:nvGrpSpPr>
          <p:grpSpPr bwMode="auto">
            <a:xfrm>
              <a:off x="7952069" y="4169753"/>
              <a:ext cx="465122" cy="371377"/>
              <a:chOff x="3775" y="2110"/>
              <a:chExt cx="129" cy="103"/>
            </a:xfrm>
            <a:solidFill>
              <a:srgbClr val="00BBCF"/>
            </a:solidFill>
            <a:effectLst/>
          </p:grpSpPr>
          <p:sp>
            <p:nvSpPr>
              <p:cNvPr id="81"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82"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83"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grpSp>
        <p:nvGrpSpPr>
          <p:cNvPr id="86" name="组合 85"/>
          <p:cNvGrpSpPr/>
          <p:nvPr/>
        </p:nvGrpSpPr>
        <p:grpSpPr>
          <a:xfrm>
            <a:off x="5271571" y="2163743"/>
            <a:ext cx="878117" cy="877799"/>
            <a:chOff x="7007050" y="938219"/>
            <a:chExt cx="1170670" cy="1170670"/>
          </a:xfrm>
        </p:grpSpPr>
        <p:grpSp>
          <p:nvGrpSpPr>
            <p:cNvPr id="87" name="组合 86"/>
            <p:cNvGrpSpPr/>
            <p:nvPr/>
          </p:nvGrpSpPr>
          <p:grpSpPr>
            <a:xfrm>
              <a:off x="7007050" y="938219"/>
              <a:ext cx="1170670" cy="1170670"/>
              <a:chOff x="2586038" y="2761615"/>
              <a:chExt cx="1334770" cy="1334770"/>
            </a:xfrm>
          </p:grpSpPr>
          <p:sp>
            <p:nvSpPr>
              <p:cNvPr id="96" name="椭圆 95"/>
              <p:cNvSpPr/>
              <p:nvPr/>
            </p:nvSpPr>
            <p:spPr>
              <a:xfrm>
                <a:off x="2586038" y="2761615"/>
                <a:ext cx="1334770" cy="1334770"/>
              </a:xfrm>
              <a:prstGeom prst="ellipse">
                <a:avLst/>
              </a:prstGeom>
              <a:solidFill>
                <a:srgbClr val="663A7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97" name="椭圆 96"/>
              <p:cNvSpPr/>
              <p:nvPr/>
            </p:nvSpPr>
            <p:spPr>
              <a:xfrm>
                <a:off x="2742565" y="2919095"/>
                <a:ext cx="1019810" cy="1019810"/>
              </a:xfrm>
              <a:prstGeom prst="ellipse">
                <a:avLst/>
              </a:prstGeom>
              <a:gradFill>
                <a:gsLst>
                  <a:gs pos="100000">
                    <a:srgbClr val="F7F7F7"/>
                  </a:gs>
                  <a:gs pos="0">
                    <a:srgbClr val="B0B0B0"/>
                  </a:gs>
                </a:gsLst>
                <a:lin ang="2700000" scaled="1"/>
              </a:gradFill>
              <a:ln w="38100" cap="flat" cmpd="sng" algn="ctr">
                <a:gradFill flip="none" rotWithShape="1">
                  <a:gsLst>
                    <a:gs pos="0">
                      <a:sysClr val="window" lastClr="FFFFFF"/>
                    </a:gs>
                    <a:gs pos="100000">
                      <a:sysClr val="window" lastClr="FFFFFF">
                        <a:lumMod val="65000"/>
                      </a:sysClr>
                    </a:gs>
                  </a:gsLst>
                  <a:lin ang="2700000" scaled="1"/>
                  <a:tileRect/>
                </a:gradFill>
                <a:prstDash val="solid"/>
                <a:miter lim="800000"/>
              </a:ln>
              <a:effectLst>
                <a:outerShdw blurRad="889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88" name="Group 68"/>
            <p:cNvGrpSpPr>
              <a:grpSpLocks noChangeAspect="1"/>
            </p:cNvGrpSpPr>
            <p:nvPr/>
          </p:nvGrpSpPr>
          <p:grpSpPr bwMode="auto">
            <a:xfrm>
              <a:off x="7371052" y="1351951"/>
              <a:ext cx="414907" cy="399764"/>
              <a:chOff x="3770" y="2095"/>
              <a:chExt cx="137" cy="132"/>
            </a:xfrm>
            <a:solidFill>
              <a:srgbClr val="663A77"/>
            </a:solidFill>
            <a:effectLst/>
          </p:grpSpPr>
          <p:sp>
            <p:nvSpPr>
              <p:cNvPr id="89"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90"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91"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92"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93"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94"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95"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grpSp>
        <p:nvGrpSpPr>
          <p:cNvPr id="98" name="组合 97"/>
          <p:cNvGrpSpPr/>
          <p:nvPr/>
        </p:nvGrpSpPr>
        <p:grpSpPr>
          <a:xfrm>
            <a:off x="5760286" y="4900804"/>
            <a:ext cx="1709591" cy="760444"/>
            <a:chOff x="7679382" y="5245315"/>
            <a:chExt cx="2279157" cy="1014160"/>
          </a:xfrm>
        </p:grpSpPr>
        <p:sp>
          <p:nvSpPr>
            <p:cNvPr id="99" name="文本框 32"/>
            <p:cNvSpPr txBox="1"/>
            <p:nvPr/>
          </p:nvSpPr>
          <p:spPr>
            <a:xfrm>
              <a:off x="7679382" y="5245315"/>
              <a:ext cx="1640330" cy="331022"/>
            </a:xfrm>
            <a:prstGeom prst="rect">
              <a:avLst/>
            </a:prstGeom>
            <a:noFill/>
          </p:spPr>
          <p:txBody>
            <a:bodyPr wrap="square" rtlCol="0">
              <a:spAutoFit/>
            </a:bodyPr>
            <a:lstStyle/>
            <a:p>
              <a:r>
                <a:rPr lang="zh-CN" altLang="en-US" sz="1013" dirty="0">
                  <a:solidFill>
                    <a:srgbClr val="01ACBE"/>
                  </a:solidFill>
                  <a:latin typeface="微软雅黑" panose="020B0503020204020204" pitchFamily="34" charset="-122"/>
                  <a:ea typeface="微软雅黑" panose="020B0503020204020204" pitchFamily="34" charset="-122"/>
                </a:rPr>
                <a:t>添加标题</a:t>
              </a:r>
              <a:endParaRPr lang="zh-CN" altLang="en-US" sz="900" dirty="0">
                <a:solidFill>
                  <a:srgbClr val="01ACBE"/>
                </a:solidFill>
                <a:latin typeface="微软雅黑" panose="020B0503020204020204" pitchFamily="34" charset="-122"/>
                <a:ea typeface="微软雅黑" panose="020B0503020204020204" pitchFamily="34" charset="-122"/>
              </a:endParaRPr>
            </a:p>
          </p:txBody>
        </p:sp>
        <p:sp>
          <p:nvSpPr>
            <p:cNvPr id="100" name="文本框 129"/>
            <p:cNvSpPr txBox="1"/>
            <p:nvPr/>
          </p:nvSpPr>
          <p:spPr>
            <a:xfrm>
              <a:off x="7684508" y="5582210"/>
              <a:ext cx="2274031" cy="677265"/>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01" name="组合 100"/>
          <p:cNvGrpSpPr/>
          <p:nvPr/>
        </p:nvGrpSpPr>
        <p:grpSpPr>
          <a:xfrm>
            <a:off x="600910" y="2466212"/>
            <a:ext cx="1632219" cy="760444"/>
            <a:chOff x="801108" y="1998440"/>
            <a:chExt cx="2176009" cy="1014160"/>
          </a:xfrm>
        </p:grpSpPr>
        <p:sp>
          <p:nvSpPr>
            <p:cNvPr id="102" name="文本框 32"/>
            <p:cNvSpPr txBox="1"/>
            <p:nvPr/>
          </p:nvSpPr>
          <p:spPr>
            <a:xfrm>
              <a:off x="848975" y="1998440"/>
              <a:ext cx="1861855" cy="331022"/>
            </a:xfrm>
            <a:prstGeom prst="rect">
              <a:avLst/>
            </a:prstGeom>
            <a:noFill/>
          </p:spPr>
          <p:txBody>
            <a:bodyPr wrap="square" rtlCol="0">
              <a:spAutoFit/>
            </a:bodyPr>
            <a:lstStyle/>
            <a:p>
              <a:r>
                <a:rPr lang="zh-CN" altLang="en-US" sz="1013" dirty="0">
                  <a:solidFill>
                    <a:srgbClr val="FF7171"/>
                  </a:solidFill>
                  <a:latin typeface="微软雅黑" panose="020B0503020204020204" pitchFamily="34" charset="-122"/>
                  <a:ea typeface="微软雅黑" panose="020B0503020204020204" pitchFamily="34" charset="-122"/>
                </a:rPr>
                <a:t>添加标题</a:t>
              </a:r>
              <a:endParaRPr lang="zh-CN" altLang="en-US" sz="900" dirty="0">
                <a:solidFill>
                  <a:srgbClr val="FF7171"/>
                </a:solidFill>
                <a:latin typeface="微软雅黑" panose="020B0503020204020204" pitchFamily="34" charset="-122"/>
                <a:ea typeface="微软雅黑" panose="020B0503020204020204" pitchFamily="34" charset="-122"/>
              </a:endParaRPr>
            </a:p>
          </p:txBody>
        </p:sp>
        <p:sp>
          <p:nvSpPr>
            <p:cNvPr id="103" name="文本框 129"/>
            <p:cNvSpPr txBox="1"/>
            <p:nvPr/>
          </p:nvSpPr>
          <p:spPr>
            <a:xfrm>
              <a:off x="801108" y="2335335"/>
              <a:ext cx="2176009" cy="677265"/>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04" name="组合 103"/>
          <p:cNvGrpSpPr/>
          <p:nvPr/>
        </p:nvGrpSpPr>
        <p:grpSpPr>
          <a:xfrm>
            <a:off x="6331704" y="2267308"/>
            <a:ext cx="1777559" cy="760444"/>
            <a:chOff x="8441173" y="1733174"/>
            <a:chExt cx="2369769" cy="1014160"/>
          </a:xfrm>
        </p:grpSpPr>
        <p:sp>
          <p:nvSpPr>
            <p:cNvPr id="105" name="文本框 32"/>
            <p:cNvSpPr txBox="1"/>
            <p:nvPr/>
          </p:nvSpPr>
          <p:spPr>
            <a:xfrm>
              <a:off x="8471470" y="1733174"/>
              <a:ext cx="1640330" cy="331022"/>
            </a:xfrm>
            <a:prstGeom prst="rect">
              <a:avLst/>
            </a:prstGeom>
            <a:noFill/>
          </p:spPr>
          <p:txBody>
            <a:bodyPr wrap="square" rtlCol="0">
              <a:spAutoFit/>
            </a:bodyPr>
            <a:lstStyle/>
            <a:p>
              <a:r>
                <a:rPr lang="zh-CN" altLang="en-US" sz="1013" dirty="0">
                  <a:solidFill>
                    <a:srgbClr val="01ACBE"/>
                  </a:solidFill>
                  <a:latin typeface="微软雅黑" panose="020B0503020204020204" pitchFamily="34" charset="-122"/>
                  <a:ea typeface="微软雅黑" panose="020B0503020204020204" pitchFamily="34" charset="-122"/>
                </a:rPr>
                <a:t>添加标题</a:t>
              </a:r>
              <a:endParaRPr lang="zh-CN" altLang="en-US" sz="900" dirty="0">
                <a:solidFill>
                  <a:srgbClr val="01ACBE"/>
                </a:solidFill>
                <a:latin typeface="微软雅黑" panose="020B0503020204020204" pitchFamily="34" charset="-122"/>
                <a:ea typeface="微软雅黑" panose="020B0503020204020204" pitchFamily="34" charset="-122"/>
              </a:endParaRPr>
            </a:p>
          </p:txBody>
        </p:sp>
        <p:sp>
          <p:nvSpPr>
            <p:cNvPr id="106" name="文本框 129"/>
            <p:cNvSpPr txBox="1"/>
            <p:nvPr/>
          </p:nvSpPr>
          <p:spPr>
            <a:xfrm>
              <a:off x="8441173" y="2070069"/>
              <a:ext cx="2369769" cy="677265"/>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107" name="圆角矩形 106"/>
          <p:cNvSpPr/>
          <p:nvPr/>
        </p:nvSpPr>
        <p:spPr>
          <a:xfrm rot="962035">
            <a:off x="1414528" y="4241003"/>
            <a:ext cx="511541" cy="511356"/>
          </a:xfrm>
          <a:prstGeom prst="roundRect">
            <a:avLst>
              <a:gd name="adj" fmla="val 50000"/>
            </a:avLst>
          </a:prstGeom>
          <a:gradFill>
            <a:gsLst>
              <a:gs pos="0">
                <a:srgbClr val="FA9500"/>
              </a:gs>
              <a:gs pos="100000">
                <a:srgbClr val="FFC269"/>
              </a:gs>
            </a:gsLst>
            <a:lin ang="2700000" scaled="1"/>
          </a:gradFill>
          <a:ln w="22225" cap="flat" cmpd="sng" algn="ctr">
            <a:gradFill flip="none" rotWithShape="1">
              <a:gsLst>
                <a:gs pos="0">
                  <a:srgbClr val="FFD393"/>
                </a:gs>
                <a:gs pos="100000">
                  <a:srgbClr val="FFAB2F"/>
                </a:gs>
              </a:gsLst>
              <a:lin ang="2700000" scaled="1"/>
              <a:tileRect/>
            </a:gradFill>
            <a:prstDash val="solid"/>
            <a:miter lim="800000"/>
          </a:ln>
          <a:effectLst>
            <a:outerShdw blurRad="266700" dist="76200" dir="2700000" algn="tl" rotWithShape="0">
              <a:prstClr val="black">
                <a:alpha val="33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08" name="圆角矩形 107"/>
          <p:cNvSpPr/>
          <p:nvPr/>
        </p:nvSpPr>
        <p:spPr>
          <a:xfrm rot="962035">
            <a:off x="7734536" y="4384032"/>
            <a:ext cx="620852" cy="620627"/>
          </a:xfrm>
          <a:prstGeom prst="roundRect">
            <a:avLst>
              <a:gd name="adj" fmla="val 50000"/>
            </a:avLst>
          </a:prstGeom>
          <a:gradFill>
            <a:gsLst>
              <a:gs pos="0">
                <a:srgbClr val="018391"/>
              </a:gs>
              <a:gs pos="100000">
                <a:srgbClr val="01C4D9"/>
              </a:gs>
            </a:gsLst>
            <a:lin ang="2700000" scaled="1"/>
          </a:gradFill>
          <a:ln w="22225" cap="flat" cmpd="sng" algn="ctr">
            <a:gradFill flip="none" rotWithShape="1">
              <a:gsLst>
                <a:gs pos="0">
                  <a:srgbClr val="00D4EA"/>
                </a:gs>
                <a:gs pos="100000">
                  <a:srgbClr val="0098A8"/>
                </a:gs>
              </a:gsLst>
              <a:lin ang="2700000" scaled="1"/>
              <a:tileRect/>
            </a:gradFill>
            <a:prstDash val="solid"/>
            <a:miter lim="800000"/>
          </a:ln>
          <a:effectLst>
            <a:outerShdw blurRad="266700" dist="76200" dir="2700000" algn="tl" rotWithShape="0">
              <a:prstClr val="black">
                <a:alpha val="33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09" name="圆角矩形 108"/>
          <p:cNvSpPr/>
          <p:nvPr/>
        </p:nvSpPr>
        <p:spPr>
          <a:xfrm rot="962035">
            <a:off x="6591936" y="3778829"/>
            <a:ext cx="536090" cy="535896"/>
          </a:xfrm>
          <a:prstGeom prst="roundRect">
            <a:avLst>
              <a:gd name="adj" fmla="val 50000"/>
            </a:avLst>
          </a:prstGeom>
          <a:gradFill>
            <a:gsLst>
              <a:gs pos="0">
                <a:srgbClr val="E24C4C"/>
              </a:gs>
              <a:gs pos="100000">
                <a:srgbClr val="ED9393"/>
              </a:gs>
            </a:gsLst>
            <a:lin ang="2700000" scaled="1"/>
          </a:gradFill>
          <a:ln w="22225" cap="flat" cmpd="sng" algn="ctr">
            <a:gradFill flip="none" rotWithShape="1">
              <a:gsLst>
                <a:gs pos="0">
                  <a:srgbClr val="F4BABA"/>
                </a:gs>
                <a:gs pos="100000">
                  <a:srgbClr val="E66464"/>
                </a:gs>
              </a:gsLst>
              <a:lin ang="2700000" scaled="1"/>
              <a:tileRect/>
            </a:gradFill>
            <a:prstDash val="solid"/>
            <a:miter lim="800000"/>
          </a:ln>
          <a:effectLst>
            <a:outerShdw blurRad="266700" dist="76200" dir="2700000" algn="tl" rotWithShape="0">
              <a:prstClr val="black">
                <a:alpha val="33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10" name="圆角矩形 109"/>
          <p:cNvSpPr/>
          <p:nvPr/>
        </p:nvSpPr>
        <p:spPr>
          <a:xfrm rot="962035">
            <a:off x="2600452" y="4862891"/>
            <a:ext cx="420348" cy="420196"/>
          </a:xfrm>
          <a:prstGeom prst="roundRect">
            <a:avLst>
              <a:gd name="adj" fmla="val 50000"/>
            </a:avLst>
          </a:prstGeom>
          <a:gradFill>
            <a:gsLst>
              <a:gs pos="0">
                <a:srgbClr val="482955"/>
              </a:gs>
              <a:gs pos="100000">
                <a:srgbClr val="78458D"/>
              </a:gs>
            </a:gsLst>
            <a:lin ang="2700000" scaled="1"/>
          </a:gradFill>
          <a:ln w="22225" cap="flat" cmpd="sng" algn="ctr">
            <a:gradFill flip="none" rotWithShape="1">
              <a:gsLst>
                <a:gs pos="0">
                  <a:srgbClr val="9457AD"/>
                </a:gs>
                <a:gs pos="100000">
                  <a:srgbClr val="482A54"/>
                </a:gs>
              </a:gsLst>
              <a:lin ang="2700000" scaled="1"/>
              <a:tileRect/>
            </a:gradFill>
            <a:prstDash val="solid"/>
            <a:miter lim="800000"/>
          </a:ln>
          <a:effectLst>
            <a:outerShdw blurRad="203200" dist="1397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11" name="圆角矩形 110"/>
          <p:cNvSpPr/>
          <p:nvPr/>
        </p:nvSpPr>
        <p:spPr>
          <a:xfrm rot="962035">
            <a:off x="2531051" y="2060350"/>
            <a:ext cx="484949" cy="484774"/>
          </a:xfrm>
          <a:prstGeom prst="roundRect">
            <a:avLst>
              <a:gd name="adj" fmla="val 50000"/>
            </a:avLst>
          </a:prstGeom>
          <a:gradFill>
            <a:gsLst>
              <a:gs pos="0">
                <a:srgbClr val="018391"/>
              </a:gs>
              <a:gs pos="100000">
                <a:srgbClr val="01C4D9"/>
              </a:gs>
            </a:gsLst>
            <a:lin ang="2700000" scaled="1"/>
          </a:gradFill>
          <a:ln w="22225" cap="flat" cmpd="sng" algn="ctr">
            <a:gradFill flip="none" rotWithShape="1">
              <a:gsLst>
                <a:gs pos="0">
                  <a:srgbClr val="00D4EA"/>
                </a:gs>
                <a:gs pos="100000">
                  <a:srgbClr val="0098A8"/>
                </a:gs>
              </a:gsLst>
              <a:lin ang="2700000" scaled="1"/>
              <a:tileRect/>
            </a:gradFill>
            <a:prstDash val="solid"/>
            <a:miter lim="800000"/>
          </a:ln>
          <a:effectLst>
            <a:outerShdw blurRad="266700" dist="76200" dir="2700000" algn="tl" rotWithShape="0">
              <a:prstClr val="black">
                <a:alpha val="33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12" name="圆角矩形 111"/>
          <p:cNvSpPr/>
          <p:nvPr/>
        </p:nvSpPr>
        <p:spPr>
          <a:xfrm rot="962035">
            <a:off x="7750438" y="3157981"/>
            <a:ext cx="320765" cy="320649"/>
          </a:xfrm>
          <a:prstGeom prst="roundRect">
            <a:avLst>
              <a:gd name="adj" fmla="val 50000"/>
            </a:avLst>
          </a:prstGeom>
          <a:gradFill>
            <a:gsLst>
              <a:gs pos="0">
                <a:srgbClr val="FA9500"/>
              </a:gs>
              <a:gs pos="100000">
                <a:srgbClr val="FFC269"/>
              </a:gs>
            </a:gsLst>
            <a:lin ang="2700000" scaled="1"/>
          </a:gradFill>
          <a:ln w="22225" cap="flat" cmpd="sng" algn="ctr">
            <a:gradFill flip="none" rotWithShape="1">
              <a:gsLst>
                <a:gs pos="0">
                  <a:srgbClr val="FFD393"/>
                </a:gs>
                <a:gs pos="100000">
                  <a:srgbClr val="FFAB2F"/>
                </a:gs>
              </a:gsLst>
              <a:lin ang="2700000" scaled="1"/>
              <a:tileRect/>
            </a:gradFill>
            <a:prstDash val="solid"/>
            <a:miter lim="800000"/>
          </a:ln>
          <a:effectLst>
            <a:outerShdw blurRad="266700" dist="76200" dir="2700000" algn="tl" rotWithShape="0">
              <a:prstClr val="black">
                <a:alpha val="33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13" name="圆角矩形 112"/>
          <p:cNvSpPr/>
          <p:nvPr/>
        </p:nvSpPr>
        <p:spPr>
          <a:xfrm rot="962035">
            <a:off x="1724524" y="2068888"/>
            <a:ext cx="274636" cy="274536"/>
          </a:xfrm>
          <a:prstGeom prst="roundRect">
            <a:avLst>
              <a:gd name="adj" fmla="val 50000"/>
            </a:avLst>
          </a:prstGeom>
          <a:gradFill>
            <a:gsLst>
              <a:gs pos="0">
                <a:srgbClr val="E24C4C"/>
              </a:gs>
              <a:gs pos="100000">
                <a:srgbClr val="ED9393"/>
              </a:gs>
            </a:gsLst>
            <a:lin ang="2700000" scaled="1"/>
          </a:gradFill>
          <a:ln w="22225" cap="flat" cmpd="sng" algn="ctr">
            <a:gradFill flip="none" rotWithShape="1">
              <a:gsLst>
                <a:gs pos="0">
                  <a:srgbClr val="F4BABA"/>
                </a:gs>
                <a:gs pos="100000">
                  <a:srgbClr val="E66464"/>
                </a:gs>
              </a:gsLst>
              <a:lin ang="2700000" scaled="1"/>
              <a:tileRect/>
            </a:gradFill>
            <a:prstDash val="solid"/>
            <a:miter lim="800000"/>
          </a:ln>
          <a:effectLst>
            <a:outerShdw blurRad="266700" dist="76200" dir="2700000" algn="tl" rotWithShape="0">
              <a:prstClr val="black">
                <a:alpha val="33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Tree>
    <p:extLst>
      <p:ext uri="{BB962C8B-B14F-4D97-AF65-F5344CB8AC3E}">
        <p14:creationId xmlns:p14="http://schemas.microsoft.com/office/powerpoint/2010/main" val="736589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childTnLst>
                          </p:cTn>
                        </p:par>
                        <p:par>
                          <p:cTn id="8" fill="hold">
                            <p:stCondLst>
                              <p:cond delay="900"/>
                            </p:stCondLst>
                            <p:childTnLst>
                              <p:par>
                                <p:cTn id="9" presetID="21" presetClass="entr" presetSubtype="1" fill="hold"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wheel(1)">
                                      <p:cBhvr>
                                        <p:cTn id="11" dur="1000"/>
                                        <p:tgtEl>
                                          <p:spTgt spid="59"/>
                                        </p:tgtEl>
                                      </p:cBhvr>
                                    </p:animEffect>
                                  </p:childTnLst>
                                </p:cTn>
                              </p:par>
                            </p:childTnLst>
                          </p:cTn>
                        </p:par>
                        <p:par>
                          <p:cTn id="12" fill="hold">
                            <p:stCondLst>
                              <p:cond delay="1900"/>
                            </p:stCondLst>
                            <p:childTnLst>
                              <p:par>
                                <p:cTn id="13" presetID="10" presetClass="entr" presetSubtype="0" fill="hold" grpId="0" nodeType="afterEffect">
                                  <p:stCondLst>
                                    <p:cond delay="0"/>
                                  </p:stCondLst>
                                  <p:childTnLst>
                                    <p:set>
                                      <p:cBhvr>
                                        <p:cTn id="14" dur="1" fill="hold">
                                          <p:stCondLst>
                                            <p:cond delay="0"/>
                                          </p:stCondLst>
                                        </p:cTn>
                                        <p:tgtEl>
                                          <p:spTgt spid="111"/>
                                        </p:tgtEl>
                                        <p:attrNameLst>
                                          <p:attrName>style.visibility</p:attrName>
                                        </p:attrNameLst>
                                      </p:cBhvr>
                                      <p:to>
                                        <p:strVal val="visible"/>
                                      </p:to>
                                    </p:set>
                                    <p:animEffect transition="in" filter="fade">
                                      <p:cBhvr>
                                        <p:cTn id="15" dur="250"/>
                                        <p:tgtEl>
                                          <p:spTgt spid="111"/>
                                        </p:tgtEl>
                                      </p:cBhvr>
                                    </p:animEffect>
                                  </p:childTnLst>
                                </p:cTn>
                              </p:par>
                            </p:childTnLst>
                          </p:cTn>
                        </p:par>
                        <p:par>
                          <p:cTn id="16" fill="hold">
                            <p:stCondLst>
                              <p:cond delay="2150"/>
                            </p:stCondLst>
                            <p:childTnLst>
                              <p:par>
                                <p:cTn id="17" presetID="10" presetClass="entr" presetSubtype="0" fill="hold" grpId="0" nodeType="afterEffect">
                                  <p:stCondLst>
                                    <p:cond delay="0"/>
                                  </p:stCondLst>
                                  <p:childTnLst>
                                    <p:set>
                                      <p:cBhvr>
                                        <p:cTn id="18" dur="1" fill="hold">
                                          <p:stCondLst>
                                            <p:cond delay="0"/>
                                          </p:stCondLst>
                                        </p:cTn>
                                        <p:tgtEl>
                                          <p:spTgt spid="110"/>
                                        </p:tgtEl>
                                        <p:attrNameLst>
                                          <p:attrName>style.visibility</p:attrName>
                                        </p:attrNameLst>
                                      </p:cBhvr>
                                      <p:to>
                                        <p:strVal val="visible"/>
                                      </p:to>
                                    </p:set>
                                    <p:animEffect transition="in" filter="fade">
                                      <p:cBhvr>
                                        <p:cTn id="19" dur="250"/>
                                        <p:tgtEl>
                                          <p:spTgt spid="110"/>
                                        </p:tgtEl>
                                      </p:cBhvr>
                                    </p:animEffect>
                                  </p:childTnLst>
                                </p:cTn>
                              </p:par>
                            </p:childTnLst>
                          </p:cTn>
                        </p:par>
                        <p:par>
                          <p:cTn id="20" fill="hold">
                            <p:stCondLst>
                              <p:cond delay="2400"/>
                            </p:stCondLst>
                            <p:childTnLst>
                              <p:par>
                                <p:cTn id="21" presetID="10" presetClass="entr" presetSubtype="0" fill="hold" grpId="0" nodeType="afterEffect">
                                  <p:stCondLst>
                                    <p:cond delay="0"/>
                                  </p:stCondLst>
                                  <p:childTnLst>
                                    <p:set>
                                      <p:cBhvr>
                                        <p:cTn id="22" dur="1" fill="hold">
                                          <p:stCondLst>
                                            <p:cond delay="0"/>
                                          </p:stCondLst>
                                        </p:cTn>
                                        <p:tgtEl>
                                          <p:spTgt spid="109"/>
                                        </p:tgtEl>
                                        <p:attrNameLst>
                                          <p:attrName>style.visibility</p:attrName>
                                        </p:attrNameLst>
                                      </p:cBhvr>
                                      <p:to>
                                        <p:strVal val="visible"/>
                                      </p:to>
                                    </p:set>
                                    <p:animEffect transition="in" filter="fade">
                                      <p:cBhvr>
                                        <p:cTn id="23" dur="250"/>
                                        <p:tgtEl>
                                          <p:spTgt spid="109"/>
                                        </p:tgtEl>
                                      </p:cBhvr>
                                    </p:animEffect>
                                  </p:childTnLst>
                                </p:cTn>
                              </p:par>
                            </p:childTnLst>
                          </p:cTn>
                        </p:par>
                        <p:par>
                          <p:cTn id="24" fill="hold">
                            <p:stCondLst>
                              <p:cond delay="2650"/>
                            </p:stCondLst>
                            <p:childTnLst>
                              <p:par>
                                <p:cTn id="25" presetID="10" presetClass="entr" presetSubtype="0" fill="hold" grpId="0" nodeType="afterEffect">
                                  <p:stCondLst>
                                    <p:cond delay="0"/>
                                  </p:stCondLst>
                                  <p:childTnLst>
                                    <p:set>
                                      <p:cBhvr>
                                        <p:cTn id="26" dur="1" fill="hold">
                                          <p:stCondLst>
                                            <p:cond delay="0"/>
                                          </p:stCondLst>
                                        </p:cTn>
                                        <p:tgtEl>
                                          <p:spTgt spid="113"/>
                                        </p:tgtEl>
                                        <p:attrNameLst>
                                          <p:attrName>style.visibility</p:attrName>
                                        </p:attrNameLst>
                                      </p:cBhvr>
                                      <p:to>
                                        <p:strVal val="visible"/>
                                      </p:to>
                                    </p:set>
                                    <p:animEffect transition="in" filter="fade">
                                      <p:cBhvr>
                                        <p:cTn id="27" dur="250"/>
                                        <p:tgtEl>
                                          <p:spTgt spid="113"/>
                                        </p:tgtEl>
                                      </p:cBhvr>
                                    </p:animEffect>
                                  </p:childTnLst>
                                </p:cTn>
                              </p:par>
                            </p:childTnLst>
                          </p:cTn>
                        </p:par>
                        <p:par>
                          <p:cTn id="28" fill="hold">
                            <p:stCondLst>
                              <p:cond delay="2900"/>
                            </p:stCondLst>
                            <p:childTnLst>
                              <p:par>
                                <p:cTn id="29" presetID="10" presetClass="entr" presetSubtype="0" fill="hold" grpId="0" nodeType="afterEffect">
                                  <p:stCondLst>
                                    <p:cond delay="0"/>
                                  </p:stCondLst>
                                  <p:childTnLst>
                                    <p:set>
                                      <p:cBhvr>
                                        <p:cTn id="30" dur="1" fill="hold">
                                          <p:stCondLst>
                                            <p:cond delay="0"/>
                                          </p:stCondLst>
                                        </p:cTn>
                                        <p:tgtEl>
                                          <p:spTgt spid="108"/>
                                        </p:tgtEl>
                                        <p:attrNameLst>
                                          <p:attrName>style.visibility</p:attrName>
                                        </p:attrNameLst>
                                      </p:cBhvr>
                                      <p:to>
                                        <p:strVal val="visible"/>
                                      </p:to>
                                    </p:set>
                                    <p:animEffect transition="in" filter="fade">
                                      <p:cBhvr>
                                        <p:cTn id="31" dur="250"/>
                                        <p:tgtEl>
                                          <p:spTgt spid="108"/>
                                        </p:tgtEl>
                                      </p:cBhvr>
                                    </p:animEffect>
                                  </p:childTnLst>
                                </p:cTn>
                              </p:par>
                            </p:childTnLst>
                          </p:cTn>
                        </p:par>
                        <p:par>
                          <p:cTn id="32" fill="hold">
                            <p:stCondLst>
                              <p:cond delay="3150"/>
                            </p:stCondLst>
                            <p:childTnLst>
                              <p:par>
                                <p:cTn id="33" presetID="10" presetClass="entr" presetSubtype="0" fill="hold" grpId="0" nodeType="afterEffect">
                                  <p:stCondLst>
                                    <p:cond delay="0"/>
                                  </p:stCondLst>
                                  <p:childTnLst>
                                    <p:set>
                                      <p:cBhvr>
                                        <p:cTn id="34" dur="1" fill="hold">
                                          <p:stCondLst>
                                            <p:cond delay="0"/>
                                          </p:stCondLst>
                                        </p:cTn>
                                        <p:tgtEl>
                                          <p:spTgt spid="107"/>
                                        </p:tgtEl>
                                        <p:attrNameLst>
                                          <p:attrName>style.visibility</p:attrName>
                                        </p:attrNameLst>
                                      </p:cBhvr>
                                      <p:to>
                                        <p:strVal val="visible"/>
                                      </p:to>
                                    </p:set>
                                    <p:animEffect transition="in" filter="fade">
                                      <p:cBhvr>
                                        <p:cTn id="35" dur="250"/>
                                        <p:tgtEl>
                                          <p:spTgt spid="107"/>
                                        </p:tgtEl>
                                      </p:cBhvr>
                                    </p:animEffect>
                                  </p:childTnLst>
                                </p:cTn>
                              </p:par>
                            </p:childTnLst>
                          </p:cTn>
                        </p:par>
                        <p:par>
                          <p:cTn id="36" fill="hold">
                            <p:stCondLst>
                              <p:cond delay="3400"/>
                            </p:stCondLst>
                            <p:childTnLst>
                              <p:par>
                                <p:cTn id="37" presetID="10" presetClass="entr" presetSubtype="0" fill="hold" grpId="0" nodeType="afterEffect">
                                  <p:stCondLst>
                                    <p:cond delay="0"/>
                                  </p:stCondLst>
                                  <p:childTnLst>
                                    <p:set>
                                      <p:cBhvr>
                                        <p:cTn id="38" dur="1" fill="hold">
                                          <p:stCondLst>
                                            <p:cond delay="0"/>
                                          </p:stCondLst>
                                        </p:cTn>
                                        <p:tgtEl>
                                          <p:spTgt spid="112"/>
                                        </p:tgtEl>
                                        <p:attrNameLst>
                                          <p:attrName>style.visibility</p:attrName>
                                        </p:attrNameLst>
                                      </p:cBhvr>
                                      <p:to>
                                        <p:strVal val="visible"/>
                                      </p:to>
                                    </p:set>
                                    <p:animEffect transition="in" filter="fade">
                                      <p:cBhvr>
                                        <p:cTn id="39" dur="250"/>
                                        <p:tgtEl>
                                          <p:spTgt spid="112"/>
                                        </p:tgtEl>
                                      </p:cBhvr>
                                    </p:animEffect>
                                  </p:childTnLst>
                                </p:cTn>
                              </p:par>
                            </p:childTnLst>
                          </p:cTn>
                        </p:par>
                        <p:par>
                          <p:cTn id="40" fill="hold">
                            <p:stCondLst>
                              <p:cond delay="3650"/>
                            </p:stCondLst>
                            <p:childTnLst>
                              <p:par>
                                <p:cTn id="41" presetID="10" presetClass="entr" presetSubtype="0" fill="hold" nodeType="after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500"/>
                                        <p:tgtEl>
                                          <p:spTgt spid="66"/>
                                        </p:tgtEl>
                                      </p:cBhvr>
                                    </p:animEffect>
                                  </p:childTnLst>
                                </p:cTn>
                              </p:par>
                            </p:childTnLst>
                          </p:cTn>
                        </p:par>
                        <p:par>
                          <p:cTn id="44" fill="hold">
                            <p:stCondLst>
                              <p:cond delay="4150"/>
                            </p:stCondLst>
                            <p:childTnLst>
                              <p:par>
                                <p:cTn id="45" presetID="10" presetClass="entr" presetSubtype="0" fill="hold" nodeType="afterEffect">
                                  <p:stCondLst>
                                    <p:cond delay="0"/>
                                  </p:stCondLst>
                                  <p:childTnLst>
                                    <p:set>
                                      <p:cBhvr>
                                        <p:cTn id="46" dur="1" fill="hold">
                                          <p:stCondLst>
                                            <p:cond delay="0"/>
                                          </p:stCondLst>
                                        </p:cTn>
                                        <p:tgtEl>
                                          <p:spTgt spid="86"/>
                                        </p:tgtEl>
                                        <p:attrNameLst>
                                          <p:attrName>style.visibility</p:attrName>
                                        </p:attrNameLst>
                                      </p:cBhvr>
                                      <p:to>
                                        <p:strVal val="visible"/>
                                      </p:to>
                                    </p:set>
                                    <p:animEffect transition="in" filter="fade">
                                      <p:cBhvr>
                                        <p:cTn id="47" dur="500"/>
                                        <p:tgtEl>
                                          <p:spTgt spid="86"/>
                                        </p:tgtEl>
                                      </p:cBhvr>
                                    </p:animEffect>
                                  </p:childTnLst>
                                </p:cTn>
                              </p:par>
                            </p:childTnLst>
                          </p:cTn>
                        </p:par>
                        <p:par>
                          <p:cTn id="48" fill="hold">
                            <p:stCondLst>
                              <p:cond delay="4650"/>
                            </p:stCondLst>
                            <p:childTnLst>
                              <p:par>
                                <p:cTn id="49" presetID="10" presetClass="entr" presetSubtype="0" fill="hold" nodeType="afterEffect">
                                  <p:stCondLst>
                                    <p:cond delay="0"/>
                                  </p:stCondLst>
                                  <p:childTnLst>
                                    <p:set>
                                      <p:cBhvr>
                                        <p:cTn id="50" dur="1" fill="hold">
                                          <p:stCondLst>
                                            <p:cond delay="0"/>
                                          </p:stCondLst>
                                        </p:cTn>
                                        <p:tgtEl>
                                          <p:spTgt spid="78"/>
                                        </p:tgtEl>
                                        <p:attrNameLst>
                                          <p:attrName>style.visibility</p:attrName>
                                        </p:attrNameLst>
                                      </p:cBhvr>
                                      <p:to>
                                        <p:strVal val="visible"/>
                                      </p:to>
                                    </p:set>
                                    <p:animEffect transition="in" filter="fade">
                                      <p:cBhvr>
                                        <p:cTn id="51" dur="500"/>
                                        <p:tgtEl>
                                          <p:spTgt spid="78"/>
                                        </p:tgtEl>
                                      </p:cBhvr>
                                    </p:animEffect>
                                  </p:childTnLst>
                                </p:cTn>
                              </p:par>
                            </p:childTnLst>
                          </p:cTn>
                        </p:par>
                        <p:par>
                          <p:cTn id="52" fill="hold">
                            <p:stCondLst>
                              <p:cond delay="5150"/>
                            </p:stCondLst>
                            <p:childTnLst>
                              <p:par>
                                <p:cTn id="53" presetID="14" presetClass="entr" presetSubtype="10" fill="hold" nodeType="afterEffect">
                                  <p:stCondLst>
                                    <p:cond delay="0"/>
                                  </p:stCondLst>
                                  <p:childTnLst>
                                    <p:set>
                                      <p:cBhvr>
                                        <p:cTn id="54" dur="1" fill="hold">
                                          <p:stCondLst>
                                            <p:cond delay="0"/>
                                          </p:stCondLst>
                                        </p:cTn>
                                        <p:tgtEl>
                                          <p:spTgt spid="104"/>
                                        </p:tgtEl>
                                        <p:attrNameLst>
                                          <p:attrName>style.visibility</p:attrName>
                                        </p:attrNameLst>
                                      </p:cBhvr>
                                      <p:to>
                                        <p:strVal val="visible"/>
                                      </p:to>
                                    </p:set>
                                    <p:animEffect transition="in" filter="randombar(horizontal)">
                                      <p:cBhvr>
                                        <p:cTn id="55" dur="500"/>
                                        <p:tgtEl>
                                          <p:spTgt spid="104"/>
                                        </p:tgtEl>
                                      </p:cBhvr>
                                    </p:animEffect>
                                  </p:childTnLst>
                                </p:cTn>
                              </p:par>
                              <p:par>
                                <p:cTn id="56" presetID="14" presetClass="entr" presetSubtype="10" fill="hold" nodeType="withEffect">
                                  <p:stCondLst>
                                    <p:cond delay="0"/>
                                  </p:stCondLst>
                                  <p:childTnLst>
                                    <p:set>
                                      <p:cBhvr>
                                        <p:cTn id="57" dur="1" fill="hold">
                                          <p:stCondLst>
                                            <p:cond delay="0"/>
                                          </p:stCondLst>
                                        </p:cTn>
                                        <p:tgtEl>
                                          <p:spTgt spid="101"/>
                                        </p:tgtEl>
                                        <p:attrNameLst>
                                          <p:attrName>style.visibility</p:attrName>
                                        </p:attrNameLst>
                                      </p:cBhvr>
                                      <p:to>
                                        <p:strVal val="visible"/>
                                      </p:to>
                                    </p:set>
                                    <p:animEffect transition="in" filter="randombar(horizontal)">
                                      <p:cBhvr>
                                        <p:cTn id="58" dur="500"/>
                                        <p:tgtEl>
                                          <p:spTgt spid="101"/>
                                        </p:tgtEl>
                                      </p:cBhvr>
                                    </p:animEffect>
                                  </p:childTnLst>
                                </p:cTn>
                              </p:par>
                              <p:par>
                                <p:cTn id="59" presetID="14" presetClass="entr" presetSubtype="10" fill="hold" nodeType="withEffect">
                                  <p:stCondLst>
                                    <p:cond delay="0"/>
                                  </p:stCondLst>
                                  <p:childTnLst>
                                    <p:set>
                                      <p:cBhvr>
                                        <p:cTn id="60" dur="1" fill="hold">
                                          <p:stCondLst>
                                            <p:cond delay="0"/>
                                          </p:stCondLst>
                                        </p:cTn>
                                        <p:tgtEl>
                                          <p:spTgt spid="98"/>
                                        </p:tgtEl>
                                        <p:attrNameLst>
                                          <p:attrName>style.visibility</p:attrName>
                                        </p:attrNameLst>
                                      </p:cBhvr>
                                      <p:to>
                                        <p:strVal val="visible"/>
                                      </p:to>
                                    </p:set>
                                    <p:animEffect transition="in" filter="randombar(horizontal)">
                                      <p:cBhvr>
                                        <p:cTn id="61"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107" grpId="0" animBg="1"/>
      <p:bldP spid="108" grpId="0" animBg="1"/>
      <p:bldP spid="109" grpId="0" animBg="1"/>
      <p:bldP spid="110" grpId="0" animBg="1"/>
      <p:bldP spid="111" grpId="0" animBg="1"/>
      <p:bldP spid="112" grpId="0" animBg="1"/>
      <p:bldP spid="1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圆角矩形 46"/>
          <p:cNvSpPr/>
          <p:nvPr/>
        </p:nvSpPr>
        <p:spPr>
          <a:xfrm>
            <a:off x="2780155" y="1102508"/>
            <a:ext cx="3583687" cy="494625"/>
          </a:xfrm>
          <a:prstGeom prst="roundRect">
            <a:avLst>
              <a:gd name="adj" fmla="val 42270"/>
            </a:avLst>
          </a:prstGeom>
          <a:gradFill>
            <a:gsLst>
              <a:gs pos="99000">
                <a:sysClr val="window" lastClr="FFFFFF"/>
              </a:gs>
              <a:gs pos="0">
                <a:sysClr val="window" lastClr="FFFFFF">
                  <a:lumMod val="95000"/>
                </a:sysClr>
              </a:gs>
            </a:gsLst>
            <a:lin ang="0" scaled="0"/>
          </a:gradFill>
          <a:ln w="12700" cap="flat" cmpd="sng" algn="ctr">
            <a:noFill/>
            <a:prstDash val="solid"/>
            <a:miter lim="800000"/>
          </a:ln>
          <a:effectLst>
            <a:innerShdw blurRad="63500" dist="12700" dir="162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FFA538"/>
                </a:solidFill>
                <a:effectLst/>
                <a:uLnTx/>
                <a:uFillTx/>
                <a:latin typeface="微软雅黑" panose="020B0503020204020204" pitchFamily="34" charset="-122"/>
                <a:ea typeface="微软雅黑" panose="020B0503020204020204" pitchFamily="34" charset="-122"/>
                <a:cs typeface="+mn-cs"/>
              </a:rPr>
              <a:t>单击添加标题</a:t>
            </a:r>
            <a:endParaRPr kumimoji="0" lang="zh-CN" altLang="en-US" sz="1800" b="1" i="0" u="none" strike="noStrike" kern="0" cap="none" spc="0" normalizeH="0" baseline="0" noProof="0" dirty="0">
              <a:ln>
                <a:noFill/>
              </a:ln>
              <a:solidFill>
                <a:srgbClr val="FFA538"/>
              </a:solidFill>
              <a:effectLst/>
              <a:uLnTx/>
              <a:uFillTx/>
              <a:latin typeface="微软雅黑" panose="020B0503020204020204" pitchFamily="34" charset="-122"/>
              <a:ea typeface="微软雅黑" panose="020B0503020204020204" pitchFamily="34" charset="-122"/>
              <a:cs typeface="+mn-cs"/>
            </a:endParaRPr>
          </a:p>
        </p:txBody>
      </p:sp>
      <p:grpSp>
        <p:nvGrpSpPr>
          <p:cNvPr id="48" name="组合 47"/>
          <p:cNvGrpSpPr/>
          <p:nvPr/>
        </p:nvGrpSpPr>
        <p:grpSpPr>
          <a:xfrm>
            <a:off x="657621" y="2167166"/>
            <a:ext cx="1609079" cy="1608497"/>
            <a:chOff x="1367367" y="1923540"/>
            <a:chExt cx="2091076" cy="2091076"/>
          </a:xfrm>
        </p:grpSpPr>
        <p:pic>
          <p:nvPicPr>
            <p:cNvPr id="49" name="图片 48"/>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452218" y="2113785"/>
              <a:ext cx="1921373" cy="171058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50" name="组合 49"/>
            <p:cNvGrpSpPr/>
            <p:nvPr/>
          </p:nvGrpSpPr>
          <p:grpSpPr>
            <a:xfrm>
              <a:off x="1367367" y="1923540"/>
              <a:ext cx="2091076" cy="2091076"/>
              <a:chOff x="4742449" y="2216782"/>
              <a:chExt cx="3801476" cy="3801476"/>
            </a:xfrm>
          </p:grpSpPr>
          <p:sp>
            <p:nvSpPr>
              <p:cNvPr id="51" name="任意多边形 50"/>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ysClr val="window" lastClr="FFFFFF">
                      <a:lumMod val="95000"/>
                    </a:sysClr>
                  </a:gs>
                  <a:gs pos="100000">
                    <a:sysClr val="window" lastClr="FFFFFF">
                      <a:lumMod val="75000"/>
                    </a:sysClr>
                  </a:gs>
                </a:gsLst>
                <a:lin ang="2700000" scaled="1"/>
                <a:tileRect/>
              </a:gradFill>
              <a:ln w="25400" cap="flat" cmpd="sng" algn="ctr">
                <a:noFill/>
                <a:prstDash val="solid"/>
                <a:miter lim="800000"/>
              </a:ln>
              <a:effectLst>
                <a:outerShdw blurRad="177800" dist="88900" dir="2700000" algn="tl"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52" name="圆角矩形 51"/>
              <p:cNvSpPr/>
              <p:nvPr/>
            </p:nvSpPr>
            <p:spPr>
              <a:xfrm>
                <a:off x="5052512" y="2526845"/>
                <a:ext cx="3181350" cy="3181350"/>
              </a:xfrm>
              <a:prstGeom prst="roundRect">
                <a:avLst>
                  <a:gd name="adj" fmla="val 9970"/>
                </a:avLst>
              </a:prstGeom>
              <a:noFill/>
              <a:ln w="76200" cap="flat" cmpd="sng" algn="ctr">
                <a:gradFill flip="none" rotWithShape="1">
                  <a:gsLst>
                    <a:gs pos="100000">
                      <a:sysClr val="window" lastClr="FFFFFF">
                        <a:lumMod val="96000"/>
                      </a:sysClr>
                    </a:gs>
                    <a:gs pos="0">
                      <a:sysClr val="window" lastClr="FFFFFF">
                        <a:lumMod val="65000"/>
                      </a:sysClr>
                    </a:gs>
                  </a:gsLst>
                  <a:lin ang="2700000" scaled="1"/>
                  <a:tileRect/>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53" name="圆角矩形 52"/>
              <p:cNvSpPr/>
              <p:nvPr/>
            </p:nvSpPr>
            <p:spPr>
              <a:xfrm>
                <a:off x="4742449" y="2216782"/>
                <a:ext cx="3801476" cy="3801476"/>
              </a:xfrm>
              <a:prstGeom prst="roundRect">
                <a:avLst>
                  <a:gd name="adj" fmla="val 9970"/>
                </a:avLst>
              </a:prstGeom>
              <a:noFill/>
              <a:ln w="22225" cap="flat" cmpd="sng" algn="ctr">
                <a:gradFill flip="none" rotWithShape="1">
                  <a:gsLst>
                    <a:gs pos="0">
                      <a:sysClr val="window" lastClr="FFFFFF"/>
                    </a:gs>
                    <a:gs pos="100000">
                      <a:sysClr val="window" lastClr="FFFFFF">
                        <a:lumMod val="65000"/>
                      </a:sysClr>
                    </a:gs>
                  </a:gsLst>
                  <a:lin ang="2700000" scaled="1"/>
                  <a:tileRect/>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grpSp>
        <p:nvGrpSpPr>
          <p:cNvPr id="54" name="组合 53"/>
          <p:cNvGrpSpPr/>
          <p:nvPr/>
        </p:nvGrpSpPr>
        <p:grpSpPr>
          <a:xfrm>
            <a:off x="2704444" y="2167166"/>
            <a:ext cx="1609079" cy="1608497"/>
            <a:chOff x="3751324" y="1923540"/>
            <a:chExt cx="2091076" cy="2091076"/>
          </a:xfrm>
        </p:grpSpPr>
        <p:pic>
          <p:nvPicPr>
            <p:cNvPr id="55" name="图片 5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907120" y="2113785"/>
              <a:ext cx="1921373" cy="1710587"/>
            </a:xfrm>
            <a:custGeom>
              <a:avLst/>
              <a:gdLst>
                <a:gd name="connsiteX0" fmla="*/ 0 w 2579915"/>
                <a:gd name="connsiteY0" fmla="*/ 0 h 2296884"/>
                <a:gd name="connsiteX1" fmla="*/ 2579915 w 2579915"/>
                <a:gd name="connsiteY1" fmla="*/ 0 h 2296884"/>
                <a:gd name="connsiteX2" fmla="*/ 2579915 w 2579915"/>
                <a:gd name="connsiteY2" fmla="*/ 2296884 h 2296884"/>
                <a:gd name="connsiteX3" fmla="*/ 0 w 2579915"/>
                <a:gd name="connsiteY3" fmla="*/ 2296884 h 2296884"/>
              </a:gdLst>
              <a:ahLst/>
              <a:cxnLst>
                <a:cxn ang="0">
                  <a:pos x="connsiteX0" y="connsiteY0"/>
                </a:cxn>
                <a:cxn ang="0">
                  <a:pos x="connsiteX1" y="connsiteY1"/>
                </a:cxn>
                <a:cxn ang="0">
                  <a:pos x="connsiteX2" y="connsiteY2"/>
                </a:cxn>
                <a:cxn ang="0">
                  <a:pos x="connsiteX3" y="connsiteY3"/>
                </a:cxn>
              </a:cxnLst>
              <a:rect l="l" t="t" r="r" b="b"/>
              <a:pathLst>
                <a:path w="2579915" h="2296884">
                  <a:moveTo>
                    <a:pt x="0" y="0"/>
                  </a:moveTo>
                  <a:lnTo>
                    <a:pt x="2579915" y="0"/>
                  </a:lnTo>
                  <a:lnTo>
                    <a:pt x="2579915" y="2296884"/>
                  </a:lnTo>
                  <a:lnTo>
                    <a:pt x="0" y="2296884"/>
                  </a:lnTo>
                  <a:close/>
                </a:path>
              </a:pathLst>
            </a:custGeom>
          </p:spPr>
        </p:pic>
        <p:grpSp>
          <p:nvGrpSpPr>
            <p:cNvPr id="56" name="组合 55"/>
            <p:cNvGrpSpPr/>
            <p:nvPr/>
          </p:nvGrpSpPr>
          <p:grpSpPr>
            <a:xfrm>
              <a:off x="3751324" y="1923540"/>
              <a:ext cx="2091076" cy="2091076"/>
              <a:chOff x="4742449" y="2216782"/>
              <a:chExt cx="3801476" cy="3801476"/>
            </a:xfrm>
          </p:grpSpPr>
          <p:sp>
            <p:nvSpPr>
              <p:cNvPr id="57" name="任意多边形 56"/>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ysClr val="window" lastClr="FFFFFF">
                      <a:lumMod val="95000"/>
                    </a:sysClr>
                  </a:gs>
                  <a:gs pos="100000">
                    <a:sysClr val="window" lastClr="FFFFFF">
                      <a:lumMod val="75000"/>
                    </a:sysClr>
                  </a:gs>
                </a:gsLst>
                <a:lin ang="2700000" scaled="1"/>
                <a:tileRect/>
              </a:gradFill>
              <a:ln w="25400" cap="flat" cmpd="sng" algn="ctr">
                <a:noFill/>
                <a:prstDash val="solid"/>
                <a:miter lim="800000"/>
              </a:ln>
              <a:effectLst>
                <a:outerShdw blurRad="177800" dist="88900" dir="2700000" algn="tl"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58" name="圆角矩形 57"/>
              <p:cNvSpPr/>
              <p:nvPr/>
            </p:nvSpPr>
            <p:spPr>
              <a:xfrm>
                <a:off x="5052512" y="2526845"/>
                <a:ext cx="3181350" cy="3181350"/>
              </a:xfrm>
              <a:prstGeom prst="roundRect">
                <a:avLst>
                  <a:gd name="adj" fmla="val 9970"/>
                </a:avLst>
              </a:prstGeom>
              <a:noFill/>
              <a:ln w="76200" cap="flat" cmpd="sng" algn="ctr">
                <a:gradFill flip="none" rotWithShape="1">
                  <a:gsLst>
                    <a:gs pos="100000">
                      <a:sysClr val="window" lastClr="FFFFFF">
                        <a:lumMod val="96000"/>
                      </a:sysClr>
                    </a:gs>
                    <a:gs pos="0">
                      <a:sysClr val="window" lastClr="FFFFFF">
                        <a:lumMod val="65000"/>
                      </a:sysClr>
                    </a:gs>
                  </a:gsLst>
                  <a:lin ang="2700000" scaled="1"/>
                  <a:tileRect/>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59" name="圆角矩形 58"/>
              <p:cNvSpPr/>
              <p:nvPr/>
            </p:nvSpPr>
            <p:spPr>
              <a:xfrm>
                <a:off x="4742449" y="2216782"/>
                <a:ext cx="3801476" cy="3801476"/>
              </a:xfrm>
              <a:prstGeom prst="roundRect">
                <a:avLst>
                  <a:gd name="adj" fmla="val 9970"/>
                </a:avLst>
              </a:prstGeom>
              <a:noFill/>
              <a:ln w="22225" cap="flat" cmpd="sng" algn="ctr">
                <a:gradFill flip="none" rotWithShape="1">
                  <a:gsLst>
                    <a:gs pos="0">
                      <a:sysClr val="window" lastClr="FFFFFF"/>
                    </a:gs>
                    <a:gs pos="100000">
                      <a:sysClr val="window" lastClr="FFFFFF">
                        <a:lumMod val="65000"/>
                      </a:sysClr>
                    </a:gs>
                  </a:gsLst>
                  <a:lin ang="2700000" scaled="1"/>
                  <a:tileRect/>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grpSp>
        <p:nvGrpSpPr>
          <p:cNvPr id="60" name="组合 59"/>
          <p:cNvGrpSpPr/>
          <p:nvPr/>
        </p:nvGrpSpPr>
        <p:grpSpPr>
          <a:xfrm>
            <a:off x="4748080" y="2167166"/>
            <a:ext cx="1615449" cy="1608497"/>
            <a:chOff x="6258959" y="1923540"/>
            <a:chExt cx="2099355" cy="2091076"/>
          </a:xfrm>
        </p:grpSpPr>
        <p:pic>
          <p:nvPicPr>
            <p:cNvPr id="61" name="图片 60"/>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436941" y="2113786"/>
              <a:ext cx="1921373" cy="171058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62" name="组合 61"/>
            <p:cNvGrpSpPr/>
            <p:nvPr/>
          </p:nvGrpSpPr>
          <p:grpSpPr>
            <a:xfrm>
              <a:off x="6258959" y="1923540"/>
              <a:ext cx="2091076" cy="2091076"/>
              <a:chOff x="4742449" y="2216782"/>
              <a:chExt cx="3801476" cy="3801476"/>
            </a:xfrm>
          </p:grpSpPr>
          <p:sp>
            <p:nvSpPr>
              <p:cNvPr id="63" name="任意多边形 62"/>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ysClr val="window" lastClr="FFFFFF">
                      <a:lumMod val="95000"/>
                    </a:sysClr>
                  </a:gs>
                  <a:gs pos="100000">
                    <a:sysClr val="window" lastClr="FFFFFF">
                      <a:lumMod val="75000"/>
                    </a:sysClr>
                  </a:gs>
                </a:gsLst>
                <a:lin ang="2700000" scaled="1"/>
                <a:tileRect/>
              </a:gradFill>
              <a:ln w="25400" cap="flat" cmpd="sng" algn="ctr">
                <a:noFill/>
                <a:prstDash val="solid"/>
                <a:miter lim="800000"/>
              </a:ln>
              <a:effectLst>
                <a:outerShdw blurRad="177800" dist="88900" dir="2700000" algn="tl"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64" name="圆角矩形 63"/>
              <p:cNvSpPr/>
              <p:nvPr/>
            </p:nvSpPr>
            <p:spPr>
              <a:xfrm>
                <a:off x="5052512" y="2526845"/>
                <a:ext cx="3181350" cy="3181350"/>
              </a:xfrm>
              <a:prstGeom prst="roundRect">
                <a:avLst>
                  <a:gd name="adj" fmla="val 9970"/>
                </a:avLst>
              </a:prstGeom>
              <a:noFill/>
              <a:ln w="76200" cap="flat" cmpd="sng" algn="ctr">
                <a:gradFill flip="none" rotWithShape="1">
                  <a:gsLst>
                    <a:gs pos="100000">
                      <a:sysClr val="window" lastClr="FFFFFF">
                        <a:lumMod val="96000"/>
                      </a:sysClr>
                    </a:gs>
                    <a:gs pos="0">
                      <a:sysClr val="window" lastClr="FFFFFF">
                        <a:lumMod val="65000"/>
                      </a:sysClr>
                    </a:gs>
                  </a:gsLst>
                  <a:lin ang="2700000" scaled="1"/>
                  <a:tileRect/>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65" name="圆角矩形 64"/>
              <p:cNvSpPr/>
              <p:nvPr/>
            </p:nvSpPr>
            <p:spPr>
              <a:xfrm>
                <a:off x="4742449" y="2216782"/>
                <a:ext cx="3801476" cy="3801476"/>
              </a:xfrm>
              <a:prstGeom prst="roundRect">
                <a:avLst>
                  <a:gd name="adj" fmla="val 9970"/>
                </a:avLst>
              </a:prstGeom>
              <a:noFill/>
              <a:ln w="22225" cap="flat" cmpd="sng" algn="ctr">
                <a:gradFill flip="none" rotWithShape="1">
                  <a:gsLst>
                    <a:gs pos="0">
                      <a:sysClr val="window" lastClr="FFFFFF"/>
                    </a:gs>
                    <a:gs pos="100000">
                      <a:sysClr val="window" lastClr="FFFFFF">
                        <a:lumMod val="65000"/>
                      </a:sysClr>
                    </a:gs>
                  </a:gsLst>
                  <a:lin ang="2700000" scaled="1"/>
                  <a:tileRect/>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grpSp>
        <p:nvGrpSpPr>
          <p:cNvPr id="66" name="组合 65"/>
          <p:cNvGrpSpPr/>
          <p:nvPr/>
        </p:nvGrpSpPr>
        <p:grpSpPr>
          <a:xfrm>
            <a:off x="6794415" y="2167166"/>
            <a:ext cx="1616423" cy="1608497"/>
            <a:chOff x="8787513" y="1923540"/>
            <a:chExt cx="2100620" cy="2091076"/>
          </a:xfrm>
        </p:grpSpPr>
        <p:pic>
          <p:nvPicPr>
            <p:cNvPr id="67" name="图片 66"/>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8966762" y="2113784"/>
              <a:ext cx="1921371" cy="1710589"/>
            </a:xfrm>
            <a:custGeom>
              <a:avLst/>
              <a:gdLst>
                <a:gd name="connsiteX0" fmla="*/ 0 w 2579914"/>
                <a:gd name="connsiteY0" fmla="*/ 0 h 2296885"/>
                <a:gd name="connsiteX1" fmla="*/ 2579914 w 2579914"/>
                <a:gd name="connsiteY1" fmla="*/ 0 h 2296885"/>
                <a:gd name="connsiteX2" fmla="*/ 2579914 w 2579914"/>
                <a:gd name="connsiteY2" fmla="*/ 2296885 h 2296885"/>
                <a:gd name="connsiteX3" fmla="*/ 0 w 2579914"/>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4" h="2296885">
                  <a:moveTo>
                    <a:pt x="0" y="0"/>
                  </a:moveTo>
                  <a:lnTo>
                    <a:pt x="2579914" y="0"/>
                  </a:lnTo>
                  <a:lnTo>
                    <a:pt x="2579914" y="2296885"/>
                  </a:lnTo>
                  <a:lnTo>
                    <a:pt x="0" y="2296885"/>
                  </a:lnTo>
                  <a:close/>
                </a:path>
              </a:pathLst>
            </a:custGeom>
          </p:spPr>
        </p:pic>
        <p:grpSp>
          <p:nvGrpSpPr>
            <p:cNvPr id="68" name="组合 67"/>
            <p:cNvGrpSpPr/>
            <p:nvPr/>
          </p:nvGrpSpPr>
          <p:grpSpPr>
            <a:xfrm>
              <a:off x="8787513" y="1923540"/>
              <a:ext cx="2091076" cy="2091076"/>
              <a:chOff x="4742449" y="2216782"/>
              <a:chExt cx="3801476" cy="3801476"/>
            </a:xfrm>
          </p:grpSpPr>
          <p:sp>
            <p:nvSpPr>
              <p:cNvPr id="69" name="任意多边形 68"/>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ysClr val="window" lastClr="FFFFFF">
                      <a:lumMod val="95000"/>
                    </a:sysClr>
                  </a:gs>
                  <a:gs pos="100000">
                    <a:sysClr val="window" lastClr="FFFFFF">
                      <a:lumMod val="75000"/>
                    </a:sysClr>
                  </a:gs>
                </a:gsLst>
                <a:lin ang="2700000" scaled="1"/>
                <a:tileRect/>
              </a:gradFill>
              <a:ln w="25400" cap="flat" cmpd="sng" algn="ctr">
                <a:noFill/>
                <a:prstDash val="solid"/>
                <a:miter lim="800000"/>
              </a:ln>
              <a:effectLst>
                <a:outerShdw blurRad="177800" dist="88900" dir="2700000" algn="tl"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70" name="圆角矩形 69"/>
              <p:cNvSpPr/>
              <p:nvPr/>
            </p:nvSpPr>
            <p:spPr>
              <a:xfrm>
                <a:off x="5052512" y="2526845"/>
                <a:ext cx="3181350" cy="3181350"/>
              </a:xfrm>
              <a:prstGeom prst="roundRect">
                <a:avLst>
                  <a:gd name="adj" fmla="val 9970"/>
                </a:avLst>
              </a:prstGeom>
              <a:noFill/>
              <a:ln w="76200" cap="flat" cmpd="sng" algn="ctr">
                <a:gradFill flip="none" rotWithShape="1">
                  <a:gsLst>
                    <a:gs pos="100000">
                      <a:sysClr val="window" lastClr="FFFFFF">
                        <a:lumMod val="96000"/>
                      </a:sysClr>
                    </a:gs>
                    <a:gs pos="0">
                      <a:sysClr val="window" lastClr="FFFFFF">
                        <a:lumMod val="65000"/>
                      </a:sysClr>
                    </a:gs>
                  </a:gsLst>
                  <a:lin ang="2700000" scaled="1"/>
                  <a:tileRect/>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71" name="圆角矩形 70"/>
              <p:cNvSpPr/>
              <p:nvPr/>
            </p:nvSpPr>
            <p:spPr>
              <a:xfrm>
                <a:off x="4742449" y="2216782"/>
                <a:ext cx="3801476" cy="3801476"/>
              </a:xfrm>
              <a:prstGeom prst="roundRect">
                <a:avLst>
                  <a:gd name="adj" fmla="val 9970"/>
                </a:avLst>
              </a:prstGeom>
              <a:noFill/>
              <a:ln w="22225" cap="flat" cmpd="sng" algn="ctr">
                <a:gradFill flip="none" rotWithShape="1">
                  <a:gsLst>
                    <a:gs pos="0">
                      <a:sysClr val="window" lastClr="FFFFFF"/>
                    </a:gs>
                    <a:gs pos="100000">
                      <a:sysClr val="window" lastClr="FFFFFF">
                        <a:lumMod val="65000"/>
                      </a:sysClr>
                    </a:gs>
                  </a:gsLst>
                  <a:lin ang="2700000" scaled="1"/>
                  <a:tileRect/>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sp>
        <p:nvSpPr>
          <p:cNvPr id="72" name="文本框 23"/>
          <p:cNvSpPr txBox="1"/>
          <p:nvPr/>
        </p:nvSpPr>
        <p:spPr>
          <a:xfrm>
            <a:off x="679703" y="4776710"/>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nvGrpSpPr>
          <p:cNvPr id="73" name="组合 72"/>
          <p:cNvGrpSpPr/>
          <p:nvPr/>
        </p:nvGrpSpPr>
        <p:grpSpPr>
          <a:xfrm>
            <a:off x="667281" y="4132358"/>
            <a:ext cx="1447988" cy="478780"/>
            <a:chOff x="940739" y="4267247"/>
            <a:chExt cx="1930400" cy="638521"/>
          </a:xfrm>
        </p:grpSpPr>
        <p:sp>
          <p:nvSpPr>
            <p:cNvPr id="74" name="任意多边形 73"/>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ysClr val="window" lastClr="FFFFFF"/>
                </a:gs>
                <a:gs pos="100000">
                  <a:sysClr val="window" lastClr="FFFFFF">
                    <a:lumMod val="80000"/>
                  </a:sysClr>
                </a:gs>
              </a:gsLst>
              <a:lin ang="2700000" scaled="1"/>
            </a:gradFill>
            <a:ln w="12700" cap="flat" cmpd="sng" algn="ctr">
              <a:noFill/>
              <a:prstDash val="solid"/>
              <a:miter lim="800000"/>
            </a:ln>
            <a:effectLst>
              <a:outerShdw blurRad="1016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75" name="任意多边形 74"/>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ysClr val="window" lastClr="FFFFFF">
                    <a:lumMod val="98000"/>
                  </a:sysClr>
                </a:gs>
                <a:gs pos="0">
                  <a:sysClr val="window" lastClr="FFFFFF">
                    <a:lumMod val="88000"/>
                  </a:sysClr>
                </a:gs>
              </a:gsLst>
              <a:lin ang="2700000" scaled="1"/>
            </a:gradFill>
            <a:ln w="12700" cap="flat" cmpd="sng" algn="ctr">
              <a:noFill/>
              <a:prstDash val="solid"/>
              <a:miter lim="800000"/>
            </a:ln>
            <a:effectLst>
              <a:softEdge rad="254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76" name="文本框 146"/>
            <p:cNvSpPr txBox="1"/>
            <p:nvPr/>
          </p:nvSpPr>
          <p:spPr>
            <a:xfrm>
              <a:off x="1009001" y="4323745"/>
              <a:ext cx="1793875" cy="33102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13" b="1" i="0" u="none" strike="noStrike" kern="0" cap="none" spc="0" normalizeH="0" baseline="0" noProof="0" dirty="0">
                  <a:ln>
                    <a:noFill/>
                  </a:ln>
                  <a:solidFill>
                    <a:srgbClr val="EB9624"/>
                  </a:solidFill>
                  <a:effectLst/>
                  <a:uLnTx/>
                  <a:uFillTx/>
                  <a:latin typeface="宋体"/>
                </a:rPr>
                <a:t>输入待用名</a:t>
              </a:r>
            </a:p>
          </p:txBody>
        </p:sp>
      </p:grpSp>
      <p:grpSp>
        <p:nvGrpSpPr>
          <p:cNvPr id="77" name="组合 76"/>
          <p:cNvGrpSpPr/>
          <p:nvPr/>
        </p:nvGrpSpPr>
        <p:grpSpPr>
          <a:xfrm>
            <a:off x="2764184" y="4132358"/>
            <a:ext cx="1447988" cy="478780"/>
            <a:chOff x="940739" y="4267247"/>
            <a:chExt cx="1930400" cy="638521"/>
          </a:xfrm>
        </p:grpSpPr>
        <p:sp>
          <p:nvSpPr>
            <p:cNvPr id="78" name="任意多边形 77"/>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ysClr val="window" lastClr="FFFFFF"/>
                </a:gs>
                <a:gs pos="100000">
                  <a:sysClr val="window" lastClr="FFFFFF">
                    <a:lumMod val="80000"/>
                  </a:sysClr>
                </a:gs>
              </a:gsLst>
              <a:lin ang="2700000" scaled="1"/>
            </a:gradFill>
            <a:ln w="12700" cap="flat" cmpd="sng" algn="ctr">
              <a:noFill/>
              <a:prstDash val="solid"/>
              <a:miter lim="800000"/>
            </a:ln>
            <a:effectLst>
              <a:outerShdw blurRad="1016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79" name="任意多边形 78"/>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ysClr val="window" lastClr="FFFFFF">
                    <a:lumMod val="98000"/>
                  </a:sysClr>
                </a:gs>
                <a:gs pos="0">
                  <a:sysClr val="window" lastClr="FFFFFF">
                    <a:lumMod val="88000"/>
                  </a:sysClr>
                </a:gs>
              </a:gsLst>
              <a:lin ang="2700000" scaled="1"/>
            </a:gradFill>
            <a:ln w="12700" cap="flat" cmpd="sng" algn="ctr">
              <a:noFill/>
              <a:prstDash val="solid"/>
              <a:miter lim="800000"/>
            </a:ln>
            <a:effectLst>
              <a:softEdge rad="254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80" name="文本框 146"/>
            <p:cNvSpPr txBox="1"/>
            <p:nvPr/>
          </p:nvSpPr>
          <p:spPr>
            <a:xfrm>
              <a:off x="1009001" y="4323745"/>
              <a:ext cx="1793875" cy="33102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13" b="1" i="0" u="none" strike="noStrike" kern="0" cap="none" spc="0" normalizeH="0" baseline="0" noProof="0" dirty="0">
                  <a:ln>
                    <a:noFill/>
                  </a:ln>
                  <a:solidFill>
                    <a:srgbClr val="01ACBE"/>
                  </a:solidFill>
                  <a:effectLst/>
                  <a:uLnTx/>
                  <a:uFillTx/>
                  <a:latin typeface="宋体"/>
                </a:rPr>
                <a:t>输入待用名</a:t>
              </a:r>
            </a:p>
          </p:txBody>
        </p:sp>
      </p:grpSp>
      <p:grpSp>
        <p:nvGrpSpPr>
          <p:cNvPr id="81" name="组合 80"/>
          <p:cNvGrpSpPr/>
          <p:nvPr/>
        </p:nvGrpSpPr>
        <p:grpSpPr>
          <a:xfrm>
            <a:off x="4861087" y="4132358"/>
            <a:ext cx="1447988" cy="478780"/>
            <a:chOff x="940739" y="4267247"/>
            <a:chExt cx="1930400" cy="638521"/>
          </a:xfrm>
        </p:grpSpPr>
        <p:sp>
          <p:nvSpPr>
            <p:cNvPr id="82" name="任意多边形 81"/>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ysClr val="window" lastClr="FFFFFF"/>
                </a:gs>
                <a:gs pos="100000">
                  <a:sysClr val="window" lastClr="FFFFFF">
                    <a:lumMod val="80000"/>
                  </a:sysClr>
                </a:gs>
              </a:gsLst>
              <a:lin ang="2700000" scaled="1"/>
            </a:gradFill>
            <a:ln w="12700" cap="flat" cmpd="sng" algn="ctr">
              <a:noFill/>
              <a:prstDash val="solid"/>
              <a:miter lim="800000"/>
            </a:ln>
            <a:effectLst>
              <a:outerShdw blurRad="1016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83" name="任意多边形 82"/>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ysClr val="window" lastClr="FFFFFF">
                    <a:lumMod val="98000"/>
                  </a:sysClr>
                </a:gs>
                <a:gs pos="0">
                  <a:sysClr val="window" lastClr="FFFFFF">
                    <a:lumMod val="88000"/>
                  </a:sysClr>
                </a:gs>
              </a:gsLst>
              <a:lin ang="2700000" scaled="1"/>
            </a:gradFill>
            <a:ln w="12700" cap="flat" cmpd="sng" algn="ctr">
              <a:noFill/>
              <a:prstDash val="solid"/>
              <a:miter lim="800000"/>
            </a:ln>
            <a:effectLst>
              <a:softEdge rad="254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84" name="文本框 146"/>
            <p:cNvSpPr txBox="1"/>
            <p:nvPr/>
          </p:nvSpPr>
          <p:spPr>
            <a:xfrm>
              <a:off x="1009001" y="4323745"/>
              <a:ext cx="1793875" cy="33102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13" b="1" i="0" u="none" strike="noStrike" kern="0" cap="none" spc="0" normalizeH="0" baseline="0" noProof="0" dirty="0">
                  <a:ln>
                    <a:noFill/>
                  </a:ln>
                  <a:solidFill>
                    <a:srgbClr val="FF7171"/>
                  </a:solidFill>
                  <a:effectLst/>
                  <a:uLnTx/>
                  <a:uFillTx/>
                  <a:latin typeface="宋体"/>
                </a:rPr>
                <a:t>输入待用名</a:t>
              </a:r>
            </a:p>
          </p:txBody>
        </p:sp>
      </p:grpSp>
      <p:grpSp>
        <p:nvGrpSpPr>
          <p:cNvPr id="85" name="组合 84"/>
          <p:cNvGrpSpPr/>
          <p:nvPr/>
        </p:nvGrpSpPr>
        <p:grpSpPr>
          <a:xfrm>
            <a:off x="6957991" y="4132358"/>
            <a:ext cx="1447988" cy="478780"/>
            <a:chOff x="940739" y="4267247"/>
            <a:chExt cx="1930400" cy="638521"/>
          </a:xfrm>
        </p:grpSpPr>
        <p:sp>
          <p:nvSpPr>
            <p:cNvPr id="86" name="任意多边形 85"/>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ysClr val="window" lastClr="FFFFFF"/>
                </a:gs>
                <a:gs pos="100000">
                  <a:sysClr val="window" lastClr="FFFFFF">
                    <a:lumMod val="80000"/>
                  </a:sysClr>
                </a:gs>
              </a:gsLst>
              <a:lin ang="2700000" scaled="1"/>
            </a:gradFill>
            <a:ln w="12700" cap="flat" cmpd="sng" algn="ctr">
              <a:noFill/>
              <a:prstDash val="solid"/>
              <a:miter lim="800000"/>
            </a:ln>
            <a:effectLst>
              <a:outerShdw blurRad="1016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87" name="任意多边形 86"/>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ysClr val="window" lastClr="FFFFFF">
                    <a:lumMod val="98000"/>
                  </a:sysClr>
                </a:gs>
                <a:gs pos="0">
                  <a:sysClr val="window" lastClr="FFFFFF">
                    <a:lumMod val="88000"/>
                  </a:sysClr>
                </a:gs>
              </a:gsLst>
              <a:lin ang="2700000" scaled="1"/>
            </a:gradFill>
            <a:ln w="12700" cap="flat" cmpd="sng" algn="ctr">
              <a:noFill/>
              <a:prstDash val="solid"/>
              <a:miter lim="800000"/>
            </a:ln>
            <a:effectLst>
              <a:softEdge rad="254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88" name="文本框 146"/>
            <p:cNvSpPr txBox="1"/>
            <p:nvPr/>
          </p:nvSpPr>
          <p:spPr>
            <a:xfrm>
              <a:off x="1009001" y="4323745"/>
              <a:ext cx="1793875" cy="33102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13" b="1" i="0" u="none" strike="noStrike" kern="0" cap="none" spc="0" normalizeH="0" baseline="0" noProof="0" dirty="0">
                  <a:ln>
                    <a:noFill/>
                  </a:ln>
                  <a:solidFill>
                    <a:srgbClr val="7030A0"/>
                  </a:solidFill>
                  <a:effectLst/>
                  <a:uLnTx/>
                  <a:uFillTx/>
                  <a:latin typeface="宋体"/>
                </a:rPr>
                <a:t>输入待用名</a:t>
              </a:r>
            </a:p>
          </p:txBody>
        </p:sp>
      </p:grpSp>
      <p:sp>
        <p:nvSpPr>
          <p:cNvPr id="89" name="文本框 23"/>
          <p:cNvSpPr txBox="1"/>
          <p:nvPr/>
        </p:nvSpPr>
        <p:spPr>
          <a:xfrm>
            <a:off x="2815387" y="4776710"/>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90" name="文本框 23"/>
          <p:cNvSpPr txBox="1"/>
          <p:nvPr/>
        </p:nvSpPr>
        <p:spPr>
          <a:xfrm>
            <a:off x="4916180" y="4776710"/>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91" name="文本框 23"/>
          <p:cNvSpPr txBox="1"/>
          <p:nvPr/>
        </p:nvSpPr>
        <p:spPr>
          <a:xfrm>
            <a:off x="7031627" y="4776710"/>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Tree>
    <p:extLst>
      <p:ext uri="{BB962C8B-B14F-4D97-AF65-F5344CB8AC3E}">
        <p14:creationId xmlns:p14="http://schemas.microsoft.com/office/powerpoint/2010/main" val="3491342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par>
                          <p:cTn id="8" fill="hold">
                            <p:stCondLst>
                              <p:cond delay="900"/>
                            </p:stCondLst>
                            <p:childTnLst>
                              <p:par>
                                <p:cTn id="9" presetID="53" presetClass="entr" presetSubtype="16" fill="hold" nodeType="after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p:cTn id="11" dur="100" fill="hold"/>
                                        <p:tgtEl>
                                          <p:spTgt spid="48"/>
                                        </p:tgtEl>
                                        <p:attrNameLst>
                                          <p:attrName>ppt_w</p:attrName>
                                        </p:attrNameLst>
                                      </p:cBhvr>
                                      <p:tavLst>
                                        <p:tav tm="0">
                                          <p:val>
                                            <p:fltVal val="0"/>
                                          </p:val>
                                        </p:tav>
                                        <p:tav tm="100000">
                                          <p:val>
                                            <p:strVal val="#ppt_w"/>
                                          </p:val>
                                        </p:tav>
                                      </p:tavLst>
                                    </p:anim>
                                    <p:anim calcmode="lin" valueType="num">
                                      <p:cBhvr>
                                        <p:cTn id="12" dur="100" fill="hold"/>
                                        <p:tgtEl>
                                          <p:spTgt spid="48"/>
                                        </p:tgtEl>
                                        <p:attrNameLst>
                                          <p:attrName>ppt_h</p:attrName>
                                        </p:attrNameLst>
                                      </p:cBhvr>
                                      <p:tavLst>
                                        <p:tav tm="0">
                                          <p:val>
                                            <p:fltVal val="0"/>
                                          </p:val>
                                        </p:tav>
                                        <p:tav tm="100000">
                                          <p:val>
                                            <p:strVal val="#ppt_h"/>
                                          </p:val>
                                        </p:tav>
                                      </p:tavLst>
                                    </p:anim>
                                    <p:animEffect transition="in" filter="fade">
                                      <p:cBhvr>
                                        <p:cTn id="13" dur="100"/>
                                        <p:tgtEl>
                                          <p:spTgt spid="48"/>
                                        </p:tgtEl>
                                      </p:cBhvr>
                                    </p:animEffect>
                                  </p:childTnLst>
                                </p:cTn>
                              </p:par>
                              <p:par>
                                <p:cTn id="14" presetID="6" presetClass="emph" presetSubtype="0" fill="hold" nodeType="withEffect">
                                  <p:stCondLst>
                                    <p:cond delay="100"/>
                                  </p:stCondLst>
                                  <p:childTnLst>
                                    <p:animScale>
                                      <p:cBhvr>
                                        <p:cTn id="15" dur="100" fill="hold"/>
                                        <p:tgtEl>
                                          <p:spTgt spid="48"/>
                                        </p:tgtEl>
                                      </p:cBhvr>
                                      <p:by x="110000" y="110000"/>
                                    </p:animScale>
                                  </p:childTnLst>
                                </p:cTn>
                              </p:par>
                              <p:par>
                                <p:cTn id="16" presetID="6" presetClass="emph" presetSubtype="0" fill="hold" nodeType="withEffect">
                                  <p:stCondLst>
                                    <p:cond delay="200"/>
                                  </p:stCondLst>
                                  <p:childTnLst>
                                    <p:animScale>
                                      <p:cBhvr>
                                        <p:cTn id="17" dur="200" fill="hold"/>
                                        <p:tgtEl>
                                          <p:spTgt spid="48"/>
                                        </p:tgtEl>
                                      </p:cBhvr>
                                      <p:by x="90000" y="90000"/>
                                    </p:animScale>
                                  </p:childTnLst>
                                </p:cTn>
                              </p:par>
                              <p:par>
                                <p:cTn id="18" presetID="6" presetClass="emph" presetSubtype="0" fill="hold" nodeType="withEffect">
                                  <p:stCondLst>
                                    <p:cond delay="400"/>
                                  </p:stCondLst>
                                  <p:childTnLst>
                                    <p:animScale>
                                      <p:cBhvr>
                                        <p:cTn id="19" dur="100" fill="hold"/>
                                        <p:tgtEl>
                                          <p:spTgt spid="48"/>
                                        </p:tgtEl>
                                      </p:cBhvr>
                                      <p:by x="105000" y="105000"/>
                                    </p:animScale>
                                  </p:childTnLst>
                                </p:cTn>
                              </p:par>
                              <p:par>
                                <p:cTn id="20" presetID="6" presetClass="emph" presetSubtype="0" fill="hold" nodeType="withEffect">
                                  <p:stCondLst>
                                    <p:cond delay="500"/>
                                  </p:stCondLst>
                                  <p:childTnLst>
                                    <p:animScale>
                                      <p:cBhvr>
                                        <p:cTn id="21" dur="200" fill="hold"/>
                                        <p:tgtEl>
                                          <p:spTgt spid="48"/>
                                        </p:tgtEl>
                                      </p:cBhvr>
                                      <p:by x="95000" y="95000"/>
                                    </p:animScale>
                                  </p:childTnLst>
                                </p:cTn>
                              </p:par>
                            </p:childTnLst>
                          </p:cTn>
                        </p:par>
                        <p:par>
                          <p:cTn id="22" fill="hold">
                            <p:stCondLst>
                              <p:cond delay="1600"/>
                            </p:stCondLst>
                            <p:childTnLst>
                              <p:par>
                                <p:cTn id="23" presetID="53" presetClass="entr" presetSubtype="16" fill="hold" nodeType="afterEffect">
                                  <p:stCondLst>
                                    <p:cond delay="0"/>
                                  </p:stCondLst>
                                  <p:childTnLst>
                                    <p:set>
                                      <p:cBhvr>
                                        <p:cTn id="24" dur="1" fill="hold">
                                          <p:stCondLst>
                                            <p:cond delay="0"/>
                                          </p:stCondLst>
                                        </p:cTn>
                                        <p:tgtEl>
                                          <p:spTgt spid="54"/>
                                        </p:tgtEl>
                                        <p:attrNameLst>
                                          <p:attrName>style.visibility</p:attrName>
                                        </p:attrNameLst>
                                      </p:cBhvr>
                                      <p:to>
                                        <p:strVal val="visible"/>
                                      </p:to>
                                    </p:set>
                                    <p:anim calcmode="lin" valueType="num">
                                      <p:cBhvr>
                                        <p:cTn id="25" dur="100" fill="hold"/>
                                        <p:tgtEl>
                                          <p:spTgt spid="54"/>
                                        </p:tgtEl>
                                        <p:attrNameLst>
                                          <p:attrName>ppt_w</p:attrName>
                                        </p:attrNameLst>
                                      </p:cBhvr>
                                      <p:tavLst>
                                        <p:tav tm="0">
                                          <p:val>
                                            <p:fltVal val="0"/>
                                          </p:val>
                                        </p:tav>
                                        <p:tav tm="100000">
                                          <p:val>
                                            <p:strVal val="#ppt_w"/>
                                          </p:val>
                                        </p:tav>
                                      </p:tavLst>
                                    </p:anim>
                                    <p:anim calcmode="lin" valueType="num">
                                      <p:cBhvr>
                                        <p:cTn id="26" dur="100" fill="hold"/>
                                        <p:tgtEl>
                                          <p:spTgt spid="54"/>
                                        </p:tgtEl>
                                        <p:attrNameLst>
                                          <p:attrName>ppt_h</p:attrName>
                                        </p:attrNameLst>
                                      </p:cBhvr>
                                      <p:tavLst>
                                        <p:tav tm="0">
                                          <p:val>
                                            <p:fltVal val="0"/>
                                          </p:val>
                                        </p:tav>
                                        <p:tav tm="100000">
                                          <p:val>
                                            <p:strVal val="#ppt_h"/>
                                          </p:val>
                                        </p:tav>
                                      </p:tavLst>
                                    </p:anim>
                                    <p:animEffect transition="in" filter="fade">
                                      <p:cBhvr>
                                        <p:cTn id="27" dur="100"/>
                                        <p:tgtEl>
                                          <p:spTgt spid="54"/>
                                        </p:tgtEl>
                                      </p:cBhvr>
                                    </p:animEffect>
                                  </p:childTnLst>
                                </p:cTn>
                              </p:par>
                              <p:par>
                                <p:cTn id="28" presetID="6" presetClass="emph" presetSubtype="0" fill="hold" nodeType="withEffect">
                                  <p:stCondLst>
                                    <p:cond delay="100"/>
                                  </p:stCondLst>
                                  <p:childTnLst>
                                    <p:animScale>
                                      <p:cBhvr>
                                        <p:cTn id="29" dur="100" fill="hold"/>
                                        <p:tgtEl>
                                          <p:spTgt spid="54"/>
                                        </p:tgtEl>
                                      </p:cBhvr>
                                      <p:by x="110000" y="110000"/>
                                    </p:animScale>
                                  </p:childTnLst>
                                </p:cTn>
                              </p:par>
                              <p:par>
                                <p:cTn id="30" presetID="6" presetClass="emph" presetSubtype="0" fill="hold" nodeType="withEffect">
                                  <p:stCondLst>
                                    <p:cond delay="200"/>
                                  </p:stCondLst>
                                  <p:childTnLst>
                                    <p:animScale>
                                      <p:cBhvr>
                                        <p:cTn id="31" dur="200" fill="hold"/>
                                        <p:tgtEl>
                                          <p:spTgt spid="54"/>
                                        </p:tgtEl>
                                      </p:cBhvr>
                                      <p:by x="90000" y="90000"/>
                                    </p:animScale>
                                  </p:childTnLst>
                                </p:cTn>
                              </p:par>
                              <p:par>
                                <p:cTn id="32" presetID="6" presetClass="emph" presetSubtype="0" fill="hold" nodeType="withEffect">
                                  <p:stCondLst>
                                    <p:cond delay="400"/>
                                  </p:stCondLst>
                                  <p:childTnLst>
                                    <p:animScale>
                                      <p:cBhvr>
                                        <p:cTn id="33" dur="100" fill="hold"/>
                                        <p:tgtEl>
                                          <p:spTgt spid="54"/>
                                        </p:tgtEl>
                                      </p:cBhvr>
                                      <p:by x="105000" y="105000"/>
                                    </p:animScale>
                                  </p:childTnLst>
                                </p:cTn>
                              </p:par>
                              <p:par>
                                <p:cTn id="34" presetID="6" presetClass="emph" presetSubtype="0" fill="hold" nodeType="withEffect">
                                  <p:stCondLst>
                                    <p:cond delay="500"/>
                                  </p:stCondLst>
                                  <p:childTnLst>
                                    <p:animScale>
                                      <p:cBhvr>
                                        <p:cTn id="35" dur="200" fill="hold"/>
                                        <p:tgtEl>
                                          <p:spTgt spid="54"/>
                                        </p:tgtEl>
                                      </p:cBhvr>
                                      <p:by x="95000" y="95000"/>
                                    </p:animScale>
                                  </p:childTnLst>
                                </p:cTn>
                              </p:par>
                            </p:childTnLst>
                          </p:cTn>
                        </p:par>
                        <p:par>
                          <p:cTn id="36" fill="hold">
                            <p:stCondLst>
                              <p:cond delay="2300"/>
                            </p:stCondLst>
                            <p:childTnLst>
                              <p:par>
                                <p:cTn id="37" presetID="53" presetClass="entr" presetSubtype="16" fill="hold" nodeType="afterEffect">
                                  <p:stCondLst>
                                    <p:cond delay="0"/>
                                  </p:stCondLst>
                                  <p:childTnLst>
                                    <p:set>
                                      <p:cBhvr>
                                        <p:cTn id="38" dur="1" fill="hold">
                                          <p:stCondLst>
                                            <p:cond delay="0"/>
                                          </p:stCondLst>
                                        </p:cTn>
                                        <p:tgtEl>
                                          <p:spTgt spid="60"/>
                                        </p:tgtEl>
                                        <p:attrNameLst>
                                          <p:attrName>style.visibility</p:attrName>
                                        </p:attrNameLst>
                                      </p:cBhvr>
                                      <p:to>
                                        <p:strVal val="visible"/>
                                      </p:to>
                                    </p:set>
                                    <p:anim calcmode="lin" valueType="num">
                                      <p:cBhvr>
                                        <p:cTn id="39" dur="100" fill="hold"/>
                                        <p:tgtEl>
                                          <p:spTgt spid="60"/>
                                        </p:tgtEl>
                                        <p:attrNameLst>
                                          <p:attrName>ppt_w</p:attrName>
                                        </p:attrNameLst>
                                      </p:cBhvr>
                                      <p:tavLst>
                                        <p:tav tm="0">
                                          <p:val>
                                            <p:fltVal val="0"/>
                                          </p:val>
                                        </p:tav>
                                        <p:tav tm="100000">
                                          <p:val>
                                            <p:strVal val="#ppt_w"/>
                                          </p:val>
                                        </p:tav>
                                      </p:tavLst>
                                    </p:anim>
                                    <p:anim calcmode="lin" valueType="num">
                                      <p:cBhvr>
                                        <p:cTn id="40" dur="100" fill="hold"/>
                                        <p:tgtEl>
                                          <p:spTgt spid="60"/>
                                        </p:tgtEl>
                                        <p:attrNameLst>
                                          <p:attrName>ppt_h</p:attrName>
                                        </p:attrNameLst>
                                      </p:cBhvr>
                                      <p:tavLst>
                                        <p:tav tm="0">
                                          <p:val>
                                            <p:fltVal val="0"/>
                                          </p:val>
                                        </p:tav>
                                        <p:tav tm="100000">
                                          <p:val>
                                            <p:strVal val="#ppt_h"/>
                                          </p:val>
                                        </p:tav>
                                      </p:tavLst>
                                    </p:anim>
                                    <p:animEffect transition="in" filter="fade">
                                      <p:cBhvr>
                                        <p:cTn id="41" dur="100"/>
                                        <p:tgtEl>
                                          <p:spTgt spid="60"/>
                                        </p:tgtEl>
                                      </p:cBhvr>
                                    </p:animEffect>
                                  </p:childTnLst>
                                </p:cTn>
                              </p:par>
                              <p:par>
                                <p:cTn id="42" presetID="6" presetClass="emph" presetSubtype="0" fill="hold" nodeType="withEffect">
                                  <p:stCondLst>
                                    <p:cond delay="100"/>
                                  </p:stCondLst>
                                  <p:childTnLst>
                                    <p:animScale>
                                      <p:cBhvr>
                                        <p:cTn id="43" dur="100" fill="hold"/>
                                        <p:tgtEl>
                                          <p:spTgt spid="60"/>
                                        </p:tgtEl>
                                      </p:cBhvr>
                                      <p:by x="110000" y="110000"/>
                                    </p:animScale>
                                  </p:childTnLst>
                                </p:cTn>
                              </p:par>
                              <p:par>
                                <p:cTn id="44" presetID="6" presetClass="emph" presetSubtype="0" fill="hold" nodeType="withEffect">
                                  <p:stCondLst>
                                    <p:cond delay="200"/>
                                  </p:stCondLst>
                                  <p:childTnLst>
                                    <p:animScale>
                                      <p:cBhvr>
                                        <p:cTn id="45" dur="200" fill="hold"/>
                                        <p:tgtEl>
                                          <p:spTgt spid="60"/>
                                        </p:tgtEl>
                                      </p:cBhvr>
                                      <p:by x="90000" y="90000"/>
                                    </p:animScale>
                                  </p:childTnLst>
                                </p:cTn>
                              </p:par>
                              <p:par>
                                <p:cTn id="46" presetID="6" presetClass="emph" presetSubtype="0" fill="hold" nodeType="withEffect">
                                  <p:stCondLst>
                                    <p:cond delay="400"/>
                                  </p:stCondLst>
                                  <p:childTnLst>
                                    <p:animScale>
                                      <p:cBhvr>
                                        <p:cTn id="47" dur="100" fill="hold"/>
                                        <p:tgtEl>
                                          <p:spTgt spid="60"/>
                                        </p:tgtEl>
                                      </p:cBhvr>
                                      <p:by x="105000" y="105000"/>
                                    </p:animScale>
                                  </p:childTnLst>
                                </p:cTn>
                              </p:par>
                              <p:par>
                                <p:cTn id="48" presetID="6" presetClass="emph" presetSubtype="0" fill="hold" nodeType="withEffect">
                                  <p:stCondLst>
                                    <p:cond delay="500"/>
                                  </p:stCondLst>
                                  <p:childTnLst>
                                    <p:animScale>
                                      <p:cBhvr>
                                        <p:cTn id="49" dur="200" fill="hold"/>
                                        <p:tgtEl>
                                          <p:spTgt spid="60"/>
                                        </p:tgtEl>
                                      </p:cBhvr>
                                      <p:by x="95000" y="95000"/>
                                    </p:animScale>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66"/>
                                        </p:tgtEl>
                                        <p:attrNameLst>
                                          <p:attrName>style.visibility</p:attrName>
                                        </p:attrNameLst>
                                      </p:cBhvr>
                                      <p:to>
                                        <p:strVal val="visible"/>
                                      </p:to>
                                    </p:set>
                                    <p:anim calcmode="lin" valueType="num">
                                      <p:cBhvr>
                                        <p:cTn id="53" dur="100" fill="hold"/>
                                        <p:tgtEl>
                                          <p:spTgt spid="66"/>
                                        </p:tgtEl>
                                        <p:attrNameLst>
                                          <p:attrName>ppt_w</p:attrName>
                                        </p:attrNameLst>
                                      </p:cBhvr>
                                      <p:tavLst>
                                        <p:tav tm="0">
                                          <p:val>
                                            <p:fltVal val="0"/>
                                          </p:val>
                                        </p:tav>
                                        <p:tav tm="100000">
                                          <p:val>
                                            <p:strVal val="#ppt_w"/>
                                          </p:val>
                                        </p:tav>
                                      </p:tavLst>
                                    </p:anim>
                                    <p:anim calcmode="lin" valueType="num">
                                      <p:cBhvr>
                                        <p:cTn id="54" dur="100" fill="hold"/>
                                        <p:tgtEl>
                                          <p:spTgt spid="66"/>
                                        </p:tgtEl>
                                        <p:attrNameLst>
                                          <p:attrName>ppt_h</p:attrName>
                                        </p:attrNameLst>
                                      </p:cBhvr>
                                      <p:tavLst>
                                        <p:tav tm="0">
                                          <p:val>
                                            <p:fltVal val="0"/>
                                          </p:val>
                                        </p:tav>
                                        <p:tav tm="100000">
                                          <p:val>
                                            <p:strVal val="#ppt_h"/>
                                          </p:val>
                                        </p:tav>
                                      </p:tavLst>
                                    </p:anim>
                                    <p:animEffect transition="in" filter="fade">
                                      <p:cBhvr>
                                        <p:cTn id="55" dur="100"/>
                                        <p:tgtEl>
                                          <p:spTgt spid="66"/>
                                        </p:tgtEl>
                                      </p:cBhvr>
                                    </p:animEffect>
                                  </p:childTnLst>
                                </p:cTn>
                              </p:par>
                              <p:par>
                                <p:cTn id="56" presetID="6" presetClass="emph" presetSubtype="0" fill="hold" nodeType="withEffect">
                                  <p:stCondLst>
                                    <p:cond delay="100"/>
                                  </p:stCondLst>
                                  <p:childTnLst>
                                    <p:animScale>
                                      <p:cBhvr>
                                        <p:cTn id="57" dur="100" fill="hold"/>
                                        <p:tgtEl>
                                          <p:spTgt spid="66"/>
                                        </p:tgtEl>
                                      </p:cBhvr>
                                      <p:by x="110000" y="110000"/>
                                    </p:animScale>
                                  </p:childTnLst>
                                </p:cTn>
                              </p:par>
                              <p:par>
                                <p:cTn id="58" presetID="6" presetClass="emph" presetSubtype="0" fill="hold" nodeType="withEffect">
                                  <p:stCondLst>
                                    <p:cond delay="200"/>
                                  </p:stCondLst>
                                  <p:childTnLst>
                                    <p:animScale>
                                      <p:cBhvr>
                                        <p:cTn id="59" dur="200" fill="hold"/>
                                        <p:tgtEl>
                                          <p:spTgt spid="66"/>
                                        </p:tgtEl>
                                      </p:cBhvr>
                                      <p:by x="90000" y="90000"/>
                                    </p:animScale>
                                  </p:childTnLst>
                                </p:cTn>
                              </p:par>
                              <p:par>
                                <p:cTn id="60" presetID="6" presetClass="emph" presetSubtype="0" fill="hold" nodeType="withEffect">
                                  <p:stCondLst>
                                    <p:cond delay="400"/>
                                  </p:stCondLst>
                                  <p:childTnLst>
                                    <p:animScale>
                                      <p:cBhvr>
                                        <p:cTn id="61" dur="100" fill="hold"/>
                                        <p:tgtEl>
                                          <p:spTgt spid="66"/>
                                        </p:tgtEl>
                                      </p:cBhvr>
                                      <p:by x="105000" y="105000"/>
                                    </p:animScale>
                                  </p:childTnLst>
                                </p:cTn>
                              </p:par>
                              <p:par>
                                <p:cTn id="62" presetID="6" presetClass="emph" presetSubtype="0" fill="hold" nodeType="withEffect">
                                  <p:stCondLst>
                                    <p:cond delay="500"/>
                                  </p:stCondLst>
                                  <p:childTnLst>
                                    <p:animScale>
                                      <p:cBhvr>
                                        <p:cTn id="63" dur="200" fill="hold"/>
                                        <p:tgtEl>
                                          <p:spTgt spid="66"/>
                                        </p:tgtEl>
                                      </p:cBhvr>
                                      <p:by x="95000" y="95000"/>
                                    </p:animScale>
                                  </p:childTnLst>
                                </p:cTn>
                              </p:par>
                            </p:childTnLst>
                          </p:cTn>
                        </p:par>
                        <p:par>
                          <p:cTn id="64" fill="hold">
                            <p:stCondLst>
                              <p:cond delay="3700"/>
                            </p:stCondLst>
                            <p:childTnLst>
                              <p:par>
                                <p:cTn id="65" presetID="42" presetClass="entr" presetSubtype="0" fill="hold" nodeType="afterEffect">
                                  <p:stCondLst>
                                    <p:cond delay="0"/>
                                  </p:stCondLst>
                                  <p:childTnLst>
                                    <p:set>
                                      <p:cBhvr>
                                        <p:cTn id="66" dur="1" fill="hold">
                                          <p:stCondLst>
                                            <p:cond delay="0"/>
                                          </p:stCondLst>
                                        </p:cTn>
                                        <p:tgtEl>
                                          <p:spTgt spid="73"/>
                                        </p:tgtEl>
                                        <p:attrNameLst>
                                          <p:attrName>style.visibility</p:attrName>
                                        </p:attrNameLst>
                                      </p:cBhvr>
                                      <p:to>
                                        <p:strVal val="visible"/>
                                      </p:to>
                                    </p:set>
                                    <p:animEffect transition="in" filter="fade">
                                      <p:cBhvr>
                                        <p:cTn id="67" dur="500"/>
                                        <p:tgtEl>
                                          <p:spTgt spid="73"/>
                                        </p:tgtEl>
                                      </p:cBhvr>
                                    </p:animEffect>
                                    <p:anim calcmode="lin" valueType="num">
                                      <p:cBhvr>
                                        <p:cTn id="68" dur="500" fill="hold"/>
                                        <p:tgtEl>
                                          <p:spTgt spid="73"/>
                                        </p:tgtEl>
                                        <p:attrNameLst>
                                          <p:attrName>ppt_x</p:attrName>
                                        </p:attrNameLst>
                                      </p:cBhvr>
                                      <p:tavLst>
                                        <p:tav tm="0">
                                          <p:val>
                                            <p:strVal val="#ppt_x"/>
                                          </p:val>
                                        </p:tav>
                                        <p:tav tm="100000">
                                          <p:val>
                                            <p:strVal val="#ppt_x"/>
                                          </p:val>
                                        </p:tav>
                                      </p:tavLst>
                                    </p:anim>
                                    <p:anim calcmode="lin" valueType="num">
                                      <p:cBhvr>
                                        <p:cTn id="69" dur="500" fill="hold"/>
                                        <p:tgtEl>
                                          <p:spTgt spid="73"/>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77"/>
                                        </p:tgtEl>
                                        <p:attrNameLst>
                                          <p:attrName>style.visibility</p:attrName>
                                        </p:attrNameLst>
                                      </p:cBhvr>
                                      <p:to>
                                        <p:strVal val="visible"/>
                                      </p:to>
                                    </p:set>
                                    <p:animEffect transition="in" filter="fade">
                                      <p:cBhvr>
                                        <p:cTn id="72" dur="500"/>
                                        <p:tgtEl>
                                          <p:spTgt spid="77"/>
                                        </p:tgtEl>
                                      </p:cBhvr>
                                    </p:animEffect>
                                    <p:anim calcmode="lin" valueType="num">
                                      <p:cBhvr>
                                        <p:cTn id="73" dur="500" fill="hold"/>
                                        <p:tgtEl>
                                          <p:spTgt spid="77"/>
                                        </p:tgtEl>
                                        <p:attrNameLst>
                                          <p:attrName>ppt_x</p:attrName>
                                        </p:attrNameLst>
                                      </p:cBhvr>
                                      <p:tavLst>
                                        <p:tav tm="0">
                                          <p:val>
                                            <p:strVal val="#ppt_x"/>
                                          </p:val>
                                        </p:tav>
                                        <p:tav tm="100000">
                                          <p:val>
                                            <p:strVal val="#ppt_x"/>
                                          </p:val>
                                        </p:tav>
                                      </p:tavLst>
                                    </p:anim>
                                    <p:anim calcmode="lin" valueType="num">
                                      <p:cBhvr>
                                        <p:cTn id="74" dur="500" fill="hold"/>
                                        <p:tgtEl>
                                          <p:spTgt spid="77"/>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81"/>
                                        </p:tgtEl>
                                        <p:attrNameLst>
                                          <p:attrName>style.visibility</p:attrName>
                                        </p:attrNameLst>
                                      </p:cBhvr>
                                      <p:to>
                                        <p:strVal val="visible"/>
                                      </p:to>
                                    </p:set>
                                    <p:animEffect transition="in" filter="fade">
                                      <p:cBhvr>
                                        <p:cTn id="77" dur="500"/>
                                        <p:tgtEl>
                                          <p:spTgt spid="81"/>
                                        </p:tgtEl>
                                      </p:cBhvr>
                                    </p:animEffect>
                                    <p:anim calcmode="lin" valueType="num">
                                      <p:cBhvr>
                                        <p:cTn id="78" dur="500" fill="hold"/>
                                        <p:tgtEl>
                                          <p:spTgt spid="81"/>
                                        </p:tgtEl>
                                        <p:attrNameLst>
                                          <p:attrName>ppt_x</p:attrName>
                                        </p:attrNameLst>
                                      </p:cBhvr>
                                      <p:tavLst>
                                        <p:tav tm="0">
                                          <p:val>
                                            <p:strVal val="#ppt_x"/>
                                          </p:val>
                                        </p:tav>
                                        <p:tav tm="100000">
                                          <p:val>
                                            <p:strVal val="#ppt_x"/>
                                          </p:val>
                                        </p:tav>
                                      </p:tavLst>
                                    </p:anim>
                                    <p:anim calcmode="lin" valueType="num">
                                      <p:cBhvr>
                                        <p:cTn id="79" dur="500" fill="hold"/>
                                        <p:tgtEl>
                                          <p:spTgt spid="81"/>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85"/>
                                        </p:tgtEl>
                                        <p:attrNameLst>
                                          <p:attrName>style.visibility</p:attrName>
                                        </p:attrNameLst>
                                      </p:cBhvr>
                                      <p:to>
                                        <p:strVal val="visible"/>
                                      </p:to>
                                    </p:set>
                                    <p:animEffect transition="in" filter="fade">
                                      <p:cBhvr>
                                        <p:cTn id="82" dur="500"/>
                                        <p:tgtEl>
                                          <p:spTgt spid="85"/>
                                        </p:tgtEl>
                                      </p:cBhvr>
                                    </p:animEffect>
                                    <p:anim calcmode="lin" valueType="num">
                                      <p:cBhvr>
                                        <p:cTn id="83" dur="500" fill="hold"/>
                                        <p:tgtEl>
                                          <p:spTgt spid="85"/>
                                        </p:tgtEl>
                                        <p:attrNameLst>
                                          <p:attrName>ppt_x</p:attrName>
                                        </p:attrNameLst>
                                      </p:cBhvr>
                                      <p:tavLst>
                                        <p:tav tm="0">
                                          <p:val>
                                            <p:strVal val="#ppt_x"/>
                                          </p:val>
                                        </p:tav>
                                        <p:tav tm="100000">
                                          <p:val>
                                            <p:strVal val="#ppt_x"/>
                                          </p:val>
                                        </p:tav>
                                      </p:tavLst>
                                    </p:anim>
                                    <p:anim calcmode="lin" valueType="num">
                                      <p:cBhvr>
                                        <p:cTn id="84" dur="500" fill="hold"/>
                                        <p:tgtEl>
                                          <p:spTgt spid="85"/>
                                        </p:tgtEl>
                                        <p:attrNameLst>
                                          <p:attrName>ppt_y</p:attrName>
                                        </p:attrNameLst>
                                      </p:cBhvr>
                                      <p:tavLst>
                                        <p:tav tm="0">
                                          <p:val>
                                            <p:strVal val="#ppt_y+.1"/>
                                          </p:val>
                                        </p:tav>
                                        <p:tav tm="100000">
                                          <p:val>
                                            <p:strVal val="#ppt_y"/>
                                          </p:val>
                                        </p:tav>
                                      </p:tavLst>
                                    </p:anim>
                                  </p:childTnLst>
                                </p:cTn>
                              </p:par>
                            </p:childTnLst>
                          </p:cTn>
                        </p:par>
                        <p:par>
                          <p:cTn id="85" fill="hold">
                            <p:stCondLst>
                              <p:cond delay="4200"/>
                            </p:stCondLst>
                            <p:childTnLst>
                              <p:par>
                                <p:cTn id="86" presetID="22" presetClass="entr" presetSubtype="1" fill="hold" grpId="0" nodeType="afterEffect">
                                  <p:stCondLst>
                                    <p:cond delay="0"/>
                                  </p:stCondLst>
                                  <p:childTnLst>
                                    <p:set>
                                      <p:cBhvr>
                                        <p:cTn id="87" dur="1" fill="hold">
                                          <p:stCondLst>
                                            <p:cond delay="0"/>
                                          </p:stCondLst>
                                        </p:cTn>
                                        <p:tgtEl>
                                          <p:spTgt spid="72"/>
                                        </p:tgtEl>
                                        <p:attrNameLst>
                                          <p:attrName>style.visibility</p:attrName>
                                        </p:attrNameLst>
                                      </p:cBhvr>
                                      <p:to>
                                        <p:strVal val="visible"/>
                                      </p:to>
                                    </p:set>
                                    <p:animEffect transition="in" filter="wipe(up)">
                                      <p:cBhvr>
                                        <p:cTn id="88" dur="500"/>
                                        <p:tgtEl>
                                          <p:spTgt spid="72"/>
                                        </p:tgtEl>
                                      </p:cBhvr>
                                    </p:animEffect>
                                  </p:childTnLst>
                                </p:cTn>
                              </p:par>
                              <p:par>
                                <p:cTn id="89" presetID="22" presetClass="entr" presetSubtype="1" fill="hold" grpId="0" nodeType="withEffect">
                                  <p:stCondLst>
                                    <p:cond delay="0"/>
                                  </p:stCondLst>
                                  <p:childTnLst>
                                    <p:set>
                                      <p:cBhvr>
                                        <p:cTn id="90" dur="1" fill="hold">
                                          <p:stCondLst>
                                            <p:cond delay="0"/>
                                          </p:stCondLst>
                                        </p:cTn>
                                        <p:tgtEl>
                                          <p:spTgt spid="89"/>
                                        </p:tgtEl>
                                        <p:attrNameLst>
                                          <p:attrName>style.visibility</p:attrName>
                                        </p:attrNameLst>
                                      </p:cBhvr>
                                      <p:to>
                                        <p:strVal val="visible"/>
                                      </p:to>
                                    </p:set>
                                    <p:animEffect transition="in" filter="wipe(up)">
                                      <p:cBhvr>
                                        <p:cTn id="91" dur="500"/>
                                        <p:tgtEl>
                                          <p:spTgt spid="89"/>
                                        </p:tgtEl>
                                      </p:cBhvr>
                                    </p:animEffect>
                                  </p:childTnLst>
                                </p:cTn>
                              </p:par>
                              <p:par>
                                <p:cTn id="92" presetID="22" presetClass="entr" presetSubtype="1" fill="hold" grpId="0" nodeType="withEffect">
                                  <p:stCondLst>
                                    <p:cond delay="0"/>
                                  </p:stCondLst>
                                  <p:childTnLst>
                                    <p:set>
                                      <p:cBhvr>
                                        <p:cTn id="93" dur="1" fill="hold">
                                          <p:stCondLst>
                                            <p:cond delay="0"/>
                                          </p:stCondLst>
                                        </p:cTn>
                                        <p:tgtEl>
                                          <p:spTgt spid="90"/>
                                        </p:tgtEl>
                                        <p:attrNameLst>
                                          <p:attrName>style.visibility</p:attrName>
                                        </p:attrNameLst>
                                      </p:cBhvr>
                                      <p:to>
                                        <p:strVal val="visible"/>
                                      </p:to>
                                    </p:set>
                                    <p:animEffect transition="in" filter="wipe(up)">
                                      <p:cBhvr>
                                        <p:cTn id="94" dur="500"/>
                                        <p:tgtEl>
                                          <p:spTgt spid="90"/>
                                        </p:tgtEl>
                                      </p:cBhvr>
                                    </p:animEffect>
                                  </p:childTnLst>
                                </p:cTn>
                              </p:par>
                              <p:par>
                                <p:cTn id="95" presetID="22" presetClass="entr" presetSubtype="1" fill="hold" grpId="0" nodeType="withEffect">
                                  <p:stCondLst>
                                    <p:cond delay="0"/>
                                  </p:stCondLst>
                                  <p:childTnLst>
                                    <p:set>
                                      <p:cBhvr>
                                        <p:cTn id="96" dur="1" fill="hold">
                                          <p:stCondLst>
                                            <p:cond delay="0"/>
                                          </p:stCondLst>
                                        </p:cTn>
                                        <p:tgtEl>
                                          <p:spTgt spid="91"/>
                                        </p:tgtEl>
                                        <p:attrNameLst>
                                          <p:attrName>style.visibility</p:attrName>
                                        </p:attrNameLst>
                                      </p:cBhvr>
                                      <p:to>
                                        <p:strVal val="visible"/>
                                      </p:to>
                                    </p:set>
                                    <p:animEffect transition="in" filter="wipe(up)">
                                      <p:cBhvr>
                                        <p:cTn id="97"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72" grpId="0"/>
      <p:bldP spid="89" grpId="0"/>
      <p:bldP spid="90" grpId="0"/>
      <p:bldP spid="9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reeform 25"/>
          <p:cNvSpPr>
            <a:spLocks noEditPoints="1"/>
          </p:cNvSpPr>
          <p:nvPr/>
        </p:nvSpPr>
        <p:spPr bwMode="auto">
          <a:xfrm>
            <a:off x="2985286" y="1764430"/>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ysClr val="window" lastClr="FFFFFF">
                    <a:lumMod val="65000"/>
                  </a:sysClr>
                </a:gs>
                <a:gs pos="40000">
                  <a:sysClr val="window" lastClr="FFFFFF">
                    <a:lumMod val="65000"/>
                  </a:sysClr>
                </a:gs>
                <a:gs pos="0">
                  <a:sysClr val="window" lastClr="FFFFFF">
                    <a:alpha val="0"/>
                  </a:sysClr>
                </a:gs>
                <a:gs pos="100000">
                  <a:sysClr val="window" lastClr="FFFFFF">
                    <a:alpha val="0"/>
                  </a:sys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16" name="Freeform 26"/>
          <p:cNvSpPr>
            <a:spLocks noEditPoints="1"/>
          </p:cNvSpPr>
          <p:nvPr/>
        </p:nvSpPr>
        <p:spPr bwMode="auto">
          <a:xfrm>
            <a:off x="2689972" y="1764430"/>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ysClr val="window" lastClr="FFFFFF">
                    <a:lumMod val="65000"/>
                  </a:sysClr>
                </a:gs>
                <a:gs pos="40000">
                  <a:sysClr val="window" lastClr="FFFFFF">
                    <a:lumMod val="65000"/>
                  </a:sysClr>
                </a:gs>
                <a:gs pos="0">
                  <a:sysClr val="window" lastClr="FFFFFF">
                    <a:alpha val="0"/>
                  </a:sysClr>
                </a:gs>
                <a:gs pos="100000">
                  <a:sysClr val="window" lastClr="FFFFFF">
                    <a:alpha val="0"/>
                  </a:sys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17" name="Freeform 27"/>
          <p:cNvSpPr>
            <a:spLocks noEditPoints="1"/>
          </p:cNvSpPr>
          <p:nvPr/>
        </p:nvSpPr>
        <p:spPr bwMode="auto">
          <a:xfrm>
            <a:off x="2338692" y="1764430"/>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ysClr val="window" lastClr="FFFFFF">
                    <a:lumMod val="65000"/>
                  </a:sysClr>
                </a:gs>
                <a:gs pos="40000">
                  <a:sysClr val="window" lastClr="FFFFFF">
                    <a:lumMod val="65000"/>
                  </a:sysClr>
                </a:gs>
                <a:gs pos="0">
                  <a:sysClr val="window" lastClr="FFFFFF">
                    <a:alpha val="0"/>
                  </a:sysClr>
                </a:gs>
                <a:gs pos="100000">
                  <a:sysClr val="window" lastClr="FFFFFF">
                    <a:alpha val="0"/>
                  </a:sys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18" name="Freeform 28"/>
          <p:cNvSpPr>
            <a:spLocks noEditPoints="1"/>
          </p:cNvSpPr>
          <p:nvPr/>
        </p:nvSpPr>
        <p:spPr bwMode="auto">
          <a:xfrm>
            <a:off x="1924300" y="1764430"/>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ysClr val="window" lastClr="FFFFFF">
                    <a:lumMod val="65000"/>
                  </a:sysClr>
                </a:gs>
                <a:gs pos="40000">
                  <a:sysClr val="window" lastClr="FFFFFF">
                    <a:lumMod val="65000"/>
                  </a:sysClr>
                </a:gs>
                <a:gs pos="0">
                  <a:sysClr val="window" lastClr="FFFFFF">
                    <a:alpha val="0"/>
                  </a:sysClr>
                </a:gs>
                <a:gs pos="100000">
                  <a:sysClr val="window" lastClr="FFFFFF">
                    <a:alpha val="0"/>
                  </a:sys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19" name="Freeform 29"/>
          <p:cNvSpPr>
            <a:spLocks noEditPoints="1"/>
          </p:cNvSpPr>
          <p:nvPr/>
        </p:nvSpPr>
        <p:spPr bwMode="auto">
          <a:xfrm>
            <a:off x="1432509" y="1764430"/>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ysClr val="window" lastClr="FFFFFF">
                    <a:lumMod val="65000"/>
                  </a:sysClr>
                </a:gs>
                <a:gs pos="40000">
                  <a:sysClr val="window" lastClr="FFFFFF">
                    <a:lumMod val="65000"/>
                  </a:sysClr>
                </a:gs>
                <a:gs pos="0">
                  <a:sysClr val="window" lastClr="FFFFFF">
                    <a:alpha val="0"/>
                  </a:sysClr>
                </a:gs>
                <a:gs pos="100000">
                  <a:sysClr val="window" lastClr="FFFFFF">
                    <a:alpha val="0"/>
                  </a:sys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20" name="Freeform 30"/>
          <p:cNvSpPr>
            <a:spLocks noEditPoints="1"/>
          </p:cNvSpPr>
          <p:nvPr/>
        </p:nvSpPr>
        <p:spPr bwMode="auto">
          <a:xfrm>
            <a:off x="849027" y="1764430"/>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ysClr val="window" lastClr="FFFFFF">
                    <a:lumMod val="65000"/>
                  </a:sysClr>
                </a:gs>
                <a:gs pos="40000">
                  <a:sysClr val="window" lastClr="FFFFFF">
                    <a:lumMod val="65000"/>
                  </a:sysClr>
                </a:gs>
                <a:gs pos="0">
                  <a:sysClr val="window" lastClr="FFFFFF">
                    <a:alpha val="0"/>
                  </a:sysClr>
                </a:gs>
                <a:gs pos="100000">
                  <a:sysClr val="window" lastClr="FFFFFF">
                    <a:alpha val="0"/>
                  </a:sys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grpSp>
        <p:nvGrpSpPr>
          <p:cNvPr id="21" name="组合 20"/>
          <p:cNvGrpSpPr/>
          <p:nvPr/>
        </p:nvGrpSpPr>
        <p:grpSpPr>
          <a:xfrm>
            <a:off x="3707887" y="2503037"/>
            <a:ext cx="1728225" cy="1728000"/>
            <a:chOff x="1827622" y="1343919"/>
            <a:chExt cx="2304000" cy="2304000"/>
          </a:xfrm>
        </p:grpSpPr>
        <p:sp>
          <p:nvSpPr>
            <p:cNvPr id="22" name="椭圆 21"/>
            <p:cNvSpPr/>
            <p:nvPr/>
          </p:nvSpPr>
          <p:spPr>
            <a:xfrm>
              <a:off x="1827622" y="1343919"/>
              <a:ext cx="2304000" cy="2304000"/>
            </a:xfrm>
            <a:prstGeom prst="ellipse">
              <a:avLst/>
            </a:prstGeom>
            <a:gradFill flip="none" rotWithShape="1">
              <a:gsLst>
                <a:gs pos="100000">
                  <a:sysClr val="window" lastClr="FFFFFF">
                    <a:lumMod val="85000"/>
                  </a:sysClr>
                </a:gs>
                <a:gs pos="0">
                  <a:sysClr val="window" lastClr="FFFFFF"/>
                </a:gs>
              </a:gsLst>
              <a:path path="circle">
                <a:fillToRect l="100000" b="100000"/>
              </a:path>
              <a:tileRect t="-100000" r="-100000"/>
            </a:gradFill>
            <a:ln w="12700" cap="flat" cmpd="sng" algn="ctr">
              <a:noFill/>
              <a:prstDash val="solid"/>
              <a:miter lim="800000"/>
            </a:ln>
            <a:effectLst>
              <a:outerShdw blurRad="635000" dist="762000" dir="7800000" sx="88000" sy="88000" algn="tr" rotWithShape="0">
                <a:prstClr val="black">
                  <a:alpha val="25000"/>
                </a:prstClr>
              </a:outerShdw>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a:ea typeface="宋体"/>
                <a:cs typeface="+mn-cs"/>
              </a:endParaRPr>
            </a:p>
          </p:txBody>
        </p:sp>
        <p:sp>
          <p:nvSpPr>
            <p:cNvPr id="23" name="椭圆 22"/>
            <p:cNvSpPr/>
            <p:nvPr/>
          </p:nvSpPr>
          <p:spPr>
            <a:xfrm>
              <a:off x="1877481" y="1393778"/>
              <a:ext cx="2204282" cy="2204283"/>
            </a:xfrm>
            <a:prstGeom prst="ellipse">
              <a:avLst/>
            </a:prstGeom>
            <a:gradFill flip="none" rotWithShape="1">
              <a:gsLst>
                <a:gs pos="0">
                  <a:sysClr val="window" lastClr="FFFFFF">
                    <a:lumMod val="85000"/>
                  </a:sysClr>
                </a:gs>
                <a:gs pos="100000">
                  <a:srgbClr val="FEFEFE"/>
                </a:gs>
              </a:gsLst>
              <a:path path="circle">
                <a:fillToRect l="100000" b="100000"/>
              </a:path>
              <a:tileRect t="-100000" r="-100000"/>
            </a:gradFill>
            <a:ln w="12700" cap="flat" cmpd="sng" algn="ctr">
              <a:noFill/>
              <a:prstDash val="solid"/>
              <a:miter lim="800000"/>
            </a:ln>
            <a:effectLst/>
          </p:spPr>
          <p:txBody>
            <a:bodyPr lIns="0" r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rgbClr val="6C407D"/>
                  </a:solidFill>
                  <a:effectLst/>
                  <a:uLnTx/>
                  <a:uFillTx/>
                  <a:latin typeface="微软雅黑" pitchFamily="34" charset="-122"/>
                  <a:ea typeface="微软雅黑" pitchFamily="34" charset="-122"/>
                  <a:cs typeface="+mn-cs"/>
                </a:rPr>
                <a:t>产品运营</a:t>
              </a:r>
              <a:endParaRPr kumimoji="0" lang="zh-CN" altLang="en-US" sz="1400" b="1" i="0" u="none" strike="noStrike" kern="0" cap="none" spc="0" normalizeH="0" baseline="0" noProof="0" dirty="0">
                <a:ln>
                  <a:noFill/>
                </a:ln>
                <a:solidFill>
                  <a:srgbClr val="6C407D"/>
                </a:solidFill>
                <a:effectLst/>
                <a:uLnTx/>
                <a:uFillTx/>
                <a:latin typeface="微软雅黑" pitchFamily="34" charset="-122"/>
                <a:ea typeface="微软雅黑" pitchFamily="34" charset="-122"/>
                <a:cs typeface="+mn-cs"/>
              </a:endParaRPr>
            </a:p>
          </p:txBody>
        </p:sp>
      </p:grpSp>
      <p:sp>
        <p:nvSpPr>
          <p:cNvPr id="24" name="TextBox 26"/>
          <p:cNvSpPr txBox="1"/>
          <p:nvPr/>
        </p:nvSpPr>
        <p:spPr>
          <a:xfrm>
            <a:off x="3588552" y="4612306"/>
            <a:ext cx="1027882" cy="214949"/>
          </a:xfrm>
          <a:prstGeom prst="rect">
            <a:avLst/>
          </a:prstGeom>
          <a:noFill/>
        </p:spPr>
        <p:txBody>
          <a:bodyPr wrap="square" lIns="60469" tIns="30235" rIns="60469" bIns="3023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6C407D"/>
                </a:solidFill>
                <a:effectLst/>
                <a:uLnTx/>
                <a:uFillTx/>
                <a:latin typeface="微软雅黑" panose="020B0503020204020204" pitchFamily="34" charset="-122"/>
                <a:ea typeface="微软雅黑" panose="020B0503020204020204" pitchFamily="34" charset="-122"/>
              </a:rPr>
              <a:t>√ 单击添加标题</a:t>
            </a:r>
            <a:endParaRPr kumimoji="0" lang="zh-CN" altLang="en-US" sz="1000" b="0" i="0" u="none" strike="noStrike" kern="0" cap="none" spc="0" normalizeH="0" baseline="0" noProof="0" dirty="0">
              <a:ln>
                <a:noFill/>
              </a:ln>
              <a:solidFill>
                <a:srgbClr val="6C407D"/>
              </a:solidFill>
              <a:effectLst/>
              <a:uLnTx/>
              <a:uFillTx/>
              <a:latin typeface="微软雅黑" panose="020B0503020204020204" pitchFamily="34" charset="-122"/>
              <a:ea typeface="微软雅黑" panose="020B0503020204020204" pitchFamily="34" charset="-122"/>
            </a:endParaRPr>
          </a:p>
        </p:txBody>
      </p:sp>
      <p:sp>
        <p:nvSpPr>
          <p:cNvPr id="25" name="TextBox 27"/>
          <p:cNvSpPr txBox="1"/>
          <p:nvPr/>
        </p:nvSpPr>
        <p:spPr>
          <a:xfrm>
            <a:off x="4666884" y="4612306"/>
            <a:ext cx="985236"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6C407D"/>
                </a:solidFill>
                <a:latin typeface="微软雅黑" panose="020B0503020204020204" pitchFamily="34" charset="-122"/>
                <a:ea typeface="微软雅黑" panose="020B0503020204020204" pitchFamily="34" charset="-122"/>
              </a:rPr>
              <a:t>√单击添加标题</a:t>
            </a:r>
          </a:p>
        </p:txBody>
      </p:sp>
      <p:sp>
        <p:nvSpPr>
          <p:cNvPr id="26" name="TextBox 28"/>
          <p:cNvSpPr txBox="1"/>
          <p:nvPr/>
        </p:nvSpPr>
        <p:spPr>
          <a:xfrm>
            <a:off x="3588552" y="5014251"/>
            <a:ext cx="1027882"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6C407D"/>
                </a:solidFill>
                <a:latin typeface="微软雅黑" panose="020B0503020204020204" pitchFamily="34" charset="-122"/>
                <a:ea typeface="微软雅黑" panose="020B0503020204020204" pitchFamily="34" charset="-122"/>
              </a:rPr>
              <a:t>√单击添加标题</a:t>
            </a:r>
          </a:p>
        </p:txBody>
      </p:sp>
      <p:sp>
        <p:nvSpPr>
          <p:cNvPr id="27" name="TextBox 29"/>
          <p:cNvSpPr txBox="1"/>
          <p:nvPr/>
        </p:nvSpPr>
        <p:spPr>
          <a:xfrm>
            <a:off x="4666884" y="5014251"/>
            <a:ext cx="985236"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6C407D"/>
                </a:solidFill>
                <a:latin typeface="微软雅黑" panose="020B0503020204020204" pitchFamily="34" charset="-122"/>
                <a:ea typeface="微软雅黑" panose="020B0503020204020204" pitchFamily="34" charset="-122"/>
              </a:rPr>
              <a:t>√单击添加标题</a:t>
            </a:r>
          </a:p>
        </p:txBody>
      </p:sp>
    </p:spTree>
    <p:extLst>
      <p:ext uri="{BB962C8B-B14F-4D97-AF65-F5344CB8AC3E}">
        <p14:creationId xmlns:p14="http://schemas.microsoft.com/office/powerpoint/2010/main" val="436127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strVal val="4/3*#ppt_w"/>
                                          </p:val>
                                        </p:tav>
                                        <p:tav tm="100000">
                                          <p:val>
                                            <p:strVal val="#ppt_w"/>
                                          </p:val>
                                        </p:tav>
                                      </p:tavLst>
                                    </p:anim>
                                    <p:anim calcmode="lin" valueType="num">
                                      <p:cBhvr>
                                        <p:cTn id="8" dur="500" fill="hold"/>
                                        <p:tgtEl>
                                          <p:spTgt spid="21"/>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1500" fill="hold"/>
                                        <p:tgtEl>
                                          <p:spTgt spid="20"/>
                                        </p:tgtEl>
                                        <p:attrNameLst>
                                          <p:attrName>ppt_w</p:attrName>
                                        </p:attrNameLst>
                                      </p:cBhvr>
                                      <p:tavLst>
                                        <p:tav tm="0">
                                          <p:val>
                                            <p:fltVal val="0"/>
                                          </p:val>
                                        </p:tav>
                                        <p:tav tm="100000">
                                          <p:val>
                                            <p:strVal val="#ppt_w"/>
                                          </p:val>
                                        </p:tav>
                                      </p:tavLst>
                                    </p:anim>
                                    <p:anim calcmode="lin" valueType="num">
                                      <p:cBhvr>
                                        <p:cTn id="12" dur="1500" fill="hold"/>
                                        <p:tgtEl>
                                          <p:spTgt spid="20"/>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19"/>
                                        </p:tgtEl>
                                        <p:attrNameLst>
                                          <p:attrName>style.visibility</p:attrName>
                                        </p:attrNameLst>
                                      </p:cBhvr>
                                      <p:to>
                                        <p:strVal val="visible"/>
                                      </p:to>
                                    </p:set>
                                    <p:anim calcmode="lin" valueType="num">
                                      <p:cBhvr>
                                        <p:cTn id="15" dur="1500" fill="hold"/>
                                        <p:tgtEl>
                                          <p:spTgt spid="19"/>
                                        </p:tgtEl>
                                        <p:attrNameLst>
                                          <p:attrName>ppt_w</p:attrName>
                                        </p:attrNameLst>
                                      </p:cBhvr>
                                      <p:tavLst>
                                        <p:tav tm="0">
                                          <p:val>
                                            <p:fltVal val="0"/>
                                          </p:val>
                                        </p:tav>
                                        <p:tav tm="100000">
                                          <p:val>
                                            <p:strVal val="#ppt_w"/>
                                          </p:val>
                                        </p:tav>
                                      </p:tavLst>
                                    </p:anim>
                                    <p:anim calcmode="lin" valueType="num">
                                      <p:cBhvr>
                                        <p:cTn id="16" dur="1500" fill="hold"/>
                                        <p:tgtEl>
                                          <p:spTgt spid="19"/>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18"/>
                                        </p:tgtEl>
                                        <p:attrNameLst>
                                          <p:attrName>style.visibility</p:attrName>
                                        </p:attrNameLst>
                                      </p:cBhvr>
                                      <p:to>
                                        <p:strVal val="visible"/>
                                      </p:to>
                                    </p:set>
                                    <p:anim calcmode="lin" valueType="num">
                                      <p:cBhvr>
                                        <p:cTn id="19" dur="1500" fill="hold"/>
                                        <p:tgtEl>
                                          <p:spTgt spid="18"/>
                                        </p:tgtEl>
                                        <p:attrNameLst>
                                          <p:attrName>ppt_w</p:attrName>
                                        </p:attrNameLst>
                                      </p:cBhvr>
                                      <p:tavLst>
                                        <p:tav tm="0">
                                          <p:val>
                                            <p:fltVal val="0"/>
                                          </p:val>
                                        </p:tav>
                                        <p:tav tm="100000">
                                          <p:val>
                                            <p:strVal val="#ppt_w"/>
                                          </p:val>
                                        </p:tav>
                                      </p:tavLst>
                                    </p:anim>
                                    <p:anim calcmode="lin" valueType="num">
                                      <p:cBhvr>
                                        <p:cTn id="20" dur="1500" fill="hold"/>
                                        <p:tgtEl>
                                          <p:spTgt spid="18"/>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17"/>
                                        </p:tgtEl>
                                        <p:attrNameLst>
                                          <p:attrName>style.visibility</p:attrName>
                                        </p:attrNameLst>
                                      </p:cBhvr>
                                      <p:to>
                                        <p:strVal val="visible"/>
                                      </p:to>
                                    </p:set>
                                    <p:anim calcmode="lin" valueType="num">
                                      <p:cBhvr>
                                        <p:cTn id="23" dur="1500" fill="hold"/>
                                        <p:tgtEl>
                                          <p:spTgt spid="17"/>
                                        </p:tgtEl>
                                        <p:attrNameLst>
                                          <p:attrName>ppt_w</p:attrName>
                                        </p:attrNameLst>
                                      </p:cBhvr>
                                      <p:tavLst>
                                        <p:tav tm="0">
                                          <p:val>
                                            <p:fltVal val="0"/>
                                          </p:val>
                                        </p:tav>
                                        <p:tav tm="100000">
                                          <p:val>
                                            <p:strVal val="#ppt_w"/>
                                          </p:val>
                                        </p:tav>
                                      </p:tavLst>
                                    </p:anim>
                                    <p:anim calcmode="lin" valueType="num">
                                      <p:cBhvr>
                                        <p:cTn id="24" dur="1500" fill="hold"/>
                                        <p:tgtEl>
                                          <p:spTgt spid="17"/>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16"/>
                                        </p:tgtEl>
                                        <p:attrNameLst>
                                          <p:attrName>style.visibility</p:attrName>
                                        </p:attrNameLst>
                                      </p:cBhvr>
                                      <p:to>
                                        <p:strVal val="visible"/>
                                      </p:to>
                                    </p:set>
                                    <p:anim calcmode="lin" valueType="num">
                                      <p:cBhvr>
                                        <p:cTn id="27" dur="1500" fill="hold"/>
                                        <p:tgtEl>
                                          <p:spTgt spid="16"/>
                                        </p:tgtEl>
                                        <p:attrNameLst>
                                          <p:attrName>ppt_w</p:attrName>
                                        </p:attrNameLst>
                                      </p:cBhvr>
                                      <p:tavLst>
                                        <p:tav tm="0">
                                          <p:val>
                                            <p:fltVal val="0"/>
                                          </p:val>
                                        </p:tav>
                                        <p:tav tm="100000">
                                          <p:val>
                                            <p:strVal val="#ppt_w"/>
                                          </p:val>
                                        </p:tav>
                                      </p:tavLst>
                                    </p:anim>
                                    <p:anim calcmode="lin" valueType="num">
                                      <p:cBhvr>
                                        <p:cTn id="28" dur="1500" fill="hold"/>
                                        <p:tgtEl>
                                          <p:spTgt spid="16"/>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15"/>
                                        </p:tgtEl>
                                        <p:attrNameLst>
                                          <p:attrName>style.visibility</p:attrName>
                                        </p:attrNameLst>
                                      </p:cBhvr>
                                      <p:to>
                                        <p:strVal val="visible"/>
                                      </p:to>
                                    </p:set>
                                    <p:anim calcmode="lin" valueType="num">
                                      <p:cBhvr>
                                        <p:cTn id="31" dur="1500" fill="hold"/>
                                        <p:tgtEl>
                                          <p:spTgt spid="15"/>
                                        </p:tgtEl>
                                        <p:attrNameLst>
                                          <p:attrName>ppt_w</p:attrName>
                                        </p:attrNameLst>
                                      </p:cBhvr>
                                      <p:tavLst>
                                        <p:tav tm="0">
                                          <p:val>
                                            <p:fltVal val="0"/>
                                          </p:val>
                                        </p:tav>
                                        <p:tav tm="100000">
                                          <p:val>
                                            <p:strVal val="#ppt_w"/>
                                          </p:val>
                                        </p:tav>
                                      </p:tavLst>
                                    </p:anim>
                                    <p:anim calcmode="lin" valueType="num">
                                      <p:cBhvr>
                                        <p:cTn id="32" dur="1500" fill="hold"/>
                                        <p:tgtEl>
                                          <p:spTgt spid="15"/>
                                        </p:tgtEl>
                                        <p:attrNameLst>
                                          <p:attrName>ppt_h</p:attrName>
                                        </p:attrNameLst>
                                      </p:cBhvr>
                                      <p:tavLst>
                                        <p:tav tm="0">
                                          <p:val>
                                            <p:fltVal val="0"/>
                                          </p:val>
                                        </p:tav>
                                        <p:tav tm="100000">
                                          <p:val>
                                            <p:strVal val="#ppt_h"/>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500" fill="hold"/>
                                        <p:tgtEl>
                                          <p:spTgt spid="24"/>
                                        </p:tgtEl>
                                        <p:attrNameLst>
                                          <p:attrName>ppt_x</p:attrName>
                                        </p:attrNameLst>
                                      </p:cBhvr>
                                      <p:tavLst>
                                        <p:tav tm="0">
                                          <p:val>
                                            <p:strVal val="#ppt_x"/>
                                          </p:val>
                                        </p:tav>
                                        <p:tav tm="100000">
                                          <p:val>
                                            <p:strVal val="#ppt_x"/>
                                          </p:val>
                                        </p:tav>
                                      </p:tavLst>
                                    </p:anim>
                                    <p:anim calcmode="lin" valueType="num">
                                      <p:cBhvr additive="base">
                                        <p:cTn id="37" dur="500" fill="hold"/>
                                        <p:tgtEl>
                                          <p:spTgt spid="24"/>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25"/>
                                        </p:tgtEl>
                                        <p:attrNameLst>
                                          <p:attrName>style.visibility</p:attrName>
                                        </p:attrNameLst>
                                      </p:cBhvr>
                                      <p:to>
                                        <p:strVal val="visible"/>
                                      </p:to>
                                    </p:set>
                                    <p:anim calcmode="lin" valueType="num">
                                      <p:cBhvr additive="base">
                                        <p:cTn id="40" dur="500" fill="hold"/>
                                        <p:tgtEl>
                                          <p:spTgt spid="25"/>
                                        </p:tgtEl>
                                        <p:attrNameLst>
                                          <p:attrName>ppt_x</p:attrName>
                                        </p:attrNameLst>
                                      </p:cBhvr>
                                      <p:tavLst>
                                        <p:tav tm="0">
                                          <p:val>
                                            <p:strVal val="#ppt_x"/>
                                          </p:val>
                                        </p:tav>
                                        <p:tav tm="100000">
                                          <p:val>
                                            <p:strVal val="#ppt_x"/>
                                          </p:val>
                                        </p:tav>
                                      </p:tavLst>
                                    </p:anim>
                                    <p:anim calcmode="lin" valueType="num">
                                      <p:cBhvr additive="base">
                                        <p:cTn id="41" dur="500" fill="hold"/>
                                        <p:tgtEl>
                                          <p:spTgt spid="25"/>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26"/>
                                        </p:tgtEl>
                                        <p:attrNameLst>
                                          <p:attrName>style.visibility</p:attrName>
                                        </p:attrNameLst>
                                      </p:cBhvr>
                                      <p:to>
                                        <p:strVal val="visible"/>
                                      </p:to>
                                    </p:set>
                                    <p:anim calcmode="lin" valueType="num">
                                      <p:cBhvr additive="base">
                                        <p:cTn id="44" dur="500" fill="hold"/>
                                        <p:tgtEl>
                                          <p:spTgt spid="26"/>
                                        </p:tgtEl>
                                        <p:attrNameLst>
                                          <p:attrName>ppt_x</p:attrName>
                                        </p:attrNameLst>
                                      </p:cBhvr>
                                      <p:tavLst>
                                        <p:tav tm="0">
                                          <p:val>
                                            <p:strVal val="#ppt_x"/>
                                          </p:val>
                                        </p:tav>
                                        <p:tav tm="100000">
                                          <p:val>
                                            <p:strVal val="#ppt_x"/>
                                          </p:val>
                                        </p:tav>
                                      </p:tavLst>
                                    </p:anim>
                                    <p:anim calcmode="lin" valueType="num">
                                      <p:cBhvr additive="base">
                                        <p:cTn id="45" dur="500" fill="hold"/>
                                        <p:tgtEl>
                                          <p:spTgt spid="26"/>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27"/>
                                        </p:tgtEl>
                                        <p:attrNameLst>
                                          <p:attrName>style.visibility</p:attrName>
                                        </p:attrNameLst>
                                      </p:cBhvr>
                                      <p:to>
                                        <p:strVal val="visible"/>
                                      </p:to>
                                    </p:set>
                                    <p:anim calcmode="lin" valueType="num">
                                      <p:cBhvr additive="base">
                                        <p:cTn id="48" dur="500" fill="hold"/>
                                        <p:tgtEl>
                                          <p:spTgt spid="27"/>
                                        </p:tgtEl>
                                        <p:attrNameLst>
                                          <p:attrName>ppt_x</p:attrName>
                                        </p:attrNameLst>
                                      </p:cBhvr>
                                      <p:tavLst>
                                        <p:tav tm="0">
                                          <p:val>
                                            <p:strVal val="#ppt_x"/>
                                          </p:val>
                                        </p:tav>
                                        <p:tav tm="100000">
                                          <p:val>
                                            <p:strVal val="#ppt_x"/>
                                          </p:val>
                                        </p:tav>
                                      </p:tavLst>
                                    </p:anim>
                                    <p:anim calcmode="lin" valueType="num">
                                      <p:cBhvr additive="base">
                                        <p:cTn id="49"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4" grpId="0"/>
      <p:bldP spid="25" grpId="0"/>
      <p:bldP spid="26" grpId="0"/>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圆角矩形 86"/>
          <p:cNvSpPr/>
          <p:nvPr/>
        </p:nvSpPr>
        <p:spPr>
          <a:xfrm>
            <a:off x="2780155" y="999458"/>
            <a:ext cx="3583687" cy="494625"/>
          </a:xfrm>
          <a:prstGeom prst="roundRect">
            <a:avLst>
              <a:gd name="adj" fmla="val 42270"/>
            </a:avLst>
          </a:prstGeom>
          <a:gradFill>
            <a:gsLst>
              <a:gs pos="99000">
                <a:sysClr val="window" lastClr="FFFFFF"/>
              </a:gs>
              <a:gs pos="0">
                <a:sysClr val="window" lastClr="FFFFFF">
                  <a:lumMod val="95000"/>
                </a:sysClr>
              </a:gs>
            </a:gsLst>
            <a:lin ang="0" scaled="0"/>
          </a:gradFill>
          <a:ln w="12700" cap="flat" cmpd="sng" algn="ctr">
            <a:noFill/>
            <a:prstDash val="solid"/>
            <a:miter lim="800000"/>
          </a:ln>
          <a:effectLst>
            <a:innerShdw blurRad="63500" dist="12700" dir="162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FFA538"/>
                </a:solidFill>
                <a:effectLst/>
                <a:uLnTx/>
                <a:uFillTx/>
                <a:latin typeface="微软雅黑" panose="020B0503020204020204" pitchFamily="34" charset="-122"/>
                <a:ea typeface="微软雅黑" panose="020B0503020204020204" pitchFamily="34" charset="-122"/>
                <a:cs typeface="+mn-cs"/>
              </a:rPr>
              <a:t>单击添加标题</a:t>
            </a:r>
            <a:endParaRPr kumimoji="0" lang="zh-CN" altLang="en-US" sz="1800" b="1" i="0" u="none" strike="noStrike" kern="0" cap="none" spc="0" normalizeH="0" baseline="0" noProof="0" dirty="0">
              <a:ln>
                <a:noFill/>
              </a:ln>
              <a:solidFill>
                <a:srgbClr val="FFA538"/>
              </a:solidFill>
              <a:effectLst/>
              <a:uLnTx/>
              <a:uFillTx/>
              <a:latin typeface="微软雅黑" panose="020B0503020204020204" pitchFamily="34" charset="-122"/>
              <a:ea typeface="微软雅黑" panose="020B0503020204020204" pitchFamily="34" charset="-122"/>
              <a:cs typeface="+mn-cs"/>
            </a:endParaRPr>
          </a:p>
        </p:txBody>
      </p:sp>
      <p:graphicFrame>
        <p:nvGraphicFramePr>
          <p:cNvPr id="88" name="图表 87"/>
          <p:cNvGraphicFramePr/>
          <p:nvPr>
            <p:extLst>
              <p:ext uri="{D42A27DB-BD31-4B8C-83A1-F6EECF244321}">
                <p14:modId xmlns:p14="http://schemas.microsoft.com/office/powerpoint/2010/main" val="4227007410"/>
              </p:ext>
            </p:extLst>
          </p:nvPr>
        </p:nvGraphicFramePr>
        <p:xfrm>
          <a:off x="1829306" y="1771848"/>
          <a:ext cx="5421444" cy="2937710"/>
        </p:xfrm>
        <a:graphic>
          <a:graphicData uri="http://schemas.openxmlformats.org/drawingml/2006/chart">
            <c:chart xmlns:c="http://schemas.openxmlformats.org/drawingml/2006/chart" xmlns:r="http://schemas.openxmlformats.org/officeDocument/2006/relationships" r:id="rId2"/>
          </a:graphicData>
        </a:graphic>
      </p:graphicFrame>
      <p:grpSp>
        <p:nvGrpSpPr>
          <p:cNvPr id="89" name="组合 88"/>
          <p:cNvGrpSpPr/>
          <p:nvPr/>
        </p:nvGrpSpPr>
        <p:grpSpPr>
          <a:xfrm>
            <a:off x="1576698" y="4845735"/>
            <a:ext cx="1477124" cy="815513"/>
            <a:chOff x="1843837" y="5146550"/>
            <a:chExt cx="1969498" cy="1087351"/>
          </a:xfrm>
        </p:grpSpPr>
        <p:grpSp>
          <p:nvGrpSpPr>
            <p:cNvPr id="90" name="组合 89"/>
            <p:cNvGrpSpPr/>
            <p:nvPr/>
          </p:nvGrpSpPr>
          <p:grpSpPr>
            <a:xfrm>
              <a:off x="1890212" y="5257426"/>
              <a:ext cx="1923123" cy="976475"/>
              <a:chOff x="223455" y="2735579"/>
              <a:chExt cx="1923123" cy="976475"/>
            </a:xfrm>
          </p:grpSpPr>
          <p:sp>
            <p:nvSpPr>
              <p:cNvPr id="93" name="文本框 8"/>
              <p:cNvSpPr txBox="1"/>
              <p:nvPr/>
            </p:nvSpPr>
            <p:spPr>
              <a:xfrm>
                <a:off x="223455" y="2735579"/>
                <a:ext cx="192312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FFB850"/>
                    </a:solidFill>
                    <a:effectLst/>
                    <a:uLnTx/>
                    <a:uFillTx/>
                    <a:latin typeface="时尚中黑简体" panose="01010104010101010101" pitchFamily="2" charset="-122"/>
                    <a:ea typeface="时尚中黑简体" panose="01010104010101010101" pitchFamily="2" charset="-122"/>
                  </a:rPr>
                  <a:t>在此添加标题</a:t>
                </a:r>
              </a:p>
            </p:txBody>
          </p:sp>
          <p:sp>
            <p:nvSpPr>
              <p:cNvPr id="94" name="文本框 9"/>
              <p:cNvSpPr txBox="1"/>
              <p:nvPr/>
            </p:nvSpPr>
            <p:spPr>
              <a:xfrm>
                <a:off x="224531" y="2988779"/>
                <a:ext cx="1411666" cy="723275"/>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750"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91" name="椭圆 90"/>
            <p:cNvSpPr/>
            <p:nvPr/>
          </p:nvSpPr>
          <p:spPr>
            <a:xfrm>
              <a:off x="1843837" y="5380943"/>
              <a:ext cx="104219" cy="104219"/>
            </a:xfrm>
            <a:prstGeom prst="ellipse">
              <a:avLst/>
            </a:prstGeom>
            <a:solidFill>
              <a:srgbClr val="FFB8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pic>
          <p:nvPicPr>
            <p:cNvPr id="92" name="图片 91"/>
            <p:cNvPicPr>
              <a:picLocks noChangeAspect="1"/>
            </p:cNvPicPr>
            <p:nvPr/>
          </p:nvPicPr>
          <p:blipFill rotWithShape="1">
            <a:blip r:embed="rId3" cstate="email">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a:stretch/>
          </p:blipFill>
          <p:spPr>
            <a:xfrm rot="5400000">
              <a:off x="2869854" y="5597798"/>
              <a:ext cx="1030232" cy="127736"/>
            </a:xfrm>
            <a:prstGeom prst="rect">
              <a:avLst/>
            </a:prstGeom>
          </p:spPr>
        </p:pic>
      </p:grpSp>
      <p:grpSp>
        <p:nvGrpSpPr>
          <p:cNvPr id="95" name="组合 94"/>
          <p:cNvGrpSpPr/>
          <p:nvPr/>
        </p:nvGrpSpPr>
        <p:grpSpPr>
          <a:xfrm>
            <a:off x="2831616" y="4845735"/>
            <a:ext cx="1477124" cy="815513"/>
            <a:chOff x="1843837" y="5146550"/>
            <a:chExt cx="1969498" cy="1087351"/>
          </a:xfrm>
        </p:grpSpPr>
        <p:grpSp>
          <p:nvGrpSpPr>
            <p:cNvPr id="96" name="组合 95"/>
            <p:cNvGrpSpPr/>
            <p:nvPr/>
          </p:nvGrpSpPr>
          <p:grpSpPr>
            <a:xfrm>
              <a:off x="1890212" y="5257426"/>
              <a:ext cx="1923123" cy="976475"/>
              <a:chOff x="223455" y="2735579"/>
              <a:chExt cx="1923123" cy="976475"/>
            </a:xfrm>
          </p:grpSpPr>
          <p:sp>
            <p:nvSpPr>
              <p:cNvPr id="99" name="文本框 14"/>
              <p:cNvSpPr txBox="1"/>
              <p:nvPr/>
            </p:nvSpPr>
            <p:spPr>
              <a:xfrm>
                <a:off x="223455" y="2735579"/>
                <a:ext cx="192312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01ACBE"/>
                    </a:solidFill>
                    <a:effectLst/>
                    <a:uLnTx/>
                    <a:uFillTx/>
                    <a:latin typeface="时尚中黑简体" panose="01010104010101010101" pitchFamily="2" charset="-122"/>
                    <a:ea typeface="时尚中黑简体" panose="01010104010101010101" pitchFamily="2" charset="-122"/>
                  </a:rPr>
                  <a:t>在此添加标题</a:t>
                </a:r>
              </a:p>
            </p:txBody>
          </p:sp>
          <p:sp>
            <p:nvSpPr>
              <p:cNvPr id="100" name="文本框 15"/>
              <p:cNvSpPr txBox="1"/>
              <p:nvPr/>
            </p:nvSpPr>
            <p:spPr>
              <a:xfrm>
                <a:off x="224531" y="2988779"/>
                <a:ext cx="1411666" cy="723275"/>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750"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97" name="椭圆 96"/>
            <p:cNvSpPr/>
            <p:nvPr/>
          </p:nvSpPr>
          <p:spPr>
            <a:xfrm>
              <a:off x="1843837" y="5380943"/>
              <a:ext cx="104219" cy="104219"/>
            </a:xfrm>
            <a:prstGeom prst="ellipse">
              <a:avLst/>
            </a:prstGeom>
            <a:solidFill>
              <a:srgbClr val="01ACB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pic>
          <p:nvPicPr>
            <p:cNvPr id="98" name="图片 97"/>
            <p:cNvPicPr>
              <a:picLocks noChangeAspect="1"/>
            </p:cNvPicPr>
            <p:nvPr/>
          </p:nvPicPr>
          <p:blipFill rotWithShape="1">
            <a:blip r:embed="rId3" cstate="email">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a:stretch/>
          </p:blipFill>
          <p:spPr>
            <a:xfrm rot="5400000">
              <a:off x="2717454" y="5597798"/>
              <a:ext cx="1030232" cy="127736"/>
            </a:xfrm>
            <a:prstGeom prst="rect">
              <a:avLst/>
            </a:prstGeom>
          </p:spPr>
        </p:pic>
      </p:grpSp>
      <p:grpSp>
        <p:nvGrpSpPr>
          <p:cNvPr id="101" name="组合 100"/>
          <p:cNvGrpSpPr/>
          <p:nvPr/>
        </p:nvGrpSpPr>
        <p:grpSpPr>
          <a:xfrm>
            <a:off x="4019860" y="4845735"/>
            <a:ext cx="1477124" cy="815513"/>
            <a:chOff x="1843837" y="5146550"/>
            <a:chExt cx="1969498" cy="1087351"/>
          </a:xfrm>
        </p:grpSpPr>
        <p:grpSp>
          <p:nvGrpSpPr>
            <p:cNvPr id="102" name="组合 101"/>
            <p:cNvGrpSpPr/>
            <p:nvPr/>
          </p:nvGrpSpPr>
          <p:grpSpPr>
            <a:xfrm>
              <a:off x="1890212" y="5257426"/>
              <a:ext cx="1923123" cy="976475"/>
              <a:chOff x="223455" y="2735579"/>
              <a:chExt cx="1923123" cy="976475"/>
            </a:xfrm>
          </p:grpSpPr>
          <p:sp>
            <p:nvSpPr>
              <p:cNvPr id="105" name="文本框 20"/>
              <p:cNvSpPr txBox="1"/>
              <p:nvPr/>
            </p:nvSpPr>
            <p:spPr>
              <a:xfrm>
                <a:off x="223455" y="2735579"/>
                <a:ext cx="192312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E87071"/>
                    </a:solidFill>
                    <a:effectLst/>
                    <a:uLnTx/>
                    <a:uFillTx/>
                    <a:latin typeface="时尚中黑简体" panose="01010104010101010101" pitchFamily="2" charset="-122"/>
                    <a:ea typeface="时尚中黑简体" panose="01010104010101010101" pitchFamily="2" charset="-122"/>
                  </a:rPr>
                  <a:t>在此添加标题</a:t>
                </a:r>
              </a:p>
            </p:txBody>
          </p:sp>
          <p:sp>
            <p:nvSpPr>
              <p:cNvPr id="106" name="文本框 21"/>
              <p:cNvSpPr txBox="1"/>
              <p:nvPr/>
            </p:nvSpPr>
            <p:spPr>
              <a:xfrm>
                <a:off x="224531" y="2988779"/>
                <a:ext cx="1411666" cy="723275"/>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750"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103" name="椭圆 102"/>
            <p:cNvSpPr/>
            <p:nvPr/>
          </p:nvSpPr>
          <p:spPr>
            <a:xfrm>
              <a:off x="1843837" y="5380943"/>
              <a:ext cx="104219" cy="104219"/>
            </a:xfrm>
            <a:prstGeom prst="ellipse">
              <a:avLst/>
            </a:prstGeom>
            <a:solidFill>
              <a:srgbClr val="E8707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pic>
          <p:nvPicPr>
            <p:cNvPr id="104" name="图片 103"/>
            <p:cNvPicPr>
              <a:picLocks noChangeAspect="1"/>
            </p:cNvPicPr>
            <p:nvPr/>
          </p:nvPicPr>
          <p:blipFill rotWithShape="1">
            <a:blip r:embed="rId3" cstate="email">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a:stretch/>
          </p:blipFill>
          <p:spPr>
            <a:xfrm rot="5400000">
              <a:off x="2717454" y="5597798"/>
              <a:ext cx="1030232" cy="127736"/>
            </a:xfrm>
            <a:prstGeom prst="rect">
              <a:avLst/>
            </a:prstGeom>
          </p:spPr>
        </p:pic>
      </p:grpSp>
      <p:grpSp>
        <p:nvGrpSpPr>
          <p:cNvPr id="107" name="组合 106"/>
          <p:cNvGrpSpPr/>
          <p:nvPr/>
        </p:nvGrpSpPr>
        <p:grpSpPr>
          <a:xfrm>
            <a:off x="5208104" y="4845735"/>
            <a:ext cx="1477124" cy="815513"/>
            <a:chOff x="1843837" y="5146550"/>
            <a:chExt cx="1969498" cy="1087351"/>
          </a:xfrm>
        </p:grpSpPr>
        <p:grpSp>
          <p:nvGrpSpPr>
            <p:cNvPr id="108" name="组合 107"/>
            <p:cNvGrpSpPr/>
            <p:nvPr/>
          </p:nvGrpSpPr>
          <p:grpSpPr>
            <a:xfrm>
              <a:off x="1890212" y="5257426"/>
              <a:ext cx="1923123" cy="976475"/>
              <a:chOff x="223455" y="2735579"/>
              <a:chExt cx="1923123" cy="976475"/>
            </a:xfrm>
          </p:grpSpPr>
          <p:sp>
            <p:nvSpPr>
              <p:cNvPr id="111" name="文本框 26"/>
              <p:cNvSpPr txBox="1"/>
              <p:nvPr/>
            </p:nvSpPr>
            <p:spPr>
              <a:xfrm>
                <a:off x="223455" y="2735579"/>
                <a:ext cx="192312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00AF92"/>
                    </a:solidFill>
                    <a:effectLst/>
                    <a:uLnTx/>
                    <a:uFillTx/>
                    <a:latin typeface="时尚中黑简体" panose="01010104010101010101" pitchFamily="2" charset="-122"/>
                    <a:ea typeface="时尚中黑简体" panose="01010104010101010101" pitchFamily="2" charset="-122"/>
                  </a:rPr>
                  <a:t>在此添加标题</a:t>
                </a:r>
              </a:p>
            </p:txBody>
          </p:sp>
          <p:sp>
            <p:nvSpPr>
              <p:cNvPr id="112" name="文本框 27"/>
              <p:cNvSpPr txBox="1"/>
              <p:nvPr/>
            </p:nvSpPr>
            <p:spPr>
              <a:xfrm>
                <a:off x="224531" y="2988779"/>
                <a:ext cx="1411666" cy="723275"/>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750"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109" name="椭圆 108"/>
            <p:cNvSpPr/>
            <p:nvPr/>
          </p:nvSpPr>
          <p:spPr>
            <a:xfrm>
              <a:off x="1843837" y="5380943"/>
              <a:ext cx="104219" cy="104219"/>
            </a:xfrm>
            <a:prstGeom prst="ellipse">
              <a:avLst/>
            </a:prstGeom>
            <a:solidFill>
              <a:srgbClr val="00AF9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pic>
          <p:nvPicPr>
            <p:cNvPr id="110" name="图片 109"/>
            <p:cNvPicPr>
              <a:picLocks noChangeAspect="1"/>
            </p:cNvPicPr>
            <p:nvPr/>
          </p:nvPicPr>
          <p:blipFill rotWithShape="1">
            <a:blip r:embed="rId3" cstate="email">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a:stretch/>
          </p:blipFill>
          <p:spPr>
            <a:xfrm rot="5400000">
              <a:off x="2717454" y="5597798"/>
              <a:ext cx="1030232" cy="127736"/>
            </a:xfrm>
            <a:prstGeom prst="rect">
              <a:avLst/>
            </a:prstGeom>
          </p:spPr>
        </p:pic>
      </p:grpSp>
      <p:grpSp>
        <p:nvGrpSpPr>
          <p:cNvPr id="113" name="组合 112"/>
          <p:cNvGrpSpPr/>
          <p:nvPr/>
        </p:nvGrpSpPr>
        <p:grpSpPr>
          <a:xfrm>
            <a:off x="6396348" y="4845735"/>
            <a:ext cx="1477124" cy="815513"/>
            <a:chOff x="1843837" y="5146550"/>
            <a:chExt cx="1969498" cy="1087351"/>
          </a:xfrm>
        </p:grpSpPr>
        <p:grpSp>
          <p:nvGrpSpPr>
            <p:cNvPr id="114" name="组合 113"/>
            <p:cNvGrpSpPr/>
            <p:nvPr/>
          </p:nvGrpSpPr>
          <p:grpSpPr>
            <a:xfrm>
              <a:off x="1890212" y="5257426"/>
              <a:ext cx="1923123" cy="976475"/>
              <a:chOff x="223455" y="2735579"/>
              <a:chExt cx="1923123" cy="976475"/>
            </a:xfrm>
          </p:grpSpPr>
          <p:sp>
            <p:nvSpPr>
              <p:cNvPr id="117" name="文本框 32"/>
              <p:cNvSpPr txBox="1"/>
              <p:nvPr/>
            </p:nvSpPr>
            <p:spPr>
              <a:xfrm>
                <a:off x="223455" y="2735579"/>
                <a:ext cx="192312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663A77"/>
                    </a:solidFill>
                    <a:effectLst/>
                    <a:uLnTx/>
                    <a:uFillTx/>
                    <a:latin typeface="时尚中黑简体" panose="01010104010101010101" pitchFamily="2" charset="-122"/>
                    <a:ea typeface="时尚中黑简体" panose="01010104010101010101" pitchFamily="2" charset="-122"/>
                  </a:rPr>
                  <a:t>在此添加标题</a:t>
                </a:r>
              </a:p>
            </p:txBody>
          </p:sp>
          <p:sp>
            <p:nvSpPr>
              <p:cNvPr id="118" name="文本框 33"/>
              <p:cNvSpPr txBox="1"/>
              <p:nvPr/>
            </p:nvSpPr>
            <p:spPr>
              <a:xfrm>
                <a:off x="224531" y="2988779"/>
                <a:ext cx="1411666" cy="723275"/>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750" b="0" i="0" u="none" strike="noStrike" kern="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115" name="椭圆 114"/>
            <p:cNvSpPr/>
            <p:nvPr/>
          </p:nvSpPr>
          <p:spPr>
            <a:xfrm>
              <a:off x="1843837" y="5380943"/>
              <a:ext cx="104219" cy="104219"/>
            </a:xfrm>
            <a:prstGeom prst="ellipse">
              <a:avLst/>
            </a:prstGeom>
            <a:solidFill>
              <a:srgbClr val="663A7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pic>
          <p:nvPicPr>
            <p:cNvPr id="116" name="图片 115"/>
            <p:cNvPicPr>
              <a:picLocks noChangeAspect="1"/>
            </p:cNvPicPr>
            <p:nvPr/>
          </p:nvPicPr>
          <p:blipFill rotWithShape="1">
            <a:blip r:embed="rId3" cstate="email">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a:stretch/>
          </p:blipFill>
          <p:spPr>
            <a:xfrm rot="5400000">
              <a:off x="2717454" y="5597798"/>
              <a:ext cx="1030232" cy="127736"/>
            </a:xfrm>
            <a:prstGeom prst="rect">
              <a:avLst/>
            </a:prstGeom>
          </p:spPr>
        </p:pic>
      </p:grpSp>
      <p:grpSp>
        <p:nvGrpSpPr>
          <p:cNvPr id="119" name="组合 118"/>
          <p:cNvGrpSpPr/>
          <p:nvPr/>
        </p:nvGrpSpPr>
        <p:grpSpPr>
          <a:xfrm>
            <a:off x="2495743" y="3831874"/>
            <a:ext cx="829860" cy="399380"/>
            <a:chOff x="3370287" y="3757354"/>
            <a:chExt cx="1106480" cy="532507"/>
          </a:xfrm>
        </p:grpSpPr>
        <p:grpSp>
          <p:nvGrpSpPr>
            <p:cNvPr id="120" name="组合 119"/>
            <p:cNvGrpSpPr/>
            <p:nvPr/>
          </p:nvGrpSpPr>
          <p:grpSpPr>
            <a:xfrm>
              <a:off x="3370287" y="3757354"/>
              <a:ext cx="1106480" cy="532507"/>
              <a:chOff x="3446487" y="3757354"/>
              <a:chExt cx="1106480" cy="532507"/>
            </a:xfrm>
          </p:grpSpPr>
          <p:sp>
            <p:nvSpPr>
              <p:cNvPr id="129" name="圆角矩形 128"/>
              <p:cNvSpPr/>
              <p:nvPr/>
            </p:nvSpPr>
            <p:spPr>
              <a:xfrm rot="5400000">
                <a:off x="3725604" y="3478237"/>
                <a:ext cx="532507" cy="1090742"/>
              </a:xfrm>
              <a:prstGeom prst="roundRect">
                <a:avLst>
                  <a:gd name="adj" fmla="val 50000"/>
                </a:avLst>
              </a:prstGeom>
              <a:pattFill prst="dkDnDiag">
                <a:fgClr>
                  <a:srgbClr val="EEEEEE"/>
                </a:fgClr>
                <a:bgClr>
                  <a:srgbClr val="F9F9F9"/>
                </a:bgClr>
              </a:pattFill>
              <a:ln w="12700" cap="flat" cmpd="sng" algn="ctr">
                <a:gradFill flip="none" rotWithShape="1">
                  <a:gsLst>
                    <a:gs pos="0">
                      <a:sysClr val="window" lastClr="FFFFFF"/>
                    </a:gs>
                    <a:gs pos="100000">
                      <a:srgbClr val="DEDEDE"/>
                    </a:gs>
                  </a:gsLst>
                  <a:lin ang="18900000" scaled="0"/>
                  <a:tileRect/>
                </a:gradFill>
                <a:prstDash val="solid"/>
                <a:miter lim="800000"/>
              </a:ln>
              <a:effectLst>
                <a:outerShdw blurRad="127000" dist="50800" dir="2700000" algn="tl" rotWithShape="0">
                  <a:prstClr val="black">
                    <a:alpha val="2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130" name="组合 129"/>
              <p:cNvGrpSpPr/>
              <p:nvPr/>
            </p:nvGrpSpPr>
            <p:grpSpPr>
              <a:xfrm>
                <a:off x="3503769" y="3799164"/>
                <a:ext cx="448888" cy="448888"/>
                <a:chOff x="4181099" y="1427742"/>
                <a:chExt cx="543155" cy="543155"/>
              </a:xfrm>
            </p:grpSpPr>
            <p:sp>
              <p:nvSpPr>
                <p:cNvPr id="132" name="椭圆 131"/>
                <p:cNvSpPr/>
                <p:nvPr/>
              </p:nvSpPr>
              <p:spPr>
                <a:xfrm>
                  <a:off x="4181099" y="1427742"/>
                  <a:ext cx="543155" cy="543155"/>
                </a:xfrm>
                <a:prstGeom prst="ellipse">
                  <a:avLst/>
                </a:prstGeom>
                <a:solidFill>
                  <a:srgbClr val="FFB850"/>
                </a:solidFill>
                <a:ln w="12700" cap="flat" cmpd="sng" algn="ctr">
                  <a:gradFill flip="none" rotWithShape="1">
                    <a:gsLst>
                      <a:gs pos="100000">
                        <a:sysClr val="window" lastClr="FFFFFF"/>
                      </a:gs>
                      <a:gs pos="0">
                        <a:srgbClr val="C9C9C9"/>
                      </a:gs>
                    </a:gsLst>
                    <a:lin ang="8100000" scaled="1"/>
                    <a:tileRect/>
                  </a:gradFill>
                  <a:prstDash val="solid"/>
                  <a:miter lim="800000"/>
                </a:ln>
                <a:effectLst>
                  <a:innerShdw blurRad="63500" dist="25400" dir="13500000">
                    <a:prstClr val="black">
                      <a:alpha val="4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rgbClr val="E87071"/>
                    </a:solidFill>
                    <a:effectLst/>
                    <a:uLnTx/>
                    <a:uFillTx/>
                    <a:latin typeface="Calibri"/>
                    <a:ea typeface="宋体"/>
                    <a:cs typeface="+mn-cs"/>
                  </a:endParaRPr>
                </a:p>
              </p:txBody>
            </p:sp>
            <p:sp>
              <p:nvSpPr>
                <p:cNvPr id="133" name="椭圆 132"/>
                <p:cNvSpPr/>
                <p:nvPr/>
              </p:nvSpPr>
              <p:spPr>
                <a:xfrm>
                  <a:off x="4261831" y="1466922"/>
                  <a:ext cx="386045" cy="317711"/>
                </a:xfrm>
                <a:prstGeom prst="ellipse">
                  <a:avLst/>
                </a:prstGeom>
                <a:gradFill>
                  <a:gsLst>
                    <a:gs pos="90000">
                      <a:srgbClr val="FFB850">
                        <a:alpha val="0"/>
                      </a:srgbClr>
                    </a:gs>
                    <a:gs pos="0">
                      <a:sysClr val="window" lastClr="FFFFFF">
                        <a:alpha val="70000"/>
                      </a:sysClr>
                    </a:gs>
                  </a:gsLst>
                  <a:lin ang="5400000" scaled="0"/>
                </a:gradFill>
                <a:ln w="158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31" name="文本框 46"/>
              <p:cNvSpPr txBox="1"/>
              <p:nvPr/>
            </p:nvSpPr>
            <p:spPr>
              <a:xfrm>
                <a:off x="3913099" y="3834667"/>
                <a:ext cx="639868" cy="4308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500" b="0" i="0" u="none" strike="noStrike" kern="0" cap="none" spc="0" normalizeH="0" baseline="0" noProof="0" dirty="0">
                    <a:ln>
                      <a:noFill/>
                    </a:ln>
                    <a:solidFill>
                      <a:srgbClr val="FFB850"/>
                    </a:solidFill>
                    <a:effectLst/>
                    <a:uLnTx/>
                    <a:uFillTx/>
                    <a:latin typeface="Impact" panose="020B0806030902050204" pitchFamily="34" charset="0"/>
                  </a:rPr>
                  <a:t>45</a:t>
                </a:r>
                <a:r>
                  <a:rPr kumimoji="0" lang="en-US" altLang="zh-CN" sz="900" b="0" i="0" u="none" strike="noStrike" kern="0" cap="none" spc="0" normalizeH="0" baseline="0" noProof="0" dirty="0">
                    <a:ln>
                      <a:noFill/>
                    </a:ln>
                    <a:solidFill>
                      <a:srgbClr val="FFB850"/>
                    </a:solidFill>
                    <a:effectLst/>
                    <a:uLnTx/>
                    <a:uFillTx/>
                    <a:latin typeface="Impact" panose="020B0806030902050204" pitchFamily="34" charset="0"/>
                  </a:rPr>
                  <a:t>%</a:t>
                </a:r>
                <a:endParaRPr kumimoji="0" lang="zh-CN" altLang="en-US" sz="1500" b="0" i="0" u="none" strike="noStrike" kern="0" cap="none" spc="0" normalizeH="0" baseline="0" noProof="0" dirty="0">
                  <a:ln>
                    <a:noFill/>
                  </a:ln>
                  <a:solidFill>
                    <a:srgbClr val="FFB850"/>
                  </a:solidFill>
                  <a:effectLst/>
                  <a:uLnTx/>
                  <a:uFillTx/>
                  <a:latin typeface="Impact" panose="020B0806030902050204" pitchFamily="34" charset="0"/>
                </a:endParaRPr>
              </a:p>
            </p:txBody>
          </p:sp>
        </p:grpSp>
        <p:grpSp>
          <p:nvGrpSpPr>
            <p:cNvPr id="121" name="Group 8"/>
            <p:cNvGrpSpPr>
              <a:grpSpLocks noChangeAspect="1"/>
            </p:cNvGrpSpPr>
            <p:nvPr/>
          </p:nvGrpSpPr>
          <p:grpSpPr bwMode="auto">
            <a:xfrm>
              <a:off x="3555662" y="3913085"/>
              <a:ext cx="188518" cy="190554"/>
              <a:chOff x="4313" y="1262"/>
              <a:chExt cx="463" cy="468"/>
            </a:xfrm>
            <a:solidFill>
              <a:sysClr val="window" lastClr="FFFFFF"/>
            </a:solidFill>
            <a:effectLst/>
          </p:grpSpPr>
          <p:sp>
            <p:nvSpPr>
              <p:cNvPr id="122" name="Rectangle 9"/>
              <p:cNvSpPr>
                <a:spLocks noChangeArrowheads="1"/>
              </p:cNvSpPr>
              <p:nvPr/>
            </p:nvSpPr>
            <p:spPr bwMode="auto">
              <a:xfrm>
                <a:off x="4603" y="1387"/>
                <a:ext cx="77" cy="3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23" name="Rectangle 10"/>
              <p:cNvSpPr>
                <a:spLocks noChangeArrowheads="1"/>
              </p:cNvSpPr>
              <p:nvPr/>
            </p:nvSpPr>
            <p:spPr bwMode="auto">
              <a:xfrm>
                <a:off x="4699" y="1349"/>
                <a:ext cx="77" cy="3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24" name="Rectangle 11"/>
              <p:cNvSpPr>
                <a:spLocks noChangeArrowheads="1"/>
              </p:cNvSpPr>
              <p:nvPr/>
            </p:nvSpPr>
            <p:spPr bwMode="auto">
              <a:xfrm>
                <a:off x="4515" y="1447"/>
                <a:ext cx="76" cy="2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25" name="Rectangle 12"/>
              <p:cNvSpPr>
                <a:spLocks noChangeArrowheads="1"/>
              </p:cNvSpPr>
              <p:nvPr/>
            </p:nvSpPr>
            <p:spPr bwMode="auto">
              <a:xfrm>
                <a:off x="4423" y="1486"/>
                <a:ext cx="80" cy="2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26" name="Rectangle 13"/>
              <p:cNvSpPr>
                <a:spLocks noChangeArrowheads="1"/>
              </p:cNvSpPr>
              <p:nvPr/>
            </p:nvSpPr>
            <p:spPr bwMode="auto">
              <a:xfrm>
                <a:off x="4335" y="1565"/>
                <a:ext cx="76" cy="1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27" name="Freeform 14"/>
              <p:cNvSpPr>
                <a:spLocks/>
              </p:cNvSpPr>
              <p:nvPr/>
            </p:nvSpPr>
            <p:spPr bwMode="auto">
              <a:xfrm>
                <a:off x="4313" y="1277"/>
                <a:ext cx="298" cy="247"/>
              </a:xfrm>
              <a:custGeom>
                <a:avLst/>
                <a:gdLst>
                  <a:gd name="T0" fmla="*/ 0 w 298"/>
                  <a:gd name="T1" fmla="*/ 240 h 247"/>
                  <a:gd name="T2" fmla="*/ 290 w 298"/>
                  <a:gd name="T3" fmla="*/ 0 h 247"/>
                  <a:gd name="T4" fmla="*/ 298 w 298"/>
                  <a:gd name="T5" fmla="*/ 7 h 247"/>
                  <a:gd name="T6" fmla="*/ 7 w 298"/>
                  <a:gd name="T7" fmla="*/ 247 h 247"/>
                  <a:gd name="T8" fmla="*/ 0 w 298"/>
                  <a:gd name="T9" fmla="*/ 240 h 247"/>
                  <a:gd name="T10" fmla="*/ 0 w 298"/>
                  <a:gd name="T11" fmla="*/ 240 h 247"/>
                </a:gdLst>
                <a:ahLst/>
                <a:cxnLst>
                  <a:cxn ang="0">
                    <a:pos x="T0" y="T1"/>
                  </a:cxn>
                  <a:cxn ang="0">
                    <a:pos x="T2" y="T3"/>
                  </a:cxn>
                  <a:cxn ang="0">
                    <a:pos x="T4" y="T5"/>
                  </a:cxn>
                  <a:cxn ang="0">
                    <a:pos x="T6" y="T7"/>
                  </a:cxn>
                  <a:cxn ang="0">
                    <a:pos x="T8" y="T9"/>
                  </a:cxn>
                  <a:cxn ang="0">
                    <a:pos x="T10" y="T11"/>
                  </a:cxn>
                </a:cxnLst>
                <a:rect l="0" t="0" r="r" b="b"/>
                <a:pathLst>
                  <a:path w="298" h="247">
                    <a:moveTo>
                      <a:pt x="0" y="240"/>
                    </a:moveTo>
                    <a:lnTo>
                      <a:pt x="290" y="0"/>
                    </a:lnTo>
                    <a:lnTo>
                      <a:pt x="298" y="7"/>
                    </a:lnTo>
                    <a:lnTo>
                      <a:pt x="7" y="247"/>
                    </a:lnTo>
                    <a:lnTo>
                      <a:pt x="0" y="240"/>
                    </a:lnTo>
                    <a:lnTo>
                      <a:pt x="0" y="2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28" name="Freeform 15"/>
              <p:cNvSpPr>
                <a:spLocks/>
              </p:cNvSpPr>
              <p:nvPr/>
            </p:nvSpPr>
            <p:spPr bwMode="auto">
              <a:xfrm>
                <a:off x="4567" y="1262"/>
                <a:ext cx="65" cy="58"/>
              </a:xfrm>
              <a:custGeom>
                <a:avLst/>
                <a:gdLst>
                  <a:gd name="T0" fmla="*/ 0 w 65"/>
                  <a:gd name="T1" fmla="*/ 3 h 58"/>
                  <a:gd name="T2" fmla="*/ 65 w 65"/>
                  <a:gd name="T3" fmla="*/ 0 h 58"/>
                  <a:gd name="T4" fmla="*/ 36 w 65"/>
                  <a:gd name="T5" fmla="*/ 58 h 58"/>
                  <a:gd name="T6" fmla="*/ 0 w 65"/>
                  <a:gd name="T7" fmla="*/ 3 h 58"/>
                </a:gdLst>
                <a:ahLst/>
                <a:cxnLst>
                  <a:cxn ang="0">
                    <a:pos x="T0" y="T1"/>
                  </a:cxn>
                  <a:cxn ang="0">
                    <a:pos x="T2" y="T3"/>
                  </a:cxn>
                  <a:cxn ang="0">
                    <a:pos x="T4" y="T5"/>
                  </a:cxn>
                  <a:cxn ang="0">
                    <a:pos x="T6" y="T7"/>
                  </a:cxn>
                </a:cxnLst>
                <a:rect l="0" t="0" r="r" b="b"/>
                <a:pathLst>
                  <a:path w="65" h="58">
                    <a:moveTo>
                      <a:pt x="0" y="3"/>
                    </a:moveTo>
                    <a:lnTo>
                      <a:pt x="65" y="0"/>
                    </a:lnTo>
                    <a:lnTo>
                      <a:pt x="36" y="58"/>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grpSp>
      </p:grpSp>
      <p:grpSp>
        <p:nvGrpSpPr>
          <p:cNvPr id="134" name="组合 133"/>
          <p:cNvGrpSpPr/>
          <p:nvPr/>
        </p:nvGrpSpPr>
        <p:grpSpPr>
          <a:xfrm>
            <a:off x="5209160" y="2714354"/>
            <a:ext cx="890588" cy="399380"/>
            <a:chOff x="6988176" y="2267327"/>
            <a:chExt cx="1187450" cy="532507"/>
          </a:xfrm>
        </p:grpSpPr>
        <p:grpSp>
          <p:nvGrpSpPr>
            <p:cNvPr id="135" name="组合 134"/>
            <p:cNvGrpSpPr/>
            <p:nvPr/>
          </p:nvGrpSpPr>
          <p:grpSpPr>
            <a:xfrm>
              <a:off x="6988176" y="2267327"/>
              <a:ext cx="1187450" cy="532507"/>
              <a:chOff x="3446487" y="3757354"/>
              <a:chExt cx="1187450" cy="532507"/>
            </a:xfrm>
          </p:grpSpPr>
          <p:sp>
            <p:nvSpPr>
              <p:cNvPr id="137" name="圆角矩形 136"/>
              <p:cNvSpPr/>
              <p:nvPr/>
            </p:nvSpPr>
            <p:spPr>
              <a:xfrm rot="5400000">
                <a:off x="3725604" y="3478237"/>
                <a:ext cx="532507" cy="1090742"/>
              </a:xfrm>
              <a:prstGeom prst="roundRect">
                <a:avLst>
                  <a:gd name="adj" fmla="val 50000"/>
                </a:avLst>
              </a:prstGeom>
              <a:pattFill prst="dkDnDiag">
                <a:fgClr>
                  <a:srgbClr val="EEEEEE"/>
                </a:fgClr>
                <a:bgClr>
                  <a:srgbClr val="F9F9F9"/>
                </a:bgClr>
              </a:pattFill>
              <a:ln w="12700" cap="flat" cmpd="sng" algn="ctr">
                <a:gradFill flip="none" rotWithShape="1">
                  <a:gsLst>
                    <a:gs pos="0">
                      <a:sysClr val="window" lastClr="FFFFFF"/>
                    </a:gs>
                    <a:gs pos="100000">
                      <a:srgbClr val="DEDEDE"/>
                    </a:gs>
                  </a:gsLst>
                  <a:lin ang="18900000" scaled="0"/>
                  <a:tileRect/>
                </a:gradFill>
                <a:prstDash val="solid"/>
                <a:miter lim="800000"/>
              </a:ln>
              <a:effectLst>
                <a:outerShdw blurRad="127000" dist="50800" dir="2700000" algn="tl" rotWithShape="0">
                  <a:prstClr val="black">
                    <a:alpha val="2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138" name="组合 137"/>
              <p:cNvGrpSpPr/>
              <p:nvPr/>
            </p:nvGrpSpPr>
            <p:grpSpPr>
              <a:xfrm>
                <a:off x="3503769" y="3799164"/>
                <a:ext cx="448888" cy="448888"/>
                <a:chOff x="4181099" y="1427742"/>
                <a:chExt cx="543155" cy="543155"/>
              </a:xfrm>
            </p:grpSpPr>
            <p:sp>
              <p:nvSpPr>
                <p:cNvPr id="140" name="椭圆 139"/>
                <p:cNvSpPr/>
                <p:nvPr/>
              </p:nvSpPr>
              <p:spPr>
                <a:xfrm>
                  <a:off x="4181099" y="1427742"/>
                  <a:ext cx="543155" cy="543155"/>
                </a:xfrm>
                <a:prstGeom prst="ellipse">
                  <a:avLst/>
                </a:prstGeom>
                <a:solidFill>
                  <a:srgbClr val="00AF92"/>
                </a:solidFill>
                <a:ln w="12700" cap="flat" cmpd="sng" algn="ctr">
                  <a:gradFill flip="none" rotWithShape="1">
                    <a:gsLst>
                      <a:gs pos="100000">
                        <a:sysClr val="window" lastClr="FFFFFF"/>
                      </a:gs>
                      <a:gs pos="0">
                        <a:srgbClr val="C9C9C9"/>
                      </a:gs>
                    </a:gsLst>
                    <a:lin ang="8100000" scaled="1"/>
                    <a:tileRect/>
                  </a:gradFill>
                  <a:prstDash val="solid"/>
                  <a:miter lim="800000"/>
                </a:ln>
                <a:effectLst>
                  <a:innerShdw blurRad="63500" dist="25400" dir="13500000">
                    <a:prstClr val="black">
                      <a:alpha val="4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rgbClr val="E87071"/>
                    </a:solidFill>
                    <a:effectLst/>
                    <a:uLnTx/>
                    <a:uFillTx/>
                    <a:latin typeface="Calibri"/>
                    <a:ea typeface="宋体"/>
                    <a:cs typeface="+mn-cs"/>
                  </a:endParaRPr>
                </a:p>
              </p:txBody>
            </p:sp>
            <p:sp>
              <p:nvSpPr>
                <p:cNvPr id="141" name="椭圆 140"/>
                <p:cNvSpPr/>
                <p:nvPr/>
              </p:nvSpPr>
              <p:spPr>
                <a:xfrm>
                  <a:off x="4264713" y="1475565"/>
                  <a:ext cx="386045" cy="317711"/>
                </a:xfrm>
                <a:prstGeom prst="ellipse">
                  <a:avLst/>
                </a:prstGeom>
                <a:gradFill>
                  <a:gsLst>
                    <a:gs pos="90000">
                      <a:srgbClr val="00AF92">
                        <a:alpha val="0"/>
                      </a:srgbClr>
                    </a:gs>
                    <a:gs pos="0">
                      <a:sysClr val="window" lastClr="FFFFFF">
                        <a:alpha val="70000"/>
                      </a:sysClr>
                    </a:gs>
                  </a:gsLst>
                  <a:lin ang="5400000" scaled="0"/>
                </a:gradFill>
                <a:ln w="158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39" name="文本框 54"/>
              <p:cNvSpPr txBox="1"/>
              <p:nvPr/>
            </p:nvSpPr>
            <p:spPr>
              <a:xfrm>
                <a:off x="3832137" y="3810859"/>
                <a:ext cx="801800" cy="4308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500" b="0" i="0" u="none" strike="noStrike" kern="0" cap="none" spc="0" normalizeH="0" baseline="0" noProof="0" dirty="0">
                    <a:ln>
                      <a:noFill/>
                    </a:ln>
                    <a:solidFill>
                      <a:srgbClr val="00AF92"/>
                    </a:solidFill>
                    <a:effectLst/>
                    <a:uLnTx/>
                    <a:uFillTx/>
                    <a:latin typeface="Impact" panose="020B0806030902050204" pitchFamily="34" charset="0"/>
                  </a:rPr>
                  <a:t>180</a:t>
                </a:r>
                <a:r>
                  <a:rPr kumimoji="0" lang="en-US" altLang="zh-CN" sz="900" b="0" i="0" u="none" strike="noStrike" kern="0" cap="none" spc="0" normalizeH="0" baseline="0" noProof="0" dirty="0">
                    <a:ln>
                      <a:noFill/>
                    </a:ln>
                    <a:solidFill>
                      <a:srgbClr val="00AF92"/>
                    </a:solidFill>
                    <a:effectLst/>
                    <a:uLnTx/>
                    <a:uFillTx/>
                    <a:latin typeface="Impact" panose="020B0806030902050204" pitchFamily="34" charset="0"/>
                  </a:rPr>
                  <a:t>%</a:t>
                </a:r>
                <a:endParaRPr kumimoji="0" lang="zh-CN" altLang="en-US" sz="1500" b="0" i="0" u="none" strike="noStrike" kern="0" cap="none" spc="0" normalizeH="0" baseline="0" noProof="0" dirty="0">
                  <a:ln>
                    <a:noFill/>
                  </a:ln>
                  <a:solidFill>
                    <a:srgbClr val="00AF92"/>
                  </a:solidFill>
                  <a:effectLst/>
                  <a:uLnTx/>
                  <a:uFillTx/>
                  <a:latin typeface="Impact" panose="020B0806030902050204" pitchFamily="34" charset="0"/>
                </a:endParaRPr>
              </a:p>
            </p:txBody>
          </p:sp>
        </p:grpSp>
        <p:sp>
          <p:nvSpPr>
            <p:cNvPr id="136" name="Freeform 19"/>
            <p:cNvSpPr>
              <a:spLocks/>
            </p:cNvSpPr>
            <p:nvPr/>
          </p:nvSpPr>
          <p:spPr bwMode="auto">
            <a:xfrm>
              <a:off x="7204595" y="2405758"/>
              <a:ext cx="130614" cy="255645"/>
            </a:xfrm>
            <a:custGeom>
              <a:avLst/>
              <a:gdLst>
                <a:gd name="T0" fmla="*/ 38 w 96"/>
                <a:gd name="T1" fmla="*/ 191 h 191"/>
                <a:gd name="T2" fmla="*/ 38 w 96"/>
                <a:gd name="T3" fmla="*/ 168 h 191"/>
                <a:gd name="T4" fmla="*/ 0 w 96"/>
                <a:gd name="T5" fmla="*/ 158 h 191"/>
                <a:gd name="T6" fmla="*/ 6 w 96"/>
                <a:gd name="T7" fmla="*/ 136 h 191"/>
                <a:gd name="T8" fmla="*/ 43 w 96"/>
                <a:gd name="T9" fmla="*/ 146 h 191"/>
                <a:gd name="T10" fmla="*/ 67 w 96"/>
                <a:gd name="T11" fmla="*/ 128 h 191"/>
                <a:gd name="T12" fmla="*/ 42 w 96"/>
                <a:gd name="T13" fmla="*/ 104 h 191"/>
                <a:gd name="T14" fmla="*/ 2 w 96"/>
                <a:gd name="T15" fmla="*/ 63 h 191"/>
                <a:gd name="T16" fmla="*/ 39 w 96"/>
                <a:gd name="T17" fmla="*/ 23 h 191"/>
                <a:gd name="T18" fmla="*/ 39 w 96"/>
                <a:gd name="T19" fmla="*/ 0 h 191"/>
                <a:gd name="T20" fmla="*/ 58 w 96"/>
                <a:gd name="T21" fmla="*/ 0 h 191"/>
                <a:gd name="T22" fmla="*/ 58 w 96"/>
                <a:gd name="T23" fmla="*/ 22 h 191"/>
                <a:gd name="T24" fmla="*/ 90 w 96"/>
                <a:gd name="T25" fmla="*/ 30 h 191"/>
                <a:gd name="T26" fmla="*/ 84 w 96"/>
                <a:gd name="T27" fmla="*/ 51 h 191"/>
                <a:gd name="T28" fmla="*/ 52 w 96"/>
                <a:gd name="T29" fmla="*/ 43 h 191"/>
                <a:gd name="T30" fmla="*/ 30 w 96"/>
                <a:gd name="T31" fmla="*/ 59 h 191"/>
                <a:gd name="T32" fmla="*/ 59 w 96"/>
                <a:gd name="T33" fmla="*/ 82 h 191"/>
                <a:gd name="T34" fmla="*/ 96 w 96"/>
                <a:gd name="T35" fmla="*/ 125 h 191"/>
                <a:gd name="T36" fmla="*/ 57 w 96"/>
                <a:gd name="T37" fmla="*/ 167 h 191"/>
                <a:gd name="T38" fmla="*/ 57 w 96"/>
                <a:gd name="T39" fmla="*/ 191 h 191"/>
                <a:gd name="T40" fmla="*/ 38 w 96"/>
                <a:gd name="T41"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91">
                  <a:moveTo>
                    <a:pt x="38" y="191"/>
                  </a:moveTo>
                  <a:cubicBezTo>
                    <a:pt x="38" y="168"/>
                    <a:pt x="38" y="168"/>
                    <a:pt x="38" y="168"/>
                  </a:cubicBezTo>
                  <a:cubicBezTo>
                    <a:pt x="23" y="168"/>
                    <a:pt x="9" y="163"/>
                    <a:pt x="0" y="158"/>
                  </a:cubicBezTo>
                  <a:cubicBezTo>
                    <a:pt x="6" y="136"/>
                    <a:pt x="6" y="136"/>
                    <a:pt x="6" y="136"/>
                  </a:cubicBezTo>
                  <a:cubicBezTo>
                    <a:pt x="16" y="141"/>
                    <a:pt x="29" y="146"/>
                    <a:pt x="43" y="146"/>
                  </a:cubicBezTo>
                  <a:cubicBezTo>
                    <a:pt x="57" y="146"/>
                    <a:pt x="67" y="139"/>
                    <a:pt x="67" y="128"/>
                  </a:cubicBezTo>
                  <a:cubicBezTo>
                    <a:pt x="67" y="117"/>
                    <a:pt x="59" y="111"/>
                    <a:pt x="42" y="104"/>
                  </a:cubicBezTo>
                  <a:cubicBezTo>
                    <a:pt x="18" y="95"/>
                    <a:pt x="2" y="84"/>
                    <a:pt x="2" y="63"/>
                  </a:cubicBezTo>
                  <a:cubicBezTo>
                    <a:pt x="2" y="43"/>
                    <a:pt x="16" y="27"/>
                    <a:pt x="39" y="23"/>
                  </a:cubicBezTo>
                  <a:cubicBezTo>
                    <a:pt x="39" y="0"/>
                    <a:pt x="39" y="0"/>
                    <a:pt x="39" y="0"/>
                  </a:cubicBezTo>
                  <a:cubicBezTo>
                    <a:pt x="58" y="0"/>
                    <a:pt x="58" y="0"/>
                    <a:pt x="58" y="0"/>
                  </a:cubicBezTo>
                  <a:cubicBezTo>
                    <a:pt x="58" y="22"/>
                    <a:pt x="58" y="22"/>
                    <a:pt x="58" y="22"/>
                  </a:cubicBezTo>
                  <a:cubicBezTo>
                    <a:pt x="73" y="22"/>
                    <a:pt x="83" y="26"/>
                    <a:pt x="90" y="30"/>
                  </a:cubicBezTo>
                  <a:cubicBezTo>
                    <a:pt x="84" y="51"/>
                    <a:pt x="84" y="51"/>
                    <a:pt x="84" y="51"/>
                  </a:cubicBezTo>
                  <a:cubicBezTo>
                    <a:pt x="79" y="49"/>
                    <a:pt x="68" y="43"/>
                    <a:pt x="52" y="43"/>
                  </a:cubicBezTo>
                  <a:cubicBezTo>
                    <a:pt x="36" y="43"/>
                    <a:pt x="30" y="52"/>
                    <a:pt x="30" y="59"/>
                  </a:cubicBezTo>
                  <a:cubicBezTo>
                    <a:pt x="30" y="69"/>
                    <a:pt x="39" y="74"/>
                    <a:pt x="59" y="82"/>
                  </a:cubicBezTo>
                  <a:cubicBezTo>
                    <a:pt x="85" y="92"/>
                    <a:pt x="96" y="105"/>
                    <a:pt x="96" y="125"/>
                  </a:cubicBezTo>
                  <a:cubicBezTo>
                    <a:pt x="96" y="145"/>
                    <a:pt x="83" y="162"/>
                    <a:pt x="57" y="167"/>
                  </a:cubicBezTo>
                  <a:cubicBezTo>
                    <a:pt x="57" y="191"/>
                    <a:pt x="57" y="191"/>
                    <a:pt x="57" y="191"/>
                  </a:cubicBezTo>
                  <a:lnTo>
                    <a:pt x="38" y="191"/>
                  </a:lnTo>
                  <a:close/>
                </a:path>
              </a:pathLst>
            </a:custGeom>
            <a:solidFill>
              <a:sysClr val="window" lastClr="FFFFFF"/>
            </a:solidFill>
            <a:ln>
              <a:noFill/>
            </a:ln>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grpSp>
      <p:grpSp>
        <p:nvGrpSpPr>
          <p:cNvPr id="142" name="组合 141"/>
          <p:cNvGrpSpPr/>
          <p:nvPr/>
        </p:nvGrpSpPr>
        <p:grpSpPr>
          <a:xfrm>
            <a:off x="3286318" y="3241279"/>
            <a:ext cx="852467" cy="399380"/>
            <a:chOff x="4424387" y="2969894"/>
            <a:chExt cx="1136622" cy="532507"/>
          </a:xfrm>
        </p:grpSpPr>
        <p:grpSp>
          <p:nvGrpSpPr>
            <p:cNvPr id="143" name="组合 142"/>
            <p:cNvGrpSpPr/>
            <p:nvPr/>
          </p:nvGrpSpPr>
          <p:grpSpPr>
            <a:xfrm>
              <a:off x="4424387" y="2969894"/>
              <a:ext cx="1136622" cy="532507"/>
              <a:chOff x="3446487" y="3757354"/>
              <a:chExt cx="1136622" cy="532507"/>
            </a:xfrm>
          </p:grpSpPr>
          <p:sp>
            <p:nvSpPr>
              <p:cNvPr id="147" name="圆角矩形 146"/>
              <p:cNvSpPr/>
              <p:nvPr/>
            </p:nvSpPr>
            <p:spPr>
              <a:xfrm rot="5400000">
                <a:off x="3725604" y="3478237"/>
                <a:ext cx="532507" cy="1090742"/>
              </a:xfrm>
              <a:prstGeom prst="roundRect">
                <a:avLst>
                  <a:gd name="adj" fmla="val 50000"/>
                </a:avLst>
              </a:prstGeom>
              <a:pattFill prst="dkDnDiag">
                <a:fgClr>
                  <a:srgbClr val="EEEEEE"/>
                </a:fgClr>
                <a:bgClr>
                  <a:srgbClr val="F9F9F9"/>
                </a:bgClr>
              </a:pattFill>
              <a:ln w="12700" cap="flat" cmpd="sng" algn="ctr">
                <a:gradFill flip="none" rotWithShape="1">
                  <a:gsLst>
                    <a:gs pos="0">
                      <a:sysClr val="window" lastClr="FFFFFF"/>
                    </a:gs>
                    <a:gs pos="100000">
                      <a:srgbClr val="DEDEDE"/>
                    </a:gs>
                  </a:gsLst>
                  <a:lin ang="18900000" scaled="0"/>
                  <a:tileRect/>
                </a:gradFill>
                <a:prstDash val="solid"/>
                <a:miter lim="800000"/>
              </a:ln>
              <a:effectLst>
                <a:outerShdw blurRad="127000" dist="50800" dir="2700000" algn="tl" rotWithShape="0">
                  <a:prstClr val="black">
                    <a:alpha val="2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148" name="组合 147"/>
              <p:cNvGrpSpPr/>
              <p:nvPr/>
            </p:nvGrpSpPr>
            <p:grpSpPr>
              <a:xfrm>
                <a:off x="3503770" y="3799164"/>
                <a:ext cx="448888" cy="448888"/>
                <a:chOff x="4181101" y="1427741"/>
                <a:chExt cx="543155" cy="543155"/>
              </a:xfrm>
            </p:grpSpPr>
            <p:sp>
              <p:nvSpPr>
                <p:cNvPr id="150" name="椭圆 149"/>
                <p:cNvSpPr/>
                <p:nvPr/>
              </p:nvSpPr>
              <p:spPr>
                <a:xfrm>
                  <a:off x="4181101" y="1427741"/>
                  <a:ext cx="543155" cy="543155"/>
                </a:xfrm>
                <a:prstGeom prst="ellipse">
                  <a:avLst/>
                </a:prstGeom>
                <a:solidFill>
                  <a:srgbClr val="01ACBE"/>
                </a:solidFill>
                <a:ln w="12700" cap="flat" cmpd="sng" algn="ctr">
                  <a:gradFill flip="none" rotWithShape="1">
                    <a:gsLst>
                      <a:gs pos="100000">
                        <a:sysClr val="window" lastClr="FFFFFF"/>
                      </a:gs>
                      <a:gs pos="0">
                        <a:srgbClr val="C9C9C9"/>
                      </a:gs>
                    </a:gsLst>
                    <a:lin ang="8100000" scaled="1"/>
                    <a:tileRect/>
                  </a:gradFill>
                  <a:prstDash val="solid"/>
                  <a:miter lim="800000"/>
                </a:ln>
                <a:effectLst>
                  <a:innerShdw blurRad="63500" dist="25400" dir="13500000">
                    <a:prstClr val="black">
                      <a:alpha val="4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rgbClr val="E87071"/>
                    </a:solidFill>
                    <a:effectLst/>
                    <a:uLnTx/>
                    <a:uFillTx/>
                    <a:latin typeface="Calibri"/>
                    <a:ea typeface="宋体"/>
                    <a:cs typeface="+mn-cs"/>
                  </a:endParaRPr>
                </a:p>
              </p:txBody>
            </p:sp>
            <p:sp>
              <p:nvSpPr>
                <p:cNvPr id="151" name="椭圆 150"/>
                <p:cNvSpPr/>
                <p:nvPr/>
              </p:nvSpPr>
              <p:spPr>
                <a:xfrm>
                  <a:off x="4261831" y="1466922"/>
                  <a:ext cx="386045" cy="317711"/>
                </a:xfrm>
                <a:prstGeom prst="ellipse">
                  <a:avLst/>
                </a:prstGeom>
                <a:gradFill>
                  <a:gsLst>
                    <a:gs pos="90000">
                      <a:srgbClr val="01ACBE">
                        <a:alpha val="0"/>
                      </a:srgbClr>
                    </a:gs>
                    <a:gs pos="0">
                      <a:sysClr val="window" lastClr="FFFFFF">
                        <a:alpha val="70000"/>
                      </a:sysClr>
                    </a:gs>
                  </a:gsLst>
                  <a:lin ang="5400000" scaled="0"/>
                </a:gradFill>
                <a:ln w="158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49" name="文本框 64"/>
              <p:cNvSpPr txBox="1"/>
              <p:nvPr/>
            </p:nvSpPr>
            <p:spPr>
              <a:xfrm>
                <a:off x="3864677" y="3814030"/>
                <a:ext cx="718432" cy="4308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500" b="0" i="0" u="none" strike="noStrike" kern="0" cap="none" spc="0" normalizeH="0" baseline="0" noProof="0" dirty="0">
                    <a:ln>
                      <a:noFill/>
                    </a:ln>
                    <a:solidFill>
                      <a:srgbClr val="01ACBE"/>
                    </a:solidFill>
                    <a:effectLst/>
                    <a:uLnTx/>
                    <a:uFillTx/>
                    <a:latin typeface="Impact" panose="020B0806030902050204" pitchFamily="34" charset="0"/>
                  </a:rPr>
                  <a:t>110</a:t>
                </a:r>
                <a:r>
                  <a:rPr kumimoji="0" lang="en-US" altLang="zh-CN" sz="900" b="0" i="0" u="none" strike="noStrike" kern="0" cap="none" spc="0" normalizeH="0" baseline="0" noProof="0" dirty="0">
                    <a:ln>
                      <a:noFill/>
                    </a:ln>
                    <a:solidFill>
                      <a:srgbClr val="01ACBE"/>
                    </a:solidFill>
                    <a:effectLst/>
                    <a:uLnTx/>
                    <a:uFillTx/>
                    <a:latin typeface="Impact" panose="020B0806030902050204" pitchFamily="34" charset="0"/>
                  </a:rPr>
                  <a:t>%</a:t>
                </a:r>
                <a:endParaRPr kumimoji="0" lang="zh-CN" altLang="en-US" sz="1500" b="0" i="0" u="none" strike="noStrike" kern="0" cap="none" spc="0" normalizeH="0" baseline="0" noProof="0" dirty="0">
                  <a:ln>
                    <a:noFill/>
                  </a:ln>
                  <a:solidFill>
                    <a:srgbClr val="01ACBE"/>
                  </a:solidFill>
                  <a:effectLst/>
                  <a:uLnTx/>
                  <a:uFillTx/>
                  <a:latin typeface="Impact" panose="020B0806030902050204" pitchFamily="34" charset="0"/>
                </a:endParaRPr>
              </a:p>
            </p:txBody>
          </p:sp>
        </p:grpSp>
        <p:grpSp>
          <p:nvGrpSpPr>
            <p:cNvPr id="144" name="Group 22"/>
            <p:cNvGrpSpPr>
              <a:grpSpLocks noChangeAspect="1"/>
            </p:cNvGrpSpPr>
            <p:nvPr/>
          </p:nvGrpSpPr>
          <p:grpSpPr bwMode="auto">
            <a:xfrm>
              <a:off x="4604975" y="3133294"/>
              <a:ext cx="205741" cy="205741"/>
              <a:chOff x="3617" y="1935"/>
              <a:chExt cx="446" cy="446"/>
            </a:xfrm>
            <a:solidFill>
              <a:sysClr val="window" lastClr="FFFFFF"/>
            </a:solidFill>
            <a:effectLst/>
          </p:grpSpPr>
          <p:sp>
            <p:nvSpPr>
              <p:cNvPr id="145" name="Freeform 23"/>
              <p:cNvSpPr>
                <a:spLocks noEditPoints="1"/>
              </p:cNvSpPr>
              <p:nvPr/>
            </p:nvSpPr>
            <p:spPr bwMode="auto">
              <a:xfrm>
                <a:off x="3617" y="1935"/>
                <a:ext cx="446" cy="446"/>
              </a:xfrm>
              <a:custGeom>
                <a:avLst/>
                <a:gdLst>
                  <a:gd name="T0" fmla="*/ 93 w 186"/>
                  <a:gd name="T1" fmla="*/ 0 h 186"/>
                  <a:gd name="T2" fmla="*/ 0 w 186"/>
                  <a:gd name="T3" fmla="*/ 93 h 186"/>
                  <a:gd name="T4" fmla="*/ 93 w 186"/>
                  <a:gd name="T5" fmla="*/ 186 h 186"/>
                  <a:gd name="T6" fmla="*/ 186 w 186"/>
                  <a:gd name="T7" fmla="*/ 93 h 186"/>
                  <a:gd name="T8" fmla="*/ 93 w 186"/>
                  <a:gd name="T9" fmla="*/ 0 h 186"/>
                  <a:gd name="T10" fmla="*/ 93 w 186"/>
                  <a:gd name="T11" fmla="*/ 169 h 186"/>
                  <a:gd name="T12" fmla="*/ 18 w 186"/>
                  <a:gd name="T13" fmla="*/ 93 h 186"/>
                  <a:gd name="T14" fmla="*/ 93 w 186"/>
                  <a:gd name="T15" fmla="*/ 18 h 186"/>
                  <a:gd name="T16" fmla="*/ 169 w 186"/>
                  <a:gd name="T17" fmla="*/ 93 h 186"/>
                  <a:gd name="T18" fmla="*/ 93 w 186"/>
                  <a:gd name="T19" fmla="*/ 16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186">
                    <a:moveTo>
                      <a:pt x="93" y="0"/>
                    </a:moveTo>
                    <a:cubicBezTo>
                      <a:pt x="42" y="0"/>
                      <a:pt x="0" y="42"/>
                      <a:pt x="0" y="93"/>
                    </a:cubicBezTo>
                    <a:cubicBezTo>
                      <a:pt x="0" y="145"/>
                      <a:pt x="42" y="186"/>
                      <a:pt x="93" y="186"/>
                    </a:cubicBezTo>
                    <a:cubicBezTo>
                      <a:pt x="144" y="186"/>
                      <a:pt x="186" y="145"/>
                      <a:pt x="186" y="93"/>
                    </a:cubicBezTo>
                    <a:cubicBezTo>
                      <a:pt x="186" y="42"/>
                      <a:pt x="144" y="0"/>
                      <a:pt x="93" y="0"/>
                    </a:cubicBezTo>
                    <a:close/>
                    <a:moveTo>
                      <a:pt x="93" y="169"/>
                    </a:moveTo>
                    <a:cubicBezTo>
                      <a:pt x="52" y="169"/>
                      <a:pt x="18" y="135"/>
                      <a:pt x="18" y="93"/>
                    </a:cubicBezTo>
                    <a:cubicBezTo>
                      <a:pt x="18" y="52"/>
                      <a:pt x="52" y="18"/>
                      <a:pt x="93" y="18"/>
                    </a:cubicBezTo>
                    <a:cubicBezTo>
                      <a:pt x="135" y="18"/>
                      <a:pt x="169" y="52"/>
                      <a:pt x="169" y="93"/>
                    </a:cubicBezTo>
                    <a:cubicBezTo>
                      <a:pt x="169" y="135"/>
                      <a:pt x="135" y="169"/>
                      <a:pt x="93" y="1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46" name="Freeform 24"/>
              <p:cNvSpPr>
                <a:spLocks/>
              </p:cNvSpPr>
              <p:nvPr/>
            </p:nvSpPr>
            <p:spPr bwMode="auto">
              <a:xfrm>
                <a:off x="3823" y="1990"/>
                <a:ext cx="175" cy="184"/>
              </a:xfrm>
              <a:custGeom>
                <a:avLst/>
                <a:gdLst>
                  <a:gd name="T0" fmla="*/ 34 w 175"/>
                  <a:gd name="T1" fmla="*/ 151 h 184"/>
                  <a:gd name="T2" fmla="*/ 34 w 175"/>
                  <a:gd name="T3" fmla="*/ 0 h 184"/>
                  <a:gd name="T4" fmla="*/ 0 w 175"/>
                  <a:gd name="T5" fmla="*/ 0 h 184"/>
                  <a:gd name="T6" fmla="*/ 0 w 175"/>
                  <a:gd name="T7" fmla="*/ 184 h 184"/>
                  <a:gd name="T8" fmla="*/ 22 w 175"/>
                  <a:gd name="T9" fmla="*/ 184 h 184"/>
                  <a:gd name="T10" fmla="*/ 34 w 175"/>
                  <a:gd name="T11" fmla="*/ 184 h 184"/>
                  <a:gd name="T12" fmla="*/ 175 w 175"/>
                  <a:gd name="T13" fmla="*/ 184 h 184"/>
                  <a:gd name="T14" fmla="*/ 175 w 175"/>
                  <a:gd name="T15" fmla="*/ 151 h 184"/>
                  <a:gd name="T16" fmla="*/ 34 w 175"/>
                  <a:gd name="T17" fmla="*/ 151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184">
                    <a:moveTo>
                      <a:pt x="34" y="151"/>
                    </a:moveTo>
                    <a:lnTo>
                      <a:pt x="34" y="0"/>
                    </a:lnTo>
                    <a:lnTo>
                      <a:pt x="0" y="0"/>
                    </a:lnTo>
                    <a:lnTo>
                      <a:pt x="0" y="184"/>
                    </a:lnTo>
                    <a:lnTo>
                      <a:pt x="22" y="184"/>
                    </a:lnTo>
                    <a:lnTo>
                      <a:pt x="34" y="184"/>
                    </a:lnTo>
                    <a:lnTo>
                      <a:pt x="175" y="184"/>
                    </a:lnTo>
                    <a:lnTo>
                      <a:pt x="175" y="151"/>
                    </a:lnTo>
                    <a:lnTo>
                      <a:pt x="34"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grpSp>
      </p:grpSp>
      <p:grpSp>
        <p:nvGrpSpPr>
          <p:cNvPr id="152" name="组合 151"/>
          <p:cNvGrpSpPr/>
          <p:nvPr/>
        </p:nvGrpSpPr>
        <p:grpSpPr>
          <a:xfrm>
            <a:off x="6256910" y="2021410"/>
            <a:ext cx="855596" cy="508937"/>
            <a:chOff x="8385175" y="1343402"/>
            <a:chExt cx="1140795" cy="678583"/>
          </a:xfrm>
        </p:grpSpPr>
        <p:grpSp>
          <p:nvGrpSpPr>
            <p:cNvPr id="153" name="组合 152"/>
            <p:cNvGrpSpPr/>
            <p:nvPr/>
          </p:nvGrpSpPr>
          <p:grpSpPr>
            <a:xfrm>
              <a:off x="8385175" y="1343402"/>
              <a:ext cx="1140795" cy="678583"/>
              <a:chOff x="3446487" y="3757354"/>
              <a:chExt cx="1140795" cy="678583"/>
            </a:xfrm>
          </p:grpSpPr>
          <p:sp>
            <p:nvSpPr>
              <p:cNvPr id="155" name="圆角矩形 154"/>
              <p:cNvSpPr/>
              <p:nvPr/>
            </p:nvSpPr>
            <p:spPr>
              <a:xfrm rot="5400000">
                <a:off x="3725604" y="3478237"/>
                <a:ext cx="532507" cy="1090742"/>
              </a:xfrm>
              <a:prstGeom prst="roundRect">
                <a:avLst>
                  <a:gd name="adj" fmla="val 50000"/>
                </a:avLst>
              </a:prstGeom>
              <a:pattFill prst="dkDnDiag">
                <a:fgClr>
                  <a:srgbClr val="EEEEEE"/>
                </a:fgClr>
                <a:bgClr>
                  <a:srgbClr val="F9F9F9"/>
                </a:bgClr>
              </a:pattFill>
              <a:ln w="12700" cap="flat" cmpd="sng" algn="ctr">
                <a:gradFill flip="none" rotWithShape="1">
                  <a:gsLst>
                    <a:gs pos="0">
                      <a:sysClr val="window" lastClr="FFFFFF"/>
                    </a:gs>
                    <a:gs pos="100000">
                      <a:srgbClr val="DEDEDE"/>
                    </a:gs>
                  </a:gsLst>
                  <a:lin ang="18900000" scaled="0"/>
                  <a:tileRect/>
                </a:gradFill>
                <a:prstDash val="solid"/>
                <a:miter lim="800000"/>
              </a:ln>
              <a:effectLst>
                <a:outerShdw blurRad="127000" dist="50800" dir="2700000" algn="tl" rotWithShape="0">
                  <a:prstClr val="black">
                    <a:alpha val="2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156" name="组合 155"/>
              <p:cNvGrpSpPr/>
              <p:nvPr/>
            </p:nvGrpSpPr>
            <p:grpSpPr>
              <a:xfrm>
                <a:off x="3503769" y="3799164"/>
                <a:ext cx="448888" cy="448888"/>
                <a:chOff x="4181099" y="1427742"/>
                <a:chExt cx="543155" cy="543155"/>
              </a:xfrm>
            </p:grpSpPr>
            <p:sp>
              <p:nvSpPr>
                <p:cNvPr id="158" name="椭圆 157"/>
                <p:cNvSpPr/>
                <p:nvPr/>
              </p:nvSpPr>
              <p:spPr>
                <a:xfrm>
                  <a:off x="4181099" y="1427742"/>
                  <a:ext cx="543155" cy="543155"/>
                </a:xfrm>
                <a:prstGeom prst="ellipse">
                  <a:avLst/>
                </a:prstGeom>
                <a:solidFill>
                  <a:srgbClr val="663A77"/>
                </a:solidFill>
                <a:ln w="12700" cap="flat" cmpd="sng" algn="ctr">
                  <a:gradFill flip="none" rotWithShape="1">
                    <a:gsLst>
                      <a:gs pos="100000">
                        <a:sysClr val="window" lastClr="FFFFFF"/>
                      </a:gs>
                      <a:gs pos="0">
                        <a:srgbClr val="C9C9C9"/>
                      </a:gs>
                    </a:gsLst>
                    <a:lin ang="8100000" scaled="1"/>
                    <a:tileRect/>
                  </a:gradFill>
                  <a:prstDash val="solid"/>
                  <a:miter lim="800000"/>
                </a:ln>
                <a:effectLst>
                  <a:innerShdw blurRad="63500" dist="25400" dir="13500000">
                    <a:prstClr val="black">
                      <a:alpha val="4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rgbClr val="E87071"/>
                    </a:solidFill>
                    <a:effectLst/>
                    <a:uLnTx/>
                    <a:uFillTx/>
                    <a:latin typeface="Calibri"/>
                    <a:ea typeface="宋体"/>
                    <a:cs typeface="+mn-cs"/>
                  </a:endParaRPr>
                </a:p>
              </p:txBody>
            </p:sp>
            <p:sp>
              <p:nvSpPr>
                <p:cNvPr id="159" name="椭圆 158"/>
                <p:cNvSpPr/>
                <p:nvPr/>
              </p:nvSpPr>
              <p:spPr>
                <a:xfrm>
                  <a:off x="4261831" y="1466922"/>
                  <a:ext cx="386045" cy="317711"/>
                </a:xfrm>
                <a:prstGeom prst="ellipse">
                  <a:avLst/>
                </a:prstGeom>
                <a:gradFill>
                  <a:gsLst>
                    <a:gs pos="90000">
                      <a:srgbClr val="663A77">
                        <a:alpha val="0"/>
                      </a:srgbClr>
                    </a:gs>
                    <a:gs pos="0">
                      <a:sysClr val="window" lastClr="FFFFFF">
                        <a:alpha val="70000"/>
                      </a:sysClr>
                    </a:gs>
                  </a:gsLst>
                  <a:lin ang="5400000" scaled="0"/>
                </a:gradFill>
                <a:ln w="158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57" name="文本框 72"/>
              <p:cNvSpPr txBox="1"/>
              <p:nvPr/>
            </p:nvSpPr>
            <p:spPr>
              <a:xfrm>
                <a:off x="3896431" y="3820383"/>
                <a:ext cx="690851" cy="61555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500" b="0" i="0" u="none" strike="noStrike" kern="0" cap="none" spc="0" normalizeH="0" baseline="0" noProof="0" dirty="0">
                    <a:ln>
                      <a:noFill/>
                    </a:ln>
                    <a:solidFill>
                      <a:srgbClr val="663A77"/>
                    </a:solidFill>
                    <a:effectLst/>
                    <a:uLnTx/>
                    <a:uFillTx/>
                    <a:latin typeface="Impact" panose="020B0806030902050204" pitchFamily="34" charset="0"/>
                  </a:rPr>
                  <a:t>255</a:t>
                </a:r>
                <a:r>
                  <a:rPr kumimoji="0" lang="en-US" altLang="zh-CN" sz="900" b="0" i="0" u="none" strike="noStrike" kern="0" cap="none" spc="0" normalizeH="0" baseline="0" noProof="0" dirty="0">
                    <a:ln>
                      <a:noFill/>
                    </a:ln>
                    <a:solidFill>
                      <a:srgbClr val="663A77"/>
                    </a:solidFill>
                    <a:effectLst/>
                    <a:uLnTx/>
                    <a:uFillTx/>
                    <a:latin typeface="Impact" panose="020B0806030902050204" pitchFamily="34" charset="0"/>
                  </a:rPr>
                  <a:t>%</a:t>
                </a:r>
                <a:endParaRPr kumimoji="0" lang="zh-CN" altLang="en-US" sz="1500" b="0" i="0" u="none" strike="noStrike" kern="0" cap="none" spc="0" normalizeH="0" baseline="0" noProof="0" dirty="0">
                  <a:ln>
                    <a:noFill/>
                  </a:ln>
                  <a:solidFill>
                    <a:srgbClr val="663A77"/>
                  </a:solidFill>
                  <a:effectLst/>
                  <a:uLnTx/>
                  <a:uFillTx/>
                  <a:latin typeface="Impact" panose="020B0806030902050204" pitchFamily="34" charset="0"/>
                </a:endParaRPr>
              </a:p>
            </p:txBody>
          </p:sp>
        </p:grpSp>
        <p:sp>
          <p:nvSpPr>
            <p:cNvPr id="154" name="Freeform 28"/>
            <p:cNvSpPr>
              <a:spLocks noEditPoints="1"/>
            </p:cNvSpPr>
            <p:nvPr/>
          </p:nvSpPr>
          <p:spPr bwMode="auto">
            <a:xfrm>
              <a:off x="8546600" y="1500343"/>
              <a:ext cx="267367" cy="216573"/>
            </a:xfrm>
            <a:custGeom>
              <a:avLst/>
              <a:gdLst>
                <a:gd name="T0" fmla="*/ 114 w 200"/>
                <a:gd name="T1" fmla="*/ 17 h 161"/>
                <a:gd name="T2" fmla="*/ 18 w 200"/>
                <a:gd name="T3" fmla="*/ 50 h 161"/>
                <a:gd name="T4" fmla="*/ 51 w 200"/>
                <a:gd name="T5" fmla="*/ 146 h 161"/>
                <a:gd name="T6" fmla="*/ 138 w 200"/>
                <a:gd name="T7" fmla="*/ 127 h 161"/>
                <a:gd name="T8" fmla="*/ 186 w 200"/>
                <a:gd name="T9" fmla="*/ 150 h 161"/>
                <a:gd name="T10" fmla="*/ 200 w 200"/>
                <a:gd name="T11" fmla="*/ 122 h 161"/>
                <a:gd name="T12" fmla="*/ 152 w 200"/>
                <a:gd name="T13" fmla="*/ 98 h 161"/>
                <a:gd name="T14" fmla="*/ 114 w 200"/>
                <a:gd name="T15" fmla="*/ 17 h 161"/>
                <a:gd name="T16" fmla="*/ 127 w 200"/>
                <a:gd name="T17" fmla="*/ 103 h 161"/>
                <a:gd name="T18" fmla="*/ 61 w 200"/>
                <a:gd name="T19" fmla="*/ 126 h 161"/>
                <a:gd name="T20" fmla="*/ 38 w 200"/>
                <a:gd name="T21" fmla="*/ 60 h 161"/>
                <a:gd name="T22" fmla="*/ 104 w 200"/>
                <a:gd name="T23" fmla="*/ 37 h 161"/>
                <a:gd name="T24" fmla="*/ 127 w 200"/>
                <a:gd name="T25" fmla="*/ 10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61">
                  <a:moveTo>
                    <a:pt x="114" y="17"/>
                  </a:moveTo>
                  <a:cubicBezTo>
                    <a:pt x="78" y="0"/>
                    <a:pt x="35" y="15"/>
                    <a:pt x="18" y="50"/>
                  </a:cubicBezTo>
                  <a:cubicBezTo>
                    <a:pt x="0" y="86"/>
                    <a:pt x="15" y="129"/>
                    <a:pt x="51" y="146"/>
                  </a:cubicBezTo>
                  <a:cubicBezTo>
                    <a:pt x="81" y="161"/>
                    <a:pt x="118" y="152"/>
                    <a:pt x="138" y="127"/>
                  </a:cubicBezTo>
                  <a:cubicBezTo>
                    <a:pt x="186" y="150"/>
                    <a:pt x="186" y="150"/>
                    <a:pt x="186" y="150"/>
                  </a:cubicBezTo>
                  <a:cubicBezTo>
                    <a:pt x="200" y="122"/>
                    <a:pt x="200" y="122"/>
                    <a:pt x="200" y="122"/>
                  </a:cubicBezTo>
                  <a:cubicBezTo>
                    <a:pt x="152" y="98"/>
                    <a:pt x="152" y="98"/>
                    <a:pt x="152" y="98"/>
                  </a:cubicBezTo>
                  <a:cubicBezTo>
                    <a:pt x="160" y="66"/>
                    <a:pt x="145" y="32"/>
                    <a:pt x="114" y="17"/>
                  </a:cubicBezTo>
                  <a:close/>
                  <a:moveTo>
                    <a:pt x="127" y="103"/>
                  </a:moveTo>
                  <a:cubicBezTo>
                    <a:pt x="115" y="128"/>
                    <a:pt x="85" y="138"/>
                    <a:pt x="61" y="126"/>
                  </a:cubicBezTo>
                  <a:cubicBezTo>
                    <a:pt x="36" y="114"/>
                    <a:pt x="26" y="84"/>
                    <a:pt x="38" y="60"/>
                  </a:cubicBezTo>
                  <a:cubicBezTo>
                    <a:pt x="50" y="35"/>
                    <a:pt x="80" y="25"/>
                    <a:pt x="104" y="37"/>
                  </a:cubicBezTo>
                  <a:cubicBezTo>
                    <a:pt x="129" y="49"/>
                    <a:pt x="139" y="79"/>
                    <a:pt x="127" y="103"/>
                  </a:cubicBezTo>
                  <a:close/>
                </a:path>
              </a:pathLst>
            </a:custGeom>
            <a:solidFill>
              <a:sysClr val="window" lastClr="FFFFFF"/>
            </a:solidFill>
            <a:ln>
              <a:noFill/>
            </a:ln>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grpSp>
      <p:grpSp>
        <p:nvGrpSpPr>
          <p:cNvPr id="160" name="组合 159"/>
          <p:cNvGrpSpPr/>
          <p:nvPr/>
        </p:nvGrpSpPr>
        <p:grpSpPr>
          <a:xfrm>
            <a:off x="4228086" y="3621610"/>
            <a:ext cx="822716" cy="399380"/>
            <a:chOff x="5680076" y="3477002"/>
            <a:chExt cx="1096955" cy="532507"/>
          </a:xfrm>
        </p:grpSpPr>
        <p:grpSp>
          <p:nvGrpSpPr>
            <p:cNvPr id="161" name="组合 160"/>
            <p:cNvGrpSpPr/>
            <p:nvPr/>
          </p:nvGrpSpPr>
          <p:grpSpPr>
            <a:xfrm>
              <a:off x="5680076" y="3477002"/>
              <a:ext cx="1096955" cy="532507"/>
              <a:chOff x="3446487" y="3757354"/>
              <a:chExt cx="1096955" cy="532507"/>
            </a:xfrm>
          </p:grpSpPr>
          <p:sp>
            <p:nvSpPr>
              <p:cNvPr id="167" name="圆角矩形 166"/>
              <p:cNvSpPr/>
              <p:nvPr/>
            </p:nvSpPr>
            <p:spPr>
              <a:xfrm rot="5400000">
                <a:off x="3725604" y="3478237"/>
                <a:ext cx="532507" cy="1090742"/>
              </a:xfrm>
              <a:prstGeom prst="roundRect">
                <a:avLst>
                  <a:gd name="adj" fmla="val 50000"/>
                </a:avLst>
              </a:prstGeom>
              <a:pattFill prst="dkDnDiag">
                <a:fgClr>
                  <a:srgbClr val="EEEEEE"/>
                </a:fgClr>
                <a:bgClr>
                  <a:srgbClr val="F9F9F9"/>
                </a:bgClr>
              </a:pattFill>
              <a:ln w="12700" cap="flat" cmpd="sng" algn="ctr">
                <a:gradFill flip="none" rotWithShape="1">
                  <a:gsLst>
                    <a:gs pos="0">
                      <a:sysClr val="window" lastClr="FFFFFF"/>
                    </a:gs>
                    <a:gs pos="100000">
                      <a:srgbClr val="DEDEDE"/>
                    </a:gs>
                  </a:gsLst>
                  <a:lin ang="18900000" scaled="0"/>
                  <a:tileRect/>
                </a:gradFill>
                <a:prstDash val="solid"/>
                <a:miter lim="800000"/>
              </a:ln>
              <a:effectLst>
                <a:outerShdw blurRad="127000" dist="50800" dir="2700000" algn="tl" rotWithShape="0">
                  <a:prstClr val="black">
                    <a:alpha val="2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168" name="组合 167"/>
              <p:cNvGrpSpPr/>
              <p:nvPr/>
            </p:nvGrpSpPr>
            <p:grpSpPr>
              <a:xfrm>
                <a:off x="3503769" y="3799164"/>
                <a:ext cx="448888" cy="448888"/>
                <a:chOff x="4181099" y="1427742"/>
                <a:chExt cx="543155" cy="543155"/>
              </a:xfrm>
            </p:grpSpPr>
            <p:sp>
              <p:nvSpPr>
                <p:cNvPr id="170" name="椭圆 169"/>
                <p:cNvSpPr/>
                <p:nvPr/>
              </p:nvSpPr>
              <p:spPr>
                <a:xfrm>
                  <a:off x="4181099" y="1427742"/>
                  <a:ext cx="543155" cy="543155"/>
                </a:xfrm>
                <a:prstGeom prst="ellipse">
                  <a:avLst/>
                </a:prstGeom>
                <a:solidFill>
                  <a:srgbClr val="E87071"/>
                </a:solidFill>
                <a:ln w="12700" cap="flat" cmpd="sng" algn="ctr">
                  <a:gradFill flip="none" rotWithShape="1">
                    <a:gsLst>
                      <a:gs pos="100000">
                        <a:sysClr val="window" lastClr="FFFFFF"/>
                      </a:gs>
                      <a:gs pos="0">
                        <a:srgbClr val="C9C9C9"/>
                      </a:gs>
                    </a:gsLst>
                    <a:lin ang="8100000" scaled="1"/>
                    <a:tileRect/>
                  </a:gradFill>
                  <a:prstDash val="solid"/>
                  <a:miter lim="800000"/>
                </a:ln>
                <a:effectLst>
                  <a:innerShdw blurRad="63500" dist="25400" dir="13500000">
                    <a:prstClr val="black">
                      <a:alpha val="4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rgbClr val="E87071"/>
                    </a:solidFill>
                    <a:effectLst/>
                    <a:uLnTx/>
                    <a:uFillTx/>
                    <a:latin typeface="Calibri"/>
                    <a:ea typeface="宋体"/>
                    <a:cs typeface="+mn-cs"/>
                  </a:endParaRPr>
                </a:p>
              </p:txBody>
            </p:sp>
            <p:sp>
              <p:nvSpPr>
                <p:cNvPr id="171" name="椭圆 170"/>
                <p:cNvSpPr/>
                <p:nvPr/>
              </p:nvSpPr>
              <p:spPr>
                <a:xfrm>
                  <a:off x="4261831" y="1466922"/>
                  <a:ext cx="386045" cy="317711"/>
                </a:xfrm>
                <a:prstGeom prst="ellipse">
                  <a:avLst/>
                </a:prstGeom>
                <a:gradFill>
                  <a:gsLst>
                    <a:gs pos="90000">
                      <a:srgbClr val="E87071">
                        <a:alpha val="0"/>
                      </a:srgbClr>
                    </a:gs>
                    <a:gs pos="0">
                      <a:sysClr val="window" lastClr="FFFFFF">
                        <a:alpha val="70000"/>
                      </a:sysClr>
                    </a:gs>
                  </a:gsLst>
                  <a:lin ang="5400000" scaled="0"/>
                </a:gradFill>
                <a:ln w="158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69" name="文本框 84"/>
              <p:cNvSpPr txBox="1"/>
              <p:nvPr/>
            </p:nvSpPr>
            <p:spPr>
              <a:xfrm>
                <a:off x="3903574" y="3829905"/>
                <a:ext cx="639868" cy="4308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500" b="0" i="0" u="none" strike="noStrike" kern="0" cap="none" spc="0" normalizeH="0" baseline="0" noProof="0" dirty="0">
                    <a:ln>
                      <a:noFill/>
                    </a:ln>
                    <a:solidFill>
                      <a:srgbClr val="E87071"/>
                    </a:solidFill>
                    <a:effectLst/>
                    <a:uLnTx/>
                    <a:uFillTx/>
                    <a:latin typeface="Impact" panose="020B0806030902050204" pitchFamily="34" charset="0"/>
                  </a:rPr>
                  <a:t>63</a:t>
                </a:r>
                <a:r>
                  <a:rPr kumimoji="0" lang="en-US" altLang="zh-CN" sz="900" b="0" i="0" u="none" strike="noStrike" kern="0" cap="none" spc="0" normalizeH="0" baseline="0" noProof="0" dirty="0">
                    <a:ln>
                      <a:noFill/>
                    </a:ln>
                    <a:solidFill>
                      <a:srgbClr val="E87071"/>
                    </a:solidFill>
                    <a:effectLst/>
                    <a:uLnTx/>
                    <a:uFillTx/>
                    <a:latin typeface="Impact" panose="020B0806030902050204" pitchFamily="34" charset="0"/>
                  </a:rPr>
                  <a:t>%</a:t>
                </a:r>
                <a:endParaRPr kumimoji="0" lang="zh-CN" altLang="en-US" sz="1500" b="0" i="0" u="none" strike="noStrike" kern="0" cap="none" spc="0" normalizeH="0" baseline="0" noProof="0" dirty="0">
                  <a:ln>
                    <a:noFill/>
                  </a:ln>
                  <a:solidFill>
                    <a:srgbClr val="E87071"/>
                  </a:solidFill>
                  <a:effectLst/>
                  <a:uLnTx/>
                  <a:uFillTx/>
                  <a:latin typeface="Impact" panose="020B0806030902050204" pitchFamily="34" charset="0"/>
                </a:endParaRPr>
              </a:p>
            </p:txBody>
          </p:sp>
        </p:grpSp>
        <p:grpSp>
          <p:nvGrpSpPr>
            <p:cNvPr id="162" name="Group 31"/>
            <p:cNvGrpSpPr>
              <a:grpSpLocks noChangeAspect="1"/>
            </p:cNvGrpSpPr>
            <p:nvPr/>
          </p:nvGrpSpPr>
          <p:grpSpPr bwMode="auto">
            <a:xfrm>
              <a:off x="5875051" y="3636917"/>
              <a:ext cx="167453" cy="215428"/>
              <a:chOff x="5177" y="1058"/>
              <a:chExt cx="363" cy="467"/>
            </a:xfrm>
            <a:solidFill>
              <a:sysClr val="window" lastClr="FFFFFF"/>
            </a:solidFill>
            <a:effectLst/>
          </p:grpSpPr>
          <p:sp>
            <p:nvSpPr>
              <p:cNvPr id="163" name="Freeform 32"/>
              <p:cNvSpPr>
                <a:spLocks/>
              </p:cNvSpPr>
              <p:nvPr/>
            </p:nvSpPr>
            <p:spPr bwMode="auto">
              <a:xfrm>
                <a:off x="5305" y="1288"/>
                <a:ext cx="98" cy="237"/>
              </a:xfrm>
              <a:custGeom>
                <a:avLst/>
                <a:gdLst>
                  <a:gd name="T0" fmla="*/ 48 w 98"/>
                  <a:gd name="T1" fmla="*/ 237 h 237"/>
                  <a:gd name="T2" fmla="*/ 45 w 98"/>
                  <a:gd name="T3" fmla="*/ 230 h 237"/>
                  <a:gd name="T4" fmla="*/ 21 w 98"/>
                  <a:gd name="T5" fmla="*/ 184 h 237"/>
                  <a:gd name="T6" fmla="*/ 0 w 98"/>
                  <a:gd name="T7" fmla="*/ 139 h 237"/>
                  <a:gd name="T8" fmla="*/ 0 w 98"/>
                  <a:gd name="T9" fmla="*/ 137 h 237"/>
                  <a:gd name="T10" fmla="*/ 0 w 98"/>
                  <a:gd name="T11" fmla="*/ 134 h 237"/>
                  <a:gd name="T12" fmla="*/ 45 w 98"/>
                  <a:gd name="T13" fmla="*/ 12 h 237"/>
                  <a:gd name="T14" fmla="*/ 48 w 98"/>
                  <a:gd name="T15" fmla="*/ 0 h 237"/>
                  <a:gd name="T16" fmla="*/ 52 w 98"/>
                  <a:gd name="T17" fmla="*/ 12 h 237"/>
                  <a:gd name="T18" fmla="*/ 96 w 98"/>
                  <a:gd name="T19" fmla="*/ 134 h 237"/>
                  <a:gd name="T20" fmla="*/ 98 w 98"/>
                  <a:gd name="T21" fmla="*/ 137 h 237"/>
                  <a:gd name="T22" fmla="*/ 96 w 98"/>
                  <a:gd name="T23" fmla="*/ 139 h 237"/>
                  <a:gd name="T24" fmla="*/ 74 w 98"/>
                  <a:gd name="T25" fmla="*/ 184 h 237"/>
                  <a:gd name="T26" fmla="*/ 52 w 98"/>
                  <a:gd name="T27" fmla="*/ 230 h 237"/>
                  <a:gd name="T28" fmla="*/ 48 w 98"/>
                  <a:gd name="T29" fmla="*/ 237 h 237"/>
                  <a:gd name="T30" fmla="*/ 48 w 98"/>
                  <a:gd name="T31" fmla="*/ 23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 h="237">
                    <a:moveTo>
                      <a:pt x="48" y="237"/>
                    </a:moveTo>
                    <a:lnTo>
                      <a:pt x="45" y="230"/>
                    </a:lnTo>
                    <a:lnTo>
                      <a:pt x="21" y="184"/>
                    </a:lnTo>
                    <a:lnTo>
                      <a:pt x="0" y="139"/>
                    </a:lnTo>
                    <a:lnTo>
                      <a:pt x="0" y="137"/>
                    </a:lnTo>
                    <a:lnTo>
                      <a:pt x="0" y="134"/>
                    </a:lnTo>
                    <a:lnTo>
                      <a:pt x="45" y="12"/>
                    </a:lnTo>
                    <a:lnTo>
                      <a:pt x="48" y="0"/>
                    </a:lnTo>
                    <a:lnTo>
                      <a:pt x="52" y="12"/>
                    </a:lnTo>
                    <a:lnTo>
                      <a:pt x="96" y="134"/>
                    </a:lnTo>
                    <a:lnTo>
                      <a:pt x="98" y="137"/>
                    </a:lnTo>
                    <a:lnTo>
                      <a:pt x="96" y="139"/>
                    </a:lnTo>
                    <a:lnTo>
                      <a:pt x="74" y="184"/>
                    </a:lnTo>
                    <a:lnTo>
                      <a:pt x="52" y="230"/>
                    </a:lnTo>
                    <a:lnTo>
                      <a:pt x="48" y="237"/>
                    </a:lnTo>
                    <a:lnTo>
                      <a:pt x="48" y="2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64" name="Oval 33"/>
              <p:cNvSpPr>
                <a:spLocks noChangeArrowheads="1"/>
              </p:cNvSpPr>
              <p:nvPr/>
            </p:nvSpPr>
            <p:spPr bwMode="auto">
              <a:xfrm>
                <a:off x="5247" y="1058"/>
                <a:ext cx="212" cy="21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65" name="Freeform 34"/>
              <p:cNvSpPr>
                <a:spLocks/>
              </p:cNvSpPr>
              <p:nvPr/>
            </p:nvSpPr>
            <p:spPr bwMode="auto">
              <a:xfrm>
                <a:off x="5386" y="1290"/>
                <a:ext cx="154" cy="235"/>
              </a:xfrm>
              <a:custGeom>
                <a:avLst/>
                <a:gdLst>
                  <a:gd name="T0" fmla="*/ 50 w 64"/>
                  <a:gd name="T1" fmla="*/ 0 h 98"/>
                  <a:gd name="T2" fmla="*/ 37 w 64"/>
                  <a:gd name="T3" fmla="*/ 0 h 98"/>
                  <a:gd name="T4" fmla="*/ 13 w 64"/>
                  <a:gd name="T5" fmla="*/ 62 h 98"/>
                  <a:gd name="T6" fmla="*/ 0 w 64"/>
                  <a:gd name="T7" fmla="*/ 98 h 98"/>
                  <a:gd name="T8" fmla="*/ 50 w 64"/>
                  <a:gd name="T9" fmla="*/ 98 h 98"/>
                  <a:gd name="T10" fmla="*/ 64 w 64"/>
                  <a:gd name="T11" fmla="*/ 84 h 98"/>
                  <a:gd name="T12" fmla="*/ 64 w 64"/>
                  <a:gd name="T13" fmla="*/ 14 h 98"/>
                  <a:gd name="T14" fmla="*/ 50 w 64"/>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98">
                    <a:moveTo>
                      <a:pt x="50" y="0"/>
                    </a:moveTo>
                    <a:cubicBezTo>
                      <a:pt x="37" y="0"/>
                      <a:pt x="37" y="0"/>
                      <a:pt x="37" y="0"/>
                    </a:cubicBezTo>
                    <a:cubicBezTo>
                      <a:pt x="13" y="62"/>
                      <a:pt x="13" y="62"/>
                      <a:pt x="13" y="62"/>
                    </a:cubicBezTo>
                    <a:cubicBezTo>
                      <a:pt x="0" y="98"/>
                      <a:pt x="0" y="98"/>
                      <a:pt x="0" y="98"/>
                    </a:cubicBezTo>
                    <a:cubicBezTo>
                      <a:pt x="50" y="98"/>
                      <a:pt x="50" y="98"/>
                      <a:pt x="50" y="98"/>
                    </a:cubicBezTo>
                    <a:cubicBezTo>
                      <a:pt x="58" y="98"/>
                      <a:pt x="64" y="92"/>
                      <a:pt x="64" y="84"/>
                    </a:cubicBezTo>
                    <a:cubicBezTo>
                      <a:pt x="64" y="14"/>
                      <a:pt x="64" y="14"/>
                      <a:pt x="64" y="14"/>
                    </a:cubicBezTo>
                    <a:cubicBezTo>
                      <a:pt x="64" y="6"/>
                      <a:pt x="58" y="0"/>
                      <a:pt x="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66" name="Freeform 35"/>
              <p:cNvSpPr>
                <a:spLocks/>
              </p:cNvSpPr>
              <p:nvPr/>
            </p:nvSpPr>
            <p:spPr bwMode="auto">
              <a:xfrm>
                <a:off x="5177" y="1290"/>
                <a:ext cx="149" cy="235"/>
              </a:xfrm>
              <a:custGeom>
                <a:avLst/>
                <a:gdLst>
                  <a:gd name="T0" fmla="*/ 24 w 62"/>
                  <a:gd name="T1" fmla="*/ 0 h 98"/>
                  <a:gd name="T2" fmla="*/ 13 w 62"/>
                  <a:gd name="T3" fmla="*/ 0 h 98"/>
                  <a:gd name="T4" fmla="*/ 0 w 62"/>
                  <a:gd name="T5" fmla="*/ 14 h 98"/>
                  <a:gd name="T6" fmla="*/ 0 w 62"/>
                  <a:gd name="T7" fmla="*/ 84 h 98"/>
                  <a:gd name="T8" fmla="*/ 13 w 62"/>
                  <a:gd name="T9" fmla="*/ 98 h 98"/>
                  <a:gd name="T10" fmla="*/ 62 w 62"/>
                  <a:gd name="T11" fmla="*/ 98 h 98"/>
                  <a:gd name="T12" fmla="*/ 48 w 62"/>
                  <a:gd name="T13" fmla="*/ 62 h 98"/>
                  <a:gd name="T14" fmla="*/ 24 w 62"/>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98">
                    <a:moveTo>
                      <a:pt x="24" y="0"/>
                    </a:moveTo>
                    <a:cubicBezTo>
                      <a:pt x="13" y="0"/>
                      <a:pt x="13" y="0"/>
                      <a:pt x="13" y="0"/>
                    </a:cubicBezTo>
                    <a:cubicBezTo>
                      <a:pt x="6" y="0"/>
                      <a:pt x="0" y="6"/>
                      <a:pt x="0" y="14"/>
                    </a:cubicBezTo>
                    <a:cubicBezTo>
                      <a:pt x="0" y="84"/>
                      <a:pt x="0" y="84"/>
                      <a:pt x="0" y="84"/>
                    </a:cubicBezTo>
                    <a:cubicBezTo>
                      <a:pt x="0" y="92"/>
                      <a:pt x="6" y="98"/>
                      <a:pt x="13" y="98"/>
                    </a:cubicBezTo>
                    <a:cubicBezTo>
                      <a:pt x="62" y="98"/>
                      <a:pt x="62" y="98"/>
                      <a:pt x="62" y="98"/>
                    </a:cubicBezTo>
                    <a:cubicBezTo>
                      <a:pt x="48" y="62"/>
                      <a:pt x="48" y="62"/>
                      <a:pt x="48" y="62"/>
                    </a:cubicBezTo>
                    <a:lnTo>
                      <a:pt x="2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grpSp>
      </p:grpSp>
    </p:spTree>
    <p:extLst>
      <p:ext uri="{BB962C8B-B14F-4D97-AF65-F5344CB8AC3E}">
        <p14:creationId xmlns:p14="http://schemas.microsoft.com/office/powerpoint/2010/main" val="1433180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87"/>
                                        </p:tgtEl>
                                        <p:attrNameLst>
                                          <p:attrName>style.visibility</p:attrName>
                                        </p:attrNameLst>
                                      </p:cBhvr>
                                      <p:to>
                                        <p:strVal val="visible"/>
                                      </p:to>
                                    </p:set>
                                    <p:animEffect transition="in" filter="fade">
                                      <p:cBhvr>
                                        <p:cTn id="7" dur="500"/>
                                        <p:tgtEl>
                                          <p:spTgt spid="87"/>
                                        </p:tgtEl>
                                      </p:cBhvr>
                                    </p:animEffect>
                                  </p:childTnLst>
                                </p:cTn>
                              </p:par>
                            </p:childTnLst>
                          </p:cTn>
                        </p:par>
                        <p:par>
                          <p:cTn id="8" fill="hold">
                            <p:stCondLst>
                              <p:cond delay="900"/>
                            </p:stCondLst>
                            <p:childTnLst>
                              <p:par>
                                <p:cTn id="9" presetID="22" presetClass="entr" presetSubtype="8" fill="hold" grpId="0" nodeType="afterEffect">
                                  <p:stCondLst>
                                    <p:cond delay="0"/>
                                  </p:stCondLst>
                                  <p:childTnLst>
                                    <p:set>
                                      <p:cBhvr>
                                        <p:cTn id="10" dur="1" fill="hold">
                                          <p:stCondLst>
                                            <p:cond delay="0"/>
                                          </p:stCondLst>
                                        </p:cTn>
                                        <p:tgtEl>
                                          <p:spTgt spid="88"/>
                                        </p:tgtEl>
                                        <p:attrNameLst>
                                          <p:attrName>style.visibility</p:attrName>
                                        </p:attrNameLst>
                                      </p:cBhvr>
                                      <p:to>
                                        <p:strVal val="visible"/>
                                      </p:to>
                                    </p:set>
                                    <p:animEffect transition="in" filter="wipe(left)">
                                      <p:cBhvr>
                                        <p:cTn id="11" dur="500"/>
                                        <p:tgtEl>
                                          <p:spTgt spid="88"/>
                                        </p:tgtEl>
                                      </p:cBhvr>
                                    </p:animEffect>
                                  </p:childTnLst>
                                </p:cTn>
                              </p:par>
                            </p:childTnLst>
                          </p:cTn>
                        </p:par>
                        <p:par>
                          <p:cTn id="12" fill="hold">
                            <p:stCondLst>
                              <p:cond delay="1400"/>
                            </p:stCondLst>
                            <p:childTnLst>
                              <p:par>
                                <p:cTn id="13" presetID="2" presetClass="entr" presetSubtype="4" fill="hold" nodeType="afterEffect">
                                  <p:stCondLst>
                                    <p:cond delay="0"/>
                                  </p:stCondLst>
                                  <p:childTnLst>
                                    <p:set>
                                      <p:cBhvr>
                                        <p:cTn id="14" dur="1" fill="hold">
                                          <p:stCondLst>
                                            <p:cond delay="0"/>
                                          </p:stCondLst>
                                        </p:cTn>
                                        <p:tgtEl>
                                          <p:spTgt spid="119"/>
                                        </p:tgtEl>
                                        <p:attrNameLst>
                                          <p:attrName>style.visibility</p:attrName>
                                        </p:attrNameLst>
                                      </p:cBhvr>
                                      <p:to>
                                        <p:strVal val="visible"/>
                                      </p:to>
                                    </p:set>
                                    <p:anim calcmode="lin" valueType="num">
                                      <p:cBhvr additive="base">
                                        <p:cTn id="15" dur="500" fill="hold"/>
                                        <p:tgtEl>
                                          <p:spTgt spid="119"/>
                                        </p:tgtEl>
                                        <p:attrNameLst>
                                          <p:attrName>ppt_x</p:attrName>
                                        </p:attrNameLst>
                                      </p:cBhvr>
                                      <p:tavLst>
                                        <p:tav tm="0">
                                          <p:val>
                                            <p:strVal val="#ppt_x"/>
                                          </p:val>
                                        </p:tav>
                                        <p:tav tm="100000">
                                          <p:val>
                                            <p:strVal val="#ppt_x"/>
                                          </p:val>
                                        </p:tav>
                                      </p:tavLst>
                                    </p:anim>
                                    <p:anim calcmode="lin" valueType="num">
                                      <p:cBhvr additive="base">
                                        <p:cTn id="16" dur="500" fill="hold"/>
                                        <p:tgtEl>
                                          <p:spTgt spid="11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42"/>
                                        </p:tgtEl>
                                        <p:attrNameLst>
                                          <p:attrName>style.visibility</p:attrName>
                                        </p:attrNameLst>
                                      </p:cBhvr>
                                      <p:to>
                                        <p:strVal val="visible"/>
                                      </p:to>
                                    </p:set>
                                    <p:anim calcmode="lin" valueType="num">
                                      <p:cBhvr additive="base">
                                        <p:cTn id="19" dur="500" fill="hold"/>
                                        <p:tgtEl>
                                          <p:spTgt spid="142"/>
                                        </p:tgtEl>
                                        <p:attrNameLst>
                                          <p:attrName>ppt_x</p:attrName>
                                        </p:attrNameLst>
                                      </p:cBhvr>
                                      <p:tavLst>
                                        <p:tav tm="0">
                                          <p:val>
                                            <p:strVal val="#ppt_x"/>
                                          </p:val>
                                        </p:tav>
                                        <p:tav tm="100000">
                                          <p:val>
                                            <p:strVal val="#ppt_x"/>
                                          </p:val>
                                        </p:tav>
                                      </p:tavLst>
                                    </p:anim>
                                    <p:anim calcmode="lin" valueType="num">
                                      <p:cBhvr additive="base">
                                        <p:cTn id="20" dur="500" fill="hold"/>
                                        <p:tgtEl>
                                          <p:spTgt spid="142"/>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60"/>
                                        </p:tgtEl>
                                        <p:attrNameLst>
                                          <p:attrName>style.visibility</p:attrName>
                                        </p:attrNameLst>
                                      </p:cBhvr>
                                      <p:to>
                                        <p:strVal val="visible"/>
                                      </p:to>
                                    </p:set>
                                    <p:anim calcmode="lin" valueType="num">
                                      <p:cBhvr additive="base">
                                        <p:cTn id="23" dur="500" fill="hold"/>
                                        <p:tgtEl>
                                          <p:spTgt spid="160"/>
                                        </p:tgtEl>
                                        <p:attrNameLst>
                                          <p:attrName>ppt_x</p:attrName>
                                        </p:attrNameLst>
                                      </p:cBhvr>
                                      <p:tavLst>
                                        <p:tav tm="0">
                                          <p:val>
                                            <p:strVal val="#ppt_x"/>
                                          </p:val>
                                        </p:tav>
                                        <p:tav tm="100000">
                                          <p:val>
                                            <p:strVal val="#ppt_x"/>
                                          </p:val>
                                        </p:tav>
                                      </p:tavLst>
                                    </p:anim>
                                    <p:anim calcmode="lin" valueType="num">
                                      <p:cBhvr additive="base">
                                        <p:cTn id="24" dur="500" fill="hold"/>
                                        <p:tgtEl>
                                          <p:spTgt spid="160"/>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34"/>
                                        </p:tgtEl>
                                        <p:attrNameLst>
                                          <p:attrName>style.visibility</p:attrName>
                                        </p:attrNameLst>
                                      </p:cBhvr>
                                      <p:to>
                                        <p:strVal val="visible"/>
                                      </p:to>
                                    </p:set>
                                    <p:anim calcmode="lin" valueType="num">
                                      <p:cBhvr additive="base">
                                        <p:cTn id="27" dur="500" fill="hold"/>
                                        <p:tgtEl>
                                          <p:spTgt spid="134"/>
                                        </p:tgtEl>
                                        <p:attrNameLst>
                                          <p:attrName>ppt_x</p:attrName>
                                        </p:attrNameLst>
                                      </p:cBhvr>
                                      <p:tavLst>
                                        <p:tav tm="0">
                                          <p:val>
                                            <p:strVal val="#ppt_x"/>
                                          </p:val>
                                        </p:tav>
                                        <p:tav tm="100000">
                                          <p:val>
                                            <p:strVal val="#ppt_x"/>
                                          </p:val>
                                        </p:tav>
                                      </p:tavLst>
                                    </p:anim>
                                    <p:anim calcmode="lin" valueType="num">
                                      <p:cBhvr additive="base">
                                        <p:cTn id="28" dur="500" fill="hold"/>
                                        <p:tgtEl>
                                          <p:spTgt spid="13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52"/>
                                        </p:tgtEl>
                                        <p:attrNameLst>
                                          <p:attrName>style.visibility</p:attrName>
                                        </p:attrNameLst>
                                      </p:cBhvr>
                                      <p:to>
                                        <p:strVal val="visible"/>
                                      </p:to>
                                    </p:set>
                                    <p:anim calcmode="lin" valueType="num">
                                      <p:cBhvr additive="base">
                                        <p:cTn id="31" dur="500" fill="hold"/>
                                        <p:tgtEl>
                                          <p:spTgt spid="152"/>
                                        </p:tgtEl>
                                        <p:attrNameLst>
                                          <p:attrName>ppt_x</p:attrName>
                                        </p:attrNameLst>
                                      </p:cBhvr>
                                      <p:tavLst>
                                        <p:tav tm="0">
                                          <p:val>
                                            <p:strVal val="#ppt_x"/>
                                          </p:val>
                                        </p:tav>
                                        <p:tav tm="100000">
                                          <p:val>
                                            <p:strVal val="#ppt_x"/>
                                          </p:val>
                                        </p:tav>
                                      </p:tavLst>
                                    </p:anim>
                                    <p:anim calcmode="lin" valueType="num">
                                      <p:cBhvr additive="base">
                                        <p:cTn id="32" dur="500" fill="hold"/>
                                        <p:tgtEl>
                                          <p:spTgt spid="152"/>
                                        </p:tgtEl>
                                        <p:attrNameLst>
                                          <p:attrName>ppt_y</p:attrName>
                                        </p:attrNameLst>
                                      </p:cBhvr>
                                      <p:tavLst>
                                        <p:tav tm="0">
                                          <p:val>
                                            <p:strVal val="1+#ppt_h/2"/>
                                          </p:val>
                                        </p:tav>
                                        <p:tav tm="100000">
                                          <p:val>
                                            <p:strVal val="#ppt_y"/>
                                          </p:val>
                                        </p:tav>
                                      </p:tavLst>
                                    </p:anim>
                                  </p:childTnLst>
                                </p:cTn>
                              </p:par>
                            </p:childTnLst>
                          </p:cTn>
                        </p:par>
                        <p:par>
                          <p:cTn id="33" fill="hold">
                            <p:stCondLst>
                              <p:cond delay="1900"/>
                            </p:stCondLst>
                            <p:childTnLst>
                              <p:par>
                                <p:cTn id="34" presetID="16" presetClass="entr" presetSubtype="42" fill="hold" nodeType="afterEffect">
                                  <p:stCondLst>
                                    <p:cond delay="0"/>
                                  </p:stCondLst>
                                  <p:childTnLst>
                                    <p:set>
                                      <p:cBhvr>
                                        <p:cTn id="35" dur="1" fill="hold">
                                          <p:stCondLst>
                                            <p:cond delay="0"/>
                                          </p:stCondLst>
                                        </p:cTn>
                                        <p:tgtEl>
                                          <p:spTgt spid="89"/>
                                        </p:tgtEl>
                                        <p:attrNameLst>
                                          <p:attrName>style.visibility</p:attrName>
                                        </p:attrNameLst>
                                      </p:cBhvr>
                                      <p:to>
                                        <p:strVal val="visible"/>
                                      </p:to>
                                    </p:set>
                                    <p:animEffect transition="in" filter="barn(outHorizontal)">
                                      <p:cBhvr>
                                        <p:cTn id="36" dur="500"/>
                                        <p:tgtEl>
                                          <p:spTgt spid="89"/>
                                        </p:tgtEl>
                                      </p:cBhvr>
                                    </p:animEffect>
                                  </p:childTnLst>
                                </p:cTn>
                              </p:par>
                            </p:childTnLst>
                          </p:cTn>
                        </p:par>
                        <p:par>
                          <p:cTn id="37" fill="hold">
                            <p:stCondLst>
                              <p:cond delay="2400"/>
                            </p:stCondLst>
                            <p:childTnLst>
                              <p:par>
                                <p:cTn id="38" presetID="16" presetClass="entr" presetSubtype="42" fill="hold" nodeType="afterEffect">
                                  <p:stCondLst>
                                    <p:cond delay="0"/>
                                  </p:stCondLst>
                                  <p:childTnLst>
                                    <p:set>
                                      <p:cBhvr>
                                        <p:cTn id="39" dur="1" fill="hold">
                                          <p:stCondLst>
                                            <p:cond delay="0"/>
                                          </p:stCondLst>
                                        </p:cTn>
                                        <p:tgtEl>
                                          <p:spTgt spid="95"/>
                                        </p:tgtEl>
                                        <p:attrNameLst>
                                          <p:attrName>style.visibility</p:attrName>
                                        </p:attrNameLst>
                                      </p:cBhvr>
                                      <p:to>
                                        <p:strVal val="visible"/>
                                      </p:to>
                                    </p:set>
                                    <p:animEffect transition="in" filter="barn(outHorizontal)">
                                      <p:cBhvr>
                                        <p:cTn id="40" dur="500"/>
                                        <p:tgtEl>
                                          <p:spTgt spid="95"/>
                                        </p:tgtEl>
                                      </p:cBhvr>
                                    </p:animEffect>
                                  </p:childTnLst>
                                </p:cTn>
                              </p:par>
                            </p:childTnLst>
                          </p:cTn>
                        </p:par>
                        <p:par>
                          <p:cTn id="41" fill="hold">
                            <p:stCondLst>
                              <p:cond delay="2900"/>
                            </p:stCondLst>
                            <p:childTnLst>
                              <p:par>
                                <p:cTn id="42" presetID="16" presetClass="entr" presetSubtype="42" fill="hold" nodeType="afterEffect">
                                  <p:stCondLst>
                                    <p:cond delay="0"/>
                                  </p:stCondLst>
                                  <p:childTnLst>
                                    <p:set>
                                      <p:cBhvr>
                                        <p:cTn id="43" dur="1" fill="hold">
                                          <p:stCondLst>
                                            <p:cond delay="0"/>
                                          </p:stCondLst>
                                        </p:cTn>
                                        <p:tgtEl>
                                          <p:spTgt spid="101"/>
                                        </p:tgtEl>
                                        <p:attrNameLst>
                                          <p:attrName>style.visibility</p:attrName>
                                        </p:attrNameLst>
                                      </p:cBhvr>
                                      <p:to>
                                        <p:strVal val="visible"/>
                                      </p:to>
                                    </p:set>
                                    <p:animEffect transition="in" filter="barn(outHorizontal)">
                                      <p:cBhvr>
                                        <p:cTn id="44" dur="500"/>
                                        <p:tgtEl>
                                          <p:spTgt spid="101"/>
                                        </p:tgtEl>
                                      </p:cBhvr>
                                    </p:animEffect>
                                  </p:childTnLst>
                                </p:cTn>
                              </p:par>
                            </p:childTnLst>
                          </p:cTn>
                        </p:par>
                        <p:par>
                          <p:cTn id="45" fill="hold">
                            <p:stCondLst>
                              <p:cond delay="3400"/>
                            </p:stCondLst>
                            <p:childTnLst>
                              <p:par>
                                <p:cTn id="46" presetID="16" presetClass="entr" presetSubtype="42" fill="hold" nodeType="afterEffect">
                                  <p:stCondLst>
                                    <p:cond delay="0"/>
                                  </p:stCondLst>
                                  <p:childTnLst>
                                    <p:set>
                                      <p:cBhvr>
                                        <p:cTn id="47" dur="1" fill="hold">
                                          <p:stCondLst>
                                            <p:cond delay="0"/>
                                          </p:stCondLst>
                                        </p:cTn>
                                        <p:tgtEl>
                                          <p:spTgt spid="107"/>
                                        </p:tgtEl>
                                        <p:attrNameLst>
                                          <p:attrName>style.visibility</p:attrName>
                                        </p:attrNameLst>
                                      </p:cBhvr>
                                      <p:to>
                                        <p:strVal val="visible"/>
                                      </p:to>
                                    </p:set>
                                    <p:animEffect transition="in" filter="barn(outHorizontal)">
                                      <p:cBhvr>
                                        <p:cTn id="48" dur="500"/>
                                        <p:tgtEl>
                                          <p:spTgt spid="107"/>
                                        </p:tgtEl>
                                      </p:cBhvr>
                                    </p:animEffect>
                                  </p:childTnLst>
                                </p:cTn>
                              </p:par>
                            </p:childTnLst>
                          </p:cTn>
                        </p:par>
                        <p:par>
                          <p:cTn id="49" fill="hold">
                            <p:stCondLst>
                              <p:cond delay="3900"/>
                            </p:stCondLst>
                            <p:childTnLst>
                              <p:par>
                                <p:cTn id="50" presetID="16" presetClass="entr" presetSubtype="42" fill="hold" nodeType="afterEffect">
                                  <p:stCondLst>
                                    <p:cond delay="0"/>
                                  </p:stCondLst>
                                  <p:childTnLst>
                                    <p:set>
                                      <p:cBhvr>
                                        <p:cTn id="51" dur="1" fill="hold">
                                          <p:stCondLst>
                                            <p:cond delay="0"/>
                                          </p:stCondLst>
                                        </p:cTn>
                                        <p:tgtEl>
                                          <p:spTgt spid="113"/>
                                        </p:tgtEl>
                                        <p:attrNameLst>
                                          <p:attrName>style.visibility</p:attrName>
                                        </p:attrNameLst>
                                      </p:cBhvr>
                                      <p:to>
                                        <p:strVal val="visible"/>
                                      </p:to>
                                    </p:set>
                                    <p:animEffect transition="in" filter="barn(outHorizontal)">
                                      <p:cBhvr>
                                        <p:cTn id="52"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Graphic spid="88"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圆角矩形 62"/>
          <p:cNvSpPr/>
          <p:nvPr/>
        </p:nvSpPr>
        <p:spPr>
          <a:xfrm>
            <a:off x="2780155" y="1124744"/>
            <a:ext cx="3583687" cy="494625"/>
          </a:xfrm>
          <a:prstGeom prst="roundRect">
            <a:avLst>
              <a:gd name="adj" fmla="val 42270"/>
            </a:avLst>
          </a:prstGeom>
          <a:gradFill>
            <a:gsLst>
              <a:gs pos="99000">
                <a:sysClr val="window" lastClr="FFFFFF"/>
              </a:gs>
              <a:gs pos="0">
                <a:sysClr val="window" lastClr="FFFFFF">
                  <a:lumMod val="95000"/>
                </a:sysClr>
              </a:gs>
            </a:gsLst>
            <a:lin ang="0" scaled="0"/>
          </a:gradFill>
          <a:ln w="12700" cap="flat" cmpd="sng" algn="ctr">
            <a:noFill/>
            <a:prstDash val="solid"/>
            <a:miter lim="800000"/>
          </a:ln>
          <a:effectLst>
            <a:innerShdw blurRad="63500" dist="12700" dir="162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6C407D"/>
                </a:solidFill>
                <a:effectLst/>
                <a:uLnTx/>
                <a:uFillTx/>
                <a:latin typeface="微软雅黑" panose="020B0503020204020204" pitchFamily="34" charset="-122"/>
                <a:ea typeface="微软雅黑" panose="020B0503020204020204" pitchFamily="34" charset="-122"/>
                <a:cs typeface="+mn-cs"/>
              </a:rPr>
              <a:t>单击添加标题</a:t>
            </a:r>
            <a:endParaRPr kumimoji="0" lang="zh-CN" altLang="en-US" sz="1800" b="1" i="0" u="none" strike="noStrike" kern="0" cap="none" spc="0" normalizeH="0" baseline="0" noProof="0" dirty="0">
              <a:ln>
                <a:noFill/>
              </a:ln>
              <a:solidFill>
                <a:srgbClr val="6C407D"/>
              </a:solidFill>
              <a:effectLst/>
              <a:uLnTx/>
              <a:uFillTx/>
              <a:latin typeface="微软雅黑" panose="020B0503020204020204" pitchFamily="34" charset="-122"/>
              <a:ea typeface="微软雅黑" panose="020B0503020204020204" pitchFamily="34" charset="-122"/>
              <a:cs typeface="+mn-cs"/>
            </a:endParaRPr>
          </a:p>
        </p:txBody>
      </p:sp>
      <p:grpSp>
        <p:nvGrpSpPr>
          <p:cNvPr id="64" name="组合 63"/>
          <p:cNvGrpSpPr/>
          <p:nvPr/>
        </p:nvGrpSpPr>
        <p:grpSpPr>
          <a:xfrm rot="10800000">
            <a:off x="5996669" y="3664010"/>
            <a:ext cx="1541599" cy="918923"/>
            <a:chOff x="9306036" y="2050520"/>
            <a:chExt cx="2326919" cy="1387545"/>
          </a:xfrm>
        </p:grpSpPr>
        <p:cxnSp>
          <p:nvCxnSpPr>
            <p:cNvPr id="65" name="直接连接符 64"/>
            <p:cNvCxnSpPr>
              <a:endCxn id="72" idx="4"/>
            </p:cNvCxnSpPr>
            <p:nvPr/>
          </p:nvCxnSpPr>
          <p:spPr>
            <a:xfrm rot="10800000" flipH="1" flipV="1">
              <a:off x="9306036" y="2050520"/>
              <a:ext cx="2326919" cy="1044903"/>
            </a:xfrm>
            <a:prstGeom prst="line">
              <a:avLst/>
            </a:prstGeom>
            <a:noFill/>
            <a:ln w="19050" cap="flat" cmpd="sng" algn="ctr">
              <a:solidFill>
                <a:sysClr val="window" lastClr="FFFFFF">
                  <a:lumMod val="50000"/>
                </a:sysClr>
              </a:solidFill>
              <a:prstDash val="solid"/>
              <a:miter lim="800000"/>
            </a:ln>
            <a:effectLst/>
          </p:spPr>
        </p:cxnSp>
        <p:cxnSp>
          <p:nvCxnSpPr>
            <p:cNvPr id="66" name="直接连接符 65"/>
            <p:cNvCxnSpPr/>
            <p:nvPr/>
          </p:nvCxnSpPr>
          <p:spPr>
            <a:xfrm flipV="1">
              <a:off x="9306036" y="2386165"/>
              <a:ext cx="2219300" cy="1051900"/>
            </a:xfrm>
            <a:prstGeom prst="line">
              <a:avLst/>
            </a:prstGeom>
            <a:noFill/>
            <a:ln w="19050" cap="flat" cmpd="sng" algn="ctr">
              <a:solidFill>
                <a:sysClr val="window" lastClr="FFFFFF">
                  <a:lumMod val="50000"/>
                </a:sysClr>
              </a:solidFill>
              <a:prstDash val="solid"/>
              <a:miter lim="800000"/>
            </a:ln>
            <a:effectLst/>
          </p:spPr>
        </p:cxnSp>
      </p:grpSp>
      <p:cxnSp>
        <p:nvCxnSpPr>
          <p:cNvPr id="67" name="直接连接符 66"/>
          <p:cNvCxnSpPr/>
          <p:nvPr/>
        </p:nvCxnSpPr>
        <p:spPr>
          <a:xfrm>
            <a:off x="1662427" y="3682716"/>
            <a:ext cx="1486911" cy="739211"/>
          </a:xfrm>
          <a:prstGeom prst="line">
            <a:avLst/>
          </a:prstGeom>
          <a:noFill/>
          <a:ln w="19050" cap="flat" cmpd="sng" algn="ctr">
            <a:solidFill>
              <a:sysClr val="window" lastClr="FFFFFF">
                <a:lumMod val="50000"/>
              </a:sysClr>
            </a:solidFill>
            <a:prstDash val="solid"/>
            <a:miter lim="800000"/>
          </a:ln>
          <a:effectLst/>
        </p:spPr>
      </p:cxnSp>
      <p:cxnSp>
        <p:nvCxnSpPr>
          <p:cNvPr id="68" name="直接连接符 67"/>
          <p:cNvCxnSpPr/>
          <p:nvPr/>
        </p:nvCxnSpPr>
        <p:spPr>
          <a:xfrm flipV="1">
            <a:off x="1662427" y="2995523"/>
            <a:ext cx="1470300" cy="696638"/>
          </a:xfrm>
          <a:prstGeom prst="line">
            <a:avLst/>
          </a:prstGeom>
          <a:noFill/>
          <a:ln w="19050" cap="flat" cmpd="sng" algn="ctr">
            <a:solidFill>
              <a:sysClr val="window" lastClr="FFFFFF">
                <a:lumMod val="50000"/>
              </a:sysClr>
            </a:solidFill>
            <a:prstDash val="solid"/>
            <a:miter lim="800000"/>
          </a:ln>
          <a:effectLst/>
        </p:spPr>
      </p:cxnSp>
      <p:cxnSp>
        <p:nvCxnSpPr>
          <p:cNvPr id="69" name="直接连接符 68"/>
          <p:cNvCxnSpPr>
            <a:stCxn id="72" idx="1"/>
            <a:endCxn id="72" idx="4"/>
          </p:cNvCxnSpPr>
          <p:nvPr/>
        </p:nvCxnSpPr>
        <p:spPr>
          <a:xfrm flipV="1">
            <a:off x="3149338" y="2981449"/>
            <a:ext cx="2847332" cy="1421423"/>
          </a:xfrm>
          <a:prstGeom prst="line">
            <a:avLst/>
          </a:prstGeom>
          <a:noFill/>
          <a:ln w="19050" cap="flat" cmpd="sng" algn="ctr">
            <a:solidFill>
              <a:sysClr val="window" lastClr="FFFFFF">
                <a:lumMod val="50000"/>
              </a:sysClr>
            </a:solidFill>
            <a:prstDash val="solid"/>
            <a:miter lim="800000"/>
          </a:ln>
          <a:effectLst/>
        </p:spPr>
      </p:cxnSp>
      <p:cxnSp>
        <p:nvCxnSpPr>
          <p:cNvPr id="70" name="直接连接符 69"/>
          <p:cNvCxnSpPr/>
          <p:nvPr/>
        </p:nvCxnSpPr>
        <p:spPr>
          <a:xfrm flipV="1">
            <a:off x="4564153" y="2326056"/>
            <a:ext cx="0" cy="2842845"/>
          </a:xfrm>
          <a:prstGeom prst="line">
            <a:avLst/>
          </a:prstGeom>
          <a:noFill/>
          <a:ln w="19050" cap="flat" cmpd="sng" algn="ctr">
            <a:solidFill>
              <a:sysClr val="window" lastClr="FFFFFF">
                <a:lumMod val="50000"/>
              </a:sysClr>
            </a:solidFill>
            <a:prstDash val="solid"/>
            <a:miter lim="800000"/>
          </a:ln>
          <a:effectLst/>
        </p:spPr>
      </p:cxnSp>
      <p:cxnSp>
        <p:nvCxnSpPr>
          <p:cNvPr id="71" name="直接连接符 70"/>
          <p:cNvCxnSpPr>
            <a:stCxn id="72" idx="2"/>
            <a:endCxn id="72" idx="5"/>
          </p:cNvCxnSpPr>
          <p:nvPr/>
        </p:nvCxnSpPr>
        <p:spPr>
          <a:xfrm>
            <a:off x="3149338" y="2981449"/>
            <a:ext cx="2847332" cy="1421423"/>
          </a:xfrm>
          <a:prstGeom prst="line">
            <a:avLst/>
          </a:prstGeom>
          <a:noFill/>
          <a:ln w="19050" cap="flat" cmpd="sng" algn="ctr">
            <a:solidFill>
              <a:sysClr val="window" lastClr="FFFFFF">
                <a:lumMod val="50000"/>
              </a:sysClr>
            </a:solidFill>
            <a:prstDash val="solid"/>
            <a:miter lim="800000"/>
          </a:ln>
          <a:effectLst/>
        </p:spPr>
      </p:cxnSp>
      <p:sp>
        <p:nvSpPr>
          <p:cNvPr id="72" name="六边形 71"/>
          <p:cNvSpPr/>
          <p:nvPr/>
        </p:nvSpPr>
        <p:spPr>
          <a:xfrm rot="5400000">
            <a:off x="3151581" y="2268494"/>
            <a:ext cx="2842845" cy="2847333"/>
          </a:xfrm>
          <a:prstGeom prst="hexagon">
            <a:avLst/>
          </a:prstGeom>
          <a:noFill/>
          <a:ln w="19050"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nvGrpSpPr>
          <p:cNvPr id="73" name="组合 72"/>
          <p:cNvGrpSpPr/>
          <p:nvPr/>
        </p:nvGrpSpPr>
        <p:grpSpPr>
          <a:xfrm>
            <a:off x="5488974" y="2456334"/>
            <a:ext cx="1078148" cy="1077758"/>
            <a:chOff x="7317678" y="2062952"/>
            <a:chExt cx="1437344" cy="1437343"/>
          </a:xfrm>
        </p:grpSpPr>
        <p:sp>
          <p:nvSpPr>
            <p:cNvPr id="74" name="椭圆 73"/>
            <p:cNvSpPr/>
            <p:nvPr/>
          </p:nvSpPr>
          <p:spPr>
            <a:xfrm>
              <a:off x="7317678" y="2062952"/>
              <a:ext cx="1437344" cy="1437343"/>
            </a:xfrm>
            <a:prstGeom prst="ellipse">
              <a:avLst/>
            </a:prstGeom>
            <a:gradFill>
              <a:gsLst>
                <a:gs pos="0">
                  <a:srgbClr val="A572BA"/>
                </a:gs>
                <a:gs pos="100000">
                  <a:srgbClr val="663A77"/>
                </a:gs>
              </a:gsLst>
              <a:lin ang="2700000" scaled="1"/>
            </a:gradFill>
            <a:ln w="12700" cap="flat" cmpd="sng" algn="ctr">
              <a:noFill/>
              <a:prstDash val="solid"/>
              <a:miter lim="800000"/>
            </a:ln>
            <a:effectLst>
              <a:outerShdw blurRad="254000" dist="1143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75" name="椭圆 74"/>
            <p:cNvSpPr/>
            <p:nvPr/>
          </p:nvSpPr>
          <p:spPr>
            <a:xfrm>
              <a:off x="7432833" y="2178107"/>
              <a:ext cx="1207034" cy="1207033"/>
            </a:xfrm>
            <a:prstGeom prst="ellipse">
              <a:avLst/>
            </a:prstGeom>
            <a:blipFill>
              <a:blip r:embed="rId2" cstate="email">
                <a:extLst>
                  <a:ext uri="{28A0092B-C50C-407E-A947-70E740481C1C}">
                    <a14:useLocalDpi xmlns:a14="http://schemas.microsoft.com/office/drawing/2010/main"/>
                  </a:ext>
                </a:extLst>
              </a:blip>
              <a:stretch>
                <a:fillRect/>
              </a:stretch>
            </a:blipFill>
            <a:ln w="88900" cap="flat" cmpd="sng" algn="ctr">
              <a:gradFill flip="none" rotWithShape="1">
                <a:gsLst>
                  <a:gs pos="0">
                    <a:srgbClr val="663A77"/>
                  </a:gs>
                  <a:gs pos="100000">
                    <a:srgbClr val="A572BA"/>
                  </a:gs>
                </a:gsLst>
                <a:lin ang="2700000" scaled="1"/>
                <a:tileRect/>
              </a:gradFill>
              <a:prstDash val="solid"/>
              <a:miter lim="800000"/>
            </a:ln>
            <a:effectLst>
              <a:innerShdw blurRad="254000" dist="889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76" name="组合 75"/>
          <p:cNvGrpSpPr/>
          <p:nvPr/>
        </p:nvGrpSpPr>
        <p:grpSpPr>
          <a:xfrm>
            <a:off x="2578888" y="2456334"/>
            <a:ext cx="1078148" cy="1077758"/>
            <a:chOff x="3438068" y="2062952"/>
            <a:chExt cx="1437344" cy="1437343"/>
          </a:xfrm>
        </p:grpSpPr>
        <p:sp>
          <p:nvSpPr>
            <p:cNvPr id="77" name="椭圆 76"/>
            <p:cNvSpPr/>
            <p:nvPr/>
          </p:nvSpPr>
          <p:spPr>
            <a:xfrm>
              <a:off x="3438068" y="2062952"/>
              <a:ext cx="1437344" cy="1437343"/>
            </a:xfrm>
            <a:prstGeom prst="ellipse">
              <a:avLst/>
            </a:prstGeom>
            <a:gradFill>
              <a:gsLst>
                <a:gs pos="1000">
                  <a:srgbClr val="FFE0B3"/>
                </a:gs>
                <a:gs pos="100000">
                  <a:srgbClr val="FFB850"/>
                </a:gs>
              </a:gsLst>
              <a:lin ang="2700000" scaled="1"/>
            </a:gradFill>
            <a:ln w="12700" cap="flat" cmpd="sng" algn="ctr">
              <a:noFill/>
              <a:prstDash val="solid"/>
              <a:miter lim="800000"/>
            </a:ln>
            <a:effectLst>
              <a:outerShdw blurRad="254000" dist="1143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78" name="椭圆 77"/>
            <p:cNvSpPr/>
            <p:nvPr/>
          </p:nvSpPr>
          <p:spPr>
            <a:xfrm>
              <a:off x="3553223" y="2178107"/>
              <a:ext cx="1207032" cy="1207032"/>
            </a:xfrm>
            <a:prstGeom prst="ellipse">
              <a:avLst/>
            </a:prstGeom>
            <a:blipFill>
              <a:blip r:embed="rId3" cstate="email">
                <a:extLst>
                  <a:ext uri="{28A0092B-C50C-407E-A947-70E740481C1C}">
                    <a14:useLocalDpi xmlns:a14="http://schemas.microsoft.com/office/drawing/2010/main"/>
                  </a:ext>
                </a:extLst>
              </a:blip>
              <a:stretch>
                <a:fillRect/>
              </a:stretch>
            </a:blipFill>
            <a:ln w="88900" cap="flat" cmpd="sng" algn="ctr">
              <a:gradFill flip="none" rotWithShape="1">
                <a:gsLst>
                  <a:gs pos="0">
                    <a:srgbClr val="FFB850"/>
                  </a:gs>
                  <a:gs pos="100000">
                    <a:srgbClr val="FFE0B3"/>
                  </a:gs>
                </a:gsLst>
                <a:lin ang="2700000" scaled="1"/>
                <a:tileRect/>
              </a:gradFill>
              <a:prstDash val="solid"/>
              <a:miter lim="800000"/>
            </a:ln>
            <a:effectLst>
              <a:innerShdw blurRad="203200" dist="76200" dir="13500000">
                <a:prstClr val="black">
                  <a:alpha val="38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79" name="组合 78"/>
          <p:cNvGrpSpPr/>
          <p:nvPr/>
        </p:nvGrpSpPr>
        <p:grpSpPr>
          <a:xfrm>
            <a:off x="4033930" y="4563211"/>
            <a:ext cx="1078148" cy="1077758"/>
            <a:chOff x="5377873" y="4872771"/>
            <a:chExt cx="1437344" cy="1437343"/>
          </a:xfrm>
        </p:grpSpPr>
        <p:sp>
          <p:nvSpPr>
            <p:cNvPr id="80" name="椭圆 79"/>
            <p:cNvSpPr/>
            <p:nvPr/>
          </p:nvSpPr>
          <p:spPr>
            <a:xfrm>
              <a:off x="5377873" y="4872771"/>
              <a:ext cx="1437344" cy="1437343"/>
            </a:xfrm>
            <a:prstGeom prst="ellipse">
              <a:avLst/>
            </a:prstGeom>
            <a:gradFill>
              <a:gsLst>
                <a:gs pos="0">
                  <a:srgbClr val="00FAD0"/>
                </a:gs>
                <a:gs pos="100000">
                  <a:srgbClr val="00AF92"/>
                </a:gs>
              </a:gsLst>
              <a:lin ang="2700000" scaled="1"/>
            </a:gradFill>
            <a:ln w="12700" cap="flat" cmpd="sng" algn="ctr">
              <a:noFill/>
              <a:prstDash val="solid"/>
              <a:miter lim="800000"/>
            </a:ln>
            <a:effectLst>
              <a:outerShdw blurRad="254000" dist="1143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81" name="椭圆 80"/>
            <p:cNvSpPr/>
            <p:nvPr/>
          </p:nvSpPr>
          <p:spPr>
            <a:xfrm>
              <a:off x="5493028" y="4987926"/>
              <a:ext cx="1207034" cy="1207033"/>
            </a:xfrm>
            <a:prstGeom prst="ellipse">
              <a:avLst/>
            </a:prstGeom>
            <a:blipFill>
              <a:blip r:embed="rId4" cstate="email">
                <a:extLst>
                  <a:ext uri="{28A0092B-C50C-407E-A947-70E740481C1C}">
                    <a14:useLocalDpi xmlns:a14="http://schemas.microsoft.com/office/drawing/2010/main"/>
                  </a:ext>
                </a:extLst>
              </a:blip>
              <a:stretch>
                <a:fillRect/>
              </a:stretch>
            </a:blipFill>
            <a:ln w="88900" cap="flat" cmpd="sng" algn="ctr">
              <a:gradFill flip="none" rotWithShape="1">
                <a:gsLst>
                  <a:gs pos="0">
                    <a:srgbClr val="00AF92"/>
                  </a:gs>
                  <a:gs pos="100000">
                    <a:srgbClr val="00FAD0"/>
                  </a:gs>
                </a:gsLst>
                <a:lin ang="2700000" scaled="1"/>
                <a:tileRect/>
              </a:gradFill>
              <a:prstDash val="solid"/>
              <a:miter lim="800000"/>
            </a:ln>
            <a:effectLst>
              <a:innerShdw blurRad="254000" dist="889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82" name="组合 81"/>
          <p:cNvGrpSpPr/>
          <p:nvPr/>
        </p:nvGrpSpPr>
        <p:grpSpPr>
          <a:xfrm>
            <a:off x="2578888" y="3850228"/>
            <a:ext cx="1078148" cy="1077758"/>
            <a:chOff x="3438068" y="3921907"/>
            <a:chExt cx="1437344" cy="1437343"/>
          </a:xfrm>
        </p:grpSpPr>
        <p:sp>
          <p:nvSpPr>
            <p:cNvPr id="83" name="椭圆 82"/>
            <p:cNvSpPr/>
            <p:nvPr/>
          </p:nvSpPr>
          <p:spPr>
            <a:xfrm>
              <a:off x="3438068" y="3921907"/>
              <a:ext cx="1437344" cy="1437343"/>
            </a:xfrm>
            <a:prstGeom prst="ellipse">
              <a:avLst/>
            </a:prstGeom>
            <a:gradFill>
              <a:gsLst>
                <a:gs pos="0">
                  <a:srgbClr val="F3B7B7"/>
                </a:gs>
                <a:gs pos="100000">
                  <a:srgbClr val="E87071"/>
                </a:gs>
              </a:gsLst>
              <a:lin ang="2700000" scaled="1"/>
            </a:gradFill>
            <a:ln w="12700" cap="flat" cmpd="sng" algn="ctr">
              <a:noFill/>
              <a:prstDash val="solid"/>
              <a:miter lim="800000"/>
            </a:ln>
            <a:effectLst>
              <a:outerShdw blurRad="254000" dist="1143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84" name="椭圆 83"/>
            <p:cNvSpPr/>
            <p:nvPr/>
          </p:nvSpPr>
          <p:spPr>
            <a:xfrm>
              <a:off x="3553223" y="4037062"/>
              <a:ext cx="1207034" cy="1207033"/>
            </a:xfrm>
            <a:prstGeom prst="ellipse">
              <a:avLst/>
            </a:prstGeom>
            <a:blipFill>
              <a:blip r:embed="rId5" cstate="email">
                <a:extLst>
                  <a:ext uri="{28A0092B-C50C-407E-A947-70E740481C1C}">
                    <a14:useLocalDpi xmlns:a14="http://schemas.microsoft.com/office/drawing/2010/main"/>
                  </a:ext>
                </a:extLst>
              </a:blip>
              <a:stretch>
                <a:fillRect/>
              </a:stretch>
            </a:blipFill>
            <a:ln w="88900" cap="flat" cmpd="sng" algn="ctr">
              <a:gradFill flip="none" rotWithShape="1">
                <a:gsLst>
                  <a:gs pos="0">
                    <a:srgbClr val="E87071"/>
                  </a:gs>
                  <a:gs pos="100000">
                    <a:srgbClr val="F3B7B7"/>
                  </a:gs>
                </a:gsLst>
                <a:lin ang="2700000" scaled="1"/>
                <a:tileRect/>
              </a:gradFill>
              <a:prstDash val="solid"/>
              <a:miter lim="800000"/>
            </a:ln>
            <a:effectLst>
              <a:innerShdw blurRad="254000" dist="889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85" name="组合 84"/>
          <p:cNvGrpSpPr/>
          <p:nvPr/>
        </p:nvGrpSpPr>
        <p:grpSpPr>
          <a:xfrm>
            <a:off x="5488974" y="3850228"/>
            <a:ext cx="1078148" cy="1077758"/>
            <a:chOff x="7317678" y="3921907"/>
            <a:chExt cx="1437344" cy="1437343"/>
          </a:xfrm>
        </p:grpSpPr>
        <p:sp>
          <p:nvSpPr>
            <p:cNvPr id="86" name="椭圆 85"/>
            <p:cNvSpPr/>
            <p:nvPr/>
          </p:nvSpPr>
          <p:spPr>
            <a:xfrm>
              <a:off x="7317678" y="3921907"/>
              <a:ext cx="1437344" cy="1437343"/>
            </a:xfrm>
            <a:prstGeom prst="ellipse">
              <a:avLst/>
            </a:prstGeom>
            <a:gradFill>
              <a:gsLst>
                <a:gs pos="0">
                  <a:srgbClr val="E4AEC4"/>
                </a:gs>
                <a:gs pos="100000">
                  <a:srgbClr val="C65885"/>
                </a:gs>
              </a:gsLst>
              <a:lin ang="2700000" scaled="1"/>
            </a:gradFill>
            <a:ln w="12700" cap="flat" cmpd="sng" algn="ctr">
              <a:noFill/>
              <a:prstDash val="solid"/>
              <a:miter lim="800000"/>
            </a:ln>
            <a:effectLst>
              <a:outerShdw blurRad="254000" dist="1143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87" name="椭圆 86"/>
            <p:cNvSpPr/>
            <p:nvPr/>
          </p:nvSpPr>
          <p:spPr>
            <a:xfrm>
              <a:off x="7432833" y="4037062"/>
              <a:ext cx="1207034" cy="1207033"/>
            </a:xfrm>
            <a:prstGeom prst="ellipse">
              <a:avLst/>
            </a:prstGeom>
            <a:blipFill>
              <a:blip r:embed="rId6" cstate="email">
                <a:extLst>
                  <a:ext uri="{28A0092B-C50C-407E-A947-70E740481C1C}">
                    <a14:useLocalDpi xmlns:a14="http://schemas.microsoft.com/office/drawing/2010/main"/>
                  </a:ext>
                </a:extLst>
              </a:blip>
              <a:stretch>
                <a:fillRect/>
              </a:stretch>
            </a:blipFill>
            <a:ln w="88900" cap="flat" cmpd="sng" algn="ctr">
              <a:gradFill flip="none" rotWithShape="1">
                <a:gsLst>
                  <a:gs pos="0">
                    <a:srgbClr val="C65885"/>
                  </a:gs>
                  <a:gs pos="100000">
                    <a:srgbClr val="E4AEC4"/>
                  </a:gs>
                </a:gsLst>
                <a:lin ang="2700000" scaled="1"/>
                <a:tileRect/>
              </a:gradFill>
              <a:prstDash val="solid"/>
              <a:miter lim="800000"/>
            </a:ln>
            <a:effectLst>
              <a:innerShdw blurRad="254000" dist="889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88" name="组合 87"/>
          <p:cNvGrpSpPr/>
          <p:nvPr/>
        </p:nvGrpSpPr>
        <p:grpSpPr>
          <a:xfrm>
            <a:off x="4033930" y="1743353"/>
            <a:ext cx="1078148" cy="1077758"/>
            <a:chOff x="5377873" y="1112090"/>
            <a:chExt cx="1437344" cy="1437343"/>
          </a:xfrm>
        </p:grpSpPr>
        <p:sp>
          <p:nvSpPr>
            <p:cNvPr id="89" name="椭圆 88"/>
            <p:cNvSpPr/>
            <p:nvPr/>
          </p:nvSpPr>
          <p:spPr>
            <a:xfrm>
              <a:off x="5377873" y="1112090"/>
              <a:ext cx="1437344" cy="1437343"/>
            </a:xfrm>
            <a:prstGeom prst="ellipse">
              <a:avLst/>
            </a:prstGeom>
            <a:gradFill>
              <a:gsLst>
                <a:gs pos="0">
                  <a:srgbClr val="1EE9FE"/>
                </a:gs>
                <a:gs pos="100000">
                  <a:srgbClr val="01ACBE"/>
                </a:gs>
              </a:gsLst>
              <a:lin ang="2700000" scaled="1"/>
            </a:gradFill>
            <a:ln w="12700" cap="flat" cmpd="sng" algn="ctr">
              <a:noFill/>
              <a:prstDash val="solid"/>
              <a:miter lim="800000"/>
            </a:ln>
            <a:effectLst>
              <a:outerShdw blurRad="254000" dist="1143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90" name="椭圆 89"/>
            <p:cNvSpPr/>
            <p:nvPr/>
          </p:nvSpPr>
          <p:spPr>
            <a:xfrm>
              <a:off x="5493028" y="1227245"/>
              <a:ext cx="1207034" cy="1207033"/>
            </a:xfrm>
            <a:prstGeom prst="ellipse">
              <a:avLst/>
            </a:prstGeom>
            <a:blipFill>
              <a:blip r:embed="rId7" cstate="email">
                <a:extLst>
                  <a:ext uri="{28A0092B-C50C-407E-A947-70E740481C1C}">
                    <a14:useLocalDpi xmlns:a14="http://schemas.microsoft.com/office/drawing/2010/main"/>
                  </a:ext>
                </a:extLst>
              </a:blip>
              <a:stretch>
                <a:fillRect/>
              </a:stretch>
            </a:blipFill>
            <a:ln w="88900" cap="flat" cmpd="sng" algn="ctr">
              <a:gradFill flip="none" rotWithShape="1">
                <a:gsLst>
                  <a:gs pos="0">
                    <a:srgbClr val="01ACBE"/>
                  </a:gs>
                  <a:gs pos="100000">
                    <a:srgbClr val="1EE9FE"/>
                  </a:gs>
                </a:gsLst>
                <a:lin ang="2700000" scaled="1"/>
                <a:tileRect/>
              </a:gradFill>
              <a:prstDash val="solid"/>
              <a:miter lim="800000"/>
            </a:ln>
            <a:effectLst>
              <a:innerShdw blurRad="254000" dist="889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91" name="组合 90"/>
          <p:cNvGrpSpPr/>
          <p:nvPr/>
        </p:nvGrpSpPr>
        <p:grpSpPr>
          <a:xfrm>
            <a:off x="1123353" y="3125129"/>
            <a:ext cx="1078148" cy="1077758"/>
            <a:chOff x="1497608" y="2954884"/>
            <a:chExt cx="1437344" cy="1437343"/>
          </a:xfrm>
        </p:grpSpPr>
        <p:sp>
          <p:nvSpPr>
            <p:cNvPr id="92" name="椭圆 91"/>
            <p:cNvSpPr/>
            <p:nvPr/>
          </p:nvSpPr>
          <p:spPr>
            <a:xfrm>
              <a:off x="1497608" y="2954884"/>
              <a:ext cx="1437344" cy="1437343"/>
            </a:xfrm>
            <a:prstGeom prst="ellipse">
              <a:avLst/>
            </a:prstGeom>
            <a:gradFill>
              <a:gsLst>
                <a:gs pos="0">
                  <a:srgbClr val="1EE9FE"/>
                </a:gs>
                <a:gs pos="100000">
                  <a:srgbClr val="01ACBE"/>
                </a:gs>
              </a:gsLst>
              <a:lin ang="2700000" scaled="1"/>
            </a:gradFill>
            <a:ln w="12700" cap="flat" cmpd="sng" algn="ctr">
              <a:noFill/>
              <a:prstDash val="solid"/>
              <a:miter lim="800000"/>
            </a:ln>
            <a:effectLst>
              <a:outerShdw blurRad="254000" dist="1143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93" name="椭圆 92"/>
            <p:cNvSpPr/>
            <p:nvPr/>
          </p:nvSpPr>
          <p:spPr>
            <a:xfrm>
              <a:off x="1612763" y="3070039"/>
              <a:ext cx="1207034" cy="1207033"/>
            </a:xfrm>
            <a:prstGeom prst="ellipse">
              <a:avLst/>
            </a:prstGeom>
            <a:blipFill>
              <a:blip r:embed="rId8" cstate="email">
                <a:extLst>
                  <a:ext uri="{28A0092B-C50C-407E-A947-70E740481C1C}">
                    <a14:useLocalDpi xmlns:a14="http://schemas.microsoft.com/office/drawing/2010/main"/>
                  </a:ext>
                </a:extLst>
              </a:blip>
              <a:stretch>
                <a:fillRect/>
              </a:stretch>
            </a:blipFill>
            <a:ln w="88900" cap="flat" cmpd="sng" algn="ctr">
              <a:gradFill flip="none" rotWithShape="1">
                <a:gsLst>
                  <a:gs pos="0">
                    <a:srgbClr val="01ACBE"/>
                  </a:gs>
                  <a:gs pos="100000">
                    <a:srgbClr val="1EE9FE"/>
                  </a:gs>
                </a:gsLst>
                <a:lin ang="2700000" scaled="1"/>
                <a:tileRect/>
              </a:gradFill>
              <a:prstDash val="solid"/>
              <a:miter lim="800000"/>
            </a:ln>
            <a:effectLst>
              <a:innerShdw blurRad="254000" dist="889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94" name="组合 93"/>
          <p:cNvGrpSpPr/>
          <p:nvPr/>
        </p:nvGrpSpPr>
        <p:grpSpPr>
          <a:xfrm>
            <a:off x="6950686" y="3105470"/>
            <a:ext cx="1078148" cy="1077758"/>
            <a:chOff x="9266374" y="2928667"/>
            <a:chExt cx="1437344" cy="1437343"/>
          </a:xfrm>
        </p:grpSpPr>
        <p:sp>
          <p:nvSpPr>
            <p:cNvPr id="95" name="椭圆 94"/>
            <p:cNvSpPr/>
            <p:nvPr/>
          </p:nvSpPr>
          <p:spPr>
            <a:xfrm>
              <a:off x="9266374" y="2928667"/>
              <a:ext cx="1437344" cy="1437343"/>
            </a:xfrm>
            <a:prstGeom prst="ellipse">
              <a:avLst/>
            </a:prstGeom>
            <a:gradFill>
              <a:gsLst>
                <a:gs pos="0">
                  <a:srgbClr val="1EE9FE"/>
                </a:gs>
                <a:gs pos="100000">
                  <a:srgbClr val="01ACBE"/>
                </a:gs>
              </a:gsLst>
              <a:lin ang="2700000" scaled="1"/>
            </a:gradFill>
            <a:ln w="12700" cap="flat" cmpd="sng" algn="ctr">
              <a:noFill/>
              <a:prstDash val="solid"/>
              <a:miter lim="800000"/>
            </a:ln>
            <a:effectLst>
              <a:outerShdw blurRad="254000" dist="1143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96" name="椭圆 95"/>
            <p:cNvSpPr/>
            <p:nvPr/>
          </p:nvSpPr>
          <p:spPr>
            <a:xfrm>
              <a:off x="9381529" y="3043822"/>
              <a:ext cx="1207034" cy="1207033"/>
            </a:xfrm>
            <a:prstGeom prst="ellipse">
              <a:avLst/>
            </a:prstGeom>
            <a:blipFill>
              <a:blip r:embed="rId9" cstate="email">
                <a:extLst>
                  <a:ext uri="{28A0092B-C50C-407E-A947-70E740481C1C}">
                    <a14:useLocalDpi xmlns:a14="http://schemas.microsoft.com/office/drawing/2010/main"/>
                  </a:ext>
                </a:extLst>
              </a:blip>
              <a:stretch>
                <a:fillRect/>
              </a:stretch>
            </a:blipFill>
            <a:ln w="88900" cap="flat" cmpd="sng" algn="ctr">
              <a:gradFill flip="none" rotWithShape="1">
                <a:gsLst>
                  <a:gs pos="0">
                    <a:srgbClr val="01ACBE"/>
                  </a:gs>
                  <a:gs pos="100000">
                    <a:srgbClr val="1EE9FE"/>
                  </a:gs>
                </a:gsLst>
                <a:lin ang="2700000" scaled="1"/>
                <a:tileRect/>
              </a:gradFill>
              <a:prstDash val="solid"/>
              <a:miter lim="800000"/>
            </a:ln>
            <a:effectLst>
              <a:innerShdw blurRad="254000" dist="889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97" name="组合 96"/>
          <p:cNvGrpSpPr/>
          <p:nvPr/>
        </p:nvGrpSpPr>
        <p:grpSpPr>
          <a:xfrm>
            <a:off x="3857943" y="2977358"/>
            <a:ext cx="1430122" cy="1429605"/>
            <a:chOff x="5143254" y="2757811"/>
            <a:chExt cx="1906581" cy="1906581"/>
          </a:xfrm>
        </p:grpSpPr>
        <p:grpSp>
          <p:nvGrpSpPr>
            <p:cNvPr id="98" name="组合 97"/>
            <p:cNvGrpSpPr/>
            <p:nvPr/>
          </p:nvGrpSpPr>
          <p:grpSpPr>
            <a:xfrm>
              <a:off x="5143254" y="2757811"/>
              <a:ext cx="1906581" cy="1906581"/>
              <a:chOff x="5252983" y="2687581"/>
              <a:chExt cx="1686033" cy="1686033"/>
            </a:xfrm>
          </p:grpSpPr>
          <p:sp>
            <p:nvSpPr>
              <p:cNvPr id="110" name="椭圆 109"/>
              <p:cNvSpPr/>
              <p:nvPr/>
            </p:nvSpPr>
            <p:spPr>
              <a:xfrm>
                <a:off x="5252983" y="2687581"/>
                <a:ext cx="1686033" cy="1686033"/>
              </a:xfrm>
              <a:prstGeom prst="ellipse">
                <a:avLst/>
              </a:prstGeom>
              <a:gradFill>
                <a:gsLst>
                  <a:gs pos="0">
                    <a:sysClr val="window" lastClr="FFFFFF"/>
                  </a:gs>
                  <a:gs pos="100000">
                    <a:srgbClr val="B4B4B4"/>
                  </a:gs>
                </a:gsLst>
                <a:lin ang="2700000" scaled="1"/>
              </a:gradFill>
              <a:ln w="12700" cap="flat" cmpd="sng" algn="ctr">
                <a:noFill/>
                <a:prstDash val="solid"/>
                <a:miter lim="800000"/>
              </a:ln>
              <a:effectLst>
                <a:outerShdw blurRad="393700" dist="177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11" name="椭圆 110"/>
              <p:cNvSpPr/>
              <p:nvPr/>
            </p:nvSpPr>
            <p:spPr>
              <a:xfrm>
                <a:off x="5484813" y="2919411"/>
                <a:ext cx="1222374" cy="1222374"/>
              </a:xfrm>
              <a:prstGeom prst="ellipse">
                <a:avLst/>
              </a:prstGeom>
              <a:gradFill>
                <a:gsLst>
                  <a:gs pos="100000">
                    <a:sysClr val="window" lastClr="FFFFFF">
                      <a:lumMod val="89000"/>
                    </a:sysClr>
                  </a:gs>
                  <a:gs pos="0">
                    <a:sysClr val="window" lastClr="FFFFFF">
                      <a:lumMod val="100000"/>
                    </a:sysClr>
                  </a:gs>
                </a:gsLst>
                <a:lin ang="2700000" scaled="1"/>
              </a:gradFill>
              <a:ln w="120650" cap="flat" cmpd="sng" algn="ctr">
                <a:gradFill flip="none" rotWithShape="1">
                  <a:gsLst>
                    <a:gs pos="0">
                      <a:srgbClr val="B6B6B6"/>
                    </a:gs>
                    <a:gs pos="100000">
                      <a:sysClr val="window" lastClr="FFFFFF">
                        <a:lumMod val="83000"/>
                        <a:lumOff val="17000"/>
                      </a:sysClr>
                    </a:gs>
                  </a:gsLst>
                  <a:lin ang="2700000" scaled="1"/>
                  <a:tileRect/>
                </a:gradFill>
                <a:prstDash val="solid"/>
                <a:miter lim="800000"/>
              </a:ln>
              <a:effectLst>
                <a:innerShdw blurRad="254000" dist="88900" dir="13500000">
                  <a:prstClr val="black">
                    <a:alpha val="6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99" name="Group 35"/>
            <p:cNvGrpSpPr>
              <a:grpSpLocks noChangeAspect="1"/>
            </p:cNvGrpSpPr>
            <p:nvPr/>
          </p:nvGrpSpPr>
          <p:grpSpPr bwMode="auto">
            <a:xfrm>
              <a:off x="5657986" y="3249057"/>
              <a:ext cx="899385" cy="872131"/>
              <a:chOff x="3477" y="1809"/>
              <a:chExt cx="726" cy="704"/>
            </a:xfrm>
            <a:noFill/>
          </p:grpSpPr>
          <p:sp>
            <p:nvSpPr>
              <p:cNvPr id="101" name="Freeform 36"/>
              <p:cNvSpPr>
                <a:spLocks/>
              </p:cNvSpPr>
              <p:nvPr/>
            </p:nvSpPr>
            <p:spPr bwMode="auto">
              <a:xfrm>
                <a:off x="3928" y="1833"/>
                <a:ext cx="15" cy="12"/>
              </a:xfrm>
              <a:custGeom>
                <a:avLst/>
                <a:gdLst>
                  <a:gd name="T0" fmla="*/ 5 w 6"/>
                  <a:gd name="T1" fmla="*/ 0 h 5"/>
                  <a:gd name="T2" fmla="*/ 0 w 6"/>
                  <a:gd name="T3" fmla="*/ 0 h 5"/>
                  <a:gd name="T4" fmla="*/ 0 w 6"/>
                  <a:gd name="T5" fmla="*/ 3 h 5"/>
                  <a:gd name="T6" fmla="*/ 0 w 6"/>
                  <a:gd name="T7" fmla="*/ 4 h 5"/>
                  <a:gd name="T8" fmla="*/ 0 w 6"/>
                  <a:gd name="T9" fmla="*/ 5 h 5"/>
                  <a:gd name="T10" fmla="*/ 1 w 6"/>
                  <a:gd name="T11" fmla="*/ 5 h 5"/>
                  <a:gd name="T12" fmla="*/ 5 w 6"/>
                  <a:gd name="T13" fmla="*/ 5 h 5"/>
                  <a:gd name="T14" fmla="*/ 6 w 6"/>
                  <a:gd name="T15" fmla="*/ 5 h 5"/>
                  <a:gd name="T16" fmla="*/ 6 w 6"/>
                  <a:gd name="T17" fmla="*/ 5 h 5"/>
                  <a:gd name="T18" fmla="*/ 6 w 6"/>
                  <a:gd name="T19" fmla="*/ 5 h 5"/>
                  <a:gd name="T20" fmla="*/ 6 w 6"/>
                  <a:gd name="T21" fmla="*/ 4 h 5"/>
                  <a:gd name="T22" fmla="*/ 6 w 6"/>
                  <a:gd name="T23" fmla="*/ 3 h 5"/>
                  <a:gd name="T24" fmla="*/ 6 w 6"/>
                  <a:gd name="T25" fmla="*/ 3 h 5"/>
                  <a:gd name="T26" fmla="*/ 5 w 6"/>
                  <a:gd name="T27" fmla="*/ 2 h 5"/>
                  <a:gd name="T28" fmla="*/ 5 w 6"/>
                  <a:gd name="T29" fmla="*/ 2 h 5"/>
                  <a:gd name="T30" fmla="*/ 5 w 6"/>
                  <a:gd name="T31" fmla="*/ 1 h 5"/>
                  <a:gd name="T32" fmla="*/ 5 w 6"/>
                  <a:gd name="T3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5" y="0"/>
                    </a:moveTo>
                    <a:cubicBezTo>
                      <a:pt x="0" y="0"/>
                      <a:pt x="0" y="0"/>
                      <a:pt x="0" y="0"/>
                    </a:cubicBezTo>
                    <a:cubicBezTo>
                      <a:pt x="0" y="3"/>
                      <a:pt x="0" y="3"/>
                      <a:pt x="0" y="3"/>
                    </a:cubicBezTo>
                    <a:cubicBezTo>
                      <a:pt x="0" y="4"/>
                      <a:pt x="0" y="4"/>
                      <a:pt x="0" y="4"/>
                    </a:cubicBezTo>
                    <a:cubicBezTo>
                      <a:pt x="0" y="4"/>
                      <a:pt x="0" y="4"/>
                      <a:pt x="0" y="5"/>
                    </a:cubicBezTo>
                    <a:cubicBezTo>
                      <a:pt x="1" y="5"/>
                      <a:pt x="1" y="5"/>
                      <a:pt x="1" y="5"/>
                    </a:cubicBezTo>
                    <a:cubicBezTo>
                      <a:pt x="5" y="5"/>
                      <a:pt x="5" y="5"/>
                      <a:pt x="5" y="5"/>
                    </a:cubicBezTo>
                    <a:cubicBezTo>
                      <a:pt x="6" y="5"/>
                      <a:pt x="6" y="5"/>
                      <a:pt x="6" y="5"/>
                    </a:cubicBezTo>
                    <a:cubicBezTo>
                      <a:pt x="6" y="5"/>
                      <a:pt x="6" y="5"/>
                      <a:pt x="6" y="5"/>
                    </a:cubicBezTo>
                    <a:cubicBezTo>
                      <a:pt x="6" y="5"/>
                      <a:pt x="6" y="5"/>
                      <a:pt x="6" y="5"/>
                    </a:cubicBezTo>
                    <a:cubicBezTo>
                      <a:pt x="6" y="4"/>
                      <a:pt x="6" y="4"/>
                      <a:pt x="6" y="4"/>
                    </a:cubicBezTo>
                    <a:cubicBezTo>
                      <a:pt x="6" y="4"/>
                      <a:pt x="6" y="4"/>
                      <a:pt x="6" y="3"/>
                    </a:cubicBezTo>
                    <a:cubicBezTo>
                      <a:pt x="6" y="3"/>
                      <a:pt x="6" y="3"/>
                      <a:pt x="6" y="3"/>
                    </a:cubicBezTo>
                    <a:cubicBezTo>
                      <a:pt x="6" y="3"/>
                      <a:pt x="6" y="3"/>
                      <a:pt x="5" y="2"/>
                    </a:cubicBezTo>
                    <a:cubicBezTo>
                      <a:pt x="5" y="2"/>
                      <a:pt x="5" y="2"/>
                      <a:pt x="5" y="2"/>
                    </a:cubicBezTo>
                    <a:cubicBezTo>
                      <a:pt x="5" y="1"/>
                      <a:pt x="5" y="1"/>
                      <a:pt x="5" y="1"/>
                    </a:cubicBezTo>
                    <a:cubicBezTo>
                      <a:pt x="5" y="0"/>
                      <a:pt x="5" y="0"/>
                      <a:pt x="5" y="0"/>
                    </a:cubicBezTo>
                  </a:path>
                </a:pathLst>
              </a:custGeom>
              <a:grpFill/>
              <a:ln w="15875">
                <a:solidFill>
                  <a:sysClr val="window" lastClr="FFFFFF">
                    <a:lumMod val="65000"/>
                  </a:sysClr>
                </a:solidFill>
                <a:prstDash val="solid"/>
                <a:round/>
                <a:headEnd/>
                <a:tailEnd/>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02" name="Freeform 37"/>
              <p:cNvSpPr>
                <a:spLocks/>
              </p:cNvSpPr>
              <p:nvPr/>
            </p:nvSpPr>
            <p:spPr bwMode="auto">
              <a:xfrm>
                <a:off x="3928" y="1840"/>
                <a:ext cx="34" cy="33"/>
              </a:xfrm>
              <a:custGeom>
                <a:avLst/>
                <a:gdLst>
                  <a:gd name="T0" fmla="*/ 7 w 14"/>
                  <a:gd name="T1" fmla="*/ 0 h 14"/>
                  <a:gd name="T2" fmla="*/ 6 w 14"/>
                  <a:gd name="T3" fmla="*/ 0 h 14"/>
                  <a:gd name="T4" fmla="*/ 6 w 14"/>
                  <a:gd name="T5" fmla="*/ 1 h 14"/>
                  <a:gd name="T6" fmla="*/ 6 w 14"/>
                  <a:gd name="T7" fmla="*/ 2 h 14"/>
                  <a:gd name="T8" fmla="*/ 6 w 14"/>
                  <a:gd name="T9" fmla="*/ 2 h 14"/>
                  <a:gd name="T10" fmla="*/ 6 w 14"/>
                  <a:gd name="T11" fmla="*/ 2 h 14"/>
                  <a:gd name="T12" fmla="*/ 5 w 14"/>
                  <a:gd name="T13" fmla="*/ 3 h 14"/>
                  <a:gd name="T14" fmla="*/ 5 w 14"/>
                  <a:gd name="T15" fmla="*/ 3 h 14"/>
                  <a:gd name="T16" fmla="*/ 4 w 14"/>
                  <a:gd name="T17" fmla="*/ 3 h 14"/>
                  <a:gd name="T18" fmla="*/ 4 w 14"/>
                  <a:gd name="T19" fmla="*/ 3 h 14"/>
                  <a:gd name="T20" fmla="*/ 3 w 14"/>
                  <a:gd name="T21" fmla="*/ 3 h 14"/>
                  <a:gd name="T22" fmla="*/ 3 w 14"/>
                  <a:gd name="T23" fmla="*/ 4 h 14"/>
                  <a:gd name="T24" fmla="*/ 3 w 14"/>
                  <a:gd name="T25" fmla="*/ 4 h 14"/>
                  <a:gd name="T26" fmla="*/ 3 w 14"/>
                  <a:gd name="T27" fmla="*/ 4 h 14"/>
                  <a:gd name="T28" fmla="*/ 3 w 14"/>
                  <a:gd name="T29" fmla="*/ 4 h 14"/>
                  <a:gd name="T30" fmla="*/ 2 w 14"/>
                  <a:gd name="T31" fmla="*/ 4 h 14"/>
                  <a:gd name="T32" fmla="*/ 1 w 14"/>
                  <a:gd name="T33" fmla="*/ 4 h 14"/>
                  <a:gd name="T34" fmla="*/ 0 w 14"/>
                  <a:gd name="T35" fmla="*/ 5 h 14"/>
                  <a:gd name="T36" fmla="*/ 0 w 14"/>
                  <a:gd name="T37" fmla="*/ 6 h 14"/>
                  <a:gd name="T38" fmla="*/ 0 w 14"/>
                  <a:gd name="T39" fmla="*/ 6 h 14"/>
                  <a:gd name="T40" fmla="*/ 0 w 14"/>
                  <a:gd name="T41" fmla="*/ 9 h 14"/>
                  <a:gd name="T42" fmla="*/ 1 w 14"/>
                  <a:gd name="T43" fmla="*/ 9 h 14"/>
                  <a:gd name="T44" fmla="*/ 1 w 14"/>
                  <a:gd name="T45" fmla="*/ 9 h 14"/>
                  <a:gd name="T46" fmla="*/ 1 w 14"/>
                  <a:gd name="T47" fmla="*/ 9 h 14"/>
                  <a:gd name="T48" fmla="*/ 1 w 14"/>
                  <a:gd name="T49" fmla="*/ 9 h 14"/>
                  <a:gd name="T50" fmla="*/ 1 w 14"/>
                  <a:gd name="T51" fmla="*/ 11 h 14"/>
                  <a:gd name="T52" fmla="*/ 2 w 14"/>
                  <a:gd name="T53" fmla="*/ 11 h 14"/>
                  <a:gd name="T54" fmla="*/ 3 w 14"/>
                  <a:gd name="T55" fmla="*/ 11 h 14"/>
                  <a:gd name="T56" fmla="*/ 3 w 14"/>
                  <a:gd name="T57" fmla="*/ 11 h 14"/>
                  <a:gd name="T58" fmla="*/ 3 w 14"/>
                  <a:gd name="T59" fmla="*/ 11 h 14"/>
                  <a:gd name="T60" fmla="*/ 3 w 14"/>
                  <a:gd name="T61" fmla="*/ 13 h 14"/>
                  <a:gd name="T62" fmla="*/ 5 w 14"/>
                  <a:gd name="T63" fmla="*/ 13 h 14"/>
                  <a:gd name="T64" fmla="*/ 6 w 14"/>
                  <a:gd name="T65" fmla="*/ 14 h 14"/>
                  <a:gd name="T66" fmla="*/ 7 w 14"/>
                  <a:gd name="T67" fmla="*/ 14 h 14"/>
                  <a:gd name="T68" fmla="*/ 9 w 14"/>
                  <a:gd name="T69" fmla="*/ 13 h 14"/>
                  <a:gd name="T70" fmla="*/ 10 w 14"/>
                  <a:gd name="T71" fmla="*/ 13 h 14"/>
                  <a:gd name="T72" fmla="*/ 10 w 14"/>
                  <a:gd name="T73" fmla="*/ 12 h 14"/>
                  <a:gd name="T74" fmla="*/ 11 w 14"/>
                  <a:gd name="T75" fmla="*/ 12 h 14"/>
                  <a:gd name="T76" fmla="*/ 12 w 14"/>
                  <a:gd name="T77" fmla="*/ 12 h 14"/>
                  <a:gd name="T78" fmla="*/ 13 w 14"/>
                  <a:gd name="T79" fmla="*/ 8 h 14"/>
                  <a:gd name="T80" fmla="*/ 13 w 14"/>
                  <a:gd name="T81" fmla="*/ 7 h 14"/>
                  <a:gd name="T82" fmla="*/ 12 w 14"/>
                  <a:gd name="T83" fmla="*/ 5 h 14"/>
                  <a:gd name="T84" fmla="*/ 12 w 14"/>
                  <a:gd name="T85" fmla="*/ 5 h 14"/>
                  <a:gd name="T86" fmla="*/ 12 w 14"/>
                  <a:gd name="T87" fmla="*/ 5 h 14"/>
                  <a:gd name="T88" fmla="*/ 13 w 14"/>
                  <a:gd name="T89" fmla="*/ 4 h 14"/>
                  <a:gd name="T90" fmla="*/ 13 w 14"/>
                  <a:gd name="T91" fmla="*/ 2 h 14"/>
                  <a:gd name="T92" fmla="*/ 13 w 14"/>
                  <a:gd name="T93" fmla="*/ 2 h 14"/>
                  <a:gd name="T94" fmla="*/ 12 w 14"/>
                  <a:gd name="T95" fmla="*/ 2 h 14"/>
                  <a:gd name="T96" fmla="*/ 12 w 14"/>
                  <a:gd name="T97" fmla="*/ 1 h 14"/>
                  <a:gd name="T98" fmla="*/ 11 w 14"/>
                  <a:gd name="T99" fmla="*/ 1 h 14"/>
                  <a:gd name="T100" fmla="*/ 8 w 14"/>
                  <a:gd name="T101" fmla="*/ 0 h 14"/>
                  <a:gd name="T102" fmla="*/ 8 w 14"/>
                  <a:gd name="T103" fmla="*/ 0 h 14"/>
                  <a:gd name="T104" fmla="*/ 7 w 14"/>
                  <a:gd name="T105" fmla="*/ 0 h 14"/>
                  <a:gd name="T106" fmla="*/ 7 w 14"/>
                  <a:gd name="T107" fmla="*/ 0 h 14"/>
                  <a:gd name="T108" fmla="*/ 7 w 14"/>
                  <a:gd name="T10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 h="14">
                    <a:moveTo>
                      <a:pt x="7" y="0"/>
                    </a:moveTo>
                    <a:cubicBezTo>
                      <a:pt x="7" y="0"/>
                      <a:pt x="6" y="0"/>
                      <a:pt x="6" y="0"/>
                    </a:cubicBezTo>
                    <a:cubicBezTo>
                      <a:pt x="6" y="1"/>
                      <a:pt x="6" y="1"/>
                      <a:pt x="6" y="1"/>
                    </a:cubicBezTo>
                    <a:cubicBezTo>
                      <a:pt x="6" y="2"/>
                      <a:pt x="6" y="2"/>
                      <a:pt x="6" y="2"/>
                    </a:cubicBezTo>
                    <a:cubicBezTo>
                      <a:pt x="6" y="2"/>
                      <a:pt x="6" y="2"/>
                      <a:pt x="6" y="2"/>
                    </a:cubicBezTo>
                    <a:cubicBezTo>
                      <a:pt x="6" y="2"/>
                      <a:pt x="6" y="2"/>
                      <a:pt x="6" y="2"/>
                    </a:cubicBezTo>
                    <a:cubicBezTo>
                      <a:pt x="5" y="3"/>
                      <a:pt x="5" y="3"/>
                      <a:pt x="5" y="3"/>
                    </a:cubicBezTo>
                    <a:cubicBezTo>
                      <a:pt x="5" y="3"/>
                      <a:pt x="5" y="3"/>
                      <a:pt x="5" y="3"/>
                    </a:cubicBezTo>
                    <a:cubicBezTo>
                      <a:pt x="4" y="3"/>
                      <a:pt x="4" y="3"/>
                      <a:pt x="4" y="3"/>
                    </a:cubicBezTo>
                    <a:cubicBezTo>
                      <a:pt x="4" y="3"/>
                      <a:pt x="4" y="3"/>
                      <a:pt x="4" y="3"/>
                    </a:cubicBezTo>
                    <a:cubicBezTo>
                      <a:pt x="3" y="3"/>
                      <a:pt x="3" y="3"/>
                      <a:pt x="3" y="3"/>
                    </a:cubicBezTo>
                    <a:cubicBezTo>
                      <a:pt x="3" y="4"/>
                      <a:pt x="3" y="4"/>
                      <a:pt x="3" y="4"/>
                    </a:cubicBezTo>
                    <a:cubicBezTo>
                      <a:pt x="3" y="4"/>
                      <a:pt x="3" y="4"/>
                      <a:pt x="3" y="4"/>
                    </a:cubicBezTo>
                    <a:cubicBezTo>
                      <a:pt x="3" y="4"/>
                      <a:pt x="3" y="4"/>
                      <a:pt x="3" y="4"/>
                    </a:cubicBezTo>
                    <a:cubicBezTo>
                      <a:pt x="3" y="4"/>
                      <a:pt x="3" y="4"/>
                      <a:pt x="3" y="4"/>
                    </a:cubicBezTo>
                    <a:cubicBezTo>
                      <a:pt x="2" y="4"/>
                      <a:pt x="2" y="4"/>
                      <a:pt x="2" y="4"/>
                    </a:cubicBezTo>
                    <a:cubicBezTo>
                      <a:pt x="1" y="4"/>
                      <a:pt x="1" y="4"/>
                      <a:pt x="1" y="4"/>
                    </a:cubicBezTo>
                    <a:cubicBezTo>
                      <a:pt x="1" y="4"/>
                      <a:pt x="1" y="4"/>
                      <a:pt x="0" y="5"/>
                    </a:cubicBezTo>
                    <a:cubicBezTo>
                      <a:pt x="0" y="5"/>
                      <a:pt x="0" y="6"/>
                      <a:pt x="0" y="6"/>
                    </a:cubicBezTo>
                    <a:cubicBezTo>
                      <a:pt x="0" y="6"/>
                      <a:pt x="0" y="6"/>
                      <a:pt x="0" y="6"/>
                    </a:cubicBezTo>
                    <a:cubicBezTo>
                      <a:pt x="0" y="9"/>
                      <a:pt x="0" y="9"/>
                      <a:pt x="0" y="9"/>
                    </a:cubicBezTo>
                    <a:cubicBezTo>
                      <a:pt x="1" y="9"/>
                      <a:pt x="1" y="9"/>
                      <a:pt x="1" y="9"/>
                    </a:cubicBezTo>
                    <a:cubicBezTo>
                      <a:pt x="1" y="9"/>
                      <a:pt x="1" y="9"/>
                      <a:pt x="1" y="9"/>
                    </a:cubicBezTo>
                    <a:cubicBezTo>
                      <a:pt x="1" y="9"/>
                      <a:pt x="1" y="9"/>
                      <a:pt x="1" y="9"/>
                    </a:cubicBezTo>
                    <a:cubicBezTo>
                      <a:pt x="1" y="9"/>
                      <a:pt x="1" y="9"/>
                      <a:pt x="1" y="9"/>
                    </a:cubicBezTo>
                    <a:cubicBezTo>
                      <a:pt x="1" y="11"/>
                      <a:pt x="1" y="11"/>
                      <a:pt x="1" y="11"/>
                    </a:cubicBezTo>
                    <a:cubicBezTo>
                      <a:pt x="2" y="11"/>
                      <a:pt x="2" y="11"/>
                      <a:pt x="2" y="11"/>
                    </a:cubicBezTo>
                    <a:cubicBezTo>
                      <a:pt x="3" y="11"/>
                      <a:pt x="3" y="11"/>
                      <a:pt x="3" y="11"/>
                    </a:cubicBezTo>
                    <a:cubicBezTo>
                      <a:pt x="3" y="11"/>
                      <a:pt x="3" y="11"/>
                      <a:pt x="3" y="11"/>
                    </a:cubicBezTo>
                    <a:cubicBezTo>
                      <a:pt x="3" y="11"/>
                      <a:pt x="3" y="11"/>
                      <a:pt x="3" y="11"/>
                    </a:cubicBezTo>
                    <a:cubicBezTo>
                      <a:pt x="3" y="12"/>
                      <a:pt x="3" y="12"/>
                      <a:pt x="3" y="13"/>
                    </a:cubicBezTo>
                    <a:cubicBezTo>
                      <a:pt x="4" y="13"/>
                      <a:pt x="5" y="13"/>
                      <a:pt x="5" y="13"/>
                    </a:cubicBezTo>
                    <a:cubicBezTo>
                      <a:pt x="6" y="14"/>
                      <a:pt x="6" y="14"/>
                      <a:pt x="6" y="14"/>
                    </a:cubicBezTo>
                    <a:cubicBezTo>
                      <a:pt x="7" y="14"/>
                      <a:pt x="7" y="14"/>
                      <a:pt x="7" y="14"/>
                    </a:cubicBezTo>
                    <a:cubicBezTo>
                      <a:pt x="8" y="14"/>
                      <a:pt x="9" y="13"/>
                      <a:pt x="9" y="13"/>
                    </a:cubicBezTo>
                    <a:cubicBezTo>
                      <a:pt x="10" y="13"/>
                      <a:pt x="10" y="13"/>
                      <a:pt x="10" y="13"/>
                    </a:cubicBezTo>
                    <a:cubicBezTo>
                      <a:pt x="10" y="12"/>
                      <a:pt x="10" y="12"/>
                      <a:pt x="10" y="12"/>
                    </a:cubicBezTo>
                    <a:cubicBezTo>
                      <a:pt x="11" y="12"/>
                      <a:pt x="11" y="12"/>
                      <a:pt x="11" y="12"/>
                    </a:cubicBezTo>
                    <a:cubicBezTo>
                      <a:pt x="12" y="12"/>
                      <a:pt x="12" y="12"/>
                      <a:pt x="12" y="12"/>
                    </a:cubicBezTo>
                    <a:cubicBezTo>
                      <a:pt x="13" y="11"/>
                      <a:pt x="14" y="9"/>
                      <a:pt x="13" y="8"/>
                    </a:cubicBezTo>
                    <a:cubicBezTo>
                      <a:pt x="13" y="7"/>
                      <a:pt x="13" y="7"/>
                      <a:pt x="13" y="7"/>
                    </a:cubicBezTo>
                    <a:cubicBezTo>
                      <a:pt x="12" y="6"/>
                      <a:pt x="12" y="6"/>
                      <a:pt x="12" y="5"/>
                    </a:cubicBezTo>
                    <a:cubicBezTo>
                      <a:pt x="12" y="5"/>
                      <a:pt x="12" y="5"/>
                      <a:pt x="12" y="5"/>
                    </a:cubicBezTo>
                    <a:cubicBezTo>
                      <a:pt x="12" y="5"/>
                      <a:pt x="12" y="5"/>
                      <a:pt x="12" y="5"/>
                    </a:cubicBezTo>
                    <a:cubicBezTo>
                      <a:pt x="13" y="5"/>
                      <a:pt x="13" y="5"/>
                      <a:pt x="13" y="4"/>
                    </a:cubicBezTo>
                    <a:cubicBezTo>
                      <a:pt x="13" y="2"/>
                      <a:pt x="13" y="2"/>
                      <a:pt x="13" y="2"/>
                    </a:cubicBezTo>
                    <a:cubicBezTo>
                      <a:pt x="13" y="2"/>
                      <a:pt x="13" y="2"/>
                      <a:pt x="13" y="2"/>
                    </a:cubicBezTo>
                    <a:cubicBezTo>
                      <a:pt x="12" y="2"/>
                      <a:pt x="12" y="2"/>
                      <a:pt x="12" y="2"/>
                    </a:cubicBezTo>
                    <a:cubicBezTo>
                      <a:pt x="12" y="1"/>
                      <a:pt x="12" y="1"/>
                      <a:pt x="12" y="1"/>
                    </a:cubicBezTo>
                    <a:cubicBezTo>
                      <a:pt x="11" y="1"/>
                      <a:pt x="11" y="1"/>
                      <a:pt x="11" y="1"/>
                    </a:cubicBezTo>
                    <a:cubicBezTo>
                      <a:pt x="10" y="0"/>
                      <a:pt x="9" y="0"/>
                      <a:pt x="8" y="0"/>
                    </a:cubicBezTo>
                    <a:cubicBezTo>
                      <a:pt x="8" y="0"/>
                      <a:pt x="8" y="0"/>
                      <a:pt x="8" y="0"/>
                    </a:cubicBezTo>
                    <a:cubicBezTo>
                      <a:pt x="7" y="0"/>
                      <a:pt x="7" y="0"/>
                      <a:pt x="7" y="0"/>
                    </a:cubicBezTo>
                    <a:cubicBezTo>
                      <a:pt x="7" y="0"/>
                      <a:pt x="7" y="0"/>
                      <a:pt x="7" y="0"/>
                    </a:cubicBezTo>
                    <a:cubicBezTo>
                      <a:pt x="7" y="0"/>
                      <a:pt x="7" y="0"/>
                      <a:pt x="7" y="0"/>
                    </a:cubicBezTo>
                  </a:path>
                </a:pathLst>
              </a:custGeom>
              <a:grpFill/>
              <a:ln w="15875">
                <a:solidFill>
                  <a:sysClr val="window" lastClr="FFFFFF">
                    <a:lumMod val="65000"/>
                  </a:sysClr>
                </a:solidFill>
                <a:prstDash val="solid"/>
                <a:round/>
                <a:headEnd/>
                <a:tailEnd/>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03" name="Freeform 38"/>
              <p:cNvSpPr>
                <a:spLocks/>
              </p:cNvSpPr>
              <p:nvPr/>
            </p:nvSpPr>
            <p:spPr bwMode="auto">
              <a:xfrm>
                <a:off x="3959" y="1847"/>
                <a:ext cx="22" cy="19"/>
              </a:xfrm>
              <a:custGeom>
                <a:avLst/>
                <a:gdLst>
                  <a:gd name="T0" fmla="*/ 4 w 9"/>
                  <a:gd name="T1" fmla="*/ 0 h 8"/>
                  <a:gd name="T2" fmla="*/ 0 w 9"/>
                  <a:gd name="T3" fmla="*/ 1 h 8"/>
                  <a:gd name="T4" fmla="*/ 0 w 9"/>
                  <a:gd name="T5" fmla="*/ 2 h 8"/>
                  <a:gd name="T6" fmla="*/ 1 w 9"/>
                  <a:gd name="T7" fmla="*/ 3 h 8"/>
                  <a:gd name="T8" fmla="*/ 2 w 9"/>
                  <a:gd name="T9" fmla="*/ 4 h 8"/>
                  <a:gd name="T10" fmla="*/ 3 w 9"/>
                  <a:gd name="T11" fmla="*/ 5 h 8"/>
                  <a:gd name="T12" fmla="*/ 3 w 9"/>
                  <a:gd name="T13" fmla="*/ 6 h 8"/>
                  <a:gd name="T14" fmla="*/ 4 w 9"/>
                  <a:gd name="T15" fmla="*/ 6 h 8"/>
                  <a:gd name="T16" fmla="*/ 4 w 9"/>
                  <a:gd name="T17" fmla="*/ 6 h 8"/>
                  <a:gd name="T18" fmla="*/ 4 w 9"/>
                  <a:gd name="T19" fmla="*/ 7 h 8"/>
                  <a:gd name="T20" fmla="*/ 4 w 9"/>
                  <a:gd name="T21" fmla="*/ 7 h 8"/>
                  <a:gd name="T22" fmla="*/ 6 w 9"/>
                  <a:gd name="T23" fmla="*/ 7 h 8"/>
                  <a:gd name="T24" fmla="*/ 6 w 9"/>
                  <a:gd name="T25" fmla="*/ 8 h 8"/>
                  <a:gd name="T26" fmla="*/ 9 w 9"/>
                  <a:gd name="T27" fmla="*/ 6 h 8"/>
                  <a:gd name="T28" fmla="*/ 9 w 9"/>
                  <a:gd name="T29" fmla="*/ 3 h 8"/>
                  <a:gd name="T30" fmla="*/ 9 w 9"/>
                  <a:gd name="T31" fmla="*/ 2 h 8"/>
                  <a:gd name="T32" fmla="*/ 9 w 9"/>
                  <a:gd name="T33" fmla="*/ 1 h 8"/>
                  <a:gd name="T34" fmla="*/ 8 w 9"/>
                  <a:gd name="T35" fmla="*/ 1 h 8"/>
                  <a:gd name="T36" fmla="*/ 7 w 9"/>
                  <a:gd name="T37" fmla="*/ 1 h 8"/>
                  <a:gd name="T38" fmla="*/ 7 w 9"/>
                  <a:gd name="T39" fmla="*/ 1 h 8"/>
                  <a:gd name="T40" fmla="*/ 7 w 9"/>
                  <a:gd name="T41" fmla="*/ 1 h 8"/>
                  <a:gd name="T42" fmla="*/ 8 w 9"/>
                  <a:gd name="T43" fmla="*/ 0 h 8"/>
                  <a:gd name="T44" fmla="*/ 7 w 9"/>
                  <a:gd name="T45" fmla="*/ 0 h 8"/>
                  <a:gd name="T46" fmla="*/ 5 w 9"/>
                  <a:gd name="T47" fmla="*/ 0 h 8"/>
                  <a:gd name="T48" fmla="*/ 4 w 9"/>
                  <a:gd name="T4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 h="8">
                    <a:moveTo>
                      <a:pt x="4" y="0"/>
                    </a:moveTo>
                    <a:cubicBezTo>
                      <a:pt x="3" y="0"/>
                      <a:pt x="1" y="0"/>
                      <a:pt x="0" y="1"/>
                    </a:cubicBezTo>
                    <a:cubicBezTo>
                      <a:pt x="0" y="1"/>
                      <a:pt x="0" y="2"/>
                      <a:pt x="0" y="2"/>
                    </a:cubicBezTo>
                    <a:cubicBezTo>
                      <a:pt x="0" y="3"/>
                      <a:pt x="0" y="3"/>
                      <a:pt x="1" y="3"/>
                    </a:cubicBezTo>
                    <a:cubicBezTo>
                      <a:pt x="2" y="4"/>
                      <a:pt x="2" y="4"/>
                      <a:pt x="2" y="4"/>
                    </a:cubicBezTo>
                    <a:cubicBezTo>
                      <a:pt x="2" y="4"/>
                      <a:pt x="3" y="5"/>
                      <a:pt x="3" y="5"/>
                    </a:cubicBezTo>
                    <a:cubicBezTo>
                      <a:pt x="3" y="6"/>
                      <a:pt x="3" y="6"/>
                      <a:pt x="3" y="6"/>
                    </a:cubicBezTo>
                    <a:cubicBezTo>
                      <a:pt x="4" y="6"/>
                      <a:pt x="4" y="6"/>
                      <a:pt x="4" y="6"/>
                    </a:cubicBezTo>
                    <a:cubicBezTo>
                      <a:pt x="4" y="6"/>
                      <a:pt x="4" y="6"/>
                      <a:pt x="4" y="6"/>
                    </a:cubicBezTo>
                    <a:cubicBezTo>
                      <a:pt x="4" y="6"/>
                      <a:pt x="4" y="6"/>
                      <a:pt x="4" y="7"/>
                    </a:cubicBezTo>
                    <a:cubicBezTo>
                      <a:pt x="4" y="7"/>
                      <a:pt x="4" y="7"/>
                      <a:pt x="4" y="7"/>
                    </a:cubicBezTo>
                    <a:cubicBezTo>
                      <a:pt x="6" y="7"/>
                      <a:pt x="6" y="7"/>
                      <a:pt x="6" y="7"/>
                    </a:cubicBezTo>
                    <a:cubicBezTo>
                      <a:pt x="6" y="8"/>
                      <a:pt x="6" y="8"/>
                      <a:pt x="6" y="8"/>
                    </a:cubicBezTo>
                    <a:cubicBezTo>
                      <a:pt x="7" y="8"/>
                      <a:pt x="8" y="7"/>
                      <a:pt x="9" y="6"/>
                    </a:cubicBezTo>
                    <a:cubicBezTo>
                      <a:pt x="9" y="5"/>
                      <a:pt x="9" y="4"/>
                      <a:pt x="9" y="3"/>
                    </a:cubicBezTo>
                    <a:cubicBezTo>
                      <a:pt x="9" y="2"/>
                      <a:pt x="9" y="2"/>
                      <a:pt x="9" y="2"/>
                    </a:cubicBezTo>
                    <a:cubicBezTo>
                      <a:pt x="9" y="1"/>
                      <a:pt x="9" y="1"/>
                      <a:pt x="9" y="1"/>
                    </a:cubicBezTo>
                    <a:cubicBezTo>
                      <a:pt x="8" y="1"/>
                      <a:pt x="8" y="1"/>
                      <a:pt x="8" y="1"/>
                    </a:cubicBezTo>
                    <a:cubicBezTo>
                      <a:pt x="8" y="1"/>
                      <a:pt x="8" y="1"/>
                      <a:pt x="7" y="1"/>
                    </a:cubicBezTo>
                    <a:cubicBezTo>
                      <a:pt x="7" y="1"/>
                      <a:pt x="7" y="1"/>
                      <a:pt x="7" y="1"/>
                    </a:cubicBezTo>
                    <a:cubicBezTo>
                      <a:pt x="7" y="1"/>
                      <a:pt x="7" y="1"/>
                      <a:pt x="7" y="1"/>
                    </a:cubicBezTo>
                    <a:cubicBezTo>
                      <a:pt x="8" y="0"/>
                      <a:pt x="8" y="0"/>
                      <a:pt x="8" y="0"/>
                    </a:cubicBezTo>
                    <a:cubicBezTo>
                      <a:pt x="7" y="0"/>
                      <a:pt x="7" y="0"/>
                      <a:pt x="7" y="0"/>
                    </a:cubicBezTo>
                    <a:cubicBezTo>
                      <a:pt x="6" y="0"/>
                      <a:pt x="6" y="0"/>
                      <a:pt x="5" y="0"/>
                    </a:cubicBezTo>
                    <a:cubicBezTo>
                      <a:pt x="5" y="0"/>
                      <a:pt x="4" y="0"/>
                      <a:pt x="4" y="0"/>
                    </a:cubicBezTo>
                  </a:path>
                </a:pathLst>
              </a:custGeom>
              <a:grpFill/>
              <a:ln w="15875">
                <a:solidFill>
                  <a:sysClr val="window" lastClr="FFFFFF">
                    <a:lumMod val="65000"/>
                  </a:sysClr>
                </a:solidFill>
                <a:prstDash val="solid"/>
                <a:round/>
                <a:headEnd/>
                <a:tailEnd/>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04" name="Freeform 39"/>
              <p:cNvSpPr>
                <a:spLocks/>
              </p:cNvSpPr>
              <p:nvPr/>
            </p:nvSpPr>
            <p:spPr bwMode="auto">
              <a:xfrm>
                <a:off x="3959" y="1864"/>
                <a:ext cx="22" cy="14"/>
              </a:xfrm>
              <a:custGeom>
                <a:avLst/>
                <a:gdLst>
                  <a:gd name="T0" fmla="*/ 6 w 9"/>
                  <a:gd name="T1" fmla="*/ 0 h 6"/>
                  <a:gd name="T2" fmla="*/ 4 w 9"/>
                  <a:gd name="T3" fmla="*/ 0 h 6"/>
                  <a:gd name="T4" fmla="*/ 1 w 9"/>
                  <a:gd name="T5" fmla="*/ 0 h 6"/>
                  <a:gd name="T6" fmla="*/ 0 w 9"/>
                  <a:gd name="T7" fmla="*/ 1 h 6"/>
                  <a:gd name="T8" fmla="*/ 0 w 9"/>
                  <a:gd name="T9" fmla="*/ 2 h 6"/>
                  <a:gd name="T10" fmla="*/ 0 w 9"/>
                  <a:gd name="T11" fmla="*/ 2 h 6"/>
                  <a:gd name="T12" fmla="*/ 0 w 9"/>
                  <a:gd name="T13" fmla="*/ 5 h 6"/>
                  <a:gd name="T14" fmla="*/ 3 w 9"/>
                  <a:gd name="T15" fmla="*/ 5 h 6"/>
                  <a:gd name="T16" fmla="*/ 3 w 9"/>
                  <a:gd name="T17" fmla="*/ 6 h 6"/>
                  <a:gd name="T18" fmla="*/ 8 w 9"/>
                  <a:gd name="T19" fmla="*/ 6 h 6"/>
                  <a:gd name="T20" fmla="*/ 8 w 9"/>
                  <a:gd name="T21" fmla="*/ 6 h 6"/>
                  <a:gd name="T22" fmla="*/ 9 w 9"/>
                  <a:gd name="T23" fmla="*/ 6 h 6"/>
                  <a:gd name="T24" fmla="*/ 9 w 9"/>
                  <a:gd name="T25" fmla="*/ 5 h 6"/>
                  <a:gd name="T26" fmla="*/ 9 w 9"/>
                  <a:gd name="T27" fmla="*/ 5 h 6"/>
                  <a:gd name="T28" fmla="*/ 9 w 9"/>
                  <a:gd name="T29" fmla="*/ 3 h 6"/>
                  <a:gd name="T30" fmla="*/ 7 w 9"/>
                  <a:gd name="T31" fmla="*/ 2 h 6"/>
                  <a:gd name="T32" fmla="*/ 7 w 9"/>
                  <a:gd name="T33" fmla="*/ 2 h 6"/>
                  <a:gd name="T34" fmla="*/ 7 w 9"/>
                  <a:gd name="T35" fmla="*/ 2 h 6"/>
                  <a:gd name="T36" fmla="*/ 6 w 9"/>
                  <a:gd name="T37" fmla="*/ 2 h 6"/>
                  <a:gd name="T38" fmla="*/ 6 w 9"/>
                  <a:gd name="T39" fmla="*/ 1 h 6"/>
                  <a:gd name="T40" fmla="*/ 6 w 9"/>
                  <a:gd name="T41" fmla="*/ 1 h 6"/>
                  <a:gd name="T42" fmla="*/ 6 w 9"/>
                  <a:gd name="T4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6">
                    <a:moveTo>
                      <a:pt x="6" y="0"/>
                    </a:moveTo>
                    <a:cubicBezTo>
                      <a:pt x="4" y="0"/>
                      <a:pt x="4" y="0"/>
                      <a:pt x="4" y="0"/>
                    </a:cubicBezTo>
                    <a:cubicBezTo>
                      <a:pt x="1" y="0"/>
                      <a:pt x="1" y="0"/>
                      <a:pt x="1" y="0"/>
                    </a:cubicBezTo>
                    <a:cubicBezTo>
                      <a:pt x="1" y="0"/>
                      <a:pt x="0" y="0"/>
                      <a:pt x="0" y="1"/>
                    </a:cubicBezTo>
                    <a:cubicBezTo>
                      <a:pt x="0" y="1"/>
                      <a:pt x="0" y="1"/>
                      <a:pt x="0" y="2"/>
                    </a:cubicBezTo>
                    <a:cubicBezTo>
                      <a:pt x="0" y="2"/>
                      <a:pt x="0" y="2"/>
                      <a:pt x="0" y="2"/>
                    </a:cubicBezTo>
                    <a:cubicBezTo>
                      <a:pt x="0" y="5"/>
                      <a:pt x="0" y="5"/>
                      <a:pt x="0" y="5"/>
                    </a:cubicBezTo>
                    <a:cubicBezTo>
                      <a:pt x="3" y="5"/>
                      <a:pt x="3" y="5"/>
                      <a:pt x="3" y="5"/>
                    </a:cubicBezTo>
                    <a:cubicBezTo>
                      <a:pt x="3" y="6"/>
                      <a:pt x="3" y="6"/>
                      <a:pt x="3" y="6"/>
                    </a:cubicBezTo>
                    <a:cubicBezTo>
                      <a:pt x="8" y="6"/>
                      <a:pt x="8" y="6"/>
                      <a:pt x="8" y="6"/>
                    </a:cubicBezTo>
                    <a:cubicBezTo>
                      <a:pt x="8" y="6"/>
                      <a:pt x="8" y="6"/>
                      <a:pt x="8" y="6"/>
                    </a:cubicBezTo>
                    <a:cubicBezTo>
                      <a:pt x="8" y="6"/>
                      <a:pt x="9" y="6"/>
                      <a:pt x="9" y="6"/>
                    </a:cubicBezTo>
                    <a:cubicBezTo>
                      <a:pt x="9" y="6"/>
                      <a:pt x="9" y="5"/>
                      <a:pt x="9" y="5"/>
                    </a:cubicBezTo>
                    <a:cubicBezTo>
                      <a:pt x="9" y="5"/>
                      <a:pt x="9" y="5"/>
                      <a:pt x="9" y="5"/>
                    </a:cubicBezTo>
                    <a:cubicBezTo>
                      <a:pt x="9" y="4"/>
                      <a:pt x="9" y="4"/>
                      <a:pt x="9" y="3"/>
                    </a:cubicBezTo>
                    <a:cubicBezTo>
                      <a:pt x="9" y="2"/>
                      <a:pt x="8" y="2"/>
                      <a:pt x="7" y="2"/>
                    </a:cubicBezTo>
                    <a:cubicBezTo>
                      <a:pt x="7" y="2"/>
                      <a:pt x="7" y="2"/>
                      <a:pt x="7" y="2"/>
                    </a:cubicBezTo>
                    <a:cubicBezTo>
                      <a:pt x="7" y="2"/>
                      <a:pt x="7" y="2"/>
                      <a:pt x="7" y="2"/>
                    </a:cubicBezTo>
                    <a:cubicBezTo>
                      <a:pt x="6" y="2"/>
                      <a:pt x="6" y="2"/>
                      <a:pt x="6" y="2"/>
                    </a:cubicBezTo>
                    <a:cubicBezTo>
                      <a:pt x="6" y="1"/>
                      <a:pt x="6" y="1"/>
                      <a:pt x="6" y="1"/>
                    </a:cubicBezTo>
                    <a:cubicBezTo>
                      <a:pt x="6" y="1"/>
                      <a:pt x="6" y="1"/>
                      <a:pt x="6" y="1"/>
                    </a:cubicBezTo>
                    <a:cubicBezTo>
                      <a:pt x="6" y="0"/>
                      <a:pt x="6" y="0"/>
                      <a:pt x="6" y="0"/>
                    </a:cubicBezTo>
                  </a:path>
                </a:pathLst>
              </a:custGeom>
              <a:grpFill/>
              <a:ln w="15875">
                <a:solidFill>
                  <a:sysClr val="window" lastClr="FFFFFF">
                    <a:lumMod val="65000"/>
                  </a:sysClr>
                </a:solidFill>
                <a:prstDash val="solid"/>
                <a:round/>
                <a:headEnd/>
                <a:tailEnd/>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05" name="Freeform 40"/>
              <p:cNvSpPr>
                <a:spLocks/>
              </p:cNvSpPr>
              <p:nvPr/>
            </p:nvSpPr>
            <p:spPr bwMode="auto">
              <a:xfrm>
                <a:off x="3764" y="1809"/>
                <a:ext cx="81" cy="57"/>
              </a:xfrm>
              <a:custGeom>
                <a:avLst/>
                <a:gdLst>
                  <a:gd name="T0" fmla="*/ 14 w 34"/>
                  <a:gd name="T1" fmla="*/ 1 h 24"/>
                  <a:gd name="T2" fmla="*/ 2 w 34"/>
                  <a:gd name="T3" fmla="*/ 2 h 24"/>
                  <a:gd name="T4" fmla="*/ 2 w 34"/>
                  <a:gd name="T5" fmla="*/ 5 h 24"/>
                  <a:gd name="T6" fmla="*/ 4 w 34"/>
                  <a:gd name="T7" fmla="*/ 6 h 24"/>
                  <a:gd name="T8" fmla="*/ 4 w 34"/>
                  <a:gd name="T9" fmla="*/ 9 h 24"/>
                  <a:gd name="T10" fmla="*/ 4 w 34"/>
                  <a:gd name="T11" fmla="*/ 12 h 24"/>
                  <a:gd name="T12" fmla="*/ 3 w 34"/>
                  <a:gd name="T13" fmla="*/ 13 h 24"/>
                  <a:gd name="T14" fmla="*/ 0 w 34"/>
                  <a:gd name="T15" fmla="*/ 15 h 24"/>
                  <a:gd name="T16" fmla="*/ 0 w 34"/>
                  <a:gd name="T17" fmla="*/ 18 h 24"/>
                  <a:gd name="T18" fmla="*/ 2 w 34"/>
                  <a:gd name="T19" fmla="*/ 20 h 24"/>
                  <a:gd name="T20" fmla="*/ 5 w 34"/>
                  <a:gd name="T21" fmla="*/ 24 h 24"/>
                  <a:gd name="T22" fmla="*/ 11 w 34"/>
                  <a:gd name="T23" fmla="*/ 24 h 24"/>
                  <a:gd name="T24" fmla="*/ 13 w 34"/>
                  <a:gd name="T25" fmla="*/ 22 h 24"/>
                  <a:gd name="T26" fmla="*/ 14 w 34"/>
                  <a:gd name="T27" fmla="*/ 19 h 24"/>
                  <a:gd name="T28" fmla="*/ 15 w 34"/>
                  <a:gd name="T29" fmla="*/ 18 h 24"/>
                  <a:gd name="T30" fmla="*/ 16 w 34"/>
                  <a:gd name="T31" fmla="*/ 18 h 24"/>
                  <a:gd name="T32" fmla="*/ 17 w 34"/>
                  <a:gd name="T33" fmla="*/ 18 h 24"/>
                  <a:gd name="T34" fmla="*/ 21 w 34"/>
                  <a:gd name="T35" fmla="*/ 17 h 24"/>
                  <a:gd name="T36" fmla="*/ 21 w 34"/>
                  <a:gd name="T37" fmla="*/ 16 h 24"/>
                  <a:gd name="T38" fmla="*/ 22 w 34"/>
                  <a:gd name="T39" fmla="*/ 16 h 24"/>
                  <a:gd name="T40" fmla="*/ 25 w 34"/>
                  <a:gd name="T41" fmla="*/ 14 h 24"/>
                  <a:gd name="T42" fmla="*/ 28 w 34"/>
                  <a:gd name="T43" fmla="*/ 14 h 24"/>
                  <a:gd name="T44" fmla="*/ 29 w 34"/>
                  <a:gd name="T45" fmla="*/ 12 h 24"/>
                  <a:gd name="T46" fmla="*/ 29 w 34"/>
                  <a:gd name="T47" fmla="*/ 12 h 24"/>
                  <a:gd name="T48" fmla="*/ 31 w 34"/>
                  <a:gd name="T49" fmla="*/ 11 h 24"/>
                  <a:gd name="T50" fmla="*/ 31 w 34"/>
                  <a:gd name="T51" fmla="*/ 9 h 24"/>
                  <a:gd name="T52" fmla="*/ 31 w 34"/>
                  <a:gd name="T53" fmla="*/ 7 h 24"/>
                  <a:gd name="T54" fmla="*/ 33 w 34"/>
                  <a:gd name="T55" fmla="*/ 5 h 24"/>
                  <a:gd name="T56" fmla="*/ 34 w 34"/>
                  <a:gd name="T57" fmla="*/ 3 h 24"/>
                  <a:gd name="T58" fmla="*/ 34 w 34"/>
                  <a:gd name="T59" fmla="*/ 2 h 24"/>
                  <a:gd name="T60" fmla="*/ 32 w 34"/>
                  <a:gd name="T61" fmla="*/ 0 h 24"/>
                  <a:gd name="T62" fmla="*/ 27 w 34"/>
                  <a:gd name="T6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24">
                    <a:moveTo>
                      <a:pt x="27" y="0"/>
                    </a:moveTo>
                    <a:cubicBezTo>
                      <a:pt x="23" y="0"/>
                      <a:pt x="18" y="0"/>
                      <a:pt x="14" y="1"/>
                    </a:cubicBezTo>
                    <a:cubicBezTo>
                      <a:pt x="10" y="1"/>
                      <a:pt x="6" y="2"/>
                      <a:pt x="3" y="2"/>
                    </a:cubicBezTo>
                    <a:cubicBezTo>
                      <a:pt x="2" y="2"/>
                      <a:pt x="2" y="2"/>
                      <a:pt x="2" y="2"/>
                    </a:cubicBezTo>
                    <a:cubicBezTo>
                      <a:pt x="2" y="4"/>
                      <a:pt x="2" y="4"/>
                      <a:pt x="2" y="4"/>
                    </a:cubicBezTo>
                    <a:cubicBezTo>
                      <a:pt x="2" y="4"/>
                      <a:pt x="2" y="5"/>
                      <a:pt x="2" y="5"/>
                    </a:cubicBezTo>
                    <a:cubicBezTo>
                      <a:pt x="3" y="5"/>
                      <a:pt x="3" y="5"/>
                      <a:pt x="3" y="5"/>
                    </a:cubicBezTo>
                    <a:cubicBezTo>
                      <a:pt x="3" y="5"/>
                      <a:pt x="3" y="5"/>
                      <a:pt x="4" y="6"/>
                    </a:cubicBezTo>
                    <a:cubicBezTo>
                      <a:pt x="4" y="6"/>
                      <a:pt x="4" y="7"/>
                      <a:pt x="4" y="8"/>
                    </a:cubicBezTo>
                    <a:cubicBezTo>
                      <a:pt x="4" y="9"/>
                      <a:pt x="4" y="9"/>
                      <a:pt x="4" y="9"/>
                    </a:cubicBezTo>
                    <a:cubicBezTo>
                      <a:pt x="5" y="10"/>
                      <a:pt x="5" y="11"/>
                      <a:pt x="4" y="12"/>
                    </a:cubicBezTo>
                    <a:cubicBezTo>
                      <a:pt x="4" y="12"/>
                      <a:pt x="4" y="12"/>
                      <a:pt x="4" y="12"/>
                    </a:cubicBezTo>
                    <a:cubicBezTo>
                      <a:pt x="4" y="12"/>
                      <a:pt x="3" y="12"/>
                      <a:pt x="3" y="12"/>
                    </a:cubicBezTo>
                    <a:cubicBezTo>
                      <a:pt x="3" y="13"/>
                      <a:pt x="3" y="13"/>
                      <a:pt x="3" y="13"/>
                    </a:cubicBezTo>
                    <a:cubicBezTo>
                      <a:pt x="2" y="14"/>
                      <a:pt x="2" y="14"/>
                      <a:pt x="1" y="15"/>
                    </a:cubicBezTo>
                    <a:cubicBezTo>
                      <a:pt x="0" y="15"/>
                      <a:pt x="0" y="15"/>
                      <a:pt x="0" y="15"/>
                    </a:cubicBezTo>
                    <a:cubicBezTo>
                      <a:pt x="0" y="18"/>
                      <a:pt x="0" y="18"/>
                      <a:pt x="0" y="18"/>
                    </a:cubicBezTo>
                    <a:cubicBezTo>
                      <a:pt x="0" y="18"/>
                      <a:pt x="0" y="18"/>
                      <a:pt x="0" y="18"/>
                    </a:cubicBezTo>
                    <a:cubicBezTo>
                      <a:pt x="0" y="18"/>
                      <a:pt x="0" y="19"/>
                      <a:pt x="1" y="19"/>
                    </a:cubicBezTo>
                    <a:cubicBezTo>
                      <a:pt x="2" y="20"/>
                      <a:pt x="2" y="20"/>
                      <a:pt x="2" y="20"/>
                    </a:cubicBezTo>
                    <a:cubicBezTo>
                      <a:pt x="3" y="21"/>
                      <a:pt x="4" y="22"/>
                      <a:pt x="5" y="23"/>
                    </a:cubicBezTo>
                    <a:cubicBezTo>
                      <a:pt x="5" y="24"/>
                      <a:pt x="5" y="24"/>
                      <a:pt x="5" y="24"/>
                    </a:cubicBezTo>
                    <a:cubicBezTo>
                      <a:pt x="10" y="24"/>
                      <a:pt x="10" y="24"/>
                      <a:pt x="10" y="24"/>
                    </a:cubicBezTo>
                    <a:cubicBezTo>
                      <a:pt x="11" y="24"/>
                      <a:pt x="11" y="24"/>
                      <a:pt x="11" y="24"/>
                    </a:cubicBezTo>
                    <a:cubicBezTo>
                      <a:pt x="11" y="24"/>
                      <a:pt x="11" y="24"/>
                      <a:pt x="11" y="24"/>
                    </a:cubicBezTo>
                    <a:cubicBezTo>
                      <a:pt x="13" y="24"/>
                      <a:pt x="13" y="23"/>
                      <a:pt x="13" y="22"/>
                    </a:cubicBezTo>
                    <a:cubicBezTo>
                      <a:pt x="13" y="22"/>
                      <a:pt x="14" y="21"/>
                      <a:pt x="14" y="21"/>
                    </a:cubicBezTo>
                    <a:cubicBezTo>
                      <a:pt x="14" y="20"/>
                      <a:pt x="14" y="20"/>
                      <a:pt x="14" y="19"/>
                    </a:cubicBezTo>
                    <a:cubicBezTo>
                      <a:pt x="14" y="19"/>
                      <a:pt x="14" y="19"/>
                      <a:pt x="14" y="19"/>
                    </a:cubicBezTo>
                    <a:cubicBezTo>
                      <a:pt x="15" y="19"/>
                      <a:pt x="15" y="19"/>
                      <a:pt x="15" y="18"/>
                    </a:cubicBezTo>
                    <a:cubicBezTo>
                      <a:pt x="15" y="18"/>
                      <a:pt x="15" y="18"/>
                      <a:pt x="15" y="18"/>
                    </a:cubicBezTo>
                    <a:cubicBezTo>
                      <a:pt x="15" y="18"/>
                      <a:pt x="15" y="18"/>
                      <a:pt x="16" y="18"/>
                    </a:cubicBezTo>
                    <a:cubicBezTo>
                      <a:pt x="16" y="18"/>
                      <a:pt x="16" y="18"/>
                      <a:pt x="16" y="18"/>
                    </a:cubicBezTo>
                    <a:cubicBezTo>
                      <a:pt x="17" y="18"/>
                      <a:pt x="17" y="18"/>
                      <a:pt x="17" y="18"/>
                    </a:cubicBezTo>
                    <a:cubicBezTo>
                      <a:pt x="19" y="18"/>
                      <a:pt x="19" y="18"/>
                      <a:pt x="19" y="18"/>
                    </a:cubicBezTo>
                    <a:cubicBezTo>
                      <a:pt x="20" y="18"/>
                      <a:pt x="21" y="18"/>
                      <a:pt x="21" y="17"/>
                    </a:cubicBezTo>
                    <a:cubicBezTo>
                      <a:pt x="21" y="16"/>
                      <a:pt x="21" y="16"/>
                      <a:pt x="21" y="16"/>
                    </a:cubicBezTo>
                    <a:cubicBezTo>
                      <a:pt x="21" y="16"/>
                      <a:pt x="21" y="16"/>
                      <a:pt x="21" y="16"/>
                    </a:cubicBezTo>
                    <a:cubicBezTo>
                      <a:pt x="21" y="16"/>
                      <a:pt x="22" y="16"/>
                      <a:pt x="22" y="16"/>
                    </a:cubicBezTo>
                    <a:cubicBezTo>
                      <a:pt x="22" y="16"/>
                      <a:pt x="22" y="16"/>
                      <a:pt x="22" y="16"/>
                    </a:cubicBezTo>
                    <a:cubicBezTo>
                      <a:pt x="23" y="16"/>
                      <a:pt x="23" y="16"/>
                      <a:pt x="24" y="15"/>
                    </a:cubicBezTo>
                    <a:cubicBezTo>
                      <a:pt x="24" y="15"/>
                      <a:pt x="25" y="14"/>
                      <a:pt x="25" y="14"/>
                    </a:cubicBezTo>
                    <a:cubicBezTo>
                      <a:pt x="25" y="14"/>
                      <a:pt x="26" y="14"/>
                      <a:pt x="26" y="14"/>
                    </a:cubicBezTo>
                    <a:cubicBezTo>
                      <a:pt x="28" y="14"/>
                      <a:pt x="28" y="14"/>
                      <a:pt x="28" y="14"/>
                    </a:cubicBezTo>
                    <a:cubicBezTo>
                      <a:pt x="28" y="14"/>
                      <a:pt x="28" y="14"/>
                      <a:pt x="28" y="14"/>
                    </a:cubicBezTo>
                    <a:cubicBezTo>
                      <a:pt x="29" y="14"/>
                      <a:pt x="29" y="13"/>
                      <a:pt x="29" y="12"/>
                    </a:cubicBezTo>
                    <a:cubicBezTo>
                      <a:pt x="29" y="12"/>
                      <a:pt x="29" y="12"/>
                      <a:pt x="29" y="12"/>
                    </a:cubicBezTo>
                    <a:cubicBezTo>
                      <a:pt x="29" y="12"/>
                      <a:pt x="29" y="12"/>
                      <a:pt x="29" y="12"/>
                    </a:cubicBezTo>
                    <a:cubicBezTo>
                      <a:pt x="30" y="12"/>
                      <a:pt x="30" y="12"/>
                      <a:pt x="30" y="12"/>
                    </a:cubicBezTo>
                    <a:cubicBezTo>
                      <a:pt x="30" y="12"/>
                      <a:pt x="31" y="12"/>
                      <a:pt x="31" y="11"/>
                    </a:cubicBezTo>
                    <a:cubicBezTo>
                      <a:pt x="32" y="11"/>
                      <a:pt x="32" y="10"/>
                      <a:pt x="31" y="10"/>
                    </a:cubicBezTo>
                    <a:cubicBezTo>
                      <a:pt x="31" y="9"/>
                      <a:pt x="31" y="9"/>
                      <a:pt x="31" y="9"/>
                    </a:cubicBezTo>
                    <a:cubicBezTo>
                      <a:pt x="31" y="9"/>
                      <a:pt x="31" y="9"/>
                      <a:pt x="31" y="9"/>
                    </a:cubicBezTo>
                    <a:cubicBezTo>
                      <a:pt x="31" y="8"/>
                      <a:pt x="31" y="7"/>
                      <a:pt x="31" y="7"/>
                    </a:cubicBezTo>
                    <a:cubicBezTo>
                      <a:pt x="31" y="6"/>
                      <a:pt x="31" y="6"/>
                      <a:pt x="32" y="5"/>
                    </a:cubicBezTo>
                    <a:cubicBezTo>
                      <a:pt x="33" y="5"/>
                      <a:pt x="33" y="5"/>
                      <a:pt x="33" y="5"/>
                    </a:cubicBezTo>
                    <a:cubicBezTo>
                      <a:pt x="34" y="5"/>
                      <a:pt x="34" y="3"/>
                      <a:pt x="34" y="3"/>
                    </a:cubicBezTo>
                    <a:cubicBezTo>
                      <a:pt x="34" y="3"/>
                      <a:pt x="34" y="3"/>
                      <a:pt x="34" y="3"/>
                    </a:cubicBezTo>
                    <a:cubicBezTo>
                      <a:pt x="34" y="2"/>
                      <a:pt x="34" y="2"/>
                      <a:pt x="34" y="2"/>
                    </a:cubicBezTo>
                    <a:cubicBezTo>
                      <a:pt x="34" y="2"/>
                      <a:pt x="34" y="2"/>
                      <a:pt x="34" y="2"/>
                    </a:cubicBezTo>
                    <a:cubicBezTo>
                      <a:pt x="34" y="1"/>
                      <a:pt x="34" y="1"/>
                      <a:pt x="33" y="1"/>
                    </a:cubicBezTo>
                    <a:cubicBezTo>
                      <a:pt x="33" y="0"/>
                      <a:pt x="33" y="0"/>
                      <a:pt x="32" y="0"/>
                    </a:cubicBezTo>
                    <a:cubicBezTo>
                      <a:pt x="32" y="0"/>
                      <a:pt x="31" y="0"/>
                      <a:pt x="31" y="0"/>
                    </a:cubicBezTo>
                    <a:cubicBezTo>
                      <a:pt x="29" y="0"/>
                      <a:pt x="28" y="0"/>
                      <a:pt x="27" y="0"/>
                    </a:cubicBezTo>
                  </a:path>
                </a:pathLst>
              </a:custGeom>
              <a:grpFill/>
              <a:ln w="15875">
                <a:solidFill>
                  <a:sysClr val="window" lastClr="FFFFFF">
                    <a:lumMod val="65000"/>
                  </a:sysClr>
                </a:solidFill>
                <a:prstDash val="solid"/>
                <a:round/>
                <a:headEnd/>
                <a:tailEnd/>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06" name="Freeform 41"/>
              <p:cNvSpPr>
                <a:spLocks noEditPoints="1"/>
              </p:cNvSpPr>
              <p:nvPr/>
            </p:nvSpPr>
            <p:spPr bwMode="auto">
              <a:xfrm>
                <a:off x="3902" y="1838"/>
                <a:ext cx="301" cy="585"/>
              </a:xfrm>
              <a:custGeom>
                <a:avLst/>
                <a:gdLst>
                  <a:gd name="T0" fmla="*/ 51 w 126"/>
                  <a:gd name="T1" fmla="*/ 38 h 245"/>
                  <a:gd name="T2" fmla="*/ 34 w 126"/>
                  <a:gd name="T3" fmla="*/ 3 h 245"/>
                  <a:gd name="T4" fmla="*/ 35 w 126"/>
                  <a:gd name="T5" fmla="*/ 9 h 245"/>
                  <a:gd name="T6" fmla="*/ 34 w 126"/>
                  <a:gd name="T7" fmla="*/ 18 h 245"/>
                  <a:gd name="T8" fmla="*/ 22 w 126"/>
                  <a:gd name="T9" fmla="*/ 26 h 245"/>
                  <a:gd name="T10" fmla="*/ 39 w 126"/>
                  <a:gd name="T11" fmla="*/ 42 h 245"/>
                  <a:gd name="T12" fmla="*/ 48 w 126"/>
                  <a:gd name="T13" fmla="*/ 45 h 245"/>
                  <a:gd name="T14" fmla="*/ 59 w 126"/>
                  <a:gd name="T15" fmla="*/ 54 h 245"/>
                  <a:gd name="T16" fmla="*/ 58 w 126"/>
                  <a:gd name="T17" fmla="*/ 43 h 245"/>
                  <a:gd name="T18" fmla="*/ 65 w 126"/>
                  <a:gd name="T19" fmla="*/ 49 h 245"/>
                  <a:gd name="T20" fmla="*/ 67 w 126"/>
                  <a:gd name="T21" fmla="*/ 34 h 245"/>
                  <a:gd name="T22" fmla="*/ 74 w 126"/>
                  <a:gd name="T23" fmla="*/ 44 h 245"/>
                  <a:gd name="T24" fmla="*/ 78 w 126"/>
                  <a:gd name="T25" fmla="*/ 55 h 245"/>
                  <a:gd name="T26" fmla="*/ 85 w 126"/>
                  <a:gd name="T27" fmla="*/ 56 h 245"/>
                  <a:gd name="T28" fmla="*/ 90 w 126"/>
                  <a:gd name="T29" fmla="*/ 63 h 245"/>
                  <a:gd name="T30" fmla="*/ 80 w 126"/>
                  <a:gd name="T31" fmla="*/ 65 h 245"/>
                  <a:gd name="T32" fmla="*/ 71 w 126"/>
                  <a:gd name="T33" fmla="*/ 66 h 245"/>
                  <a:gd name="T34" fmla="*/ 64 w 126"/>
                  <a:gd name="T35" fmla="*/ 63 h 245"/>
                  <a:gd name="T36" fmla="*/ 56 w 126"/>
                  <a:gd name="T37" fmla="*/ 58 h 245"/>
                  <a:gd name="T38" fmla="*/ 48 w 126"/>
                  <a:gd name="T39" fmla="*/ 53 h 245"/>
                  <a:gd name="T40" fmla="*/ 32 w 126"/>
                  <a:gd name="T41" fmla="*/ 54 h 245"/>
                  <a:gd name="T42" fmla="*/ 24 w 126"/>
                  <a:gd name="T43" fmla="*/ 58 h 245"/>
                  <a:gd name="T44" fmla="*/ 14 w 126"/>
                  <a:gd name="T45" fmla="*/ 72 h 245"/>
                  <a:gd name="T46" fmla="*/ 6 w 126"/>
                  <a:gd name="T47" fmla="*/ 80 h 245"/>
                  <a:gd name="T48" fmla="*/ 1 w 126"/>
                  <a:gd name="T49" fmla="*/ 96 h 245"/>
                  <a:gd name="T50" fmla="*/ 1 w 126"/>
                  <a:gd name="T51" fmla="*/ 109 h 245"/>
                  <a:gd name="T52" fmla="*/ 9 w 126"/>
                  <a:gd name="T53" fmla="*/ 120 h 245"/>
                  <a:gd name="T54" fmla="*/ 21 w 126"/>
                  <a:gd name="T55" fmla="*/ 132 h 245"/>
                  <a:gd name="T56" fmla="*/ 33 w 126"/>
                  <a:gd name="T57" fmla="*/ 138 h 245"/>
                  <a:gd name="T58" fmla="*/ 43 w 126"/>
                  <a:gd name="T59" fmla="*/ 139 h 245"/>
                  <a:gd name="T60" fmla="*/ 57 w 126"/>
                  <a:gd name="T61" fmla="*/ 135 h 245"/>
                  <a:gd name="T62" fmla="*/ 67 w 126"/>
                  <a:gd name="T63" fmla="*/ 140 h 245"/>
                  <a:gd name="T64" fmla="*/ 68 w 126"/>
                  <a:gd name="T65" fmla="*/ 153 h 245"/>
                  <a:gd name="T66" fmla="*/ 76 w 126"/>
                  <a:gd name="T67" fmla="*/ 168 h 245"/>
                  <a:gd name="T68" fmla="*/ 77 w 126"/>
                  <a:gd name="T69" fmla="*/ 181 h 245"/>
                  <a:gd name="T70" fmla="*/ 71 w 126"/>
                  <a:gd name="T71" fmla="*/ 194 h 245"/>
                  <a:gd name="T72" fmla="*/ 71 w 126"/>
                  <a:gd name="T73" fmla="*/ 214 h 245"/>
                  <a:gd name="T74" fmla="*/ 72 w 126"/>
                  <a:gd name="T75" fmla="*/ 234 h 245"/>
                  <a:gd name="T76" fmla="*/ 81 w 126"/>
                  <a:gd name="T77" fmla="*/ 242 h 245"/>
                  <a:gd name="T78" fmla="*/ 97 w 126"/>
                  <a:gd name="T79" fmla="*/ 232 h 245"/>
                  <a:gd name="T80" fmla="*/ 100 w 126"/>
                  <a:gd name="T81" fmla="*/ 221 h 245"/>
                  <a:gd name="T82" fmla="*/ 108 w 126"/>
                  <a:gd name="T83" fmla="*/ 206 h 245"/>
                  <a:gd name="T84" fmla="*/ 119 w 126"/>
                  <a:gd name="T85" fmla="*/ 181 h 245"/>
                  <a:gd name="T86" fmla="*/ 122 w 126"/>
                  <a:gd name="T87" fmla="*/ 158 h 245"/>
                  <a:gd name="T88" fmla="*/ 124 w 126"/>
                  <a:gd name="T89" fmla="*/ 142 h 245"/>
                  <a:gd name="T90" fmla="*/ 122 w 126"/>
                  <a:gd name="T91" fmla="*/ 116 h 245"/>
                  <a:gd name="T92" fmla="*/ 116 w 126"/>
                  <a:gd name="T93" fmla="*/ 107 h 245"/>
                  <a:gd name="T94" fmla="*/ 106 w 126"/>
                  <a:gd name="T95" fmla="*/ 90 h 245"/>
                  <a:gd name="T96" fmla="*/ 99 w 126"/>
                  <a:gd name="T97" fmla="*/ 76 h 245"/>
                  <a:gd name="T98" fmla="*/ 103 w 126"/>
                  <a:gd name="T99" fmla="*/ 82 h 245"/>
                  <a:gd name="T100" fmla="*/ 111 w 126"/>
                  <a:gd name="T101" fmla="*/ 95 h 245"/>
                  <a:gd name="T102" fmla="*/ 116 w 126"/>
                  <a:gd name="T103" fmla="*/ 105 h 245"/>
                  <a:gd name="T104" fmla="*/ 118 w 126"/>
                  <a:gd name="T105" fmla="*/ 84 h 245"/>
                  <a:gd name="T106" fmla="*/ 115 w 126"/>
                  <a:gd name="T107" fmla="*/ 77 h 245"/>
                  <a:gd name="T108" fmla="*/ 110 w 126"/>
                  <a:gd name="T109" fmla="*/ 69 h 245"/>
                  <a:gd name="T110" fmla="*/ 106 w 126"/>
                  <a:gd name="T111" fmla="*/ 62 h 245"/>
                  <a:gd name="T112" fmla="*/ 99 w 126"/>
                  <a:gd name="T113" fmla="*/ 52 h 245"/>
                  <a:gd name="T114" fmla="*/ 80 w 126"/>
                  <a:gd name="T115" fmla="*/ 31 h 245"/>
                  <a:gd name="T116" fmla="*/ 62 w 126"/>
                  <a:gd name="T117" fmla="*/ 1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6" h="245">
                    <a:moveTo>
                      <a:pt x="49" y="38"/>
                    </a:moveTo>
                    <a:cubicBezTo>
                      <a:pt x="49" y="38"/>
                      <a:pt x="49" y="38"/>
                      <a:pt x="49" y="38"/>
                    </a:cubicBezTo>
                    <a:cubicBezTo>
                      <a:pt x="49" y="37"/>
                      <a:pt x="49" y="37"/>
                      <a:pt x="49" y="37"/>
                    </a:cubicBezTo>
                    <a:cubicBezTo>
                      <a:pt x="48" y="37"/>
                      <a:pt x="48" y="37"/>
                      <a:pt x="48" y="37"/>
                    </a:cubicBezTo>
                    <a:cubicBezTo>
                      <a:pt x="47" y="37"/>
                      <a:pt x="46" y="36"/>
                      <a:pt x="46" y="35"/>
                    </a:cubicBezTo>
                    <a:cubicBezTo>
                      <a:pt x="46" y="34"/>
                      <a:pt x="46" y="34"/>
                      <a:pt x="46" y="34"/>
                    </a:cubicBezTo>
                    <a:cubicBezTo>
                      <a:pt x="46" y="34"/>
                      <a:pt x="46" y="34"/>
                      <a:pt x="46" y="34"/>
                    </a:cubicBezTo>
                    <a:cubicBezTo>
                      <a:pt x="47" y="34"/>
                      <a:pt x="47" y="35"/>
                      <a:pt x="47" y="35"/>
                    </a:cubicBezTo>
                    <a:cubicBezTo>
                      <a:pt x="47" y="35"/>
                      <a:pt x="47" y="35"/>
                      <a:pt x="47" y="35"/>
                    </a:cubicBezTo>
                    <a:cubicBezTo>
                      <a:pt x="47" y="36"/>
                      <a:pt x="47" y="36"/>
                      <a:pt x="47" y="36"/>
                    </a:cubicBezTo>
                    <a:cubicBezTo>
                      <a:pt x="48" y="36"/>
                      <a:pt x="48" y="36"/>
                      <a:pt x="48" y="36"/>
                    </a:cubicBezTo>
                    <a:cubicBezTo>
                      <a:pt x="48" y="36"/>
                      <a:pt x="48" y="36"/>
                      <a:pt x="49" y="37"/>
                    </a:cubicBezTo>
                    <a:cubicBezTo>
                      <a:pt x="50" y="37"/>
                      <a:pt x="50" y="37"/>
                      <a:pt x="50" y="37"/>
                    </a:cubicBezTo>
                    <a:cubicBezTo>
                      <a:pt x="50" y="37"/>
                      <a:pt x="50" y="37"/>
                      <a:pt x="51" y="38"/>
                    </a:cubicBezTo>
                    <a:cubicBezTo>
                      <a:pt x="51" y="38"/>
                      <a:pt x="52" y="38"/>
                      <a:pt x="52" y="38"/>
                    </a:cubicBezTo>
                    <a:cubicBezTo>
                      <a:pt x="52" y="39"/>
                      <a:pt x="52" y="39"/>
                      <a:pt x="52" y="39"/>
                    </a:cubicBezTo>
                    <a:cubicBezTo>
                      <a:pt x="53" y="39"/>
                      <a:pt x="53" y="39"/>
                      <a:pt x="53" y="39"/>
                    </a:cubicBezTo>
                    <a:cubicBezTo>
                      <a:pt x="53" y="40"/>
                      <a:pt x="53" y="40"/>
                      <a:pt x="53" y="40"/>
                    </a:cubicBezTo>
                    <a:cubicBezTo>
                      <a:pt x="52" y="40"/>
                      <a:pt x="52" y="40"/>
                      <a:pt x="52" y="40"/>
                    </a:cubicBezTo>
                    <a:cubicBezTo>
                      <a:pt x="52" y="40"/>
                      <a:pt x="52" y="40"/>
                      <a:pt x="52" y="40"/>
                    </a:cubicBezTo>
                    <a:cubicBezTo>
                      <a:pt x="52" y="38"/>
                      <a:pt x="52" y="38"/>
                      <a:pt x="52" y="38"/>
                    </a:cubicBezTo>
                    <a:cubicBezTo>
                      <a:pt x="51" y="38"/>
                      <a:pt x="51" y="38"/>
                      <a:pt x="51" y="38"/>
                    </a:cubicBezTo>
                    <a:cubicBezTo>
                      <a:pt x="50" y="38"/>
                      <a:pt x="50" y="38"/>
                      <a:pt x="50" y="38"/>
                    </a:cubicBezTo>
                    <a:cubicBezTo>
                      <a:pt x="50" y="38"/>
                      <a:pt x="50" y="38"/>
                      <a:pt x="50" y="38"/>
                    </a:cubicBezTo>
                    <a:cubicBezTo>
                      <a:pt x="49" y="38"/>
                      <a:pt x="49" y="38"/>
                      <a:pt x="49" y="38"/>
                    </a:cubicBezTo>
                    <a:cubicBezTo>
                      <a:pt x="49" y="38"/>
                      <a:pt x="49" y="38"/>
                      <a:pt x="49" y="38"/>
                    </a:cubicBezTo>
                    <a:moveTo>
                      <a:pt x="34" y="0"/>
                    </a:moveTo>
                    <a:cubicBezTo>
                      <a:pt x="34" y="3"/>
                      <a:pt x="34" y="3"/>
                      <a:pt x="34" y="3"/>
                    </a:cubicBezTo>
                    <a:cubicBezTo>
                      <a:pt x="34" y="4"/>
                      <a:pt x="34" y="4"/>
                      <a:pt x="35" y="4"/>
                    </a:cubicBezTo>
                    <a:cubicBezTo>
                      <a:pt x="35" y="4"/>
                      <a:pt x="35" y="4"/>
                      <a:pt x="35" y="4"/>
                    </a:cubicBezTo>
                    <a:cubicBezTo>
                      <a:pt x="35" y="5"/>
                      <a:pt x="35" y="5"/>
                      <a:pt x="35" y="5"/>
                    </a:cubicBezTo>
                    <a:cubicBezTo>
                      <a:pt x="35" y="5"/>
                      <a:pt x="35" y="5"/>
                      <a:pt x="35" y="5"/>
                    </a:cubicBezTo>
                    <a:cubicBezTo>
                      <a:pt x="35" y="6"/>
                      <a:pt x="35" y="6"/>
                      <a:pt x="35" y="6"/>
                    </a:cubicBezTo>
                    <a:cubicBezTo>
                      <a:pt x="35" y="6"/>
                      <a:pt x="35" y="6"/>
                      <a:pt x="35" y="6"/>
                    </a:cubicBezTo>
                    <a:cubicBezTo>
                      <a:pt x="35" y="6"/>
                      <a:pt x="35" y="6"/>
                      <a:pt x="36" y="7"/>
                    </a:cubicBezTo>
                    <a:cubicBezTo>
                      <a:pt x="36" y="7"/>
                      <a:pt x="36" y="7"/>
                      <a:pt x="36" y="7"/>
                    </a:cubicBezTo>
                    <a:cubicBezTo>
                      <a:pt x="37" y="7"/>
                      <a:pt x="37" y="7"/>
                      <a:pt x="37" y="7"/>
                    </a:cubicBezTo>
                    <a:cubicBezTo>
                      <a:pt x="37" y="9"/>
                      <a:pt x="37" y="9"/>
                      <a:pt x="37" y="9"/>
                    </a:cubicBezTo>
                    <a:cubicBezTo>
                      <a:pt x="37" y="9"/>
                      <a:pt x="37" y="9"/>
                      <a:pt x="37" y="9"/>
                    </a:cubicBezTo>
                    <a:cubicBezTo>
                      <a:pt x="37" y="10"/>
                      <a:pt x="37" y="10"/>
                      <a:pt x="37" y="10"/>
                    </a:cubicBezTo>
                    <a:cubicBezTo>
                      <a:pt x="37" y="10"/>
                      <a:pt x="37" y="10"/>
                      <a:pt x="37" y="10"/>
                    </a:cubicBezTo>
                    <a:cubicBezTo>
                      <a:pt x="35" y="9"/>
                      <a:pt x="35" y="9"/>
                      <a:pt x="35" y="9"/>
                    </a:cubicBezTo>
                    <a:cubicBezTo>
                      <a:pt x="35" y="12"/>
                      <a:pt x="35" y="12"/>
                      <a:pt x="35" y="12"/>
                    </a:cubicBezTo>
                    <a:cubicBezTo>
                      <a:pt x="35" y="12"/>
                      <a:pt x="35" y="12"/>
                      <a:pt x="35" y="12"/>
                    </a:cubicBezTo>
                    <a:cubicBezTo>
                      <a:pt x="35" y="13"/>
                      <a:pt x="35" y="14"/>
                      <a:pt x="36" y="14"/>
                    </a:cubicBezTo>
                    <a:cubicBezTo>
                      <a:pt x="37" y="15"/>
                      <a:pt x="37" y="15"/>
                      <a:pt x="38" y="15"/>
                    </a:cubicBezTo>
                    <a:cubicBezTo>
                      <a:pt x="38" y="16"/>
                      <a:pt x="38" y="16"/>
                      <a:pt x="38" y="16"/>
                    </a:cubicBezTo>
                    <a:cubicBezTo>
                      <a:pt x="38" y="16"/>
                      <a:pt x="38" y="17"/>
                      <a:pt x="39" y="17"/>
                    </a:cubicBezTo>
                    <a:cubicBezTo>
                      <a:pt x="40" y="18"/>
                      <a:pt x="40" y="18"/>
                      <a:pt x="40" y="18"/>
                    </a:cubicBezTo>
                    <a:cubicBezTo>
                      <a:pt x="40" y="18"/>
                      <a:pt x="40" y="18"/>
                      <a:pt x="40" y="18"/>
                    </a:cubicBezTo>
                    <a:cubicBezTo>
                      <a:pt x="39" y="18"/>
                      <a:pt x="39" y="18"/>
                      <a:pt x="39" y="18"/>
                    </a:cubicBezTo>
                    <a:cubicBezTo>
                      <a:pt x="39" y="19"/>
                      <a:pt x="39" y="19"/>
                      <a:pt x="39" y="19"/>
                    </a:cubicBezTo>
                    <a:cubicBezTo>
                      <a:pt x="38" y="18"/>
                      <a:pt x="38" y="18"/>
                      <a:pt x="38" y="18"/>
                    </a:cubicBezTo>
                    <a:cubicBezTo>
                      <a:pt x="35" y="18"/>
                      <a:pt x="35" y="18"/>
                      <a:pt x="35" y="18"/>
                    </a:cubicBezTo>
                    <a:cubicBezTo>
                      <a:pt x="34" y="18"/>
                      <a:pt x="34" y="18"/>
                      <a:pt x="34" y="18"/>
                    </a:cubicBezTo>
                    <a:cubicBezTo>
                      <a:pt x="34" y="18"/>
                      <a:pt x="34" y="18"/>
                      <a:pt x="34" y="18"/>
                    </a:cubicBezTo>
                    <a:cubicBezTo>
                      <a:pt x="33" y="18"/>
                      <a:pt x="33" y="19"/>
                      <a:pt x="32" y="19"/>
                    </a:cubicBezTo>
                    <a:cubicBezTo>
                      <a:pt x="32" y="20"/>
                      <a:pt x="32" y="20"/>
                      <a:pt x="32" y="20"/>
                    </a:cubicBezTo>
                    <a:cubicBezTo>
                      <a:pt x="32" y="20"/>
                      <a:pt x="32" y="20"/>
                      <a:pt x="32" y="20"/>
                    </a:cubicBezTo>
                    <a:cubicBezTo>
                      <a:pt x="32" y="20"/>
                      <a:pt x="32" y="20"/>
                      <a:pt x="32" y="20"/>
                    </a:cubicBezTo>
                    <a:cubicBezTo>
                      <a:pt x="31" y="20"/>
                      <a:pt x="31" y="20"/>
                      <a:pt x="31" y="20"/>
                    </a:cubicBezTo>
                    <a:cubicBezTo>
                      <a:pt x="29" y="20"/>
                      <a:pt x="29" y="20"/>
                      <a:pt x="29" y="20"/>
                    </a:cubicBezTo>
                    <a:cubicBezTo>
                      <a:pt x="28" y="20"/>
                      <a:pt x="28" y="20"/>
                      <a:pt x="28" y="21"/>
                    </a:cubicBezTo>
                    <a:cubicBezTo>
                      <a:pt x="28" y="21"/>
                      <a:pt x="28" y="21"/>
                      <a:pt x="28" y="21"/>
                    </a:cubicBezTo>
                    <a:cubicBezTo>
                      <a:pt x="27" y="21"/>
                      <a:pt x="27" y="21"/>
                      <a:pt x="27" y="21"/>
                    </a:cubicBezTo>
                    <a:cubicBezTo>
                      <a:pt x="27" y="21"/>
                      <a:pt x="27" y="21"/>
                      <a:pt x="27" y="21"/>
                    </a:cubicBezTo>
                    <a:cubicBezTo>
                      <a:pt x="26" y="21"/>
                      <a:pt x="25" y="21"/>
                      <a:pt x="24" y="22"/>
                    </a:cubicBezTo>
                    <a:cubicBezTo>
                      <a:pt x="24" y="23"/>
                      <a:pt x="23" y="23"/>
                      <a:pt x="23" y="24"/>
                    </a:cubicBezTo>
                    <a:cubicBezTo>
                      <a:pt x="22" y="25"/>
                      <a:pt x="22" y="25"/>
                      <a:pt x="22" y="25"/>
                    </a:cubicBezTo>
                    <a:cubicBezTo>
                      <a:pt x="22" y="25"/>
                      <a:pt x="22" y="26"/>
                      <a:pt x="22" y="26"/>
                    </a:cubicBezTo>
                    <a:cubicBezTo>
                      <a:pt x="21" y="26"/>
                      <a:pt x="21" y="27"/>
                      <a:pt x="20" y="27"/>
                    </a:cubicBezTo>
                    <a:cubicBezTo>
                      <a:pt x="19" y="27"/>
                      <a:pt x="19" y="27"/>
                      <a:pt x="19" y="27"/>
                    </a:cubicBezTo>
                    <a:cubicBezTo>
                      <a:pt x="20" y="28"/>
                      <a:pt x="20" y="28"/>
                      <a:pt x="20" y="28"/>
                    </a:cubicBezTo>
                    <a:cubicBezTo>
                      <a:pt x="21" y="31"/>
                      <a:pt x="23" y="33"/>
                      <a:pt x="25" y="34"/>
                    </a:cubicBezTo>
                    <a:cubicBezTo>
                      <a:pt x="25" y="35"/>
                      <a:pt x="26" y="36"/>
                      <a:pt x="27" y="36"/>
                    </a:cubicBezTo>
                    <a:cubicBezTo>
                      <a:pt x="29" y="39"/>
                      <a:pt x="31" y="42"/>
                      <a:pt x="31" y="45"/>
                    </a:cubicBezTo>
                    <a:cubicBezTo>
                      <a:pt x="31" y="46"/>
                      <a:pt x="31" y="46"/>
                      <a:pt x="31" y="46"/>
                    </a:cubicBezTo>
                    <a:cubicBezTo>
                      <a:pt x="32" y="46"/>
                      <a:pt x="32" y="46"/>
                      <a:pt x="32" y="46"/>
                    </a:cubicBezTo>
                    <a:cubicBezTo>
                      <a:pt x="34" y="46"/>
                      <a:pt x="34" y="44"/>
                      <a:pt x="34" y="43"/>
                    </a:cubicBezTo>
                    <a:cubicBezTo>
                      <a:pt x="34" y="42"/>
                      <a:pt x="34" y="42"/>
                      <a:pt x="34" y="42"/>
                    </a:cubicBezTo>
                    <a:cubicBezTo>
                      <a:pt x="35" y="42"/>
                      <a:pt x="35" y="42"/>
                      <a:pt x="35" y="42"/>
                    </a:cubicBezTo>
                    <a:cubicBezTo>
                      <a:pt x="35" y="42"/>
                      <a:pt x="35" y="42"/>
                      <a:pt x="35" y="42"/>
                    </a:cubicBezTo>
                    <a:cubicBezTo>
                      <a:pt x="38" y="42"/>
                      <a:pt x="38" y="42"/>
                      <a:pt x="38" y="42"/>
                    </a:cubicBezTo>
                    <a:cubicBezTo>
                      <a:pt x="39" y="42"/>
                      <a:pt x="39" y="42"/>
                      <a:pt x="39" y="42"/>
                    </a:cubicBezTo>
                    <a:cubicBezTo>
                      <a:pt x="39" y="42"/>
                      <a:pt x="39" y="42"/>
                      <a:pt x="39" y="42"/>
                    </a:cubicBezTo>
                    <a:cubicBezTo>
                      <a:pt x="39" y="42"/>
                      <a:pt x="40" y="42"/>
                      <a:pt x="40" y="41"/>
                    </a:cubicBezTo>
                    <a:cubicBezTo>
                      <a:pt x="40" y="41"/>
                      <a:pt x="41" y="40"/>
                      <a:pt x="41" y="40"/>
                    </a:cubicBezTo>
                    <a:cubicBezTo>
                      <a:pt x="41" y="40"/>
                      <a:pt x="41" y="40"/>
                      <a:pt x="41" y="40"/>
                    </a:cubicBezTo>
                    <a:cubicBezTo>
                      <a:pt x="42" y="40"/>
                      <a:pt x="42" y="40"/>
                      <a:pt x="42" y="41"/>
                    </a:cubicBezTo>
                    <a:cubicBezTo>
                      <a:pt x="43" y="41"/>
                      <a:pt x="43" y="41"/>
                      <a:pt x="43" y="41"/>
                    </a:cubicBezTo>
                    <a:cubicBezTo>
                      <a:pt x="43" y="41"/>
                      <a:pt x="43" y="42"/>
                      <a:pt x="44" y="42"/>
                    </a:cubicBezTo>
                    <a:cubicBezTo>
                      <a:pt x="44" y="42"/>
                      <a:pt x="44" y="42"/>
                      <a:pt x="44" y="42"/>
                    </a:cubicBezTo>
                    <a:cubicBezTo>
                      <a:pt x="44" y="42"/>
                      <a:pt x="44" y="42"/>
                      <a:pt x="44" y="42"/>
                    </a:cubicBezTo>
                    <a:cubicBezTo>
                      <a:pt x="45" y="42"/>
                      <a:pt x="45" y="42"/>
                      <a:pt x="46" y="42"/>
                    </a:cubicBezTo>
                    <a:cubicBezTo>
                      <a:pt x="46" y="42"/>
                      <a:pt x="46" y="43"/>
                      <a:pt x="46" y="43"/>
                    </a:cubicBezTo>
                    <a:cubicBezTo>
                      <a:pt x="47" y="44"/>
                      <a:pt x="47" y="44"/>
                      <a:pt x="47" y="44"/>
                    </a:cubicBezTo>
                    <a:cubicBezTo>
                      <a:pt x="47" y="44"/>
                      <a:pt x="47" y="45"/>
                      <a:pt x="48" y="45"/>
                    </a:cubicBezTo>
                    <a:cubicBezTo>
                      <a:pt x="48" y="45"/>
                      <a:pt x="48" y="45"/>
                      <a:pt x="48" y="45"/>
                    </a:cubicBezTo>
                    <a:cubicBezTo>
                      <a:pt x="50" y="45"/>
                      <a:pt x="50" y="45"/>
                      <a:pt x="50" y="45"/>
                    </a:cubicBezTo>
                    <a:cubicBezTo>
                      <a:pt x="50" y="45"/>
                      <a:pt x="50" y="45"/>
                      <a:pt x="50" y="45"/>
                    </a:cubicBezTo>
                    <a:cubicBezTo>
                      <a:pt x="49" y="46"/>
                      <a:pt x="49" y="46"/>
                      <a:pt x="49" y="46"/>
                    </a:cubicBezTo>
                    <a:cubicBezTo>
                      <a:pt x="51" y="46"/>
                      <a:pt x="51" y="46"/>
                      <a:pt x="51" y="46"/>
                    </a:cubicBezTo>
                    <a:cubicBezTo>
                      <a:pt x="52" y="46"/>
                      <a:pt x="52" y="46"/>
                      <a:pt x="53" y="47"/>
                    </a:cubicBezTo>
                    <a:cubicBezTo>
                      <a:pt x="54" y="47"/>
                      <a:pt x="54" y="48"/>
                      <a:pt x="54" y="48"/>
                    </a:cubicBezTo>
                    <a:cubicBezTo>
                      <a:pt x="54" y="53"/>
                      <a:pt x="54" y="53"/>
                      <a:pt x="54" y="53"/>
                    </a:cubicBezTo>
                    <a:cubicBezTo>
                      <a:pt x="55" y="53"/>
                      <a:pt x="55" y="53"/>
                      <a:pt x="55" y="53"/>
                    </a:cubicBezTo>
                    <a:cubicBezTo>
                      <a:pt x="55" y="53"/>
                      <a:pt x="55" y="53"/>
                      <a:pt x="55" y="53"/>
                    </a:cubicBezTo>
                    <a:cubicBezTo>
                      <a:pt x="55" y="53"/>
                      <a:pt x="55" y="53"/>
                      <a:pt x="55" y="53"/>
                    </a:cubicBezTo>
                    <a:cubicBezTo>
                      <a:pt x="55" y="53"/>
                      <a:pt x="55" y="53"/>
                      <a:pt x="55" y="53"/>
                    </a:cubicBezTo>
                    <a:cubicBezTo>
                      <a:pt x="55" y="55"/>
                      <a:pt x="55" y="55"/>
                      <a:pt x="55" y="55"/>
                    </a:cubicBezTo>
                    <a:cubicBezTo>
                      <a:pt x="59" y="55"/>
                      <a:pt x="59" y="55"/>
                      <a:pt x="59" y="55"/>
                    </a:cubicBezTo>
                    <a:cubicBezTo>
                      <a:pt x="59" y="54"/>
                      <a:pt x="59" y="54"/>
                      <a:pt x="59" y="54"/>
                    </a:cubicBezTo>
                    <a:cubicBezTo>
                      <a:pt x="59" y="53"/>
                      <a:pt x="59" y="53"/>
                      <a:pt x="59" y="53"/>
                    </a:cubicBezTo>
                    <a:cubicBezTo>
                      <a:pt x="59" y="53"/>
                      <a:pt x="59" y="53"/>
                      <a:pt x="59" y="53"/>
                    </a:cubicBezTo>
                    <a:cubicBezTo>
                      <a:pt x="60" y="52"/>
                      <a:pt x="60" y="52"/>
                      <a:pt x="60" y="51"/>
                    </a:cubicBezTo>
                    <a:cubicBezTo>
                      <a:pt x="60" y="51"/>
                      <a:pt x="60" y="51"/>
                      <a:pt x="60" y="51"/>
                    </a:cubicBezTo>
                    <a:cubicBezTo>
                      <a:pt x="60" y="45"/>
                      <a:pt x="60" y="45"/>
                      <a:pt x="60" y="45"/>
                    </a:cubicBezTo>
                    <a:cubicBezTo>
                      <a:pt x="60" y="44"/>
                      <a:pt x="59" y="44"/>
                      <a:pt x="59" y="44"/>
                    </a:cubicBezTo>
                    <a:cubicBezTo>
                      <a:pt x="59" y="44"/>
                      <a:pt x="59" y="44"/>
                      <a:pt x="59" y="44"/>
                    </a:cubicBezTo>
                    <a:cubicBezTo>
                      <a:pt x="58" y="43"/>
                      <a:pt x="57" y="43"/>
                      <a:pt x="56" y="42"/>
                    </a:cubicBezTo>
                    <a:cubicBezTo>
                      <a:pt x="57" y="42"/>
                      <a:pt x="57" y="42"/>
                      <a:pt x="57" y="42"/>
                    </a:cubicBezTo>
                    <a:cubicBezTo>
                      <a:pt x="57" y="42"/>
                      <a:pt x="57" y="42"/>
                      <a:pt x="57" y="42"/>
                    </a:cubicBezTo>
                    <a:cubicBezTo>
                      <a:pt x="58" y="42"/>
                      <a:pt x="58" y="42"/>
                      <a:pt x="58" y="42"/>
                    </a:cubicBezTo>
                    <a:cubicBezTo>
                      <a:pt x="58" y="42"/>
                      <a:pt x="58" y="42"/>
                      <a:pt x="58" y="42"/>
                    </a:cubicBezTo>
                    <a:cubicBezTo>
                      <a:pt x="58" y="42"/>
                      <a:pt x="58" y="42"/>
                      <a:pt x="58" y="42"/>
                    </a:cubicBezTo>
                    <a:cubicBezTo>
                      <a:pt x="58" y="43"/>
                      <a:pt x="58" y="43"/>
                      <a:pt x="58" y="43"/>
                    </a:cubicBezTo>
                    <a:cubicBezTo>
                      <a:pt x="59" y="43"/>
                      <a:pt x="59" y="43"/>
                      <a:pt x="59" y="43"/>
                    </a:cubicBezTo>
                    <a:cubicBezTo>
                      <a:pt x="60" y="43"/>
                      <a:pt x="60" y="43"/>
                      <a:pt x="60" y="43"/>
                    </a:cubicBezTo>
                    <a:cubicBezTo>
                      <a:pt x="60" y="43"/>
                      <a:pt x="60" y="43"/>
                      <a:pt x="60" y="43"/>
                    </a:cubicBezTo>
                    <a:cubicBezTo>
                      <a:pt x="61" y="43"/>
                      <a:pt x="61" y="43"/>
                      <a:pt x="61" y="43"/>
                    </a:cubicBezTo>
                    <a:cubicBezTo>
                      <a:pt x="61" y="43"/>
                      <a:pt x="61" y="43"/>
                      <a:pt x="61" y="43"/>
                    </a:cubicBezTo>
                    <a:cubicBezTo>
                      <a:pt x="61" y="43"/>
                      <a:pt x="61" y="43"/>
                      <a:pt x="61" y="43"/>
                    </a:cubicBezTo>
                    <a:cubicBezTo>
                      <a:pt x="61" y="44"/>
                      <a:pt x="61" y="44"/>
                      <a:pt x="61" y="44"/>
                    </a:cubicBezTo>
                    <a:cubicBezTo>
                      <a:pt x="61" y="45"/>
                      <a:pt x="62" y="46"/>
                      <a:pt x="62" y="46"/>
                    </a:cubicBezTo>
                    <a:cubicBezTo>
                      <a:pt x="63" y="47"/>
                      <a:pt x="63" y="47"/>
                      <a:pt x="63" y="47"/>
                    </a:cubicBezTo>
                    <a:cubicBezTo>
                      <a:pt x="63" y="47"/>
                      <a:pt x="63" y="47"/>
                      <a:pt x="63" y="47"/>
                    </a:cubicBezTo>
                    <a:cubicBezTo>
                      <a:pt x="63" y="47"/>
                      <a:pt x="63" y="47"/>
                      <a:pt x="63" y="47"/>
                    </a:cubicBezTo>
                    <a:cubicBezTo>
                      <a:pt x="64" y="48"/>
                      <a:pt x="64" y="48"/>
                      <a:pt x="64" y="48"/>
                    </a:cubicBezTo>
                    <a:cubicBezTo>
                      <a:pt x="65" y="48"/>
                      <a:pt x="65" y="48"/>
                      <a:pt x="65" y="49"/>
                    </a:cubicBezTo>
                    <a:cubicBezTo>
                      <a:pt x="65" y="49"/>
                      <a:pt x="65" y="49"/>
                      <a:pt x="65" y="49"/>
                    </a:cubicBezTo>
                    <a:cubicBezTo>
                      <a:pt x="65" y="49"/>
                      <a:pt x="65" y="49"/>
                      <a:pt x="65" y="49"/>
                    </a:cubicBezTo>
                    <a:cubicBezTo>
                      <a:pt x="66" y="50"/>
                      <a:pt x="66" y="50"/>
                      <a:pt x="67" y="50"/>
                    </a:cubicBezTo>
                    <a:cubicBezTo>
                      <a:pt x="67" y="50"/>
                      <a:pt x="67" y="50"/>
                      <a:pt x="67" y="50"/>
                    </a:cubicBezTo>
                    <a:cubicBezTo>
                      <a:pt x="67" y="50"/>
                      <a:pt x="68" y="50"/>
                      <a:pt x="69" y="49"/>
                    </a:cubicBezTo>
                    <a:cubicBezTo>
                      <a:pt x="69" y="49"/>
                      <a:pt x="69" y="49"/>
                      <a:pt x="69" y="48"/>
                    </a:cubicBezTo>
                    <a:cubicBezTo>
                      <a:pt x="69" y="48"/>
                      <a:pt x="69" y="48"/>
                      <a:pt x="69" y="48"/>
                    </a:cubicBezTo>
                    <a:cubicBezTo>
                      <a:pt x="70" y="47"/>
                      <a:pt x="70" y="46"/>
                      <a:pt x="70" y="44"/>
                    </a:cubicBezTo>
                    <a:cubicBezTo>
                      <a:pt x="70" y="42"/>
                      <a:pt x="69" y="40"/>
                      <a:pt x="67" y="38"/>
                    </a:cubicBezTo>
                    <a:cubicBezTo>
                      <a:pt x="67" y="38"/>
                      <a:pt x="67" y="38"/>
                      <a:pt x="67" y="38"/>
                    </a:cubicBezTo>
                    <a:cubicBezTo>
                      <a:pt x="67" y="37"/>
                      <a:pt x="66" y="37"/>
                      <a:pt x="66" y="36"/>
                    </a:cubicBezTo>
                    <a:cubicBezTo>
                      <a:pt x="66" y="36"/>
                      <a:pt x="66" y="36"/>
                      <a:pt x="66" y="36"/>
                    </a:cubicBezTo>
                    <a:cubicBezTo>
                      <a:pt x="66" y="36"/>
                      <a:pt x="66" y="35"/>
                      <a:pt x="66" y="35"/>
                    </a:cubicBezTo>
                    <a:cubicBezTo>
                      <a:pt x="67" y="34"/>
                      <a:pt x="67" y="34"/>
                      <a:pt x="67" y="34"/>
                    </a:cubicBezTo>
                    <a:cubicBezTo>
                      <a:pt x="67" y="34"/>
                      <a:pt x="67" y="34"/>
                      <a:pt x="67" y="34"/>
                    </a:cubicBezTo>
                    <a:cubicBezTo>
                      <a:pt x="68" y="34"/>
                      <a:pt x="69" y="35"/>
                      <a:pt x="70" y="35"/>
                    </a:cubicBezTo>
                    <a:cubicBezTo>
                      <a:pt x="71" y="36"/>
                      <a:pt x="71" y="36"/>
                      <a:pt x="72" y="36"/>
                    </a:cubicBezTo>
                    <a:cubicBezTo>
                      <a:pt x="73" y="37"/>
                      <a:pt x="73" y="37"/>
                      <a:pt x="73" y="37"/>
                    </a:cubicBezTo>
                    <a:cubicBezTo>
                      <a:pt x="73" y="37"/>
                      <a:pt x="74" y="37"/>
                      <a:pt x="74" y="37"/>
                    </a:cubicBezTo>
                    <a:cubicBezTo>
                      <a:pt x="74" y="37"/>
                      <a:pt x="74" y="37"/>
                      <a:pt x="74" y="37"/>
                    </a:cubicBezTo>
                    <a:cubicBezTo>
                      <a:pt x="74" y="38"/>
                      <a:pt x="74" y="39"/>
                      <a:pt x="75" y="39"/>
                    </a:cubicBezTo>
                    <a:cubicBezTo>
                      <a:pt x="76" y="39"/>
                      <a:pt x="76" y="39"/>
                      <a:pt x="76" y="39"/>
                    </a:cubicBezTo>
                    <a:cubicBezTo>
                      <a:pt x="76" y="40"/>
                      <a:pt x="77" y="40"/>
                      <a:pt x="78" y="41"/>
                    </a:cubicBezTo>
                    <a:cubicBezTo>
                      <a:pt x="78" y="42"/>
                      <a:pt x="78" y="42"/>
                      <a:pt x="78" y="42"/>
                    </a:cubicBezTo>
                    <a:cubicBezTo>
                      <a:pt x="78" y="42"/>
                      <a:pt x="78" y="42"/>
                      <a:pt x="79" y="43"/>
                    </a:cubicBezTo>
                    <a:cubicBezTo>
                      <a:pt x="76" y="43"/>
                      <a:pt x="76" y="43"/>
                      <a:pt x="76" y="43"/>
                    </a:cubicBezTo>
                    <a:cubicBezTo>
                      <a:pt x="75" y="43"/>
                      <a:pt x="74" y="43"/>
                      <a:pt x="74" y="44"/>
                    </a:cubicBezTo>
                    <a:cubicBezTo>
                      <a:pt x="74" y="44"/>
                      <a:pt x="74" y="44"/>
                      <a:pt x="74" y="44"/>
                    </a:cubicBezTo>
                    <a:cubicBezTo>
                      <a:pt x="74" y="44"/>
                      <a:pt x="74" y="44"/>
                      <a:pt x="74" y="44"/>
                    </a:cubicBezTo>
                    <a:cubicBezTo>
                      <a:pt x="74" y="44"/>
                      <a:pt x="74" y="44"/>
                      <a:pt x="74" y="44"/>
                    </a:cubicBezTo>
                    <a:cubicBezTo>
                      <a:pt x="74" y="44"/>
                      <a:pt x="74" y="44"/>
                      <a:pt x="74" y="44"/>
                    </a:cubicBezTo>
                    <a:cubicBezTo>
                      <a:pt x="73" y="44"/>
                      <a:pt x="73" y="44"/>
                      <a:pt x="73" y="44"/>
                    </a:cubicBezTo>
                    <a:cubicBezTo>
                      <a:pt x="73" y="45"/>
                      <a:pt x="73" y="45"/>
                      <a:pt x="73" y="45"/>
                    </a:cubicBezTo>
                    <a:cubicBezTo>
                      <a:pt x="73" y="46"/>
                      <a:pt x="73" y="48"/>
                      <a:pt x="74" y="49"/>
                    </a:cubicBezTo>
                    <a:cubicBezTo>
                      <a:pt x="74" y="49"/>
                      <a:pt x="74" y="49"/>
                      <a:pt x="74" y="49"/>
                    </a:cubicBezTo>
                    <a:cubicBezTo>
                      <a:pt x="74" y="50"/>
                      <a:pt x="74" y="50"/>
                      <a:pt x="75" y="50"/>
                    </a:cubicBezTo>
                    <a:cubicBezTo>
                      <a:pt x="76" y="50"/>
                      <a:pt x="76" y="50"/>
                      <a:pt x="76" y="50"/>
                    </a:cubicBezTo>
                    <a:cubicBezTo>
                      <a:pt x="76" y="51"/>
                      <a:pt x="76" y="51"/>
                      <a:pt x="76" y="51"/>
                    </a:cubicBezTo>
                    <a:cubicBezTo>
                      <a:pt x="76" y="51"/>
                      <a:pt x="76" y="53"/>
                      <a:pt x="77" y="53"/>
                    </a:cubicBezTo>
                    <a:cubicBezTo>
                      <a:pt x="78" y="53"/>
                      <a:pt x="78" y="53"/>
                      <a:pt x="78" y="53"/>
                    </a:cubicBezTo>
                    <a:cubicBezTo>
                      <a:pt x="78" y="53"/>
                      <a:pt x="78" y="53"/>
                      <a:pt x="78" y="53"/>
                    </a:cubicBezTo>
                    <a:cubicBezTo>
                      <a:pt x="78" y="53"/>
                      <a:pt x="78" y="53"/>
                      <a:pt x="78" y="53"/>
                    </a:cubicBezTo>
                    <a:cubicBezTo>
                      <a:pt x="78" y="55"/>
                      <a:pt x="78" y="55"/>
                      <a:pt x="78" y="55"/>
                    </a:cubicBezTo>
                    <a:cubicBezTo>
                      <a:pt x="79" y="55"/>
                      <a:pt x="79" y="55"/>
                      <a:pt x="79" y="55"/>
                    </a:cubicBezTo>
                    <a:cubicBezTo>
                      <a:pt x="80" y="55"/>
                      <a:pt x="80" y="55"/>
                      <a:pt x="81" y="55"/>
                    </a:cubicBezTo>
                    <a:cubicBezTo>
                      <a:pt x="81" y="56"/>
                      <a:pt x="82" y="56"/>
                      <a:pt x="83" y="56"/>
                    </a:cubicBezTo>
                    <a:cubicBezTo>
                      <a:pt x="84" y="56"/>
                      <a:pt x="84" y="56"/>
                      <a:pt x="84" y="56"/>
                    </a:cubicBezTo>
                    <a:cubicBezTo>
                      <a:pt x="85" y="56"/>
                      <a:pt x="85" y="56"/>
                      <a:pt x="85" y="56"/>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6" y="55"/>
                      <a:pt x="86" y="55"/>
                    </a:cubicBezTo>
                    <a:cubicBezTo>
                      <a:pt x="86" y="55"/>
                      <a:pt x="86" y="55"/>
                      <a:pt x="86" y="55"/>
                    </a:cubicBezTo>
                    <a:cubicBezTo>
                      <a:pt x="85" y="56"/>
                      <a:pt x="85" y="56"/>
                      <a:pt x="85" y="56"/>
                    </a:cubicBezTo>
                    <a:cubicBezTo>
                      <a:pt x="86" y="56"/>
                      <a:pt x="86" y="56"/>
                      <a:pt x="86" y="56"/>
                    </a:cubicBezTo>
                    <a:cubicBezTo>
                      <a:pt x="87" y="56"/>
                      <a:pt x="87" y="56"/>
                      <a:pt x="87" y="56"/>
                    </a:cubicBezTo>
                    <a:cubicBezTo>
                      <a:pt x="87" y="56"/>
                      <a:pt x="87" y="56"/>
                      <a:pt x="87" y="56"/>
                    </a:cubicBezTo>
                    <a:cubicBezTo>
                      <a:pt x="87" y="57"/>
                      <a:pt x="87" y="57"/>
                      <a:pt x="87" y="57"/>
                    </a:cubicBezTo>
                    <a:cubicBezTo>
                      <a:pt x="87" y="59"/>
                      <a:pt x="87" y="59"/>
                      <a:pt x="87" y="59"/>
                    </a:cubicBezTo>
                    <a:cubicBezTo>
                      <a:pt x="87" y="59"/>
                      <a:pt x="87" y="59"/>
                      <a:pt x="87" y="59"/>
                    </a:cubicBezTo>
                    <a:cubicBezTo>
                      <a:pt x="87" y="59"/>
                      <a:pt x="87" y="60"/>
                      <a:pt x="88" y="60"/>
                    </a:cubicBezTo>
                    <a:cubicBezTo>
                      <a:pt x="88" y="60"/>
                      <a:pt x="88" y="60"/>
                      <a:pt x="88" y="60"/>
                    </a:cubicBezTo>
                    <a:cubicBezTo>
                      <a:pt x="88" y="60"/>
                      <a:pt x="88" y="60"/>
                      <a:pt x="88" y="60"/>
                    </a:cubicBezTo>
                    <a:cubicBezTo>
                      <a:pt x="88" y="62"/>
                      <a:pt x="88" y="62"/>
                      <a:pt x="88" y="62"/>
                    </a:cubicBezTo>
                    <a:cubicBezTo>
                      <a:pt x="88" y="62"/>
                      <a:pt x="88" y="62"/>
                      <a:pt x="88" y="62"/>
                    </a:cubicBezTo>
                    <a:cubicBezTo>
                      <a:pt x="88" y="63"/>
                      <a:pt x="88" y="63"/>
                      <a:pt x="88" y="63"/>
                    </a:cubicBezTo>
                    <a:cubicBezTo>
                      <a:pt x="89" y="63"/>
                      <a:pt x="89" y="63"/>
                      <a:pt x="89" y="63"/>
                    </a:cubicBezTo>
                    <a:cubicBezTo>
                      <a:pt x="90" y="63"/>
                      <a:pt x="90" y="63"/>
                      <a:pt x="90" y="63"/>
                    </a:cubicBezTo>
                    <a:cubicBezTo>
                      <a:pt x="90" y="65"/>
                      <a:pt x="90" y="65"/>
                      <a:pt x="90" y="65"/>
                    </a:cubicBezTo>
                    <a:cubicBezTo>
                      <a:pt x="90" y="65"/>
                      <a:pt x="90" y="65"/>
                      <a:pt x="90" y="65"/>
                    </a:cubicBezTo>
                    <a:cubicBezTo>
                      <a:pt x="90" y="66"/>
                      <a:pt x="89" y="66"/>
                      <a:pt x="89" y="66"/>
                    </a:cubicBezTo>
                    <a:cubicBezTo>
                      <a:pt x="88" y="66"/>
                      <a:pt x="88" y="66"/>
                      <a:pt x="88" y="66"/>
                    </a:cubicBezTo>
                    <a:cubicBezTo>
                      <a:pt x="87" y="65"/>
                      <a:pt x="87" y="65"/>
                      <a:pt x="87" y="65"/>
                    </a:cubicBezTo>
                    <a:cubicBezTo>
                      <a:pt x="87" y="67"/>
                      <a:pt x="87" y="67"/>
                      <a:pt x="87" y="67"/>
                    </a:cubicBezTo>
                    <a:cubicBezTo>
                      <a:pt x="87" y="67"/>
                      <a:pt x="86" y="67"/>
                      <a:pt x="86" y="67"/>
                    </a:cubicBezTo>
                    <a:cubicBezTo>
                      <a:pt x="85" y="67"/>
                      <a:pt x="85" y="67"/>
                      <a:pt x="85" y="67"/>
                    </a:cubicBezTo>
                    <a:cubicBezTo>
                      <a:pt x="85" y="66"/>
                      <a:pt x="85" y="66"/>
                      <a:pt x="85" y="66"/>
                    </a:cubicBezTo>
                    <a:cubicBezTo>
                      <a:pt x="84" y="66"/>
                      <a:pt x="83" y="66"/>
                      <a:pt x="83" y="66"/>
                    </a:cubicBezTo>
                    <a:cubicBezTo>
                      <a:pt x="82" y="66"/>
                      <a:pt x="82" y="66"/>
                      <a:pt x="82" y="66"/>
                    </a:cubicBezTo>
                    <a:cubicBezTo>
                      <a:pt x="81" y="66"/>
                      <a:pt x="81" y="66"/>
                      <a:pt x="81" y="66"/>
                    </a:cubicBezTo>
                    <a:cubicBezTo>
                      <a:pt x="80" y="66"/>
                      <a:pt x="80" y="66"/>
                      <a:pt x="80" y="66"/>
                    </a:cubicBezTo>
                    <a:cubicBezTo>
                      <a:pt x="80" y="65"/>
                      <a:pt x="80" y="65"/>
                      <a:pt x="80" y="65"/>
                    </a:cubicBezTo>
                    <a:cubicBezTo>
                      <a:pt x="80" y="64"/>
                      <a:pt x="80" y="64"/>
                      <a:pt x="80" y="64"/>
                    </a:cubicBezTo>
                    <a:cubicBezTo>
                      <a:pt x="79" y="64"/>
                      <a:pt x="79" y="64"/>
                      <a:pt x="79" y="64"/>
                    </a:cubicBezTo>
                    <a:cubicBezTo>
                      <a:pt x="79" y="64"/>
                      <a:pt x="79" y="64"/>
                      <a:pt x="78" y="64"/>
                    </a:cubicBezTo>
                    <a:cubicBezTo>
                      <a:pt x="78" y="63"/>
                      <a:pt x="77" y="63"/>
                      <a:pt x="77" y="63"/>
                    </a:cubicBezTo>
                    <a:cubicBezTo>
                      <a:pt x="76" y="63"/>
                      <a:pt x="76" y="63"/>
                      <a:pt x="76" y="63"/>
                    </a:cubicBezTo>
                    <a:cubicBezTo>
                      <a:pt x="76" y="64"/>
                      <a:pt x="76" y="64"/>
                      <a:pt x="76" y="64"/>
                    </a:cubicBezTo>
                    <a:cubicBezTo>
                      <a:pt x="76" y="65"/>
                      <a:pt x="76" y="66"/>
                      <a:pt x="75" y="67"/>
                    </a:cubicBezTo>
                    <a:cubicBezTo>
                      <a:pt x="75" y="67"/>
                      <a:pt x="75" y="67"/>
                      <a:pt x="74" y="67"/>
                    </a:cubicBezTo>
                    <a:cubicBezTo>
                      <a:pt x="74" y="67"/>
                      <a:pt x="74" y="67"/>
                      <a:pt x="74" y="67"/>
                    </a:cubicBezTo>
                    <a:cubicBezTo>
                      <a:pt x="73" y="67"/>
                      <a:pt x="73" y="67"/>
                      <a:pt x="73" y="67"/>
                    </a:cubicBezTo>
                    <a:cubicBezTo>
                      <a:pt x="73" y="67"/>
                      <a:pt x="73" y="67"/>
                      <a:pt x="73" y="67"/>
                    </a:cubicBezTo>
                    <a:cubicBezTo>
                      <a:pt x="72" y="67"/>
                      <a:pt x="72" y="67"/>
                      <a:pt x="72" y="67"/>
                    </a:cubicBezTo>
                    <a:cubicBezTo>
                      <a:pt x="72" y="66"/>
                      <a:pt x="72" y="66"/>
                      <a:pt x="72" y="66"/>
                    </a:cubicBezTo>
                    <a:cubicBezTo>
                      <a:pt x="71" y="66"/>
                      <a:pt x="71" y="66"/>
                      <a:pt x="71" y="66"/>
                    </a:cubicBezTo>
                    <a:cubicBezTo>
                      <a:pt x="70" y="66"/>
                      <a:pt x="70" y="66"/>
                      <a:pt x="70" y="66"/>
                    </a:cubicBezTo>
                    <a:cubicBezTo>
                      <a:pt x="70" y="66"/>
                      <a:pt x="70" y="66"/>
                      <a:pt x="70" y="66"/>
                    </a:cubicBezTo>
                    <a:cubicBezTo>
                      <a:pt x="69" y="66"/>
                      <a:pt x="69" y="66"/>
                      <a:pt x="69" y="66"/>
                    </a:cubicBezTo>
                    <a:cubicBezTo>
                      <a:pt x="69" y="66"/>
                      <a:pt x="69" y="66"/>
                      <a:pt x="69" y="66"/>
                    </a:cubicBezTo>
                    <a:cubicBezTo>
                      <a:pt x="69" y="65"/>
                      <a:pt x="69" y="65"/>
                      <a:pt x="69" y="65"/>
                    </a:cubicBezTo>
                    <a:cubicBezTo>
                      <a:pt x="69" y="64"/>
                      <a:pt x="69" y="64"/>
                      <a:pt x="69" y="64"/>
                    </a:cubicBezTo>
                    <a:cubicBezTo>
                      <a:pt x="68" y="64"/>
                      <a:pt x="68" y="64"/>
                      <a:pt x="68" y="64"/>
                    </a:cubicBezTo>
                    <a:cubicBezTo>
                      <a:pt x="68" y="64"/>
                      <a:pt x="67" y="64"/>
                      <a:pt x="67" y="64"/>
                    </a:cubicBezTo>
                    <a:cubicBezTo>
                      <a:pt x="67" y="64"/>
                      <a:pt x="67" y="64"/>
                      <a:pt x="67" y="64"/>
                    </a:cubicBezTo>
                    <a:cubicBezTo>
                      <a:pt x="67" y="64"/>
                      <a:pt x="67" y="64"/>
                      <a:pt x="67" y="64"/>
                    </a:cubicBezTo>
                    <a:cubicBezTo>
                      <a:pt x="68" y="63"/>
                      <a:pt x="68" y="63"/>
                      <a:pt x="68" y="63"/>
                    </a:cubicBezTo>
                    <a:cubicBezTo>
                      <a:pt x="66" y="63"/>
                      <a:pt x="66" y="63"/>
                      <a:pt x="66" y="63"/>
                    </a:cubicBezTo>
                    <a:cubicBezTo>
                      <a:pt x="66" y="63"/>
                      <a:pt x="66" y="63"/>
                      <a:pt x="66" y="63"/>
                    </a:cubicBezTo>
                    <a:cubicBezTo>
                      <a:pt x="65" y="63"/>
                      <a:pt x="65" y="63"/>
                      <a:pt x="64" y="63"/>
                    </a:cubicBezTo>
                    <a:cubicBezTo>
                      <a:pt x="63" y="63"/>
                      <a:pt x="63" y="63"/>
                      <a:pt x="63" y="63"/>
                    </a:cubicBezTo>
                    <a:cubicBezTo>
                      <a:pt x="63" y="63"/>
                      <a:pt x="63" y="63"/>
                      <a:pt x="63" y="63"/>
                    </a:cubicBezTo>
                    <a:cubicBezTo>
                      <a:pt x="63" y="62"/>
                      <a:pt x="63" y="62"/>
                      <a:pt x="63" y="62"/>
                    </a:cubicBezTo>
                    <a:cubicBezTo>
                      <a:pt x="63" y="61"/>
                      <a:pt x="63" y="61"/>
                      <a:pt x="63" y="61"/>
                    </a:cubicBezTo>
                    <a:cubicBezTo>
                      <a:pt x="62" y="61"/>
                      <a:pt x="62" y="61"/>
                      <a:pt x="62" y="61"/>
                    </a:cubicBezTo>
                    <a:cubicBezTo>
                      <a:pt x="61" y="61"/>
                      <a:pt x="61" y="61"/>
                      <a:pt x="61" y="61"/>
                    </a:cubicBezTo>
                    <a:cubicBezTo>
                      <a:pt x="61" y="61"/>
                      <a:pt x="60" y="61"/>
                      <a:pt x="60" y="61"/>
                    </a:cubicBezTo>
                    <a:cubicBezTo>
                      <a:pt x="59" y="61"/>
                      <a:pt x="59" y="61"/>
                      <a:pt x="58" y="61"/>
                    </a:cubicBezTo>
                    <a:cubicBezTo>
                      <a:pt x="58" y="61"/>
                      <a:pt x="58" y="61"/>
                      <a:pt x="58" y="61"/>
                    </a:cubicBezTo>
                    <a:cubicBezTo>
                      <a:pt x="57" y="61"/>
                      <a:pt x="57" y="61"/>
                      <a:pt x="57" y="61"/>
                    </a:cubicBezTo>
                    <a:cubicBezTo>
                      <a:pt x="57" y="61"/>
                      <a:pt x="57" y="60"/>
                      <a:pt x="57" y="60"/>
                    </a:cubicBezTo>
                    <a:cubicBezTo>
                      <a:pt x="58" y="59"/>
                      <a:pt x="58" y="59"/>
                      <a:pt x="58" y="59"/>
                    </a:cubicBezTo>
                    <a:cubicBezTo>
                      <a:pt x="56" y="58"/>
                      <a:pt x="56" y="58"/>
                      <a:pt x="56" y="58"/>
                    </a:cubicBezTo>
                    <a:cubicBezTo>
                      <a:pt x="56" y="58"/>
                      <a:pt x="56" y="58"/>
                      <a:pt x="56" y="58"/>
                    </a:cubicBezTo>
                    <a:cubicBezTo>
                      <a:pt x="56" y="58"/>
                      <a:pt x="56" y="58"/>
                      <a:pt x="56" y="58"/>
                    </a:cubicBezTo>
                    <a:cubicBezTo>
                      <a:pt x="56" y="58"/>
                      <a:pt x="56" y="58"/>
                      <a:pt x="56" y="58"/>
                    </a:cubicBezTo>
                    <a:cubicBezTo>
                      <a:pt x="56" y="56"/>
                      <a:pt x="56" y="56"/>
                      <a:pt x="56" y="56"/>
                    </a:cubicBezTo>
                    <a:cubicBezTo>
                      <a:pt x="55" y="56"/>
                      <a:pt x="55" y="56"/>
                      <a:pt x="55" y="56"/>
                    </a:cubicBezTo>
                    <a:cubicBezTo>
                      <a:pt x="55" y="56"/>
                      <a:pt x="55" y="56"/>
                      <a:pt x="55" y="56"/>
                    </a:cubicBezTo>
                    <a:cubicBezTo>
                      <a:pt x="54" y="56"/>
                      <a:pt x="54" y="56"/>
                      <a:pt x="54" y="56"/>
                    </a:cubicBezTo>
                    <a:cubicBezTo>
                      <a:pt x="54" y="55"/>
                      <a:pt x="54" y="55"/>
                      <a:pt x="54" y="55"/>
                    </a:cubicBezTo>
                    <a:cubicBezTo>
                      <a:pt x="55" y="55"/>
                      <a:pt x="55" y="54"/>
                      <a:pt x="54" y="54"/>
                    </a:cubicBezTo>
                    <a:cubicBezTo>
                      <a:pt x="54" y="53"/>
                      <a:pt x="53" y="53"/>
                      <a:pt x="52" y="53"/>
                    </a:cubicBezTo>
                    <a:cubicBezTo>
                      <a:pt x="52" y="53"/>
                      <a:pt x="52" y="53"/>
                      <a:pt x="52" y="53"/>
                    </a:cubicBezTo>
                    <a:cubicBezTo>
                      <a:pt x="52" y="52"/>
                      <a:pt x="52" y="52"/>
                      <a:pt x="52" y="52"/>
                    </a:cubicBezTo>
                    <a:cubicBezTo>
                      <a:pt x="52" y="51"/>
                      <a:pt x="52" y="51"/>
                      <a:pt x="52" y="51"/>
                    </a:cubicBezTo>
                    <a:cubicBezTo>
                      <a:pt x="51" y="51"/>
                      <a:pt x="51" y="51"/>
                      <a:pt x="51" y="51"/>
                    </a:cubicBezTo>
                    <a:cubicBezTo>
                      <a:pt x="49" y="51"/>
                      <a:pt x="48" y="52"/>
                      <a:pt x="48" y="53"/>
                    </a:cubicBezTo>
                    <a:cubicBezTo>
                      <a:pt x="47" y="54"/>
                      <a:pt x="47" y="54"/>
                      <a:pt x="46" y="54"/>
                    </a:cubicBezTo>
                    <a:cubicBezTo>
                      <a:pt x="46" y="54"/>
                      <a:pt x="46" y="54"/>
                      <a:pt x="46" y="54"/>
                    </a:cubicBezTo>
                    <a:cubicBezTo>
                      <a:pt x="46" y="54"/>
                      <a:pt x="45" y="54"/>
                      <a:pt x="44" y="54"/>
                    </a:cubicBezTo>
                    <a:cubicBezTo>
                      <a:pt x="44" y="53"/>
                      <a:pt x="43" y="53"/>
                      <a:pt x="43" y="53"/>
                    </a:cubicBezTo>
                    <a:cubicBezTo>
                      <a:pt x="41" y="53"/>
                      <a:pt x="40" y="53"/>
                      <a:pt x="39" y="53"/>
                    </a:cubicBezTo>
                    <a:cubicBezTo>
                      <a:pt x="39" y="53"/>
                      <a:pt x="38" y="53"/>
                      <a:pt x="38" y="53"/>
                    </a:cubicBezTo>
                    <a:cubicBezTo>
                      <a:pt x="37" y="53"/>
                      <a:pt x="37" y="53"/>
                      <a:pt x="36" y="53"/>
                    </a:cubicBezTo>
                    <a:cubicBezTo>
                      <a:pt x="35" y="53"/>
                      <a:pt x="35" y="53"/>
                      <a:pt x="35" y="53"/>
                    </a:cubicBezTo>
                    <a:cubicBezTo>
                      <a:pt x="35" y="54"/>
                      <a:pt x="35" y="54"/>
                      <a:pt x="35" y="54"/>
                    </a:cubicBezTo>
                    <a:cubicBezTo>
                      <a:pt x="35" y="54"/>
                      <a:pt x="35" y="54"/>
                      <a:pt x="35" y="54"/>
                    </a:cubicBezTo>
                    <a:cubicBezTo>
                      <a:pt x="35" y="54"/>
                      <a:pt x="35" y="54"/>
                      <a:pt x="34" y="54"/>
                    </a:cubicBezTo>
                    <a:cubicBezTo>
                      <a:pt x="34" y="54"/>
                      <a:pt x="34" y="54"/>
                      <a:pt x="34" y="54"/>
                    </a:cubicBezTo>
                    <a:cubicBezTo>
                      <a:pt x="33" y="54"/>
                      <a:pt x="33" y="54"/>
                      <a:pt x="33" y="54"/>
                    </a:cubicBezTo>
                    <a:cubicBezTo>
                      <a:pt x="32" y="54"/>
                      <a:pt x="32" y="54"/>
                      <a:pt x="32" y="54"/>
                    </a:cubicBezTo>
                    <a:cubicBezTo>
                      <a:pt x="32" y="55"/>
                      <a:pt x="32" y="55"/>
                      <a:pt x="32" y="55"/>
                    </a:cubicBezTo>
                    <a:cubicBezTo>
                      <a:pt x="32" y="56"/>
                      <a:pt x="32" y="56"/>
                      <a:pt x="32" y="56"/>
                    </a:cubicBezTo>
                    <a:cubicBezTo>
                      <a:pt x="32" y="56"/>
                      <a:pt x="32" y="56"/>
                      <a:pt x="31" y="56"/>
                    </a:cubicBezTo>
                    <a:cubicBezTo>
                      <a:pt x="31" y="56"/>
                      <a:pt x="30" y="56"/>
                      <a:pt x="30" y="56"/>
                    </a:cubicBezTo>
                    <a:cubicBezTo>
                      <a:pt x="29" y="56"/>
                      <a:pt x="29" y="56"/>
                      <a:pt x="29" y="56"/>
                    </a:cubicBezTo>
                    <a:cubicBezTo>
                      <a:pt x="29" y="55"/>
                      <a:pt x="28" y="55"/>
                      <a:pt x="27" y="55"/>
                    </a:cubicBezTo>
                    <a:cubicBezTo>
                      <a:pt x="27" y="55"/>
                      <a:pt x="27" y="55"/>
                      <a:pt x="26" y="56"/>
                    </a:cubicBezTo>
                    <a:cubicBezTo>
                      <a:pt x="26" y="56"/>
                      <a:pt x="26" y="56"/>
                      <a:pt x="26" y="56"/>
                    </a:cubicBezTo>
                    <a:cubicBezTo>
                      <a:pt x="26" y="57"/>
                      <a:pt x="26" y="57"/>
                      <a:pt x="26" y="57"/>
                    </a:cubicBezTo>
                    <a:cubicBezTo>
                      <a:pt x="26" y="56"/>
                      <a:pt x="26" y="56"/>
                      <a:pt x="26" y="56"/>
                    </a:cubicBezTo>
                    <a:cubicBezTo>
                      <a:pt x="26" y="56"/>
                      <a:pt x="25" y="56"/>
                      <a:pt x="24" y="57"/>
                    </a:cubicBezTo>
                    <a:cubicBezTo>
                      <a:pt x="24" y="57"/>
                      <a:pt x="24" y="57"/>
                      <a:pt x="24" y="58"/>
                    </a:cubicBezTo>
                    <a:cubicBezTo>
                      <a:pt x="24" y="58"/>
                      <a:pt x="24" y="58"/>
                      <a:pt x="24" y="58"/>
                    </a:cubicBezTo>
                    <a:cubicBezTo>
                      <a:pt x="24" y="58"/>
                      <a:pt x="24" y="58"/>
                      <a:pt x="24" y="58"/>
                    </a:cubicBezTo>
                    <a:cubicBezTo>
                      <a:pt x="23" y="60"/>
                      <a:pt x="22" y="60"/>
                      <a:pt x="21" y="60"/>
                    </a:cubicBezTo>
                    <a:cubicBezTo>
                      <a:pt x="20" y="60"/>
                      <a:pt x="20" y="60"/>
                      <a:pt x="20" y="61"/>
                    </a:cubicBezTo>
                    <a:cubicBezTo>
                      <a:pt x="20" y="61"/>
                      <a:pt x="20" y="61"/>
                      <a:pt x="20" y="61"/>
                    </a:cubicBezTo>
                    <a:cubicBezTo>
                      <a:pt x="19" y="61"/>
                      <a:pt x="19" y="61"/>
                      <a:pt x="19" y="61"/>
                    </a:cubicBezTo>
                    <a:cubicBezTo>
                      <a:pt x="19" y="61"/>
                      <a:pt x="19" y="61"/>
                      <a:pt x="19" y="61"/>
                    </a:cubicBezTo>
                    <a:cubicBezTo>
                      <a:pt x="19" y="61"/>
                      <a:pt x="19" y="61"/>
                      <a:pt x="19" y="61"/>
                    </a:cubicBezTo>
                    <a:cubicBezTo>
                      <a:pt x="18" y="61"/>
                      <a:pt x="18" y="61"/>
                      <a:pt x="18" y="61"/>
                    </a:cubicBezTo>
                    <a:cubicBezTo>
                      <a:pt x="17" y="62"/>
                      <a:pt x="17" y="64"/>
                      <a:pt x="17" y="65"/>
                    </a:cubicBezTo>
                    <a:cubicBezTo>
                      <a:pt x="17" y="65"/>
                      <a:pt x="17" y="65"/>
                      <a:pt x="17" y="65"/>
                    </a:cubicBezTo>
                    <a:cubicBezTo>
                      <a:pt x="17" y="66"/>
                      <a:pt x="16" y="67"/>
                      <a:pt x="16" y="67"/>
                    </a:cubicBezTo>
                    <a:cubicBezTo>
                      <a:pt x="15" y="67"/>
                      <a:pt x="15" y="67"/>
                      <a:pt x="15" y="67"/>
                    </a:cubicBezTo>
                    <a:cubicBezTo>
                      <a:pt x="15" y="68"/>
                      <a:pt x="15" y="68"/>
                      <a:pt x="15" y="68"/>
                    </a:cubicBezTo>
                    <a:cubicBezTo>
                      <a:pt x="16" y="70"/>
                      <a:pt x="16" y="71"/>
                      <a:pt x="15" y="71"/>
                    </a:cubicBezTo>
                    <a:cubicBezTo>
                      <a:pt x="15" y="72"/>
                      <a:pt x="14" y="72"/>
                      <a:pt x="14" y="72"/>
                    </a:cubicBezTo>
                    <a:cubicBezTo>
                      <a:pt x="13" y="72"/>
                      <a:pt x="13" y="72"/>
                      <a:pt x="13" y="72"/>
                    </a:cubicBezTo>
                    <a:cubicBezTo>
                      <a:pt x="13" y="72"/>
                      <a:pt x="13" y="72"/>
                      <a:pt x="13" y="72"/>
                    </a:cubicBezTo>
                    <a:cubicBezTo>
                      <a:pt x="12" y="71"/>
                      <a:pt x="12" y="71"/>
                      <a:pt x="12" y="71"/>
                    </a:cubicBezTo>
                    <a:cubicBezTo>
                      <a:pt x="11" y="71"/>
                      <a:pt x="11" y="72"/>
                      <a:pt x="11" y="72"/>
                    </a:cubicBezTo>
                    <a:cubicBezTo>
                      <a:pt x="11" y="73"/>
                      <a:pt x="11" y="73"/>
                      <a:pt x="11" y="73"/>
                    </a:cubicBezTo>
                    <a:cubicBezTo>
                      <a:pt x="10" y="73"/>
                      <a:pt x="10" y="73"/>
                      <a:pt x="10" y="73"/>
                    </a:cubicBezTo>
                    <a:cubicBezTo>
                      <a:pt x="10" y="73"/>
                      <a:pt x="10" y="73"/>
                      <a:pt x="10" y="73"/>
                    </a:cubicBezTo>
                    <a:cubicBezTo>
                      <a:pt x="10" y="73"/>
                      <a:pt x="10" y="73"/>
                      <a:pt x="10" y="73"/>
                    </a:cubicBezTo>
                    <a:cubicBezTo>
                      <a:pt x="9" y="73"/>
                      <a:pt x="9" y="73"/>
                      <a:pt x="9" y="73"/>
                    </a:cubicBezTo>
                    <a:cubicBezTo>
                      <a:pt x="9" y="73"/>
                      <a:pt x="8" y="73"/>
                      <a:pt x="8" y="73"/>
                    </a:cubicBezTo>
                    <a:cubicBezTo>
                      <a:pt x="8" y="74"/>
                      <a:pt x="8" y="74"/>
                      <a:pt x="8" y="74"/>
                    </a:cubicBezTo>
                    <a:cubicBezTo>
                      <a:pt x="7" y="75"/>
                      <a:pt x="7" y="77"/>
                      <a:pt x="7" y="78"/>
                    </a:cubicBezTo>
                    <a:cubicBezTo>
                      <a:pt x="7" y="79"/>
                      <a:pt x="7" y="79"/>
                      <a:pt x="7" y="79"/>
                    </a:cubicBezTo>
                    <a:cubicBezTo>
                      <a:pt x="6" y="79"/>
                      <a:pt x="6" y="80"/>
                      <a:pt x="6" y="80"/>
                    </a:cubicBezTo>
                    <a:cubicBezTo>
                      <a:pt x="6" y="80"/>
                      <a:pt x="6" y="80"/>
                      <a:pt x="6" y="80"/>
                    </a:cubicBezTo>
                    <a:cubicBezTo>
                      <a:pt x="5" y="80"/>
                      <a:pt x="5" y="80"/>
                      <a:pt x="5" y="80"/>
                    </a:cubicBezTo>
                    <a:cubicBezTo>
                      <a:pt x="5" y="83"/>
                      <a:pt x="5" y="83"/>
                      <a:pt x="5" y="83"/>
                    </a:cubicBezTo>
                    <a:cubicBezTo>
                      <a:pt x="5" y="84"/>
                      <a:pt x="5" y="85"/>
                      <a:pt x="4" y="85"/>
                    </a:cubicBezTo>
                    <a:cubicBezTo>
                      <a:pt x="3" y="86"/>
                      <a:pt x="3" y="86"/>
                      <a:pt x="3" y="86"/>
                    </a:cubicBezTo>
                    <a:cubicBezTo>
                      <a:pt x="2" y="86"/>
                      <a:pt x="2" y="86"/>
                      <a:pt x="2" y="86"/>
                    </a:cubicBezTo>
                    <a:cubicBezTo>
                      <a:pt x="2" y="87"/>
                      <a:pt x="2" y="87"/>
                      <a:pt x="2" y="87"/>
                    </a:cubicBezTo>
                    <a:cubicBezTo>
                      <a:pt x="2" y="87"/>
                      <a:pt x="2" y="88"/>
                      <a:pt x="2" y="88"/>
                    </a:cubicBezTo>
                    <a:cubicBezTo>
                      <a:pt x="2" y="89"/>
                      <a:pt x="2" y="89"/>
                      <a:pt x="1" y="90"/>
                    </a:cubicBezTo>
                    <a:cubicBezTo>
                      <a:pt x="1" y="90"/>
                      <a:pt x="1" y="90"/>
                      <a:pt x="0" y="90"/>
                    </a:cubicBezTo>
                    <a:cubicBezTo>
                      <a:pt x="0" y="90"/>
                      <a:pt x="0" y="90"/>
                      <a:pt x="0" y="90"/>
                    </a:cubicBezTo>
                    <a:cubicBezTo>
                      <a:pt x="0" y="93"/>
                      <a:pt x="0" y="93"/>
                      <a:pt x="0" y="93"/>
                    </a:cubicBezTo>
                    <a:cubicBezTo>
                      <a:pt x="0" y="94"/>
                      <a:pt x="0" y="95"/>
                      <a:pt x="0" y="96"/>
                    </a:cubicBezTo>
                    <a:cubicBezTo>
                      <a:pt x="1" y="96"/>
                      <a:pt x="1" y="96"/>
                      <a:pt x="1" y="96"/>
                    </a:cubicBezTo>
                    <a:cubicBezTo>
                      <a:pt x="1" y="97"/>
                      <a:pt x="1" y="97"/>
                      <a:pt x="1" y="97"/>
                    </a:cubicBezTo>
                    <a:cubicBezTo>
                      <a:pt x="1" y="97"/>
                      <a:pt x="1" y="98"/>
                      <a:pt x="2" y="98"/>
                    </a:cubicBezTo>
                    <a:cubicBezTo>
                      <a:pt x="2" y="98"/>
                      <a:pt x="2" y="98"/>
                      <a:pt x="2" y="98"/>
                    </a:cubicBezTo>
                    <a:cubicBezTo>
                      <a:pt x="2" y="98"/>
                      <a:pt x="2" y="98"/>
                      <a:pt x="2" y="98"/>
                    </a:cubicBezTo>
                    <a:cubicBezTo>
                      <a:pt x="2" y="99"/>
                      <a:pt x="2" y="99"/>
                      <a:pt x="2" y="99"/>
                    </a:cubicBezTo>
                    <a:cubicBezTo>
                      <a:pt x="2" y="99"/>
                      <a:pt x="2" y="99"/>
                      <a:pt x="2" y="99"/>
                    </a:cubicBezTo>
                    <a:cubicBezTo>
                      <a:pt x="2" y="100"/>
                      <a:pt x="3" y="100"/>
                      <a:pt x="4" y="101"/>
                    </a:cubicBezTo>
                    <a:cubicBezTo>
                      <a:pt x="4" y="101"/>
                      <a:pt x="4" y="101"/>
                      <a:pt x="4" y="101"/>
                    </a:cubicBezTo>
                    <a:cubicBezTo>
                      <a:pt x="4" y="101"/>
                      <a:pt x="4" y="101"/>
                      <a:pt x="4" y="101"/>
                    </a:cubicBezTo>
                    <a:cubicBezTo>
                      <a:pt x="4" y="101"/>
                      <a:pt x="4" y="102"/>
                      <a:pt x="4" y="102"/>
                    </a:cubicBezTo>
                    <a:cubicBezTo>
                      <a:pt x="4" y="103"/>
                      <a:pt x="4" y="103"/>
                      <a:pt x="4" y="103"/>
                    </a:cubicBezTo>
                    <a:cubicBezTo>
                      <a:pt x="4" y="104"/>
                      <a:pt x="4" y="105"/>
                      <a:pt x="3" y="106"/>
                    </a:cubicBezTo>
                    <a:cubicBezTo>
                      <a:pt x="3" y="106"/>
                      <a:pt x="3" y="107"/>
                      <a:pt x="2" y="107"/>
                    </a:cubicBezTo>
                    <a:cubicBezTo>
                      <a:pt x="2" y="108"/>
                      <a:pt x="1" y="108"/>
                      <a:pt x="1" y="109"/>
                    </a:cubicBezTo>
                    <a:cubicBezTo>
                      <a:pt x="0" y="110"/>
                      <a:pt x="0" y="110"/>
                      <a:pt x="0" y="110"/>
                    </a:cubicBezTo>
                    <a:cubicBezTo>
                      <a:pt x="2" y="111"/>
                      <a:pt x="2" y="111"/>
                      <a:pt x="2" y="111"/>
                    </a:cubicBezTo>
                    <a:cubicBezTo>
                      <a:pt x="2" y="111"/>
                      <a:pt x="2" y="111"/>
                      <a:pt x="2" y="111"/>
                    </a:cubicBezTo>
                    <a:cubicBezTo>
                      <a:pt x="2" y="111"/>
                      <a:pt x="2" y="111"/>
                      <a:pt x="2" y="111"/>
                    </a:cubicBezTo>
                    <a:cubicBezTo>
                      <a:pt x="2" y="112"/>
                      <a:pt x="2" y="112"/>
                      <a:pt x="2" y="112"/>
                    </a:cubicBezTo>
                    <a:cubicBezTo>
                      <a:pt x="2" y="112"/>
                      <a:pt x="2" y="112"/>
                      <a:pt x="2" y="112"/>
                    </a:cubicBezTo>
                    <a:cubicBezTo>
                      <a:pt x="2" y="112"/>
                      <a:pt x="2" y="113"/>
                      <a:pt x="3" y="113"/>
                    </a:cubicBezTo>
                    <a:cubicBezTo>
                      <a:pt x="4" y="114"/>
                      <a:pt x="4" y="114"/>
                      <a:pt x="4" y="114"/>
                    </a:cubicBezTo>
                    <a:cubicBezTo>
                      <a:pt x="4" y="114"/>
                      <a:pt x="4" y="115"/>
                      <a:pt x="5" y="116"/>
                    </a:cubicBezTo>
                    <a:cubicBezTo>
                      <a:pt x="5" y="116"/>
                      <a:pt x="5" y="116"/>
                      <a:pt x="5" y="116"/>
                    </a:cubicBezTo>
                    <a:cubicBezTo>
                      <a:pt x="5" y="117"/>
                      <a:pt x="5" y="117"/>
                      <a:pt x="6" y="118"/>
                    </a:cubicBezTo>
                    <a:cubicBezTo>
                      <a:pt x="6" y="118"/>
                      <a:pt x="7" y="118"/>
                      <a:pt x="7" y="118"/>
                    </a:cubicBezTo>
                    <a:cubicBezTo>
                      <a:pt x="7" y="119"/>
                      <a:pt x="7" y="119"/>
                      <a:pt x="7" y="119"/>
                    </a:cubicBezTo>
                    <a:cubicBezTo>
                      <a:pt x="8" y="119"/>
                      <a:pt x="9" y="120"/>
                      <a:pt x="9" y="120"/>
                    </a:cubicBezTo>
                    <a:cubicBezTo>
                      <a:pt x="11" y="121"/>
                      <a:pt x="11" y="123"/>
                      <a:pt x="11" y="125"/>
                    </a:cubicBezTo>
                    <a:cubicBezTo>
                      <a:pt x="11" y="125"/>
                      <a:pt x="11" y="125"/>
                      <a:pt x="11" y="125"/>
                    </a:cubicBezTo>
                    <a:cubicBezTo>
                      <a:pt x="11" y="126"/>
                      <a:pt x="11" y="129"/>
                      <a:pt x="13" y="129"/>
                    </a:cubicBezTo>
                    <a:cubicBezTo>
                      <a:pt x="13" y="129"/>
                      <a:pt x="13" y="129"/>
                      <a:pt x="13" y="129"/>
                    </a:cubicBezTo>
                    <a:cubicBezTo>
                      <a:pt x="14" y="129"/>
                      <a:pt x="14" y="129"/>
                      <a:pt x="14" y="129"/>
                    </a:cubicBezTo>
                    <a:cubicBezTo>
                      <a:pt x="14" y="129"/>
                      <a:pt x="14" y="129"/>
                      <a:pt x="14" y="129"/>
                    </a:cubicBezTo>
                    <a:cubicBezTo>
                      <a:pt x="14" y="131"/>
                      <a:pt x="14" y="131"/>
                      <a:pt x="14" y="131"/>
                    </a:cubicBezTo>
                    <a:cubicBezTo>
                      <a:pt x="15" y="131"/>
                      <a:pt x="15" y="131"/>
                      <a:pt x="15" y="131"/>
                    </a:cubicBezTo>
                    <a:cubicBezTo>
                      <a:pt x="16" y="131"/>
                      <a:pt x="16" y="131"/>
                      <a:pt x="16" y="131"/>
                    </a:cubicBezTo>
                    <a:cubicBezTo>
                      <a:pt x="18" y="131"/>
                      <a:pt x="18" y="131"/>
                      <a:pt x="18" y="131"/>
                    </a:cubicBezTo>
                    <a:cubicBezTo>
                      <a:pt x="18" y="131"/>
                      <a:pt x="18" y="132"/>
                      <a:pt x="20" y="132"/>
                    </a:cubicBezTo>
                    <a:cubicBezTo>
                      <a:pt x="20" y="132"/>
                      <a:pt x="20" y="132"/>
                      <a:pt x="20" y="132"/>
                    </a:cubicBezTo>
                    <a:cubicBezTo>
                      <a:pt x="20" y="132"/>
                      <a:pt x="20" y="132"/>
                      <a:pt x="20" y="132"/>
                    </a:cubicBezTo>
                    <a:cubicBezTo>
                      <a:pt x="21" y="132"/>
                      <a:pt x="21" y="132"/>
                      <a:pt x="21" y="132"/>
                    </a:cubicBezTo>
                    <a:cubicBezTo>
                      <a:pt x="21" y="132"/>
                      <a:pt x="21" y="132"/>
                      <a:pt x="21" y="132"/>
                    </a:cubicBezTo>
                    <a:cubicBezTo>
                      <a:pt x="21" y="132"/>
                      <a:pt x="21" y="132"/>
                      <a:pt x="21" y="132"/>
                    </a:cubicBezTo>
                    <a:cubicBezTo>
                      <a:pt x="21" y="133"/>
                      <a:pt x="21" y="134"/>
                      <a:pt x="22" y="134"/>
                    </a:cubicBezTo>
                    <a:cubicBezTo>
                      <a:pt x="22" y="134"/>
                      <a:pt x="22" y="134"/>
                      <a:pt x="22" y="134"/>
                    </a:cubicBezTo>
                    <a:cubicBezTo>
                      <a:pt x="22" y="135"/>
                      <a:pt x="23" y="136"/>
                      <a:pt x="24" y="136"/>
                    </a:cubicBezTo>
                    <a:cubicBezTo>
                      <a:pt x="25" y="136"/>
                      <a:pt x="26" y="137"/>
                      <a:pt x="26" y="137"/>
                    </a:cubicBezTo>
                    <a:cubicBezTo>
                      <a:pt x="27" y="138"/>
                      <a:pt x="27" y="138"/>
                      <a:pt x="27" y="138"/>
                    </a:cubicBezTo>
                    <a:cubicBezTo>
                      <a:pt x="27" y="138"/>
                      <a:pt x="27" y="138"/>
                      <a:pt x="27" y="138"/>
                    </a:cubicBezTo>
                    <a:cubicBezTo>
                      <a:pt x="27" y="139"/>
                      <a:pt x="28" y="139"/>
                      <a:pt x="28" y="139"/>
                    </a:cubicBezTo>
                    <a:cubicBezTo>
                      <a:pt x="30" y="139"/>
                      <a:pt x="30" y="139"/>
                      <a:pt x="30" y="139"/>
                    </a:cubicBezTo>
                    <a:cubicBezTo>
                      <a:pt x="30" y="138"/>
                      <a:pt x="30" y="138"/>
                      <a:pt x="30" y="138"/>
                    </a:cubicBezTo>
                    <a:cubicBezTo>
                      <a:pt x="30" y="138"/>
                      <a:pt x="30" y="138"/>
                      <a:pt x="30" y="138"/>
                    </a:cubicBezTo>
                    <a:cubicBezTo>
                      <a:pt x="31" y="138"/>
                      <a:pt x="31" y="138"/>
                      <a:pt x="32" y="138"/>
                    </a:cubicBezTo>
                    <a:cubicBezTo>
                      <a:pt x="33" y="138"/>
                      <a:pt x="33" y="138"/>
                      <a:pt x="33" y="138"/>
                    </a:cubicBezTo>
                    <a:cubicBezTo>
                      <a:pt x="33" y="137"/>
                      <a:pt x="33" y="137"/>
                      <a:pt x="33" y="137"/>
                    </a:cubicBezTo>
                    <a:cubicBezTo>
                      <a:pt x="33" y="137"/>
                      <a:pt x="33" y="137"/>
                      <a:pt x="33" y="137"/>
                    </a:cubicBezTo>
                    <a:cubicBezTo>
                      <a:pt x="33" y="137"/>
                      <a:pt x="34" y="136"/>
                      <a:pt x="34" y="136"/>
                    </a:cubicBezTo>
                    <a:cubicBezTo>
                      <a:pt x="34" y="136"/>
                      <a:pt x="35" y="137"/>
                      <a:pt x="35" y="137"/>
                    </a:cubicBezTo>
                    <a:cubicBezTo>
                      <a:pt x="35" y="137"/>
                      <a:pt x="35" y="137"/>
                      <a:pt x="35" y="137"/>
                    </a:cubicBezTo>
                    <a:cubicBezTo>
                      <a:pt x="35" y="137"/>
                      <a:pt x="36" y="138"/>
                      <a:pt x="37" y="138"/>
                    </a:cubicBezTo>
                    <a:cubicBezTo>
                      <a:pt x="38" y="138"/>
                      <a:pt x="38" y="138"/>
                      <a:pt x="38" y="138"/>
                    </a:cubicBezTo>
                    <a:cubicBezTo>
                      <a:pt x="38" y="138"/>
                      <a:pt x="38" y="138"/>
                      <a:pt x="38" y="138"/>
                    </a:cubicBezTo>
                    <a:cubicBezTo>
                      <a:pt x="38" y="138"/>
                      <a:pt x="38" y="138"/>
                      <a:pt x="38" y="138"/>
                    </a:cubicBezTo>
                    <a:cubicBezTo>
                      <a:pt x="39" y="138"/>
                      <a:pt x="39" y="138"/>
                      <a:pt x="39" y="139"/>
                    </a:cubicBezTo>
                    <a:cubicBezTo>
                      <a:pt x="40" y="139"/>
                      <a:pt x="41" y="139"/>
                      <a:pt x="42" y="139"/>
                    </a:cubicBezTo>
                    <a:cubicBezTo>
                      <a:pt x="42" y="139"/>
                      <a:pt x="42" y="139"/>
                      <a:pt x="42" y="139"/>
                    </a:cubicBezTo>
                    <a:cubicBezTo>
                      <a:pt x="43" y="139"/>
                      <a:pt x="43" y="139"/>
                      <a:pt x="43" y="139"/>
                    </a:cubicBezTo>
                    <a:cubicBezTo>
                      <a:pt x="43" y="139"/>
                      <a:pt x="43" y="139"/>
                      <a:pt x="43" y="139"/>
                    </a:cubicBezTo>
                    <a:cubicBezTo>
                      <a:pt x="44" y="139"/>
                      <a:pt x="44" y="139"/>
                      <a:pt x="44" y="139"/>
                    </a:cubicBezTo>
                    <a:cubicBezTo>
                      <a:pt x="46" y="139"/>
                      <a:pt x="46" y="139"/>
                      <a:pt x="46" y="138"/>
                    </a:cubicBezTo>
                    <a:cubicBezTo>
                      <a:pt x="46" y="138"/>
                      <a:pt x="46" y="138"/>
                      <a:pt x="46" y="138"/>
                    </a:cubicBezTo>
                    <a:cubicBezTo>
                      <a:pt x="46" y="138"/>
                      <a:pt x="46" y="138"/>
                      <a:pt x="46" y="138"/>
                    </a:cubicBezTo>
                    <a:cubicBezTo>
                      <a:pt x="46" y="138"/>
                      <a:pt x="46" y="138"/>
                      <a:pt x="46" y="138"/>
                    </a:cubicBezTo>
                    <a:cubicBezTo>
                      <a:pt x="47" y="138"/>
                      <a:pt x="47" y="138"/>
                      <a:pt x="47" y="138"/>
                    </a:cubicBezTo>
                    <a:cubicBezTo>
                      <a:pt x="47" y="137"/>
                      <a:pt x="47" y="137"/>
                      <a:pt x="47" y="137"/>
                    </a:cubicBezTo>
                    <a:cubicBezTo>
                      <a:pt x="47" y="136"/>
                      <a:pt x="47" y="136"/>
                      <a:pt x="48" y="135"/>
                    </a:cubicBezTo>
                    <a:cubicBezTo>
                      <a:pt x="48" y="134"/>
                      <a:pt x="48" y="134"/>
                      <a:pt x="49" y="134"/>
                    </a:cubicBezTo>
                    <a:cubicBezTo>
                      <a:pt x="49" y="134"/>
                      <a:pt x="49" y="133"/>
                      <a:pt x="50" y="133"/>
                    </a:cubicBezTo>
                    <a:cubicBezTo>
                      <a:pt x="50" y="133"/>
                      <a:pt x="50" y="133"/>
                      <a:pt x="50" y="133"/>
                    </a:cubicBezTo>
                    <a:cubicBezTo>
                      <a:pt x="51" y="133"/>
                      <a:pt x="51" y="133"/>
                      <a:pt x="51" y="133"/>
                    </a:cubicBezTo>
                    <a:cubicBezTo>
                      <a:pt x="54" y="133"/>
                      <a:pt x="54" y="133"/>
                      <a:pt x="54" y="133"/>
                    </a:cubicBezTo>
                    <a:cubicBezTo>
                      <a:pt x="55" y="133"/>
                      <a:pt x="56" y="134"/>
                      <a:pt x="57" y="135"/>
                    </a:cubicBezTo>
                    <a:cubicBezTo>
                      <a:pt x="57" y="136"/>
                      <a:pt x="57" y="136"/>
                      <a:pt x="58" y="136"/>
                    </a:cubicBezTo>
                    <a:cubicBezTo>
                      <a:pt x="59" y="136"/>
                      <a:pt x="59" y="136"/>
                      <a:pt x="59" y="136"/>
                    </a:cubicBezTo>
                    <a:cubicBezTo>
                      <a:pt x="60" y="136"/>
                      <a:pt x="60" y="136"/>
                      <a:pt x="60" y="136"/>
                    </a:cubicBezTo>
                    <a:cubicBezTo>
                      <a:pt x="60" y="136"/>
                      <a:pt x="60" y="136"/>
                      <a:pt x="60" y="136"/>
                    </a:cubicBezTo>
                    <a:cubicBezTo>
                      <a:pt x="60" y="137"/>
                      <a:pt x="60" y="137"/>
                      <a:pt x="60" y="137"/>
                    </a:cubicBezTo>
                    <a:cubicBezTo>
                      <a:pt x="60" y="138"/>
                      <a:pt x="60" y="138"/>
                      <a:pt x="60" y="138"/>
                    </a:cubicBezTo>
                    <a:cubicBezTo>
                      <a:pt x="61" y="138"/>
                      <a:pt x="61" y="138"/>
                      <a:pt x="61" y="138"/>
                    </a:cubicBezTo>
                    <a:cubicBezTo>
                      <a:pt x="61" y="138"/>
                      <a:pt x="61" y="138"/>
                      <a:pt x="61" y="138"/>
                    </a:cubicBezTo>
                    <a:cubicBezTo>
                      <a:pt x="62" y="138"/>
                      <a:pt x="62" y="138"/>
                      <a:pt x="63" y="138"/>
                    </a:cubicBezTo>
                    <a:cubicBezTo>
                      <a:pt x="64" y="138"/>
                      <a:pt x="64" y="138"/>
                      <a:pt x="64" y="138"/>
                    </a:cubicBezTo>
                    <a:cubicBezTo>
                      <a:pt x="64" y="138"/>
                      <a:pt x="64" y="138"/>
                      <a:pt x="64" y="138"/>
                    </a:cubicBezTo>
                    <a:cubicBezTo>
                      <a:pt x="64" y="139"/>
                      <a:pt x="64" y="139"/>
                      <a:pt x="64" y="139"/>
                    </a:cubicBezTo>
                    <a:cubicBezTo>
                      <a:pt x="65" y="139"/>
                      <a:pt x="65" y="139"/>
                      <a:pt x="65" y="139"/>
                    </a:cubicBezTo>
                    <a:cubicBezTo>
                      <a:pt x="66" y="139"/>
                      <a:pt x="66" y="139"/>
                      <a:pt x="67" y="140"/>
                    </a:cubicBezTo>
                    <a:cubicBezTo>
                      <a:pt x="67" y="140"/>
                      <a:pt x="68" y="140"/>
                      <a:pt x="68" y="141"/>
                    </a:cubicBezTo>
                    <a:cubicBezTo>
                      <a:pt x="69" y="141"/>
                      <a:pt x="70" y="143"/>
                      <a:pt x="70" y="144"/>
                    </a:cubicBezTo>
                    <a:cubicBezTo>
                      <a:pt x="70" y="145"/>
                      <a:pt x="70" y="145"/>
                      <a:pt x="69" y="146"/>
                    </a:cubicBezTo>
                    <a:cubicBezTo>
                      <a:pt x="69" y="147"/>
                      <a:pt x="69" y="147"/>
                      <a:pt x="69" y="147"/>
                    </a:cubicBezTo>
                    <a:cubicBezTo>
                      <a:pt x="69" y="147"/>
                      <a:pt x="69" y="148"/>
                      <a:pt x="68" y="148"/>
                    </a:cubicBezTo>
                    <a:cubicBezTo>
                      <a:pt x="68" y="149"/>
                      <a:pt x="68" y="149"/>
                      <a:pt x="68" y="149"/>
                    </a:cubicBezTo>
                    <a:cubicBezTo>
                      <a:pt x="68" y="149"/>
                      <a:pt x="68" y="149"/>
                      <a:pt x="68" y="149"/>
                    </a:cubicBezTo>
                    <a:cubicBezTo>
                      <a:pt x="67" y="149"/>
                      <a:pt x="67" y="149"/>
                      <a:pt x="67" y="149"/>
                    </a:cubicBezTo>
                    <a:cubicBezTo>
                      <a:pt x="67" y="151"/>
                      <a:pt x="67" y="151"/>
                      <a:pt x="67" y="151"/>
                    </a:cubicBezTo>
                    <a:cubicBezTo>
                      <a:pt x="67" y="152"/>
                      <a:pt x="67" y="152"/>
                      <a:pt x="67" y="152"/>
                    </a:cubicBezTo>
                    <a:cubicBezTo>
                      <a:pt x="68" y="152"/>
                      <a:pt x="68" y="152"/>
                      <a:pt x="68" y="152"/>
                    </a:cubicBezTo>
                    <a:cubicBezTo>
                      <a:pt x="68" y="152"/>
                      <a:pt x="68" y="152"/>
                      <a:pt x="68" y="152"/>
                    </a:cubicBezTo>
                    <a:cubicBezTo>
                      <a:pt x="68" y="153"/>
                      <a:pt x="68" y="153"/>
                      <a:pt x="68" y="153"/>
                    </a:cubicBezTo>
                    <a:cubicBezTo>
                      <a:pt x="68" y="153"/>
                      <a:pt x="68" y="153"/>
                      <a:pt x="68" y="153"/>
                    </a:cubicBezTo>
                    <a:cubicBezTo>
                      <a:pt x="68" y="154"/>
                      <a:pt x="68" y="154"/>
                      <a:pt x="68" y="154"/>
                    </a:cubicBezTo>
                    <a:cubicBezTo>
                      <a:pt x="68" y="154"/>
                      <a:pt x="69" y="155"/>
                      <a:pt x="70" y="155"/>
                    </a:cubicBezTo>
                    <a:cubicBezTo>
                      <a:pt x="70" y="155"/>
                      <a:pt x="70" y="155"/>
                      <a:pt x="70" y="155"/>
                    </a:cubicBezTo>
                    <a:cubicBezTo>
                      <a:pt x="70" y="156"/>
                      <a:pt x="71" y="156"/>
                      <a:pt x="71" y="157"/>
                    </a:cubicBezTo>
                    <a:cubicBezTo>
                      <a:pt x="71" y="157"/>
                      <a:pt x="71" y="157"/>
                      <a:pt x="72" y="158"/>
                    </a:cubicBezTo>
                    <a:cubicBezTo>
                      <a:pt x="72" y="159"/>
                      <a:pt x="72" y="159"/>
                      <a:pt x="73" y="160"/>
                    </a:cubicBezTo>
                    <a:cubicBezTo>
                      <a:pt x="73" y="161"/>
                      <a:pt x="73" y="161"/>
                      <a:pt x="73" y="161"/>
                    </a:cubicBezTo>
                    <a:cubicBezTo>
                      <a:pt x="73" y="161"/>
                      <a:pt x="73" y="162"/>
                      <a:pt x="73" y="162"/>
                    </a:cubicBezTo>
                    <a:cubicBezTo>
                      <a:pt x="73" y="163"/>
                      <a:pt x="73" y="163"/>
                      <a:pt x="74" y="164"/>
                    </a:cubicBezTo>
                    <a:cubicBezTo>
                      <a:pt x="75" y="164"/>
                      <a:pt x="75" y="164"/>
                      <a:pt x="75" y="164"/>
                    </a:cubicBezTo>
                    <a:cubicBezTo>
                      <a:pt x="75" y="165"/>
                      <a:pt x="75" y="165"/>
                      <a:pt x="76" y="165"/>
                    </a:cubicBezTo>
                    <a:cubicBezTo>
                      <a:pt x="76" y="165"/>
                      <a:pt x="76" y="166"/>
                      <a:pt x="76" y="166"/>
                    </a:cubicBezTo>
                    <a:cubicBezTo>
                      <a:pt x="76" y="166"/>
                      <a:pt x="76" y="166"/>
                      <a:pt x="76" y="166"/>
                    </a:cubicBezTo>
                    <a:cubicBezTo>
                      <a:pt x="76" y="167"/>
                      <a:pt x="76" y="167"/>
                      <a:pt x="76" y="168"/>
                    </a:cubicBezTo>
                    <a:cubicBezTo>
                      <a:pt x="76" y="169"/>
                      <a:pt x="76" y="169"/>
                      <a:pt x="76" y="169"/>
                    </a:cubicBezTo>
                    <a:cubicBezTo>
                      <a:pt x="76" y="169"/>
                      <a:pt x="76" y="169"/>
                      <a:pt x="76" y="169"/>
                    </a:cubicBezTo>
                    <a:cubicBezTo>
                      <a:pt x="77" y="169"/>
                      <a:pt x="77" y="169"/>
                      <a:pt x="77" y="169"/>
                    </a:cubicBezTo>
                    <a:cubicBezTo>
                      <a:pt x="77" y="169"/>
                      <a:pt x="77" y="169"/>
                      <a:pt x="77" y="169"/>
                    </a:cubicBezTo>
                    <a:cubicBezTo>
                      <a:pt x="77" y="170"/>
                      <a:pt x="77" y="170"/>
                      <a:pt x="77" y="170"/>
                    </a:cubicBezTo>
                    <a:cubicBezTo>
                      <a:pt x="77" y="170"/>
                      <a:pt x="77" y="170"/>
                      <a:pt x="77" y="170"/>
                    </a:cubicBezTo>
                    <a:cubicBezTo>
                      <a:pt x="77" y="173"/>
                      <a:pt x="77" y="173"/>
                      <a:pt x="77" y="173"/>
                    </a:cubicBezTo>
                    <a:cubicBezTo>
                      <a:pt x="77" y="174"/>
                      <a:pt x="77" y="174"/>
                      <a:pt x="77" y="174"/>
                    </a:cubicBezTo>
                    <a:cubicBezTo>
                      <a:pt x="77" y="174"/>
                      <a:pt x="77" y="176"/>
                      <a:pt x="77" y="176"/>
                    </a:cubicBezTo>
                    <a:cubicBezTo>
                      <a:pt x="77" y="176"/>
                      <a:pt x="77" y="176"/>
                      <a:pt x="77" y="176"/>
                    </a:cubicBezTo>
                    <a:cubicBezTo>
                      <a:pt x="76" y="176"/>
                      <a:pt x="76" y="176"/>
                      <a:pt x="76" y="176"/>
                    </a:cubicBezTo>
                    <a:cubicBezTo>
                      <a:pt x="76" y="181"/>
                      <a:pt x="76" y="181"/>
                      <a:pt x="76" y="181"/>
                    </a:cubicBezTo>
                    <a:cubicBezTo>
                      <a:pt x="76" y="181"/>
                      <a:pt x="76" y="181"/>
                      <a:pt x="76" y="181"/>
                    </a:cubicBezTo>
                    <a:cubicBezTo>
                      <a:pt x="77" y="181"/>
                      <a:pt x="77" y="181"/>
                      <a:pt x="77" y="181"/>
                    </a:cubicBezTo>
                    <a:cubicBezTo>
                      <a:pt x="78" y="182"/>
                      <a:pt x="78" y="182"/>
                      <a:pt x="78" y="182"/>
                    </a:cubicBezTo>
                    <a:cubicBezTo>
                      <a:pt x="77" y="182"/>
                      <a:pt x="77" y="182"/>
                      <a:pt x="77" y="183"/>
                    </a:cubicBezTo>
                    <a:cubicBezTo>
                      <a:pt x="77" y="183"/>
                      <a:pt x="77" y="183"/>
                      <a:pt x="77" y="183"/>
                    </a:cubicBezTo>
                    <a:cubicBezTo>
                      <a:pt x="77" y="183"/>
                      <a:pt x="76" y="184"/>
                      <a:pt x="76" y="184"/>
                    </a:cubicBezTo>
                    <a:cubicBezTo>
                      <a:pt x="75" y="185"/>
                      <a:pt x="75" y="185"/>
                      <a:pt x="75" y="185"/>
                    </a:cubicBezTo>
                    <a:cubicBezTo>
                      <a:pt x="74" y="186"/>
                      <a:pt x="74" y="186"/>
                      <a:pt x="74" y="187"/>
                    </a:cubicBezTo>
                    <a:cubicBezTo>
                      <a:pt x="74" y="188"/>
                      <a:pt x="74" y="188"/>
                      <a:pt x="74" y="188"/>
                    </a:cubicBezTo>
                    <a:cubicBezTo>
                      <a:pt x="74" y="188"/>
                      <a:pt x="74" y="188"/>
                      <a:pt x="74" y="188"/>
                    </a:cubicBezTo>
                    <a:cubicBezTo>
                      <a:pt x="73" y="187"/>
                      <a:pt x="73" y="187"/>
                      <a:pt x="73" y="187"/>
                    </a:cubicBezTo>
                    <a:cubicBezTo>
                      <a:pt x="73" y="193"/>
                      <a:pt x="73" y="193"/>
                      <a:pt x="73" y="193"/>
                    </a:cubicBezTo>
                    <a:cubicBezTo>
                      <a:pt x="73" y="193"/>
                      <a:pt x="73" y="193"/>
                      <a:pt x="73" y="193"/>
                    </a:cubicBezTo>
                    <a:cubicBezTo>
                      <a:pt x="72" y="193"/>
                      <a:pt x="72" y="193"/>
                      <a:pt x="72" y="193"/>
                    </a:cubicBezTo>
                    <a:cubicBezTo>
                      <a:pt x="71" y="193"/>
                      <a:pt x="71" y="193"/>
                      <a:pt x="71" y="193"/>
                    </a:cubicBezTo>
                    <a:cubicBezTo>
                      <a:pt x="71" y="194"/>
                      <a:pt x="71" y="194"/>
                      <a:pt x="71" y="194"/>
                    </a:cubicBezTo>
                    <a:cubicBezTo>
                      <a:pt x="71" y="195"/>
                      <a:pt x="71" y="195"/>
                      <a:pt x="71" y="195"/>
                    </a:cubicBezTo>
                    <a:cubicBezTo>
                      <a:pt x="70" y="196"/>
                      <a:pt x="70" y="196"/>
                      <a:pt x="70" y="196"/>
                    </a:cubicBezTo>
                    <a:cubicBezTo>
                      <a:pt x="70" y="197"/>
                      <a:pt x="70" y="197"/>
                      <a:pt x="70" y="197"/>
                    </a:cubicBezTo>
                    <a:cubicBezTo>
                      <a:pt x="70" y="198"/>
                      <a:pt x="70" y="198"/>
                      <a:pt x="70" y="198"/>
                    </a:cubicBezTo>
                    <a:cubicBezTo>
                      <a:pt x="69" y="198"/>
                      <a:pt x="69" y="198"/>
                      <a:pt x="69" y="198"/>
                    </a:cubicBezTo>
                    <a:cubicBezTo>
                      <a:pt x="68" y="197"/>
                      <a:pt x="68" y="197"/>
                      <a:pt x="68" y="197"/>
                    </a:cubicBezTo>
                    <a:cubicBezTo>
                      <a:pt x="68" y="211"/>
                      <a:pt x="68" y="211"/>
                      <a:pt x="68" y="211"/>
                    </a:cubicBezTo>
                    <a:cubicBezTo>
                      <a:pt x="69" y="211"/>
                      <a:pt x="69" y="211"/>
                      <a:pt x="69" y="211"/>
                    </a:cubicBezTo>
                    <a:cubicBezTo>
                      <a:pt x="70" y="211"/>
                      <a:pt x="70" y="211"/>
                      <a:pt x="70" y="211"/>
                    </a:cubicBezTo>
                    <a:cubicBezTo>
                      <a:pt x="70" y="211"/>
                      <a:pt x="70" y="211"/>
                      <a:pt x="70" y="211"/>
                    </a:cubicBezTo>
                    <a:cubicBezTo>
                      <a:pt x="70" y="211"/>
                      <a:pt x="70" y="211"/>
                      <a:pt x="70" y="211"/>
                    </a:cubicBezTo>
                    <a:cubicBezTo>
                      <a:pt x="70" y="212"/>
                      <a:pt x="70" y="212"/>
                      <a:pt x="70" y="212"/>
                    </a:cubicBezTo>
                    <a:cubicBezTo>
                      <a:pt x="70" y="213"/>
                      <a:pt x="70" y="213"/>
                      <a:pt x="70" y="213"/>
                    </a:cubicBezTo>
                    <a:cubicBezTo>
                      <a:pt x="70" y="213"/>
                      <a:pt x="70"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5"/>
                      <a:pt x="71" y="215"/>
                      <a:pt x="71" y="215"/>
                    </a:cubicBezTo>
                    <a:cubicBezTo>
                      <a:pt x="71" y="217"/>
                      <a:pt x="71" y="217"/>
                      <a:pt x="71" y="218"/>
                    </a:cubicBezTo>
                    <a:cubicBezTo>
                      <a:pt x="71" y="218"/>
                      <a:pt x="71" y="218"/>
                      <a:pt x="71" y="218"/>
                    </a:cubicBezTo>
                    <a:cubicBezTo>
                      <a:pt x="70" y="217"/>
                      <a:pt x="70" y="217"/>
                      <a:pt x="70" y="217"/>
                    </a:cubicBezTo>
                    <a:cubicBezTo>
                      <a:pt x="70" y="231"/>
                      <a:pt x="70" y="231"/>
                      <a:pt x="70" y="231"/>
                    </a:cubicBezTo>
                    <a:cubicBezTo>
                      <a:pt x="70" y="231"/>
                      <a:pt x="70" y="231"/>
                      <a:pt x="70" y="231"/>
                    </a:cubicBezTo>
                    <a:cubicBezTo>
                      <a:pt x="71" y="232"/>
                      <a:pt x="71" y="232"/>
                      <a:pt x="71" y="232"/>
                    </a:cubicBezTo>
                    <a:cubicBezTo>
                      <a:pt x="72" y="232"/>
                      <a:pt x="72" y="233"/>
                      <a:pt x="72" y="234"/>
                    </a:cubicBezTo>
                    <a:cubicBezTo>
                      <a:pt x="73" y="235"/>
                      <a:pt x="73" y="236"/>
                      <a:pt x="72" y="236"/>
                    </a:cubicBezTo>
                    <a:cubicBezTo>
                      <a:pt x="72" y="237"/>
                      <a:pt x="72" y="237"/>
                      <a:pt x="71" y="238"/>
                    </a:cubicBezTo>
                    <a:cubicBezTo>
                      <a:pt x="71" y="238"/>
                      <a:pt x="70" y="238"/>
                      <a:pt x="70" y="238"/>
                    </a:cubicBezTo>
                    <a:cubicBezTo>
                      <a:pt x="69" y="239"/>
                      <a:pt x="69" y="239"/>
                      <a:pt x="69" y="239"/>
                    </a:cubicBezTo>
                    <a:cubicBezTo>
                      <a:pt x="68" y="239"/>
                      <a:pt x="68" y="239"/>
                      <a:pt x="67" y="239"/>
                    </a:cubicBezTo>
                    <a:cubicBezTo>
                      <a:pt x="67" y="240"/>
                      <a:pt x="67" y="241"/>
                      <a:pt x="67" y="242"/>
                    </a:cubicBezTo>
                    <a:cubicBezTo>
                      <a:pt x="67" y="243"/>
                      <a:pt x="67" y="243"/>
                      <a:pt x="67" y="243"/>
                    </a:cubicBezTo>
                    <a:cubicBezTo>
                      <a:pt x="67" y="243"/>
                      <a:pt x="67" y="244"/>
                      <a:pt x="68" y="245"/>
                    </a:cubicBezTo>
                    <a:cubicBezTo>
                      <a:pt x="68" y="245"/>
                      <a:pt x="69" y="245"/>
                      <a:pt x="69" y="245"/>
                    </a:cubicBezTo>
                    <a:cubicBezTo>
                      <a:pt x="70" y="245"/>
                      <a:pt x="70" y="245"/>
                      <a:pt x="71" y="245"/>
                    </a:cubicBezTo>
                    <a:cubicBezTo>
                      <a:pt x="71" y="244"/>
                      <a:pt x="71" y="244"/>
                      <a:pt x="71" y="244"/>
                    </a:cubicBezTo>
                    <a:cubicBezTo>
                      <a:pt x="72" y="244"/>
                      <a:pt x="74" y="244"/>
                      <a:pt x="75" y="244"/>
                    </a:cubicBezTo>
                    <a:cubicBezTo>
                      <a:pt x="76" y="244"/>
                      <a:pt x="76" y="244"/>
                      <a:pt x="76" y="244"/>
                    </a:cubicBezTo>
                    <a:cubicBezTo>
                      <a:pt x="78" y="244"/>
                      <a:pt x="80" y="243"/>
                      <a:pt x="81" y="242"/>
                    </a:cubicBezTo>
                    <a:cubicBezTo>
                      <a:pt x="83" y="242"/>
                      <a:pt x="83" y="242"/>
                      <a:pt x="83" y="242"/>
                    </a:cubicBezTo>
                    <a:cubicBezTo>
                      <a:pt x="83" y="242"/>
                      <a:pt x="83" y="242"/>
                      <a:pt x="83" y="242"/>
                    </a:cubicBezTo>
                    <a:cubicBezTo>
                      <a:pt x="83" y="243"/>
                      <a:pt x="83" y="243"/>
                      <a:pt x="83" y="243"/>
                    </a:cubicBezTo>
                    <a:cubicBezTo>
                      <a:pt x="84" y="243"/>
                      <a:pt x="84" y="242"/>
                      <a:pt x="85" y="242"/>
                    </a:cubicBezTo>
                    <a:cubicBezTo>
                      <a:pt x="85" y="241"/>
                      <a:pt x="85" y="241"/>
                      <a:pt x="85" y="241"/>
                    </a:cubicBezTo>
                    <a:cubicBezTo>
                      <a:pt x="85" y="240"/>
                      <a:pt x="86" y="240"/>
                      <a:pt x="87" y="240"/>
                    </a:cubicBezTo>
                    <a:cubicBezTo>
                      <a:pt x="87" y="239"/>
                      <a:pt x="87" y="239"/>
                      <a:pt x="87" y="239"/>
                    </a:cubicBezTo>
                    <a:cubicBezTo>
                      <a:pt x="87" y="239"/>
                      <a:pt x="87" y="239"/>
                      <a:pt x="87" y="239"/>
                    </a:cubicBezTo>
                    <a:cubicBezTo>
                      <a:pt x="87" y="236"/>
                      <a:pt x="88" y="234"/>
                      <a:pt x="90" y="233"/>
                    </a:cubicBezTo>
                    <a:cubicBezTo>
                      <a:pt x="90" y="233"/>
                      <a:pt x="91" y="232"/>
                      <a:pt x="93" y="232"/>
                    </a:cubicBezTo>
                    <a:cubicBezTo>
                      <a:pt x="93" y="232"/>
                      <a:pt x="93" y="232"/>
                      <a:pt x="93" y="232"/>
                    </a:cubicBezTo>
                    <a:cubicBezTo>
                      <a:pt x="94" y="232"/>
                      <a:pt x="94" y="232"/>
                      <a:pt x="95" y="232"/>
                    </a:cubicBezTo>
                    <a:cubicBezTo>
                      <a:pt x="95" y="232"/>
                      <a:pt x="95" y="232"/>
                      <a:pt x="96" y="232"/>
                    </a:cubicBezTo>
                    <a:cubicBezTo>
                      <a:pt x="96" y="232"/>
                      <a:pt x="97" y="232"/>
                      <a:pt x="97" y="232"/>
                    </a:cubicBezTo>
                    <a:cubicBezTo>
                      <a:pt x="99" y="232"/>
                      <a:pt x="99" y="231"/>
                      <a:pt x="99" y="231"/>
                    </a:cubicBezTo>
                    <a:cubicBezTo>
                      <a:pt x="99" y="230"/>
                      <a:pt x="99" y="229"/>
                      <a:pt x="99" y="229"/>
                    </a:cubicBezTo>
                    <a:cubicBezTo>
                      <a:pt x="99" y="228"/>
                      <a:pt x="99" y="228"/>
                      <a:pt x="99" y="228"/>
                    </a:cubicBezTo>
                    <a:cubicBezTo>
                      <a:pt x="99" y="226"/>
                      <a:pt x="99" y="226"/>
                      <a:pt x="99" y="226"/>
                    </a:cubicBezTo>
                    <a:cubicBezTo>
                      <a:pt x="99" y="225"/>
                      <a:pt x="99" y="225"/>
                      <a:pt x="98" y="225"/>
                    </a:cubicBezTo>
                    <a:cubicBezTo>
                      <a:pt x="98" y="224"/>
                      <a:pt x="98" y="224"/>
                      <a:pt x="98" y="224"/>
                    </a:cubicBezTo>
                    <a:cubicBezTo>
                      <a:pt x="97" y="224"/>
                      <a:pt x="98" y="223"/>
                      <a:pt x="98" y="223"/>
                    </a:cubicBezTo>
                    <a:cubicBezTo>
                      <a:pt x="98" y="222"/>
                      <a:pt x="98" y="222"/>
                      <a:pt x="98" y="222"/>
                    </a:cubicBezTo>
                    <a:cubicBezTo>
                      <a:pt x="99" y="222"/>
                      <a:pt x="99" y="222"/>
                      <a:pt x="99" y="221"/>
                    </a:cubicBezTo>
                    <a:cubicBezTo>
                      <a:pt x="99" y="221"/>
                      <a:pt x="99" y="221"/>
                      <a:pt x="99" y="221"/>
                    </a:cubicBezTo>
                    <a:cubicBezTo>
                      <a:pt x="99" y="221"/>
                      <a:pt x="99" y="221"/>
                      <a:pt x="99" y="221"/>
                    </a:cubicBezTo>
                    <a:cubicBezTo>
                      <a:pt x="99" y="221"/>
                      <a:pt x="99" y="221"/>
                      <a:pt x="99" y="221"/>
                    </a:cubicBezTo>
                    <a:cubicBezTo>
                      <a:pt x="99" y="221"/>
                      <a:pt x="99" y="221"/>
                      <a:pt x="99" y="221"/>
                    </a:cubicBezTo>
                    <a:cubicBezTo>
                      <a:pt x="100" y="221"/>
                      <a:pt x="100" y="221"/>
                      <a:pt x="100" y="221"/>
                    </a:cubicBezTo>
                    <a:cubicBezTo>
                      <a:pt x="100" y="220"/>
                      <a:pt x="100" y="220"/>
                      <a:pt x="100" y="220"/>
                    </a:cubicBezTo>
                    <a:cubicBezTo>
                      <a:pt x="100" y="219"/>
                      <a:pt x="100" y="219"/>
                      <a:pt x="100" y="219"/>
                    </a:cubicBezTo>
                    <a:cubicBezTo>
                      <a:pt x="101" y="219"/>
                      <a:pt x="101" y="219"/>
                      <a:pt x="101" y="219"/>
                    </a:cubicBezTo>
                    <a:cubicBezTo>
                      <a:pt x="101" y="219"/>
                      <a:pt x="101" y="219"/>
                      <a:pt x="101" y="219"/>
                    </a:cubicBezTo>
                    <a:cubicBezTo>
                      <a:pt x="101" y="219"/>
                      <a:pt x="102" y="219"/>
                      <a:pt x="102" y="219"/>
                    </a:cubicBezTo>
                    <a:cubicBezTo>
                      <a:pt x="103" y="219"/>
                      <a:pt x="104" y="218"/>
                      <a:pt x="105" y="216"/>
                    </a:cubicBezTo>
                    <a:cubicBezTo>
                      <a:pt x="105" y="215"/>
                      <a:pt x="105" y="213"/>
                      <a:pt x="105" y="212"/>
                    </a:cubicBezTo>
                    <a:cubicBezTo>
                      <a:pt x="105" y="211"/>
                      <a:pt x="105" y="211"/>
                      <a:pt x="105" y="211"/>
                    </a:cubicBezTo>
                    <a:cubicBezTo>
                      <a:pt x="105" y="211"/>
                      <a:pt x="105" y="210"/>
                      <a:pt x="105" y="209"/>
                    </a:cubicBezTo>
                    <a:cubicBezTo>
                      <a:pt x="105" y="209"/>
                      <a:pt x="105" y="209"/>
                      <a:pt x="105" y="209"/>
                    </a:cubicBezTo>
                    <a:cubicBezTo>
                      <a:pt x="106" y="210"/>
                      <a:pt x="106" y="210"/>
                      <a:pt x="106" y="210"/>
                    </a:cubicBezTo>
                    <a:cubicBezTo>
                      <a:pt x="106" y="208"/>
                      <a:pt x="106" y="208"/>
                      <a:pt x="106" y="208"/>
                    </a:cubicBezTo>
                    <a:cubicBezTo>
                      <a:pt x="106" y="208"/>
                      <a:pt x="106" y="207"/>
                      <a:pt x="106" y="207"/>
                    </a:cubicBezTo>
                    <a:cubicBezTo>
                      <a:pt x="107" y="206"/>
                      <a:pt x="107" y="206"/>
                      <a:pt x="108" y="206"/>
                    </a:cubicBezTo>
                    <a:cubicBezTo>
                      <a:pt x="108" y="205"/>
                      <a:pt x="108" y="205"/>
                      <a:pt x="108" y="205"/>
                    </a:cubicBezTo>
                    <a:cubicBezTo>
                      <a:pt x="109" y="205"/>
                      <a:pt x="109" y="205"/>
                      <a:pt x="110" y="204"/>
                    </a:cubicBezTo>
                    <a:cubicBezTo>
                      <a:pt x="110" y="204"/>
                      <a:pt x="110" y="203"/>
                      <a:pt x="110" y="202"/>
                    </a:cubicBezTo>
                    <a:cubicBezTo>
                      <a:pt x="110" y="201"/>
                      <a:pt x="110" y="201"/>
                      <a:pt x="110" y="201"/>
                    </a:cubicBezTo>
                    <a:cubicBezTo>
                      <a:pt x="110" y="200"/>
                      <a:pt x="110" y="200"/>
                      <a:pt x="110" y="200"/>
                    </a:cubicBezTo>
                    <a:cubicBezTo>
                      <a:pt x="111" y="199"/>
                      <a:pt x="111" y="199"/>
                      <a:pt x="112" y="198"/>
                    </a:cubicBezTo>
                    <a:cubicBezTo>
                      <a:pt x="113" y="197"/>
                      <a:pt x="114" y="196"/>
                      <a:pt x="116" y="195"/>
                    </a:cubicBezTo>
                    <a:cubicBezTo>
                      <a:pt x="116" y="194"/>
                      <a:pt x="116" y="194"/>
                      <a:pt x="117" y="194"/>
                    </a:cubicBezTo>
                    <a:cubicBezTo>
                      <a:pt x="117" y="193"/>
                      <a:pt x="118" y="193"/>
                      <a:pt x="118" y="192"/>
                    </a:cubicBezTo>
                    <a:cubicBezTo>
                      <a:pt x="118" y="191"/>
                      <a:pt x="118" y="191"/>
                      <a:pt x="118" y="190"/>
                    </a:cubicBezTo>
                    <a:cubicBezTo>
                      <a:pt x="118" y="189"/>
                      <a:pt x="118" y="189"/>
                      <a:pt x="118" y="188"/>
                    </a:cubicBezTo>
                    <a:cubicBezTo>
                      <a:pt x="117" y="187"/>
                      <a:pt x="117" y="186"/>
                      <a:pt x="118" y="185"/>
                    </a:cubicBezTo>
                    <a:cubicBezTo>
                      <a:pt x="118" y="184"/>
                      <a:pt x="118" y="182"/>
                      <a:pt x="118" y="181"/>
                    </a:cubicBezTo>
                    <a:cubicBezTo>
                      <a:pt x="119" y="181"/>
                      <a:pt x="119" y="181"/>
                      <a:pt x="119" y="181"/>
                    </a:cubicBezTo>
                    <a:cubicBezTo>
                      <a:pt x="119" y="180"/>
                      <a:pt x="119" y="180"/>
                      <a:pt x="119" y="180"/>
                    </a:cubicBezTo>
                    <a:cubicBezTo>
                      <a:pt x="119" y="179"/>
                      <a:pt x="119" y="179"/>
                      <a:pt x="119" y="179"/>
                    </a:cubicBezTo>
                    <a:cubicBezTo>
                      <a:pt x="119" y="179"/>
                      <a:pt x="119" y="179"/>
                      <a:pt x="119" y="179"/>
                    </a:cubicBezTo>
                    <a:cubicBezTo>
                      <a:pt x="119" y="179"/>
                      <a:pt x="119" y="179"/>
                      <a:pt x="119" y="179"/>
                    </a:cubicBezTo>
                    <a:cubicBezTo>
                      <a:pt x="119" y="179"/>
                      <a:pt x="119" y="179"/>
                      <a:pt x="119" y="179"/>
                    </a:cubicBezTo>
                    <a:cubicBezTo>
                      <a:pt x="120" y="180"/>
                      <a:pt x="120" y="180"/>
                      <a:pt x="120" y="180"/>
                    </a:cubicBezTo>
                    <a:cubicBezTo>
                      <a:pt x="120" y="179"/>
                      <a:pt x="120" y="179"/>
                      <a:pt x="120" y="179"/>
                    </a:cubicBezTo>
                    <a:cubicBezTo>
                      <a:pt x="121" y="176"/>
                      <a:pt x="121" y="173"/>
                      <a:pt x="120" y="171"/>
                    </a:cubicBezTo>
                    <a:cubicBezTo>
                      <a:pt x="120" y="169"/>
                      <a:pt x="120" y="168"/>
                      <a:pt x="120" y="166"/>
                    </a:cubicBezTo>
                    <a:cubicBezTo>
                      <a:pt x="120" y="164"/>
                      <a:pt x="120" y="162"/>
                      <a:pt x="121" y="161"/>
                    </a:cubicBezTo>
                    <a:cubicBezTo>
                      <a:pt x="121" y="160"/>
                      <a:pt x="121" y="159"/>
                      <a:pt x="122" y="159"/>
                    </a:cubicBezTo>
                    <a:cubicBezTo>
                      <a:pt x="122" y="159"/>
                      <a:pt x="122" y="159"/>
                      <a:pt x="122" y="159"/>
                    </a:cubicBezTo>
                    <a:cubicBezTo>
                      <a:pt x="122" y="158"/>
                      <a:pt x="122" y="158"/>
                      <a:pt x="122" y="158"/>
                    </a:cubicBezTo>
                    <a:cubicBezTo>
                      <a:pt x="122" y="158"/>
                      <a:pt x="122" y="158"/>
                      <a:pt x="122" y="158"/>
                    </a:cubicBezTo>
                    <a:cubicBezTo>
                      <a:pt x="122" y="158"/>
                      <a:pt x="122" y="158"/>
                      <a:pt x="122" y="158"/>
                    </a:cubicBezTo>
                    <a:cubicBezTo>
                      <a:pt x="123" y="158"/>
                      <a:pt x="123" y="158"/>
                      <a:pt x="123" y="158"/>
                    </a:cubicBezTo>
                    <a:cubicBezTo>
                      <a:pt x="123" y="157"/>
                      <a:pt x="123" y="157"/>
                      <a:pt x="123" y="157"/>
                    </a:cubicBezTo>
                    <a:cubicBezTo>
                      <a:pt x="123" y="156"/>
                      <a:pt x="123" y="156"/>
                      <a:pt x="123" y="156"/>
                    </a:cubicBezTo>
                    <a:cubicBezTo>
                      <a:pt x="123" y="156"/>
                      <a:pt x="123" y="155"/>
                      <a:pt x="123" y="155"/>
                    </a:cubicBezTo>
                    <a:cubicBezTo>
                      <a:pt x="124" y="155"/>
                      <a:pt x="124" y="155"/>
                      <a:pt x="124" y="155"/>
                    </a:cubicBezTo>
                    <a:cubicBezTo>
                      <a:pt x="125" y="155"/>
                      <a:pt x="125" y="155"/>
                      <a:pt x="125" y="155"/>
                    </a:cubicBezTo>
                    <a:cubicBezTo>
                      <a:pt x="125" y="150"/>
                      <a:pt x="125" y="150"/>
                      <a:pt x="125" y="150"/>
                    </a:cubicBezTo>
                    <a:cubicBezTo>
                      <a:pt x="125" y="149"/>
                      <a:pt x="124" y="149"/>
                      <a:pt x="124" y="149"/>
                    </a:cubicBezTo>
                    <a:cubicBezTo>
                      <a:pt x="124" y="149"/>
                      <a:pt x="124" y="149"/>
                      <a:pt x="124" y="149"/>
                    </a:cubicBezTo>
                    <a:cubicBezTo>
                      <a:pt x="123" y="148"/>
                      <a:pt x="123" y="148"/>
                      <a:pt x="123" y="147"/>
                    </a:cubicBezTo>
                    <a:cubicBezTo>
                      <a:pt x="123" y="146"/>
                      <a:pt x="123" y="146"/>
                      <a:pt x="123" y="146"/>
                    </a:cubicBezTo>
                    <a:cubicBezTo>
                      <a:pt x="123" y="145"/>
                      <a:pt x="123" y="145"/>
                      <a:pt x="123" y="145"/>
                    </a:cubicBezTo>
                    <a:cubicBezTo>
                      <a:pt x="123" y="144"/>
                      <a:pt x="123" y="143"/>
                      <a:pt x="124" y="142"/>
                    </a:cubicBezTo>
                    <a:cubicBezTo>
                      <a:pt x="124" y="142"/>
                      <a:pt x="124" y="142"/>
                      <a:pt x="124" y="142"/>
                    </a:cubicBezTo>
                    <a:cubicBezTo>
                      <a:pt x="124" y="142"/>
                      <a:pt x="125" y="142"/>
                      <a:pt x="125" y="141"/>
                    </a:cubicBezTo>
                    <a:cubicBezTo>
                      <a:pt x="125" y="140"/>
                      <a:pt x="125" y="140"/>
                      <a:pt x="125" y="140"/>
                    </a:cubicBezTo>
                    <a:cubicBezTo>
                      <a:pt x="125" y="139"/>
                      <a:pt x="125" y="139"/>
                      <a:pt x="125" y="138"/>
                    </a:cubicBezTo>
                    <a:cubicBezTo>
                      <a:pt x="125" y="138"/>
                      <a:pt x="125" y="137"/>
                      <a:pt x="125" y="137"/>
                    </a:cubicBezTo>
                    <a:cubicBezTo>
                      <a:pt x="125" y="136"/>
                      <a:pt x="125" y="136"/>
                      <a:pt x="125" y="135"/>
                    </a:cubicBezTo>
                    <a:cubicBezTo>
                      <a:pt x="125" y="135"/>
                      <a:pt x="125" y="135"/>
                      <a:pt x="125" y="135"/>
                    </a:cubicBezTo>
                    <a:cubicBezTo>
                      <a:pt x="126" y="135"/>
                      <a:pt x="126" y="135"/>
                      <a:pt x="126" y="135"/>
                    </a:cubicBezTo>
                    <a:cubicBezTo>
                      <a:pt x="126" y="128"/>
                      <a:pt x="126" y="128"/>
                      <a:pt x="126" y="128"/>
                    </a:cubicBezTo>
                    <a:cubicBezTo>
                      <a:pt x="126" y="127"/>
                      <a:pt x="126" y="127"/>
                      <a:pt x="126" y="127"/>
                    </a:cubicBezTo>
                    <a:cubicBezTo>
                      <a:pt x="126" y="126"/>
                      <a:pt x="126" y="125"/>
                      <a:pt x="126" y="124"/>
                    </a:cubicBezTo>
                    <a:cubicBezTo>
                      <a:pt x="125" y="123"/>
                      <a:pt x="124" y="122"/>
                      <a:pt x="122" y="121"/>
                    </a:cubicBezTo>
                    <a:cubicBezTo>
                      <a:pt x="122" y="121"/>
                      <a:pt x="122" y="120"/>
                      <a:pt x="122" y="120"/>
                    </a:cubicBezTo>
                    <a:cubicBezTo>
                      <a:pt x="122" y="116"/>
                      <a:pt x="122" y="116"/>
                      <a:pt x="122" y="116"/>
                    </a:cubicBezTo>
                    <a:cubicBezTo>
                      <a:pt x="120" y="116"/>
                      <a:pt x="120" y="116"/>
                      <a:pt x="120" y="116"/>
                    </a:cubicBezTo>
                    <a:cubicBezTo>
                      <a:pt x="120" y="116"/>
                      <a:pt x="120" y="116"/>
                      <a:pt x="120" y="116"/>
                    </a:cubicBezTo>
                    <a:cubicBezTo>
                      <a:pt x="120" y="115"/>
                      <a:pt x="120" y="115"/>
                      <a:pt x="120" y="115"/>
                    </a:cubicBezTo>
                    <a:cubicBezTo>
                      <a:pt x="120" y="115"/>
                      <a:pt x="120" y="115"/>
                      <a:pt x="120" y="115"/>
                    </a:cubicBezTo>
                    <a:cubicBezTo>
                      <a:pt x="120" y="114"/>
                      <a:pt x="120" y="114"/>
                      <a:pt x="120" y="113"/>
                    </a:cubicBezTo>
                    <a:cubicBezTo>
                      <a:pt x="119" y="113"/>
                      <a:pt x="119" y="113"/>
                      <a:pt x="119" y="113"/>
                    </a:cubicBezTo>
                    <a:cubicBezTo>
                      <a:pt x="119" y="112"/>
                      <a:pt x="119" y="112"/>
                      <a:pt x="118" y="112"/>
                    </a:cubicBezTo>
                    <a:cubicBezTo>
                      <a:pt x="118" y="111"/>
                      <a:pt x="118" y="111"/>
                      <a:pt x="118" y="111"/>
                    </a:cubicBezTo>
                    <a:cubicBezTo>
                      <a:pt x="118" y="111"/>
                      <a:pt x="118" y="111"/>
                      <a:pt x="118" y="111"/>
                    </a:cubicBezTo>
                    <a:cubicBezTo>
                      <a:pt x="118" y="110"/>
                      <a:pt x="118" y="109"/>
                      <a:pt x="117" y="109"/>
                    </a:cubicBezTo>
                    <a:cubicBezTo>
                      <a:pt x="116" y="109"/>
                      <a:pt x="116" y="109"/>
                      <a:pt x="116" y="109"/>
                    </a:cubicBezTo>
                    <a:cubicBezTo>
                      <a:pt x="116" y="109"/>
                      <a:pt x="116" y="109"/>
                      <a:pt x="116" y="109"/>
                    </a:cubicBezTo>
                    <a:cubicBezTo>
                      <a:pt x="116" y="108"/>
                      <a:pt x="116" y="108"/>
                      <a:pt x="116" y="108"/>
                    </a:cubicBezTo>
                    <a:cubicBezTo>
                      <a:pt x="116" y="107"/>
                      <a:pt x="116" y="107"/>
                      <a:pt x="116" y="107"/>
                    </a:cubicBezTo>
                    <a:cubicBezTo>
                      <a:pt x="115" y="106"/>
                      <a:pt x="115" y="106"/>
                      <a:pt x="115" y="106"/>
                    </a:cubicBezTo>
                    <a:cubicBezTo>
                      <a:pt x="114" y="105"/>
                      <a:pt x="114" y="105"/>
                      <a:pt x="114" y="105"/>
                    </a:cubicBezTo>
                    <a:cubicBezTo>
                      <a:pt x="113" y="104"/>
                      <a:pt x="113" y="104"/>
                      <a:pt x="113" y="104"/>
                    </a:cubicBezTo>
                    <a:cubicBezTo>
                      <a:pt x="112" y="102"/>
                      <a:pt x="111" y="101"/>
                      <a:pt x="112" y="98"/>
                    </a:cubicBezTo>
                    <a:cubicBezTo>
                      <a:pt x="112" y="97"/>
                      <a:pt x="112" y="97"/>
                      <a:pt x="112" y="97"/>
                    </a:cubicBezTo>
                    <a:cubicBezTo>
                      <a:pt x="111" y="97"/>
                      <a:pt x="111" y="97"/>
                      <a:pt x="111" y="97"/>
                    </a:cubicBezTo>
                    <a:cubicBezTo>
                      <a:pt x="110" y="97"/>
                      <a:pt x="110" y="97"/>
                      <a:pt x="110" y="97"/>
                    </a:cubicBezTo>
                    <a:cubicBezTo>
                      <a:pt x="110" y="96"/>
                      <a:pt x="110" y="95"/>
                      <a:pt x="109" y="94"/>
                    </a:cubicBezTo>
                    <a:cubicBezTo>
                      <a:pt x="109" y="94"/>
                      <a:pt x="109" y="94"/>
                      <a:pt x="109" y="94"/>
                    </a:cubicBezTo>
                    <a:cubicBezTo>
                      <a:pt x="108" y="93"/>
                      <a:pt x="108" y="93"/>
                      <a:pt x="108" y="92"/>
                    </a:cubicBezTo>
                    <a:cubicBezTo>
                      <a:pt x="107" y="92"/>
                      <a:pt x="107" y="91"/>
                      <a:pt x="106" y="91"/>
                    </a:cubicBezTo>
                    <a:cubicBezTo>
                      <a:pt x="106" y="91"/>
                      <a:pt x="106" y="91"/>
                      <a:pt x="106" y="91"/>
                    </a:cubicBezTo>
                    <a:cubicBezTo>
                      <a:pt x="106" y="91"/>
                      <a:pt x="106" y="90"/>
                      <a:pt x="106" y="90"/>
                    </a:cubicBezTo>
                    <a:cubicBezTo>
                      <a:pt x="106" y="90"/>
                      <a:pt x="106" y="90"/>
                      <a:pt x="106" y="90"/>
                    </a:cubicBezTo>
                    <a:cubicBezTo>
                      <a:pt x="106" y="89"/>
                      <a:pt x="106" y="89"/>
                      <a:pt x="106" y="89"/>
                    </a:cubicBezTo>
                    <a:cubicBezTo>
                      <a:pt x="105" y="89"/>
                      <a:pt x="105" y="89"/>
                      <a:pt x="105" y="89"/>
                    </a:cubicBezTo>
                    <a:cubicBezTo>
                      <a:pt x="105" y="88"/>
                      <a:pt x="105" y="88"/>
                      <a:pt x="105" y="88"/>
                    </a:cubicBezTo>
                    <a:cubicBezTo>
                      <a:pt x="105" y="88"/>
                      <a:pt x="105" y="88"/>
                      <a:pt x="105" y="88"/>
                    </a:cubicBezTo>
                    <a:cubicBezTo>
                      <a:pt x="105" y="88"/>
                      <a:pt x="105" y="88"/>
                      <a:pt x="105" y="88"/>
                    </a:cubicBezTo>
                    <a:cubicBezTo>
                      <a:pt x="104" y="88"/>
                      <a:pt x="104" y="88"/>
                      <a:pt x="104" y="88"/>
                    </a:cubicBezTo>
                    <a:cubicBezTo>
                      <a:pt x="104" y="87"/>
                      <a:pt x="104" y="87"/>
                      <a:pt x="103" y="86"/>
                    </a:cubicBezTo>
                    <a:cubicBezTo>
                      <a:pt x="102" y="84"/>
                      <a:pt x="101" y="83"/>
                      <a:pt x="100" y="81"/>
                    </a:cubicBezTo>
                    <a:cubicBezTo>
                      <a:pt x="99" y="80"/>
                      <a:pt x="99" y="80"/>
                      <a:pt x="99" y="80"/>
                    </a:cubicBezTo>
                    <a:cubicBezTo>
                      <a:pt x="98" y="78"/>
                      <a:pt x="97" y="76"/>
                      <a:pt x="95" y="75"/>
                    </a:cubicBezTo>
                    <a:cubicBezTo>
                      <a:pt x="97" y="75"/>
                      <a:pt x="97" y="75"/>
                      <a:pt x="97" y="75"/>
                    </a:cubicBezTo>
                    <a:cubicBezTo>
                      <a:pt x="97" y="74"/>
                      <a:pt x="97" y="74"/>
                      <a:pt x="97" y="74"/>
                    </a:cubicBezTo>
                    <a:cubicBezTo>
                      <a:pt x="98" y="74"/>
                      <a:pt x="98" y="75"/>
                      <a:pt x="98" y="75"/>
                    </a:cubicBezTo>
                    <a:cubicBezTo>
                      <a:pt x="99" y="76"/>
                      <a:pt x="99" y="76"/>
                      <a:pt x="99" y="76"/>
                    </a:cubicBezTo>
                    <a:cubicBezTo>
                      <a:pt x="99" y="76"/>
                      <a:pt x="99" y="76"/>
                      <a:pt x="99" y="76"/>
                    </a:cubicBezTo>
                    <a:cubicBezTo>
                      <a:pt x="100" y="76"/>
                      <a:pt x="100" y="76"/>
                      <a:pt x="100" y="76"/>
                    </a:cubicBezTo>
                    <a:cubicBezTo>
                      <a:pt x="100" y="76"/>
                      <a:pt x="100" y="76"/>
                      <a:pt x="100" y="76"/>
                    </a:cubicBezTo>
                    <a:cubicBezTo>
                      <a:pt x="100" y="76"/>
                      <a:pt x="100" y="76"/>
                      <a:pt x="100" y="76"/>
                    </a:cubicBezTo>
                    <a:cubicBezTo>
                      <a:pt x="100" y="77"/>
                      <a:pt x="100" y="77"/>
                      <a:pt x="100" y="77"/>
                    </a:cubicBezTo>
                    <a:cubicBezTo>
                      <a:pt x="101" y="78"/>
                      <a:pt x="101" y="78"/>
                      <a:pt x="101" y="78"/>
                    </a:cubicBezTo>
                    <a:cubicBezTo>
                      <a:pt x="101" y="78"/>
                      <a:pt x="101" y="78"/>
                      <a:pt x="101" y="78"/>
                    </a:cubicBezTo>
                    <a:cubicBezTo>
                      <a:pt x="101" y="78"/>
                      <a:pt x="101" y="78"/>
                      <a:pt x="101" y="78"/>
                    </a:cubicBezTo>
                    <a:cubicBezTo>
                      <a:pt x="101" y="78"/>
                      <a:pt x="101" y="79"/>
                      <a:pt x="101" y="79"/>
                    </a:cubicBezTo>
                    <a:cubicBezTo>
                      <a:pt x="101" y="82"/>
                      <a:pt x="101" y="82"/>
                      <a:pt x="101" y="82"/>
                    </a:cubicBezTo>
                    <a:cubicBezTo>
                      <a:pt x="102" y="82"/>
                      <a:pt x="102" y="82"/>
                      <a:pt x="102" y="82"/>
                    </a:cubicBezTo>
                    <a:cubicBezTo>
                      <a:pt x="103" y="82"/>
                      <a:pt x="103" y="82"/>
                      <a:pt x="103" y="82"/>
                    </a:cubicBezTo>
                    <a:cubicBezTo>
                      <a:pt x="103" y="82"/>
                      <a:pt x="103" y="82"/>
                      <a:pt x="103" y="82"/>
                    </a:cubicBezTo>
                    <a:cubicBezTo>
                      <a:pt x="103" y="82"/>
                      <a:pt x="103" y="82"/>
                      <a:pt x="103" y="82"/>
                    </a:cubicBezTo>
                    <a:cubicBezTo>
                      <a:pt x="103" y="83"/>
                      <a:pt x="103" y="83"/>
                      <a:pt x="103" y="83"/>
                    </a:cubicBezTo>
                    <a:cubicBezTo>
                      <a:pt x="103" y="85"/>
                      <a:pt x="104" y="85"/>
                      <a:pt x="105" y="85"/>
                    </a:cubicBezTo>
                    <a:cubicBezTo>
                      <a:pt x="105" y="85"/>
                      <a:pt x="105" y="85"/>
                      <a:pt x="105" y="85"/>
                    </a:cubicBezTo>
                    <a:cubicBezTo>
                      <a:pt x="106" y="85"/>
                      <a:pt x="106" y="86"/>
                      <a:pt x="107" y="86"/>
                    </a:cubicBezTo>
                    <a:cubicBezTo>
                      <a:pt x="107" y="87"/>
                      <a:pt x="107" y="87"/>
                      <a:pt x="107" y="88"/>
                    </a:cubicBezTo>
                    <a:cubicBezTo>
                      <a:pt x="107" y="88"/>
                      <a:pt x="107" y="89"/>
                      <a:pt x="108" y="89"/>
                    </a:cubicBezTo>
                    <a:cubicBezTo>
                      <a:pt x="108" y="89"/>
                      <a:pt x="108" y="89"/>
                      <a:pt x="108" y="89"/>
                    </a:cubicBezTo>
                    <a:cubicBezTo>
                      <a:pt x="108" y="90"/>
                      <a:pt x="108" y="90"/>
                      <a:pt x="108" y="90"/>
                    </a:cubicBezTo>
                    <a:cubicBezTo>
                      <a:pt x="108" y="90"/>
                      <a:pt x="108" y="92"/>
                      <a:pt x="110" y="92"/>
                    </a:cubicBezTo>
                    <a:cubicBezTo>
                      <a:pt x="110" y="92"/>
                      <a:pt x="110" y="92"/>
                      <a:pt x="110" y="92"/>
                    </a:cubicBezTo>
                    <a:cubicBezTo>
                      <a:pt x="110" y="92"/>
                      <a:pt x="110" y="92"/>
                      <a:pt x="110" y="92"/>
                    </a:cubicBezTo>
                    <a:cubicBezTo>
                      <a:pt x="110" y="93"/>
                      <a:pt x="110" y="93"/>
                      <a:pt x="110" y="93"/>
                    </a:cubicBezTo>
                    <a:cubicBezTo>
                      <a:pt x="110" y="93"/>
                      <a:pt x="110" y="93"/>
                      <a:pt x="110" y="93"/>
                    </a:cubicBezTo>
                    <a:cubicBezTo>
                      <a:pt x="110" y="94"/>
                      <a:pt x="110" y="95"/>
                      <a:pt x="111" y="95"/>
                    </a:cubicBezTo>
                    <a:cubicBezTo>
                      <a:pt x="111" y="95"/>
                      <a:pt x="111" y="95"/>
                      <a:pt x="111" y="95"/>
                    </a:cubicBezTo>
                    <a:cubicBezTo>
                      <a:pt x="111" y="95"/>
                      <a:pt x="111" y="95"/>
                      <a:pt x="111" y="95"/>
                    </a:cubicBezTo>
                    <a:cubicBezTo>
                      <a:pt x="111" y="95"/>
                      <a:pt x="111" y="95"/>
                      <a:pt x="111" y="95"/>
                    </a:cubicBezTo>
                    <a:cubicBezTo>
                      <a:pt x="111" y="96"/>
                      <a:pt x="111" y="96"/>
                      <a:pt x="111" y="96"/>
                    </a:cubicBezTo>
                    <a:cubicBezTo>
                      <a:pt x="112" y="97"/>
                      <a:pt x="112" y="97"/>
                      <a:pt x="112" y="98"/>
                    </a:cubicBezTo>
                    <a:cubicBezTo>
                      <a:pt x="113" y="98"/>
                      <a:pt x="113" y="98"/>
                      <a:pt x="113" y="98"/>
                    </a:cubicBezTo>
                    <a:cubicBezTo>
                      <a:pt x="113" y="99"/>
                      <a:pt x="114" y="99"/>
                      <a:pt x="114" y="99"/>
                    </a:cubicBezTo>
                    <a:cubicBezTo>
                      <a:pt x="114" y="99"/>
                      <a:pt x="114" y="99"/>
                      <a:pt x="114" y="99"/>
                    </a:cubicBezTo>
                    <a:cubicBezTo>
                      <a:pt x="114" y="100"/>
                      <a:pt x="114" y="100"/>
                      <a:pt x="114" y="100"/>
                    </a:cubicBezTo>
                    <a:cubicBezTo>
                      <a:pt x="114" y="101"/>
                      <a:pt x="114" y="102"/>
                      <a:pt x="115" y="102"/>
                    </a:cubicBezTo>
                    <a:cubicBezTo>
                      <a:pt x="116" y="102"/>
                      <a:pt x="116" y="102"/>
                      <a:pt x="116" y="102"/>
                    </a:cubicBezTo>
                    <a:cubicBezTo>
                      <a:pt x="116" y="102"/>
                      <a:pt x="116" y="102"/>
                      <a:pt x="116" y="102"/>
                    </a:cubicBezTo>
                    <a:cubicBezTo>
                      <a:pt x="116" y="103"/>
                      <a:pt x="116" y="103"/>
                      <a:pt x="116" y="103"/>
                    </a:cubicBezTo>
                    <a:cubicBezTo>
                      <a:pt x="116" y="105"/>
                      <a:pt x="116" y="105"/>
                      <a:pt x="116" y="105"/>
                    </a:cubicBezTo>
                    <a:cubicBezTo>
                      <a:pt x="116" y="106"/>
                      <a:pt x="116" y="106"/>
                      <a:pt x="117" y="106"/>
                    </a:cubicBezTo>
                    <a:cubicBezTo>
                      <a:pt x="117" y="106"/>
                      <a:pt x="117" y="106"/>
                      <a:pt x="117" y="106"/>
                    </a:cubicBezTo>
                    <a:cubicBezTo>
                      <a:pt x="117" y="107"/>
                      <a:pt x="117" y="108"/>
                      <a:pt x="118" y="108"/>
                    </a:cubicBezTo>
                    <a:cubicBezTo>
                      <a:pt x="118" y="109"/>
                      <a:pt x="119" y="110"/>
                      <a:pt x="120" y="110"/>
                    </a:cubicBezTo>
                    <a:cubicBezTo>
                      <a:pt x="122" y="111"/>
                      <a:pt x="122" y="111"/>
                      <a:pt x="122" y="111"/>
                    </a:cubicBezTo>
                    <a:cubicBezTo>
                      <a:pt x="122" y="109"/>
                      <a:pt x="122" y="109"/>
                      <a:pt x="122" y="109"/>
                    </a:cubicBezTo>
                    <a:cubicBezTo>
                      <a:pt x="121" y="106"/>
                      <a:pt x="120" y="102"/>
                      <a:pt x="119" y="97"/>
                    </a:cubicBezTo>
                    <a:cubicBezTo>
                      <a:pt x="118" y="95"/>
                      <a:pt x="118" y="93"/>
                      <a:pt x="118" y="91"/>
                    </a:cubicBezTo>
                    <a:cubicBezTo>
                      <a:pt x="118" y="90"/>
                      <a:pt x="118" y="90"/>
                      <a:pt x="118" y="89"/>
                    </a:cubicBezTo>
                    <a:cubicBezTo>
                      <a:pt x="119" y="88"/>
                      <a:pt x="119" y="88"/>
                      <a:pt x="119" y="88"/>
                    </a:cubicBezTo>
                    <a:cubicBezTo>
                      <a:pt x="119" y="87"/>
                      <a:pt x="119" y="87"/>
                      <a:pt x="119" y="86"/>
                    </a:cubicBezTo>
                    <a:cubicBezTo>
                      <a:pt x="119" y="86"/>
                      <a:pt x="119" y="86"/>
                      <a:pt x="119" y="86"/>
                    </a:cubicBezTo>
                    <a:cubicBezTo>
                      <a:pt x="119" y="86"/>
                      <a:pt x="119" y="85"/>
                      <a:pt x="119" y="85"/>
                    </a:cubicBezTo>
                    <a:cubicBezTo>
                      <a:pt x="119" y="85"/>
                      <a:pt x="118" y="84"/>
                      <a:pt x="118" y="84"/>
                    </a:cubicBezTo>
                    <a:cubicBezTo>
                      <a:pt x="118" y="84"/>
                      <a:pt x="118" y="84"/>
                      <a:pt x="118" y="84"/>
                    </a:cubicBezTo>
                    <a:cubicBezTo>
                      <a:pt x="118" y="84"/>
                      <a:pt x="118" y="84"/>
                      <a:pt x="118" y="84"/>
                    </a:cubicBezTo>
                    <a:cubicBezTo>
                      <a:pt x="117" y="84"/>
                      <a:pt x="118" y="84"/>
                      <a:pt x="118" y="83"/>
                    </a:cubicBezTo>
                    <a:cubicBezTo>
                      <a:pt x="118" y="82"/>
                      <a:pt x="118" y="82"/>
                      <a:pt x="118" y="82"/>
                    </a:cubicBezTo>
                    <a:cubicBezTo>
                      <a:pt x="117" y="81"/>
                      <a:pt x="117" y="81"/>
                      <a:pt x="117" y="81"/>
                    </a:cubicBezTo>
                    <a:cubicBezTo>
                      <a:pt x="117" y="81"/>
                      <a:pt x="117" y="81"/>
                      <a:pt x="117" y="81"/>
                    </a:cubicBezTo>
                    <a:cubicBezTo>
                      <a:pt x="116" y="81"/>
                      <a:pt x="116" y="81"/>
                      <a:pt x="116" y="81"/>
                    </a:cubicBezTo>
                    <a:cubicBezTo>
                      <a:pt x="116" y="81"/>
                      <a:pt x="116" y="81"/>
                      <a:pt x="116" y="81"/>
                    </a:cubicBezTo>
                    <a:cubicBezTo>
                      <a:pt x="116" y="81"/>
                      <a:pt x="116" y="81"/>
                      <a:pt x="116" y="81"/>
                    </a:cubicBezTo>
                    <a:cubicBezTo>
                      <a:pt x="116" y="79"/>
                      <a:pt x="116" y="79"/>
                      <a:pt x="116" y="79"/>
                    </a:cubicBezTo>
                    <a:cubicBezTo>
                      <a:pt x="115" y="79"/>
                      <a:pt x="115" y="79"/>
                      <a:pt x="115" y="79"/>
                    </a:cubicBezTo>
                    <a:cubicBezTo>
                      <a:pt x="115" y="78"/>
                      <a:pt x="115" y="78"/>
                      <a:pt x="115" y="78"/>
                    </a:cubicBezTo>
                    <a:cubicBezTo>
                      <a:pt x="115" y="77"/>
                      <a:pt x="115" y="77"/>
                      <a:pt x="115" y="77"/>
                    </a:cubicBezTo>
                    <a:cubicBezTo>
                      <a:pt x="115" y="77"/>
                      <a:pt x="115" y="77"/>
                      <a:pt x="115" y="77"/>
                    </a:cubicBezTo>
                    <a:cubicBezTo>
                      <a:pt x="115" y="76"/>
                      <a:pt x="115" y="76"/>
                      <a:pt x="115" y="76"/>
                    </a:cubicBezTo>
                    <a:cubicBezTo>
                      <a:pt x="114" y="76"/>
                      <a:pt x="114" y="76"/>
                      <a:pt x="114" y="76"/>
                    </a:cubicBezTo>
                    <a:cubicBezTo>
                      <a:pt x="113" y="76"/>
                      <a:pt x="113" y="76"/>
                      <a:pt x="113" y="76"/>
                    </a:cubicBezTo>
                    <a:cubicBezTo>
                      <a:pt x="113" y="76"/>
                      <a:pt x="113" y="76"/>
                      <a:pt x="113" y="76"/>
                    </a:cubicBezTo>
                    <a:cubicBezTo>
                      <a:pt x="113" y="75"/>
                      <a:pt x="113" y="75"/>
                      <a:pt x="113" y="75"/>
                    </a:cubicBezTo>
                    <a:cubicBezTo>
                      <a:pt x="113" y="75"/>
                      <a:pt x="113" y="75"/>
                      <a:pt x="113" y="75"/>
                    </a:cubicBezTo>
                    <a:cubicBezTo>
                      <a:pt x="113" y="74"/>
                      <a:pt x="113" y="74"/>
                      <a:pt x="113" y="74"/>
                    </a:cubicBezTo>
                    <a:cubicBezTo>
                      <a:pt x="113" y="73"/>
                      <a:pt x="113" y="73"/>
                      <a:pt x="112" y="73"/>
                    </a:cubicBezTo>
                    <a:cubicBezTo>
                      <a:pt x="112" y="73"/>
                      <a:pt x="112" y="73"/>
                      <a:pt x="112" y="73"/>
                    </a:cubicBezTo>
                    <a:cubicBezTo>
                      <a:pt x="112" y="73"/>
                      <a:pt x="112" y="73"/>
                      <a:pt x="112" y="73"/>
                    </a:cubicBezTo>
                    <a:cubicBezTo>
                      <a:pt x="112" y="72"/>
                      <a:pt x="112" y="72"/>
                      <a:pt x="112" y="72"/>
                    </a:cubicBezTo>
                    <a:cubicBezTo>
                      <a:pt x="112" y="72"/>
                      <a:pt x="112" y="72"/>
                      <a:pt x="112" y="71"/>
                    </a:cubicBezTo>
                    <a:cubicBezTo>
                      <a:pt x="111" y="71"/>
                      <a:pt x="111" y="70"/>
                      <a:pt x="111" y="70"/>
                    </a:cubicBezTo>
                    <a:cubicBezTo>
                      <a:pt x="110" y="69"/>
                      <a:pt x="110" y="69"/>
                      <a:pt x="110" y="69"/>
                    </a:cubicBezTo>
                    <a:cubicBezTo>
                      <a:pt x="110" y="69"/>
                      <a:pt x="110" y="69"/>
                      <a:pt x="110" y="69"/>
                    </a:cubicBezTo>
                    <a:cubicBezTo>
                      <a:pt x="109" y="69"/>
                      <a:pt x="109" y="69"/>
                      <a:pt x="109" y="69"/>
                    </a:cubicBezTo>
                    <a:cubicBezTo>
                      <a:pt x="109" y="68"/>
                      <a:pt x="109" y="68"/>
                      <a:pt x="109" y="68"/>
                    </a:cubicBezTo>
                    <a:cubicBezTo>
                      <a:pt x="109" y="68"/>
                      <a:pt x="109" y="68"/>
                      <a:pt x="109" y="68"/>
                    </a:cubicBezTo>
                    <a:cubicBezTo>
                      <a:pt x="109" y="68"/>
                      <a:pt x="109" y="68"/>
                      <a:pt x="109" y="68"/>
                    </a:cubicBezTo>
                    <a:cubicBezTo>
                      <a:pt x="109" y="66"/>
                      <a:pt x="109" y="66"/>
                      <a:pt x="109" y="66"/>
                    </a:cubicBezTo>
                    <a:cubicBezTo>
                      <a:pt x="108" y="66"/>
                      <a:pt x="108" y="66"/>
                      <a:pt x="108" y="66"/>
                    </a:cubicBezTo>
                    <a:cubicBezTo>
                      <a:pt x="108" y="66"/>
                      <a:pt x="108" y="66"/>
                      <a:pt x="108" y="66"/>
                    </a:cubicBezTo>
                    <a:cubicBezTo>
                      <a:pt x="108" y="66"/>
                      <a:pt x="108" y="66"/>
                      <a:pt x="108" y="66"/>
                    </a:cubicBezTo>
                    <a:cubicBezTo>
                      <a:pt x="107" y="65"/>
                      <a:pt x="107" y="65"/>
                      <a:pt x="107" y="65"/>
                    </a:cubicBezTo>
                    <a:cubicBezTo>
                      <a:pt x="107" y="65"/>
                      <a:pt x="107" y="64"/>
                      <a:pt x="107" y="64"/>
                    </a:cubicBezTo>
                    <a:cubicBezTo>
                      <a:pt x="107" y="63"/>
                      <a:pt x="107" y="63"/>
                      <a:pt x="107" y="63"/>
                    </a:cubicBezTo>
                    <a:cubicBezTo>
                      <a:pt x="106" y="63"/>
                      <a:pt x="106" y="63"/>
                      <a:pt x="106" y="63"/>
                    </a:cubicBezTo>
                    <a:cubicBezTo>
                      <a:pt x="106" y="62"/>
                      <a:pt x="106" y="62"/>
                      <a:pt x="106" y="62"/>
                    </a:cubicBezTo>
                    <a:cubicBezTo>
                      <a:pt x="106" y="62"/>
                      <a:pt x="106" y="61"/>
                      <a:pt x="105" y="61"/>
                    </a:cubicBezTo>
                    <a:cubicBezTo>
                      <a:pt x="105" y="61"/>
                      <a:pt x="105" y="61"/>
                      <a:pt x="105" y="61"/>
                    </a:cubicBezTo>
                    <a:cubicBezTo>
                      <a:pt x="105" y="61"/>
                      <a:pt x="105" y="61"/>
                      <a:pt x="105" y="61"/>
                    </a:cubicBezTo>
                    <a:cubicBezTo>
                      <a:pt x="105" y="60"/>
                      <a:pt x="105" y="60"/>
                      <a:pt x="105" y="60"/>
                    </a:cubicBezTo>
                    <a:cubicBezTo>
                      <a:pt x="104" y="59"/>
                      <a:pt x="104" y="59"/>
                      <a:pt x="104" y="59"/>
                    </a:cubicBezTo>
                    <a:cubicBezTo>
                      <a:pt x="103" y="58"/>
                      <a:pt x="103" y="58"/>
                      <a:pt x="103" y="58"/>
                    </a:cubicBezTo>
                    <a:cubicBezTo>
                      <a:pt x="103" y="57"/>
                      <a:pt x="102" y="57"/>
                      <a:pt x="102" y="57"/>
                    </a:cubicBezTo>
                    <a:cubicBezTo>
                      <a:pt x="102" y="57"/>
                      <a:pt x="102" y="57"/>
                      <a:pt x="102" y="57"/>
                    </a:cubicBezTo>
                    <a:cubicBezTo>
                      <a:pt x="101" y="56"/>
                      <a:pt x="101" y="56"/>
                      <a:pt x="101" y="56"/>
                    </a:cubicBezTo>
                    <a:cubicBezTo>
                      <a:pt x="100" y="56"/>
                      <a:pt x="100" y="55"/>
                      <a:pt x="100" y="55"/>
                    </a:cubicBezTo>
                    <a:cubicBezTo>
                      <a:pt x="100" y="54"/>
                      <a:pt x="100" y="54"/>
                      <a:pt x="100" y="53"/>
                    </a:cubicBezTo>
                    <a:cubicBezTo>
                      <a:pt x="99" y="53"/>
                      <a:pt x="99" y="53"/>
                      <a:pt x="99" y="53"/>
                    </a:cubicBezTo>
                    <a:cubicBezTo>
                      <a:pt x="99" y="52"/>
                      <a:pt x="99" y="52"/>
                      <a:pt x="99" y="52"/>
                    </a:cubicBezTo>
                    <a:cubicBezTo>
                      <a:pt x="99" y="52"/>
                      <a:pt x="99" y="52"/>
                      <a:pt x="99" y="52"/>
                    </a:cubicBezTo>
                    <a:cubicBezTo>
                      <a:pt x="99" y="52"/>
                      <a:pt x="99" y="51"/>
                      <a:pt x="98" y="51"/>
                    </a:cubicBezTo>
                    <a:cubicBezTo>
                      <a:pt x="97" y="51"/>
                      <a:pt x="97" y="51"/>
                      <a:pt x="97" y="51"/>
                    </a:cubicBezTo>
                    <a:cubicBezTo>
                      <a:pt x="96" y="50"/>
                      <a:pt x="96" y="50"/>
                      <a:pt x="95" y="49"/>
                    </a:cubicBezTo>
                    <a:cubicBezTo>
                      <a:pt x="95" y="49"/>
                      <a:pt x="95" y="48"/>
                      <a:pt x="95" y="48"/>
                    </a:cubicBezTo>
                    <a:cubicBezTo>
                      <a:pt x="95" y="47"/>
                      <a:pt x="94" y="47"/>
                      <a:pt x="94" y="46"/>
                    </a:cubicBezTo>
                    <a:cubicBezTo>
                      <a:pt x="94" y="45"/>
                      <a:pt x="93" y="45"/>
                      <a:pt x="92" y="44"/>
                    </a:cubicBezTo>
                    <a:cubicBezTo>
                      <a:pt x="91" y="44"/>
                      <a:pt x="91" y="43"/>
                      <a:pt x="91" y="43"/>
                    </a:cubicBezTo>
                    <a:cubicBezTo>
                      <a:pt x="90" y="43"/>
                      <a:pt x="90" y="43"/>
                      <a:pt x="90" y="43"/>
                    </a:cubicBezTo>
                    <a:cubicBezTo>
                      <a:pt x="90" y="42"/>
                      <a:pt x="90" y="42"/>
                      <a:pt x="90" y="41"/>
                    </a:cubicBezTo>
                    <a:cubicBezTo>
                      <a:pt x="89" y="41"/>
                      <a:pt x="89" y="41"/>
                      <a:pt x="88" y="40"/>
                    </a:cubicBezTo>
                    <a:cubicBezTo>
                      <a:pt x="87" y="39"/>
                      <a:pt x="86" y="38"/>
                      <a:pt x="85" y="38"/>
                    </a:cubicBezTo>
                    <a:cubicBezTo>
                      <a:pt x="83" y="36"/>
                      <a:pt x="82" y="34"/>
                      <a:pt x="80" y="32"/>
                    </a:cubicBezTo>
                    <a:cubicBezTo>
                      <a:pt x="80" y="31"/>
                      <a:pt x="80" y="31"/>
                      <a:pt x="80" y="31"/>
                    </a:cubicBezTo>
                    <a:cubicBezTo>
                      <a:pt x="80" y="31"/>
                      <a:pt x="80" y="31"/>
                      <a:pt x="80" y="31"/>
                    </a:cubicBezTo>
                    <a:cubicBezTo>
                      <a:pt x="78" y="31"/>
                      <a:pt x="77" y="30"/>
                      <a:pt x="76" y="29"/>
                    </a:cubicBezTo>
                    <a:cubicBezTo>
                      <a:pt x="76" y="28"/>
                      <a:pt x="76" y="28"/>
                      <a:pt x="76" y="28"/>
                    </a:cubicBezTo>
                    <a:cubicBezTo>
                      <a:pt x="75" y="27"/>
                      <a:pt x="75" y="26"/>
                      <a:pt x="73" y="26"/>
                    </a:cubicBezTo>
                    <a:cubicBezTo>
                      <a:pt x="73" y="26"/>
                      <a:pt x="73" y="26"/>
                      <a:pt x="72" y="25"/>
                    </a:cubicBezTo>
                    <a:cubicBezTo>
                      <a:pt x="72" y="25"/>
                      <a:pt x="71" y="25"/>
                      <a:pt x="71" y="25"/>
                    </a:cubicBezTo>
                    <a:cubicBezTo>
                      <a:pt x="70" y="24"/>
                      <a:pt x="69" y="23"/>
                      <a:pt x="69" y="22"/>
                    </a:cubicBezTo>
                    <a:cubicBezTo>
                      <a:pt x="69" y="22"/>
                      <a:pt x="69" y="22"/>
                      <a:pt x="69" y="22"/>
                    </a:cubicBezTo>
                    <a:cubicBezTo>
                      <a:pt x="69" y="21"/>
                      <a:pt x="69" y="21"/>
                      <a:pt x="69" y="21"/>
                    </a:cubicBezTo>
                    <a:cubicBezTo>
                      <a:pt x="67" y="21"/>
                      <a:pt x="67" y="21"/>
                      <a:pt x="67" y="21"/>
                    </a:cubicBezTo>
                    <a:cubicBezTo>
                      <a:pt x="66" y="21"/>
                      <a:pt x="66" y="21"/>
                      <a:pt x="65" y="21"/>
                    </a:cubicBezTo>
                    <a:cubicBezTo>
                      <a:pt x="65" y="20"/>
                      <a:pt x="64" y="19"/>
                      <a:pt x="64" y="19"/>
                    </a:cubicBezTo>
                    <a:cubicBezTo>
                      <a:pt x="63" y="18"/>
                      <a:pt x="63" y="18"/>
                      <a:pt x="63" y="17"/>
                    </a:cubicBezTo>
                    <a:cubicBezTo>
                      <a:pt x="63" y="17"/>
                      <a:pt x="63" y="17"/>
                      <a:pt x="63" y="17"/>
                    </a:cubicBezTo>
                    <a:cubicBezTo>
                      <a:pt x="62" y="17"/>
                      <a:pt x="62" y="17"/>
                      <a:pt x="62" y="17"/>
                    </a:cubicBezTo>
                    <a:cubicBezTo>
                      <a:pt x="61" y="17"/>
                      <a:pt x="61" y="17"/>
                      <a:pt x="60" y="17"/>
                    </a:cubicBezTo>
                    <a:cubicBezTo>
                      <a:pt x="60" y="16"/>
                      <a:pt x="59" y="16"/>
                      <a:pt x="59" y="15"/>
                    </a:cubicBezTo>
                    <a:cubicBezTo>
                      <a:pt x="59" y="15"/>
                      <a:pt x="59" y="15"/>
                      <a:pt x="59" y="15"/>
                    </a:cubicBezTo>
                    <a:cubicBezTo>
                      <a:pt x="59" y="14"/>
                      <a:pt x="58" y="14"/>
                      <a:pt x="57" y="14"/>
                    </a:cubicBezTo>
                    <a:cubicBezTo>
                      <a:pt x="57" y="14"/>
                      <a:pt x="57" y="14"/>
                      <a:pt x="57" y="14"/>
                    </a:cubicBezTo>
                    <a:cubicBezTo>
                      <a:pt x="56" y="14"/>
                      <a:pt x="56" y="13"/>
                      <a:pt x="56" y="13"/>
                    </a:cubicBezTo>
                    <a:cubicBezTo>
                      <a:pt x="54" y="11"/>
                      <a:pt x="52" y="10"/>
                      <a:pt x="49" y="8"/>
                    </a:cubicBezTo>
                    <a:cubicBezTo>
                      <a:pt x="47" y="7"/>
                      <a:pt x="44" y="6"/>
                      <a:pt x="42" y="4"/>
                    </a:cubicBezTo>
                    <a:cubicBezTo>
                      <a:pt x="40" y="3"/>
                      <a:pt x="38" y="2"/>
                      <a:pt x="36" y="1"/>
                    </a:cubicBezTo>
                    <a:cubicBezTo>
                      <a:pt x="34" y="0"/>
                      <a:pt x="34" y="0"/>
                      <a:pt x="34" y="0"/>
                    </a:cubicBezTo>
                  </a:path>
                </a:pathLst>
              </a:custGeom>
              <a:grpFill/>
              <a:ln w="15875">
                <a:solidFill>
                  <a:sysClr val="window" lastClr="FFFFFF">
                    <a:lumMod val="65000"/>
                  </a:sysClr>
                </a:solidFill>
                <a:prstDash val="solid"/>
                <a:round/>
                <a:headEnd/>
                <a:tailEnd/>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07" name="Freeform 42"/>
              <p:cNvSpPr>
                <a:spLocks noEditPoints="1"/>
              </p:cNvSpPr>
              <p:nvPr/>
            </p:nvSpPr>
            <p:spPr bwMode="auto">
              <a:xfrm>
                <a:off x="3477" y="1838"/>
                <a:ext cx="322" cy="675"/>
              </a:xfrm>
              <a:custGeom>
                <a:avLst/>
                <a:gdLst>
                  <a:gd name="T0" fmla="*/ 3 w 135"/>
                  <a:gd name="T1" fmla="*/ 78 h 283"/>
                  <a:gd name="T2" fmla="*/ 0 w 135"/>
                  <a:gd name="T3" fmla="*/ 85 h 283"/>
                  <a:gd name="T4" fmla="*/ 9 w 135"/>
                  <a:gd name="T5" fmla="*/ 113 h 283"/>
                  <a:gd name="T6" fmla="*/ 14 w 135"/>
                  <a:gd name="T7" fmla="*/ 116 h 283"/>
                  <a:gd name="T8" fmla="*/ 18 w 135"/>
                  <a:gd name="T9" fmla="*/ 128 h 283"/>
                  <a:gd name="T10" fmla="*/ 25 w 135"/>
                  <a:gd name="T11" fmla="*/ 137 h 283"/>
                  <a:gd name="T12" fmla="*/ 22 w 135"/>
                  <a:gd name="T13" fmla="*/ 150 h 283"/>
                  <a:gd name="T14" fmla="*/ 20 w 135"/>
                  <a:gd name="T15" fmla="*/ 166 h 283"/>
                  <a:gd name="T16" fmla="*/ 29 w 135"/>
                  <a:gd name="T17" fmla="*/ 180 h 283"/>
                  <a:gd name="T18" fmla="*/ 32 w 135"/>
                  <a:gd name="T19" fmla="*/ 192 h 283"/>
                  <a:gd name="T20" fmla="*/ 42 w 135"/>
                  <a:gd name="T21" fmla="*/ 204 h 283"/>
                  <a:gd name="T22" fmla="*/ 48 w 135"/>
                  <a:gd name="T23" fmla="*/ 208 h 283"/>
                  <a:gd name="T24" fmla="*/ 51 w 135"/>
                  <a:gd name="T25" fmla="*/ 218 h 283"/>
                  <a:gd name="T26" fmla="*/ 54 w 135"/>
                  <a:gd name="T27" fmla="*/ 238 h 283"/>
                  <a:gd name="T28" fmla="*/ 57 w 135"/>
                  <a:gd name="T29" fmla="*/ 253 h 283"/>
                  <a:gd name="T30" fmla="*/ 66 w 135"/>
                  <a:gd name="T31" fmla="*/ 265 h 283"/>
                  <a:gd name="T32" fmla="*/ 74 w 135"/>
                  <a:gd name="T33" fmla="*/ 278 h 283"/>
                  <a:gd name="T34" fmla="*/ 80 w 135"/>
                  <a:gd name="T35" fmla="*/ 283 h 283"/>
                  <a:gd name="T36" fmla="*/ 84 w 135"/>
                  <a:gd name="T37" fmla="*/ 275 h 283"/>
                  <a:gd name="T38" fmla="*/ 79 w 135"/>
                  <a:gd name="T39" fmla="*/ 262 h 283"/>
                  <a:gd name="T40" fmla="*/ 85 w 135"/>
                  <a:gd name="T41" fmla="*/ 255 h 283"/>
                  <a:gd name="T42" fmla="*/ 90 w 135"/>
                  <a:gd name="T43" fmla="*/ 244 h 283"/>
                  <a:gd name="T44" fmla="*/ 98 w 135"/>
                  <a:gd name="T45" fmla="*/ 224 h 283"/>
                  <a:gd name="T46" fmla="*/ 111 w 135"/>
                  <a:gd name="T47" fmla="*/ 217 h 283"/>
                  <a:gd name="T48" fmla="*/ 119 w 135"/>
                  <a:gd name="T49" fmla="*/ 210 h 283"/>
                  <a:gd name="T50" fmla="*/ 124 w 135"/>
                  <a:gd name="T51" fmla="*/ 188 h 283"/>
                  <a:gd name="T52" fmla="*/ 134 w 135"/>
                  <a:gd name="T53" fmla="*/ 178 h 283"/>
                  <a:gd name="T54" fmla="*/ 133 w 135"/>
                  <a:gd name="T55" fmla="*/ 166 h 283"/>
                  <a:gd name="T56" fmla="*/ 120 w 135"/>
                  <a:gd name="T57" fmla="*/ 159 h 283"/>
                  <a:gd name="T58" fmla="*/ 104 w 135"/>
                  <a:gd name="T59" fmla="*/ 156 h 283"/>
                  <a:gd name="T60" fmla="*/ 91 w 135"/>
                  <a:gd name="T61" fmla="*/ 153 h 283"/>
                  <a:gd name="T62" fmla="*/ 95 w 135"/>
                  <a:gd name="T63" fmla="*/ 146 h 283"/>
                  <a:gd name="T64" fmla="*/ 85 w 135"/>
                  <a:gd name="T65" fmla="*/ 136 h 283"/>
                  <a:gd name="T66" fmla="*/ 70 w 135"/>
                  <a:gd name="T67" fmla="*/ 129 h 283"/>
                  <a:gd name="T68" fmla="*/ 60 w 135"/>
                  <a:gd name="T69" fmla="*/ 123 h 283"/>
                  <a:gd name="T70" fmla="*/ 44 w 135"/>
                  <a:gd name="T71" fmla="*/ 117 h 283"/>
                  <a:gd name="T72" fmla="*/ 32 w 135"/>
                  <a:gd name="T73" fmla="*/ 120 h 283"/>
                  <a:gd name="T74" fmla="*/ 29 w 135"/>
                  <a:gd name="T75" fmla="*/ 125 h 283"/>
                  <a:gd name="T76" fmla="*/ 20 w 135"/>
                  <a:gd name="T77" fmla="*/ 120 h 283"/>
                  <a:gd name="T78" fmla="*/ 19 w 135"/>
                  <a:gd name="T79" fmla="*/ 106 h 283"/>
                  <a:gd name="T80" fmla="*/ 18 w 135"/>
                  <a:gd name="T81" fmla="*/ 99 h 283"/>
                  <a:gd name="T82" fmla="*/ 14 w 135"/>
                  <a:gd name="T83" fmla="*/ 94 h 283"/>
                  <a:gd name="T84" fmla="*/ 7 w 135"/>
                  <a:gd name="T85" fmla="*/ 96 h 283"/>
                  <a:gd name="T86" fmla="*/ 10 w 135"/>
                  <a:gd name="T87" fmla="*/ 89 h 283"/>
                  <a:gd name="T88" fmla="*/ 15 w 135"/>
                  <a:gd name="T89" fmla="*/ 79 h 283"/>
                  <a:gd name="T90" fmla="*/ 27 w 135"/>
                  <a:gd name="T91" fmla="*/ 71 h 283"/>
                  <a:gd name="T92" fmla="*/ 32 w 135"/>
                  <a:gd name="T93" fmla="*/ 82 h 283"/>
                  <a:gd name="T94" fmla="*/ 39 w 135"/>
                  <a:gd name="T95" fmla="*/ 69 h 283"/>
                  <a:gd name="T96" fmla="*/ 43 w 135"/>
                  <a:gd name="T97" fmla="*/ 63 h 283"/>
                  <a:gd name="T98" fmla="*/ 56 w 135"/>
                  <a:gd name="T99" fmla="*/ 55 h 283"/>
                  <a:gd name="T100" fmla="*/ 68 w 135"/>
                  <a:gd name="T101" fmla="*/ 45 h 283"/>
                  <a:gd name="T102" fmla="*/ 74 w 135"/>
                  <a:gd name="T103" fmla="*/ 37 h 283"/>
                  <a:gd name="T104" fmla="*/ 83 w 135"/>
                  <a:gd name="T105" fmla="*/ 31 h 283"/>
                  <a:gd name="T106" fmla="*/ 80 w 135"/>
                  <a:gd name="T107" fmla="*/ 29 h 283"/>
                  <a:gd name="T108" fmla="*/ 96 w 135"/>
                  <a:gd name="T109" fmla="*/ 24 h 283"/>
                  <a:gd name="T110" fmla="*/ 102 w 135"/>
                  <a:gd name="T111" fmla="*/ 11 h 283"/>
                  <a:gd name="T112" fmla="*/ 96 w 135"/>
                  <a:gd name="T113" fmla="*/ 8 h 283"/>
                  <a:gd name="T114" fmla="*/ 80 w 135"/>
                  <a:gd name="T115" fmla="*/ 18 h 283"/>
                  <a:gd name="T116" fmla="*/ 72 w 135"/>
                  <a:gd name="T117" fmla="*/ 18 h 283"/>
                  <a:gd name="T118" fmla="*/ 76 w 135"/>
                  <a:gd name="T119" fmla="*/ 9 h 283"/>
                  <a:gd name="T120" fmla="*/ 86 w 135"/>
                  <a:gd name="T121" fmla="*/ 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5" h="283">
                    <a:moveTo>
                      <a:pt x="71" y="39"/>
                    </a:moveTo>
                    <a:cubicBezTo>
                      <a:pt x="71" y="39"/>
                      <a:pt x="71" y="39"/>
                      <a:pt x="71" y="39"/>
                    </a:cubicBezTo>
                    <a:cubicBezTo>
                      <a:pt x="71" y="39"/>
                      <a:pt x="71" y="39"/>
                      <a:pt x="71" y="39"/>
                    </a:cubicBezTo>
                    <a:moveTo>
                      <a:pt x="96" y="12"/>
                    </a:moveTo>
                    <a:cubicBezTo>
                      <a:pt x="96" y="12"/>
                      <a:pt x="96" y="12"/>
                      <a:pt x="96" y="12"/>
                    </a:cubicBezTo>
                    <a:moveTo>
                      <a:pt x="86" y="0"/>
                    </a:moveTo>
                    <a:cubicBezTo>
                      <a:pt x="84" y="0"/>
                      <a:pt x="84" y="0"/>
                      <a:pt x="84" y="0"/>
                    </a:cubicBezTo>
                    <a:cubicBezTo>
                      <a:pt x="83" y="0"/>
                      <a:pt x="82" y="0"/>
                      <a:pt x="81" y="0"/>
                    </a:cubicBezTo>
                    <a:cubicBezTo>
                      <a:pt x="72" y="5"/>
                      <a:pt x="63" y="10"/>
                      <a:pt x="56" y="16"/>
                    </a:cubicBezTo>
                    <a:cubicBezTo>
                      <a:pt x="39" y="28"/>
                      <a:pt x="25" y="41"/>
                      <a:pt x="14" y="57"/>
                    </a:cubicBezTo>
                    <a:cubicBezTo>
                      <a:pt x="9" y="63"/>
                      <a:pt x="5" y="69"/>
                      <a:pt x="1" y="76"/>
                    </a:cubicBezTo>
                    <a:cubicBezTo>
                      <a:pt x="0" y="78"/>
                      <a:pt x="0" y="78"/>
                      <a:pt x="0" y="78"/>
                    </a:cubicBezTo>
                    <a:cubicBezTo>
                      <a:pt x="2" y="78"/>
                      <a:pt x="2" y="78"/>
                      <a:pt x="2" y="78"/>
                    </a:cubicBezTo>
                    <a:cubicBezTo>
                      <a:pt x="3" y="78"/>
                      <a:pt x="3" y="78"/>
                      <a:pt x="3" y="78"/>
                    </a:cubicBezTo>
                    <a:cubicBezTo>
                      <a:pt x="3" y="78"/>
                      <a:pt x="3" y="78"/>
                      <a:pt x="3" y="78"/>
                    </a:cubicBezTo>
                    <a:cubicBezTo>
                      <a:pt x="4" y="78"/>
                      <a:pt x="4" y="78"/>
                      <a:pt x="4" y="78"/>
                    </a:cubicBezTo>
                    <a:cubicBezTo>
                      <a:pt x="4" y="78"/>
                      <a:pt x="4" y="78"/>
                      <a:pt x="4" y="78"/>
                    </a:cubicBezTo>
                    <a:cubicBezTo>
                      <a:pt x="4" y="78"/>
                      <a:pt x="4" y="78"/>
                      <a:pt x="4" y="78"/>
                    </a:cubicBezTo>
                    <a:cubicBezTo>
                      <a:pt x="3" y="79"/>
                      <a:pt x="3" y="79"/>
                      <a:pt x="3" y="80"/>
                    </a:cubicBezTo>
                    <a:cubicBezTo>
                      <a:pt x="3" y="82"/>
                      <a:pt x="3" y="82"/>
                      <a:pt x="3" y="82"/>
                    </a:cubicBezTo>
                    <a:cubicBezTo>
                      <a:pt x="3" y="83"/>
                      <a:pt x="2" y="83"/>
                      <a:pt x="2" y="83"/>
                    </a:cubicBezTo>
                    <a:cubicBezTo>
                      <a:pt x="2" y="83"/>
                      <a:pt x="2" y="83"/>
                      <a:pt x="2" y="83"/>
                    </a:cubicBezTo>
                    <a:cubicBezTo>
                      <a:pt x="1" y="83"/>
                      <a:pt x="1" y="83"/>
                      <a:pt x="1" y="83"/>
                    </a:cubicBezTo>
                    <a:cubicBezTo>
                      <a:pt x="1" y="84"/>
                      <a:pt x="1" y="84"/>
                      <a:pt x="1" y="84"/>
                    </a:cubicBezTo>
                    <a:cubicBezTo>
                      <a:pt x="1" y="84"/>
                      <a:pt x="1" y="84"/>
                      <a:pt x="1" y="84"/>
                    </a:cubicBezTo>
                    <a:cubicBezTo>
                      <a:pt x="1" y="85"/>
                      <a:pt x="1" y="86"/>
                      <a:pt x="1" y="86"/>
                    </a:cubicBezTo>
                    <a:cubicBezTo>
                      <a:pt x="1" y="86"/>
                      <a:pt x="1" y="86"/>
                      <a:pt x="1" y="86"/>
                    </a:cubicBezTo>
                    <a:cubicBezTo>
                      <a:pt x="0" y="85"/>
                      <a:pt x="0" y="85"/>
                      <a:pt x="0" y="85"/>
                    </a:cubicBezTo>
                    <a:cubicBezTo>
                      <a:pt x="0" y="105"/>
                      <a:pt x="0" y="105"/>
                      <a:pt x="0" y="105"/>
                    </a:cubicBezTo>
                    <a:cubicBezTo>
                      <a:pt x="0" y="105"/>
                      <a:pt x="0" y="106"/>
                      <a:pt x="1" y="106"/>
                    </a:cubicBezTo>
                    <a:cubicBezTo>
                      <a:pt x="1" y="106"/>
                      <a:pt x="1" y="106"/>
                      <a:pt x="1" y="106"/>
                    </a:cubicBezTo>
                    <a:cubicBezTo>
                      <a:pt x="2" y="107"/>
                      <a:pt x="2" y="107"/>
                      <a:pt x="2" y="107"/>
                    </a:cubicBezTo>
                    <a:cubicBezTo>
                      <a:pt x="2" y="107"/>
                      <a:pt x="2" y="107"/>
                      <a:pt x="2" y="107"/>
                    </a:cubicBezTo>
                    <a:cubicBezTo>
                      <a:pt x="3" y="108"/>
                      <a:pt x="4" y="108"/>
                      <a:pt x="4" y="108"/>
                    </a:cubicBezTo>
                    <a:cubicBezTo>
                      <a:pt x="5" y="108"/>
                      <a:pt x="5" y="108"/>
                      <a:pt x="5" y="108"/>
                    </a:cubicBezTo>
                    <a:cubicBezTo>
                      <a:pt x="5" y="108"/>
                      <a:pt x="5" y="108"/>
                      <a:pt x="5" y="108"/>
                    </a:cubicBezTo>
                    <a:cubicBezTo>
                      <a:pt x="6" y="109"/>
                      <a:pt x="6" y="109"/>
                      <a:pt x="6" y="109"/>
                    </a:cubicBezTo>
                    <a:cubicBezTo>
                      <a:pt x="5" y="109"/>
                      <a:pt x="5" y="109"/>
                      <a:pt x="5" y="109"/>
                    </a:cubicBezTo>
                    <a:cubicBezTo>
                      <a:pt x="5" y="110"/>
                      <a:pt x="6" y="110"/>
                      <a:pt x="6" y="111"/>
                    </a:cubicBezTo>
                    <a:cubicBezTo>
                      <a:pt x="7" y="111"/>
                      <a:pt x="7" y="111"/>
                      <a:pt x="7" y="111"/>
                    </a:cubicBezTo>
                    <a:cubicBezTo>
                      <a:pt x="7" y="111"/>
                      <a:pt x="8" y="112"/>
                      <a:pt x="8" y="113"/>
                    </a:cubicBezTo>
                    <a:cubicBezTo>
                      <a:pt x="9" y="113"/>
                      <a:pt x="9" y="113"/>
                      <a:pt x="9" y="113"/>
                    </a:cubicBezTo>
                    <a:cubicBezTo>
                      <a:pt x="9" y="113"/>
                      <a:pt x="9" y="113"/>
                      <a:pt x="9" y="113"/>
                    </a:cubicBezTo>
                    <a:cubicBezTo>
                      <a:pt x="10" y="113"/>
                      <a:pt x="10" y="113"/>
                      <a:pt x="10" y="113"/>
                    </a:cubicBezTo>
                    <a:cubicBezTo>
                      <a:pt x="10" y="113"/>
                      <a:pt x="10" y="113"/>
                      <a:pt x="10" y="113"/>
                    </a:cubicBezTo>
                    <a:cubicBezTo>
                      <a:pt x="11" y="113"/>
                      <a:pt x="11" y="114"/>
                      <a:pt x="11" y="114"/>
                    </a:cubicBezTo>
                    <a:cubicBezTo>
                      <a:pt x="11" y="114"/>
                      <a:pt x="11" y="114"/>
                      <a:pt x="11" y="114"/>
                    </a:cubicBezTo>
                    <a:cubicBezTo>
                      <a:pt x="11" y="114"/>
                      <a:pt x="11" y="114"/>
                      <a:pt x="11" y="114"/>
                    </a:cubicBezTo>
                    <a:cubicBezTo>
                      <a:pt x="11" y="115"/>
                      <a:pt x="11" y="115"/>
                      <a:pt x="11" y="115"/>
                    </a:cubicBezTo>
                    <a:cubicBezTo>
                      <a:pt x="12" y="115"/>
                      <a:pt x="12" y="115"/>
                      <a:pt x="12" y="115"/>
                    </a:cubicBezTo>
                    <a:cubicBezTo>
                      <a:pt x="12" y="115"/>
                      <a:pt x="13" y="115"/>
                      <a:pt x="13" y="115"/>
                    </a:cubicBezTo>
                    <a:cubicBezTo>
                      <a:pt x="13" y="115"/>
                      <a:pt x="13" y="115"/>
                      <a:pt x="13" y="115"/>
                    </a:cubicBezTo>
                    <a:cubicBezTo>
                      <a:pt x="13" y="115"/>
                      <a:pt x="13" y="115"/>
                      <a:pt x="13" y="115"/>
                    </a:cubicBezTo>
                    <a:cubicBezTo>
                      <a:pt x="12" y="116"/>
                      <a:pt x="12" y="116"/>
                      <a:pt x="12" y="116"/>
                    </a:cubicBezTo>
                    <a:cubicBezTo>
                      <a:pt x="13" y="116"/>
                      <a:pt x="13" y="116"/>
                      <a:pt x="13" y="116"/>
                    </a:cubicBezTo>
                    <a:cubicBezTo>
                      <a:pt x="14" y="116"/>
                      <a:pt x="14" y="116"/>
                      <a:pt x="14" y="116"/>
                    </a:cubicBezTo>
                    <a:cubicBezTo>
                      <a:pt x="14" y="117"/>
                      <a:pt x="14" y="117"/>
                      <a:pt x="14" y="117"/>
                    </a:cubicBezTo>
                    <a:cubicBezTo>
                      <a:pt x="14" y="117"/>
                      <a:pt x="14" y="118"/>
                      <a:pt x="15" y="119"/>
                    </a:cubicBezTo>
                    <a:cubicBezTo>
                      <a:pt x="15" y="119"/>
                      <a:pt x="15" y="119"/>
                      <a:pt x="15" y="119"/>
                    </a:cubicBezTo>
                    <a:cubicBezTo>
                      <a:pt x="15" y="120"/>
                      <a:pt x="15" y="120"/>
                      <a:pt x="15" y="120"/>
                    </a:cubicBezTo>
                    <a:cubicBezTo>
                      <a:pt x="16" y="120"/>
                      <a:pt x="16" y="120"/>
                      <a:pt x="16" y="120"/>
                    </a:cubicBezTo>
                    <a:cubicBezTo>
                      <a:pt x="16" y="121"/>
                      <a:pt x="16" y="121"/>
                      <a:pt x="16" y="121"/>
                    </a:cubicBezTo>
                    <a:cubicBezTo>
                      <a:pt x="17" y="121"/>
                      <a:pt x="17" y="121"/>
                      <a:pt x="17" y="121"/>
                    </a:cubicBezTo>
                    <a:cubicBezTo>
                      <a:pt x="17" y="122"/>
                      <a:pt x="17" y="123"/>
                      <a:pt x="17" y="124"/>
                    </a:cubicBezTo>
                    <a:cubicBezTo>
                      <a:pt x="17" y="124"/>
                      <a:pt x="17" y="124"/>
                      <a:pt x="17" y="125"/>
                    </a:cubicBezTo>
                    <a:cubicBezTo>
                      <a:pt x="17" y="125"/>
                      <a:pt x="17" y="125"/>
                      <a:pt x="17" y="125"/>
                    </a:cubicBezTo>
                    <a:cubicBezTo>
                      <a:pt x="17" y="126"/>
                      <a:pt x="17" y="126"/>
                      <a:pt x="17" y="126"/>
                    </a:cubicBezTo>
                    <a:cubicBezTo>
                      <a:pt x="17" y="126"/>
                      <a:pt x="17" y="126"/>
                      <a:pt x="17" y="126"/>
                    </a:cubicBezTo>
                    <a:cubicBezTo>
                      <a:pt x="17" y="127"/>
                      <a:pt x="17" y="128"/>
                      <a:pt x="18" y="128"/>
                    </a:cubicBezTo>
                    <a:cubicBezTo>
                      <a:pt x="18" y="128"/>
                      <a:pt x="18" y="128"/>
                      <a:pt x="18" y="128"/>
                    </a:cubicBezTo>
                    <a:cubicBezTo>
                      <a:pt x="18" y="128"/>
                      <a:pt x="18" y="128"/>
                      <a:pt x="18" y="128"/>
                    </a:cubicBezTo>
                    <a:cubicBezTo>
                      <a:pt x="18" y="128"/>
                      <a:pt x="18" y="128"/>
                      <a:pt x="18" y="128"/>
                    </a:cubicBezTo>
                    <a:cubicBezTo>
                      <a:pt x="18" y="128"/>
                      <a:pt x="18" y="128"/>
                      <a:pt x="18" y="128"/>
                    </a:cubicBezTo>
                    <a:cubicBezTo>
                      <a:pt x="18" y="129"/>
                      <a:pt x="18" y="129"/>
                      <a:pt x="18" y="129"/>
                    </a:cubicBezTo>
                    <a:cubicBezTo>
                      <a:pt x="23" y="129"/>
                      <a:pt x="23" y="129"/>
                      <a:pt x="23" y="129"/>
                    </a:cubicBezTo>
                    <a:cubicBezTo>
                      <a:pt x="23" y="129"/>
                      <a:pt x="23" y="129"/>
                      <a:pt x="23" y="129"/>
                    </a:cubicBezTo>
                    <a:cubicBezTo>
                      <a:pt x="23" y="129"/>
                      <a:pt x="23" y="129"/>
                      <a:pt x="23" y="129"/>
                    </a:cubicBezTo>
                    <a:cubicBezTo>
                      <a:pt x="24" y="129"/>
                      <a:pt x="24" y="129"/>
                      <a:pt x="24" y="129"/>
                    </a:cubicBezTo>
                    <a:cubicBezTo>
                      <a:pt x="24" y="131"/>
                      <a:pt x="24" y="131"/>
                      <a:pt x="24" y="131"/>
                    </a:cubicBezTo>
                    <a:cubicBezTo>
                      <a:pt x="24" y="132"/>
                      <a:pt x="25" y="132"/>
                      <a:pt x="25" y="132"/>
                    </a:cubicBezTo>
                    <a:cubicBezTo>
                      <a:pt x="25" y="132"/>
                      <a:pt x="25" y="132"/>
                      <a:pt x="25" y="132"/>
                    </a:cubicBezTo>
                    <a:cubicBezTo>
                      <a:pt x="26" y="133"/>
                      <a:pt x="26" y="134"/>
                      <a:pt x="26" y="135"/>
                    </a:cubicBezTo>
                    <a:cubicBezTo>
                      <a:pt x="25" y="135"/>
                      <a:pt x="25" y="135"/>
                      <a:pt x="25" y="135"/>
                    </a:cubicBezTo>
                    <a:cubicBezTo>
                      <a:pt x="25" y="137"/>
                      <a:pt x="25" y="137"/>
                      <a:pt x="25" y="137"/>
                    </a:cubicBezTo>
                    <a:cubicBezTo>
                      <a:pt x="27" y="136"/>
                      <a:pt x="27" y="136"/>
                      <a:pt x="27" y="136"/>
                    </a:cubicBezTo>
                    <a:cubicBezTo>
                      <a:pt x="27" y="136"/>
                      <a:pt x="27" y="137"/>
                      <a:pt x="27" y="138"/>
                    </a:cubicBezTo>
                    <a:cubicBezTo>
                      <a:pt x="27" y="139"/>
                      <a:pt x="27" y="140"/>
                      <a:pt x="27" y="140"/>
                    </a:cubicBezTo>
                    <a:cubicBezTo>
                      <a:pt x="25" y="140"/>
                      <a:pt x="25" y="140"/>
                      <a:pt x="25" y="140"/>
                    </a:cubicBezTo>
                    <a:cubicBezTo>
                      <a:pt x="26" y="145"/>
                      <a:pt x="26" y="145"/>
                      <a:pt x="26" y="145"/>
                    </a:cubicBezTo>
                    <a:cubicBezTo>
                      <a:pt x="25" y="146"/>
                      <a:pt x="25" y="146"/>
                      <a:pt x="25" y="146"/>
                    </a:cubicBezTo>
                    <a:cubicBezTo>
                      <a:pt x="25" y="146"/>
                      <a:pt x="25" y="146"/>
                      <a:pt x="25" y="146"/>
                    </a:cubicBezTo>
                    <a:cubicBezTo>
                      <a:pt x="24" y="146"/>
                      <a:pt x="24" y="146"/>
                      <a:pt x="24" y="146"/>
                    </a:cubicBezTo>
                    <a:cubicBezTo>
                      <a:pt x="24" y="147"/>
                      <a:pt x="24" y="147"/>
                      <a:pt x="24" y="147"/>
                    </a:cubicBezTo>
                    <a:cubicBezTo>
                      <a:pt x="24" y="147"/>
                      <a:pt x="24" y="147"/>
                      <a:pt x="24" y="148"/>
                    </a:cubicBezTo>
                    <a:cubicBezTo>
                      <a:pt x="23" y="148"/>
                      <a:pt x="23" y="149"/>
                      <a:pt x="23" y="149"/>
                    </a:cubicBezTo>
                    <a:cubicBezTo>
                      <a:pt x="23" y="150"/>
                      <a:pt x="23" y="150"/>
                      <a:pt x="23" y="150"/>
                    </a:cubicBezTo>
                    <a:cubicBezTo>
                      <a:pt x="22" y="150"/>
                      <a:pt x="22" y="150"/>
                      <a:pt x="22" y="150"/>
                    </a:cubicBezTo>
                    <a:cubicBezTo>
                      <a:pt x="22" y="150"/>
                      <a:pt x="22" y="150"/>
                      <a:pt x="22" y="150"/>
                    </a:cubicBezTo>
                    <a:cubicBezTo>
                      <a:pt x="21" y="150"/>
                      <a:pt x="21" y="150"/>
                      <a:pt x="21" y="150"/>
                    </a:cubicBezTo>
                    <a:cubicBezTo>
                      <a:pt x="21" y="153"/>
                      <a:pt x="21" y="153"/>
                      <a:pt x="21" y="153"/>
                    </a:cubicBezTo>
                    <a:cubicBezTo>
                      <a:pt x="21" y="154"/>
                      <a:pt x="21" y="154"/>
                      <a:pt x="21" y="154"/>
                    </a:cubicBezTo>
                    <a:cubicBezTo>
                      <a:pt x="21" y="155"/>
                      <a:pt x="21" y="156"/>
                      <a:pt x="22" y="156"/>
                    </a:cubicBezTo>
                    <a:cubicBezTo>
                      <a:pt x="22" y="157"/>
                      <a:pt x="22" y="157"/>
                      <a:pt x="22" y="157"/>
                    </a:cubicBezTo>
                    <a:cubicBezTo>
                      <a:pt x="22" y="157"/>
                      <a:pt x="22" y="157"/>
                      <a:pt x="22" y="157"/>
                    </a:cubicBezTo>
                    <a:cubicBezTo>
                      <a:pt x="22" y="157"/>
                      <a:pt x="22" y="157"/>
                      <a:pt x="22" y="157"/>
                    </a:cubicBezTo>
                    <a:cubicBezTo>
                      <a:pt x="21" y="158"/>
                      <a:pt x="21" y="158"/>
                      <a:pt x="21" y="159"/>
                    </a:cubicBezTo>
                    <a:cubicBezTo>
                      <a:pt x="21" y="159"/>
                      <a:pt x="21" y="159"/>
                      <a:pt x="21" y="159"/>
                    </a:cubicBezTo>
                    <a:cubicBezTo>
                      <a:pt x="21" y="160"/>
                      <a:pt x="21" y="160"/>
                      <a:pt x="21" y="160"/>
                    </a:cubicBezTo>
                    <a:cubicBezTo>
                      <a:pt x="21" y="160"/>
                      <a:pt x="21" y="160"/>
                      <a:pt x="21" y="160"/>
                    </a:cubicBezTo>
                    <a:cubicBezTo>
                      <a:pt x="20" y="160"/>
                      <a:pt x="20" y="160"/>
                      <a:pt x="20" y="160"/>
                    </a:cubicBezTo>
                    <a:cubicBezTo>
                      <a:pt x="20" y="165"/>
                      <a:pt x="20" y="165"/>
                      <a:pt x="20" y="165"/>
                    </a:cubicBezTo>
                    <a:cubicBezTo>
                      <a:pt x="20" y="166"/>
                      <a:pt x="20" y="166"/>
                      <a:pt x="20" y="166"/>
                    </a:cubicBezTo>
                    <a:cubicBezTo>
                      <a:pt x="20" y="166"/>
                      <a:pt x="20" y="168"/>
                      <a:pt x="21" y="168"/>
                    </a:cubicBezTo>
                    <a:cubicBezTo>
                      <a:pt x="21" y="168"/>
                      <a:pt x="21" y="168"/>
                      <a:pt x="22" y="169"/>
                    </a:cubicBezTo>
                    <a:cubicBezTo>
                      <a:pt x="23" y="169"/>
                      <a:pt x="24" y="171"/>
                      <a:pt x="24" y="172"/>
                    </a:cubicBezTo>
                    <a:cubicBezTo>
                      <a:pt x="24" y="172"/>
                      <a:pt x="25" y="173"/>
                      <a:pt x="25" y="173"/>
                    </a:cubicBezTo>
                    <a:cubicBezTo>
                      <a:pt x="25" y="174"/>
                      <a:pt x="25" y="174"/>
                      <a:pt x="26" y="175"/>
                    </a:cubicBezTo>
                    <a:cubicBezTo>
                      <a:pt x="26" y="175"/>
                      <a:pt x="26" y="176"/>
                      <a:pt x="27" y="176"/>
                    </a:cubicBezTo>
                    <a:cubicBezTo>
                      <a:pt x="27" y="177"/>
                      <a:pt x="27" y="177"/>
                      <a:pt x="27" y="177"/>
                    </a:cubicBezTo>
                    <a:cubicBezTo>
                      <a:pt x="27" y="178"/>
                      <a:pt x="27" y="178"/>
                      <a:pt x="28" y="178"/>
                    </a:cubicBezTo>
                    <a:cubicBezTo>
                      <a:pt x="28" y="178"/>
                      <a:pt x="28" y="178"/>
                      <a:pt x="28" y="178"/>
                    </a:cubicBezTo>
                    <a:cubicBezTo>
                      <a:pt x="28" y="178"/>
                      <a:pt x="28" y="178"/>
                      <a:pt x="28" y="178"/>
                    </a:cubicBezTo>
                    <a:cubicBezTo>
                      <a:pt x="28" y="179"/>
                      <a:pt x="28" y="179"/>
                      <a:pt x="28" y="179"/>
                    </a:cubicBezTo>
                    <a:cubicBezTo>
                      <a:pt x="28" y="179"/>
                      <a:pt x="28" y="179"/>
                      <a:pt x="28" y="179"/>
                    </a:cubicBezTo>
                    <a:cubicBezTo>
                      <a:pt x="28" y="179"/>
                      <a:pt x="28" y="179"/>
                      <a:pt x="28" y="179"/>
                    </a:cubicBezTo>
                    <a:cubicBezTo>
                      <a:pt x="28" y="180"/>
                      <a:pt x="28" y="180"/>
                      <a:pt x="29" y="180"/>
                    </a:cubicBezTo>
                    <a:cubicBezTo>
                      <a:pt x="29" y="181"/>
                      <a:pt x="29" y="181"/>
                      <a:pt x="29" y="181"/>
                    </a:cubicBezTo>
                    <a:cubicBezTo>
                      <a:pt x="30" y="181"/>
                      <a:pt x="30" y="181"/>
                      <a:pt x="30" y="181"/>
                    </a:cubicBezTo>
                    <a:cubicBezTo>
                      <a:pt x="30" y="182"/>
                      <a:pt x="30" y="182"/>
                      <a:pt x="30" y="182"/>
                    </a:cubicBezTo>
                    <a:cubicBezTo>
                      <a:pt x="30" y="183"/>
                      <a:pt x="30" y="183"/>
                      <a:pt x="30" y="183"/>
                    </a:cubicBezTo>
                    <a:cubicBezTo>
                      <a:pt x="30" y="184"/>
                      <a:pt x="30" y="184"/>
                      <a:pt x="30" y="184"/>
                    </a:cubicBezTo>
                    <a:cubicBezTo>
                      <a:pt x="31" y="184"/>
                      <a:pt x="31" y="184"/>
                      <a:pt x="31" y="184"/>
                    </a:cubicBezTo>
                    <a:cubicBezTo>
                      <a:pt x="31" y="184"/>
                      <a:pt x="31" y="184"/>
                      <a:pt x="31" y="184"/>
                    </a:cubicBezTo>
                    <a:cubicBezTo>
                      <a:pt x="31" y="184"/>
                      <a:pt x="31" y="184"/>
                      <a:pt x="31" y="184"/>
                    </a:cubicBezTo>
                    <a:cubicBezTo>
                      <a:pt x="32" y="184"/>
                      <a:pt x="31" y="186"/>
                      <a:pt x="31" y="187"/>
                    </a:cubicBezTo>
                    <a:cubicBezTo>
                      <a:pt x="31" y="188"/>
                      <a:pt x="31" y="189"/>
                      <a:pt x="31" y="189"/>
                    </a:cubicBezTo>
                    <a:cubicBezTo>
                      <a:pt x="31" y="190"/>
                      <a:pt x="31" y="190"/>
                      <a:pt x="31" y="190"/>
                    </a:cubicBezTo>
                    <a:cubicBezTo>
                      <a:pt x="31" y="190"/>
                      <a:pt x="31" y="190"/>
                      <a:pt x="31" y="190"/>
                    </a:cubicBezTo>
                    <a:cubicBezTo>
                      <a:pt x="31" y="192"/>
                      <a:pt x="31" y="192"/>
                      <a:pt x="31" y="192"/>
                    </a:cubicBezTo>
                    <a:cubicBezTo>
                      <a:pt x="32" y="192"/>
                      <a:pt x="32" y="192"/>
                      <a:pt x="32" y="192"/>
                    </a:cubicBezTo>
                    <a:cubicBezTo>
                      <a:pt x="33" y="192"/>
                      <a:pt x="33" y="192"/>
                      <a:pt x="33" y="192"/>
                    </a:cubicBezTo>
                    <a:cubicBezTo>
                      <a:pt x="33" y="193"/>
                      <a:pt x="33" y="193"/>
                      <a:pt x="34" y="194"/>
                    </a:cubicBezTo>
                    <a:cubicBezTo>
                      <a:pt x="34" y="194"/>
                      <a:pt x="34" y="195"/>
                      <a:pt x="34" y="195"/>
                    </a:cubicBezTo>
                    <a:cubicBezTo>
                      <a:pt x="34" y="195"/>
                      <a:pt x="34" y="195"/>
                      <a:pt x="34" y="195"/>
                    </a:cubicBezTo>
                    <a:cubicBezTo>
                      <a:pt x="34" y="196"/>
                      <a:pt x="34" y="196"/>
                      <a:pt x="35" y="197"/>
                    </a:cubicBezTo>
                    <a:cubicBezTo>
                      <a:pt x="35" y="197"/>
                      <a:pt x="35" y="197"/>
                      <a:pt x="35" y="197"/>
                    </a:cubicBezTo>
                    <a:cubicBezTo>
                      <a:pt x="36" y="197"/>
                      <a:pt x="36" y="198"/>
                      <a:pt x="36" y="198"/>
                    </a:cubicBezTo>
                    <a:cubicBezTo>
                      <a:pt x="35" y="199"/>
                      <a:pt x="35" y="199"/>
                      <a:pt x="35" y="199"/>
                    </a:cubicBezTo>
                    <a:cubicBezTo>
                      <a:pt x="41" y="199"/>
                      <a:pt x="41" y="199"/>
                      <a:pt x="41" y="199"/>
                    </a:cubicBezTo>
                    <a:cubicBezTo>
                      <a:pt x="41" y="200"/>
                      <a:pt x="41" y="200"/>
                      <a:pt x="41" y="200"/>
                    </a:cubicBezTo>
                    <a:cubicBezTo>
                      <a:pt x="41" y="200"/>
                      <a:pt x="41" y="200"/>
                      <a:pt x="41" y="200"/>
                    </a:cubicBezTo>
                    <a:cubicBezTo>
                      <a:pt x="41" y="200"/>
                      <a:pt x="41" y="200"/>
                      <a:pt x="41" y="200"/>
                    </a:cubicBezTo>
                    <a:cubicBezTo>
                      <a:pt x="41" y="202"/>
                      <a:pt x="41" y="202"/>
                      <a:pt x="41" y="202"/>
                    </a:cubicBezTo>
                    <a:cubicBezTo>
                      <a:pt x="41" y="203"/>
                      <a:pt x="42" y="204"/>
                      <a:pt x="42" y="204"/>
                    </a:cubicBezTo>
                    <a:cubicBezTo>
                      <a:pt x="43" y="204"/>
                      <a:pt x="43" y="204"/>
                      <a:pt x="43" y="204"/>
                    </a:cubicBezTo>
                    <a:cubicBezTo>
                      <a:pt x="43" y="204"/>
                      <a:pt x="43" y="204"/>
                      <a:pt x="43" y="204"/>
                    </a:cubicBezTo>
                    <a:cubicBezTo>
                      <a:pt x="43" y="204"/>
                      <a:pt x="43" y="204"/>
                      <a:pt x="43" y="204"/>
                    </a:cubicBezTo>
                    <a:cubicBezTo>
                      <a:pt x="44" y="204"/>
                      <a:pt x="44" y="204"/>
                      <a:pt x="44" y="204"/>
                    </a:cubicBezTo>
                    <a:cubicBezTo>
                      <a:pt x="44" y="204"/>
                      <a:pt x="44" y="204"/>
                      <a:pt x="44" y="204"/>
                    </a:cubicBezTo>
                    <a:cubicBezTo>
                      <a:pt x="45" y="204"/>
                      <a:pt x="45" y="204"/>
                      <a:pt x="46" y="204"/>
                    </a:cubicBezTo>
                    <a:cubicBezTo>
                      <a:pt x="46" y="205"/>
                      <a:pt x="46" y="205"/>
                      <a:pt x="47" y="205"/>
                    </a:cubicBezTo>
                    <a:cubicBezTo>
                      <a:pt x="47" y="205"/>
                      <a:pt x="47" y="205"/>
                      <a:pt x="47" y="205"/>
                    </a:cubicBezTo>
                    <a:cubicBezTo>
                      <a:pt x="47" y="205"/>
                      <a:pt x="47" y="205"/>
                      <a:pt x="47" y="205"/>
                    </a:cubicBezTo>
                    <a:cubicBezTo>
                      <a:pt x="48" y="205"/>
                      <a:pt x="48" y="205"/>
                      <a:pt x="48" y="205"/>
                    </a:cubicBezTo>
                    <a:cubicBezTo>
                      <a:pt x="48" y="205"/>
                      <a:pt x="48" y="205"/>
                      <a:pt x="48" y="205"/>
                    </a:cubicBezTo>
                    <a:cubicBezTo>
                      <a:pt x="48" y="205"/>
                      <a:pt x="48" y="205"/>
                      <a:pt x="48" y="205"/>
                    </a:cubicBezTo>
                    <a:cubicBezTo>
                      <a:pt x="49" y="206"/>
                      <a:pt x="49" y="206"/>
                      <a:pt x="49" y="206"/>
                    </a:cubicBezTo>
                    <a:cubicBezTo>
                      <a:pt x="49" y="207"/>
                      <a:pt x="49" y="207"/>
                      <a:pt x="48" y="208"/>
                    </a:cubicBezTo>
                    <a:cubicBezTo>
                      <a:pt x="48" y="209"/>
                      <a:pt x="48" y="210"/>
                      <a:pt x="48" y="210"/>
                    </a:cubicBezTo>
                    <a:cubicBezTo>
                      <a:pt x="48" y="211"/>
                      <a:pt x="48" y="211"/>
                      <a:pt x="48" y="212"/>
                    </a:cubicBezTo>
                    <a:cubicBezTo>
                      <a:pt x="48" y="212"/>
                      <a:pt x="48" y="212"/>
                      <a:pt x="48" y="212"/>
                    </a:cubicBezTo>
                    <a:cubicBezTo>
                      <a:pt x="48" y="212"/>
                      <a:pt x="48" y="214"/>
                      <a:pt x="49" y="214"/>
                    </a:cubicBezTo>
                    <a:cubicBezTo>
                      <a:pt x="50" y="214"/>
                      <a:pt x="50" y="214"/>
                      <a:pt x="50" y="214"/>
                    </a:cubicBezTo>
                    <a:cubicBezTo>
                      <a:pt x="50" y="214"/>
                      <a:pt x="50" y="214"/>
                      <a:pt x="50" y="214"/>
                    </a:cubicBezTo>
                    <a:cubicBezTo>
                      <a:pt x="50" y="215"/>
                      <a:pt x="50" y="215"/>
                      <a:pt x="50" y="215"/>
                    </a:cubicBezTo>
                    <a:cubicBezTo>
                      <a:pt x="50" y="215"/>
                      <a:pt x="50" y="215"/>
                      <a:pt x="50" y="215"/>
                    </a:cubicBezTo>
                    <a:cubicBezTo>
                      <a:pt x="50" y="215"/>
                      <a:pt x="50" y="215"/>
                      <a:pt x="50" y="215"/>
                    </a:cubicBezTo>
                    <a:cubicBezTo>
                      <a:pt x="50" y="215"/>
                      <a:pt x="50" y="216"/>
                      <a:pt x="50" y="216"/>
                    </a:cubicBezTo>
                    <a:cubicBezTo>
                      <a:pt x="50" y="216"/>
                      <a:pt x="50" y="217"/>
                      <a:pt x="51" y="217"/>
                    </a:cubicBezTo>
                    <a:cubicBezTo>
                      <a:pt x="51" y="217"/>
                      <a:pt x="51" y="217"/>
                      <a:pt x="51" y="217"/>
                    </a:cubicBezTo>
                    <a:cubicBezTo>
                      <a:pt x="51" y="217"/>
                      <a:pt x="51" y="217"/>
                      <a:pt x="51" y="217"/>
                    </a:cubicBezTo>
                    <a:cubicBezTo>
                      <a:pt x="51" y="217"/>
                      <a:pt x="51" y="217"/>
                      <a:pt x="51" y="218"/>
                    </a:cubicBezTo>
                    <a:cubicBezTo>
                      <a:pt x="51" y="219"/>
                      <a:pt x="51" y="219"/>
                      <a:pt x="51" y="219"/>
                    </a:cubicBezTo>
                    <a:cubicBezTo>
                      <a:pt x="51" y="219"/>
                      <a:pt x="51" y="219"/>
                      <a:pt x="51" y="219"/>
                    </a:cubicBezTo>
                    <a:cubicBezTo>
                      <a:pt x="52" y="220"/>
                      <a:pt x="52" y="220"/>
                      <a:pt x="52" y="220"/>
                    </a:cubicBezTo>
                    <a:cubicBezTo>
                      <a:pt x="53" y="220"/>
                      <a:pt x="53" y="220"/>
                      <a:pt x="53" y="220"/>
                    </a:cubicBezTo>
                    <a:cubicBezTo>
                      <a:pt x="53" y="220"/>
                      <a:pt x="53" y="221"/>
                      <a:pt x="53" y="221"/>
                    </a:cubicBezTo>
                    <a:cubicBezTo>
                      <a:pt x="53" y="222"/>
                      <a:pt x="53" y="222"/>
                      <a:pt x="53" y="223"/>
                    </a:cubicBezTo>
                    <a:cubicBezTo>
                      <a:pt x="53" y="223"/>
                      <a:pt x="53" y="224"/>
                      <a:pt x="53" y="225"/>
                    </a:cubicBezTo>
                    <a:cubicBezTo>
                      <a:pt x="53" y="236"/>
                      <a:pt x="53" y="236"/>
                      <a:pt x="53" y="236"/>
                    </a:cubicBezTo>
                    <a:cubicBezTo>
                      <a:pt x="53" y="237"/>
                      <a:pt x="53" y="237"/>
                      <a:pt x="53" y="237"/>
                    </a:cubicBezTo>
                    <a:cubicBezTo>
                      <a:pt x="54" y="237"/>
                      <a:pt x="54" y="237"/>
                      <a:pt x="54" y="237"/>
                    </a:cubicBezTo>
                    <a:cubicBezTo>
                      <a:pt x="54" y="237"/>
                      <a:pt x="54" y="237"/>
                      <a:pt x="54" y="237"/>
                    </a:cubicBezTo>
                    <a:cubicBezTo>
                      <a:pt x="54" y="237"/>
                      <a:pt x="54" y="237"/>
                      <a:pt x="54" y="237"/>
                    </a:cubicBezTo>
                    <a:cubicBezTo>
                      <a:pt x="54" y="237"/>
                      <a:pt x="54" y="237"/>
                      <a:pt x="54" y="237"/>
                    </a:cubicBezTo>
                    <a:cubicBezTo>
                      <a:pt x="54" y="238"/>
                      <a:pt x="54" y="238"/>
                      <a:pt x="54" y="238"/>
                    </a:cubicBezTo>
                    <a:cubicBezTo>
                      <a:pt x="54" y="239"/>
                      <a:pt x="54" y="239"/>
                      <a:pt x="55" y="240"/>
                    </a:cubicBezTo>
                    <a:cubicBezTo>
                      <a:pt x="55" y="240"/>
                      <a:pt x="55" y="240"/>
                      <a:pt x="55" y="240"/>
                    </a:cubicBezTo>
                    <a:cubicBezTo>
                      <a:pt x="56" y="240"/>
                      <a:pt x="56" y="241"/>
                      <a:pt x="56" y="241"/>
                    </a:cubicBezTo>
                    <a:cubicBezTo>
                      <a:pt x="56" y="242"/>
                      <a:pt x="56" y="243"/>
                      <a:pt x="56" y="244"/>
                    </a:cubicBezTo>
                    <a:cubicBezTo>
                      <a:pt x="56" y="245"/>
                      <a:pt x="56" y="245"/>
                      <a:pt x="56" y="246"/>
                    </a:cubicBezTo>
                    <a:cubicBezTo>
                      <a:pt x="56" y="247"/>
                      <a:pt x="56" y="247"/>
                      <a:pt x="56" y="247"/>
                    </a:cubicBezTo>
                    <a:cubicBezTo>
                      <a:pt x="57" y="247"/>
                      <a:pt x="57" y="247"/>
                      <a:pt x="57" y="247"/>
                    </a:cubicBezTo>
                    <a:cubicBezTo>
                      <a:pt x="57" y="247"/>
                      <a:pt x="57" y="247"/>
                      <a:pt x="57" y="247"/>
                    </a:cubicBezTo>
                    <a:cubicBezTo>
                      <a:pt x="57" y="247"/>
                      <a:pt x="57" y="247"/>
                      <a:pt x="57" y="247"/>
                    </a:cubicBezTo>
                    <a:cubicBezTo>
                      <a:pt x="57" y="247"/>
                      <a:pt x="57" y="247"/>
                      <a:pt x="57" y="249"/>
                    </a:cubicBezTo>
                    <a:cubicBezTo>
                      <a:pt x="57" y="249"/>
                      <a:pt x="57" y="249"/>
                      <a:pt x="57" y="250"/>
                    </a:cubicBezTo>
                    <a:cubicBezTo>
                      <a:pt x="57" y="250"/>
                      <a:pt x="57" y="251"/>
                      <a:pt x="57" y="251"/>
                    </a:cubicBezTo>
                    <a:cubicBezTo>
                      <a:pt x="57" y="251"/>
                      <a:pt x="57" y="252"/>
                      <a:pt x="57" y="252"/>
                    </a:cubicBezTo>
                    <a:cubicBezTo>
                      <a:pt x="57" y="253"/>
                      <a:pt x="57" y="253"/>
                      <a:pt x="57" y="253"/>
                    </a:cubicBezTo>
                    <a:cubicBezTo>
                      <a:pt x="57" y="255"/>
                      <a:pt x="58" y="257"/>
                      <a:pt x="59" y="258"/>
                    </a:cubicBezTo>
                    <a:cubicBezTo>
                      <a:pt x="59" y="258"/>
                      <a:pt x="59" y="258"/>
                      <a:pt x="59" y="258"/>
                    </a:cubicBezTo>
                    <a:cubicBezTo>
                      <a:pt x="61" y="259"/>
                      <a:pt x="61" y="259"/>
                      <a:pt x="61" y="260"/>
                    </a:cubicBezTo>
                    <a:cubicBezTo>
                      <a:pt x="61" y="261"/>
                      <a:pt x="61" y="261"/>
                      <a:pt x="61" y="261"/>
                    </a:cubicBezTo>
                    <a:cubicBezTo>
                      <a:pt x="62" y="261"/>
                      <a:pt x="62" y="261"/>
                      <a:pt x="62" y="261"/>
                    </a:cubicBezTo>
                    <a:cubicBezTo>
                      <a:pt x="63" y="261"/>
                      <a:pt x="63" y="261"/>
                      <a:pt x="63" y="261"/>
                    </a:cubicBezTo>
                    <a:cubicBezTo>
                      <a:pt x="63" y="261"/>
                      <a:pt x="63" y="261"/>
                      <a:pt x="63" y="261"/>
                    </a:cubicBezTo>
                    <a:cubicBezTo>
                      <a:pt x="63" y="261"/>
                      <a:pt x="63" y="261"/>
                      <a:pt x="63" y="261"/>
                    </a:cubicBezTo>
                    <a:cubicBezTo>
                      <a:pt x="63" y="262"/>
                      <a:pt x="63" y="262"/>
                      <a:pt x="63" y="262"/>
                    </a:cubicBezTo>
                    <a:cubicBezTo>
                      <a:pt x="63" y="262"/>
                      <a:pt x="63" y="262"/>
                      <a:pt x="63" y="262"/>
                    </a:cubicBezTo>
                    <a:cubicBezTo>
                      <a:pt x="63" y="263"/>
                      <a:pt x="63" y="263"/>
                      <a:pt x="64" y="263"/>
                    </a:cubicBezTo>
                    <a:cubicBezTo>
                      <a:pt x="64" y="264"/>
                      <a:pt x="64" y="264"/>
                      <a:pt x="64" y="264"/>
                    </a:cubicBezTo>
                    <a:cubicBezTo>
                      <a:pt x="64" y="265"/>
                      <a:pt x="65" y="265"/>
                      <a:pt x="65" y="265"/>
                    </a:cubicBezTo>
                    <a:cubicBezTo>
                      <a:pt x="66" y="265"/>
                      <a:pt x="66" y="265"/>
                      <a:pt x="66" y="265"/>
                    </a:cubicBezTo>
                    <a:cubicBezTo>
                      <a:pt x="66" y="265"/>
                      <a:pt x="66" y="265"/>
                      <a:pt x="66" y="265"/>
                    </a:cubicBezTo>
                    <a:cubicBezTo>
                      <a:pt x="66" y="267"/>
                      <a:pt x="66" y="268"/>
                      <a:pt x="67" y="269"/>
                    </a:cubicBezTo>
                    <a:cubicBezTo>
                      <a:pt x="67" y="269"/>
                      <a:pt x="68" y="269"/>
                      <a:pt x="68" y="270"/>
                    </a:cubicBezTo>
                    <a:cubicBezTo>
                      <a:pt x="69" y="270"/>
                      <a:pt x="70" y="271"/>
                      <a:pt x="70" y="272"/>
                    </a:cubicBezTo>
                    <a:cubicBezTo>
                      <a:pt x="70" y="273"/>
                      <a:pt x="70" y="273"/>
                      <a:pt x="70" y="273"/>
                    </a:cubicBezTo>
                    <a:cubicBezTo>
                      <a:pt x="70" y="273"/>
                      <a:pt x="70" y="273"/>
                      <a:pt x="70" y="273"/>
                    </a:cubicBezTo>
                    <a:cubicBezTo>
                      <a:pt x="70" y="273"/>
                      <a:pt x="70" y="273"/>
                      <a:pt x="70" y="274"/>
                    </a:cubicBezTo>
                    <a:cubicBezTo>
                      <a:pt x="70" y="274"/>
                      <a:pt x="70" y="274"/>
                      <a:pt x="70" y="274"/>
                    </a:cubicBezTo>
                    <a:cubicBezTo>
                      <a:pt x="70" y="274"/>
                      <a:pt x="70" y="274"/>
                      <a:pt x="70" y="274"/>
                    </a:cubicBezTo>
                    <a:cubicBezTo>
                      <a:pt x="70" y="274"/>
                      <a:pt x="70" y="275"/>
                      <a:pt x="71" y="275"/>
                    </a:cubicBezTo>
                    <a:cubicBezTo>
                      <a:pt x="72" y="276"/>
                      <a:pt x="72" y="276"/>
                      <a:pt x="72" y="276"/>
                    </a:cubicBezTo>
                    <a:cubicBezTo>
                      <a:pt x="72" y="276"/>
                      <a:pt x="72" y="277"/>
                      <a:pt x="73" y="277"/>
                    </a:cubicBezTo>
                    <a:cubicBezTo>
                      <a:pt x="73" y="277"/>
                      <a:pt x="73" y="277"/>
                      <a:pt x="73" y="277"/>
                    </a:cubicBezTo>
                    <a:cubicBezTo>
                      <a:pt x="73" y="278"/>
                      <a:pt x="73" y="278"/>
                      <a:pt x="74" y="278"/>
                    </a:cubicBezTo>
                    <a:cubicBezTo>
                      <a:pt x="74" y="279"/>
                      <a:pt x="74" y="279"/>
                      <a:pt x="74" y="279"/>
                    </a:cubicBezTo>
                    <a:cubicBezTo>
                      <a:pt x="75" y="280"/>
                      <a:pt x="76"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1"/>
                      <a:pt x="77" y="281"/>
                      <a:pt x="77" y="281"/>
                    </a:cubicBezTo>
                    <a:cubicBezTo>
                      <a:pt x="78" y="281"/>
                      <a:pt x="78" y="281"/>
                      <a:pt x="78" y="281"/>
                    </a:cubicBezTo>
                    <a:cubicBezTo>
                      <a:pt x="79" y="281"/>
                      <a:pt x="79" y="281"/>
                      <a:pt x="79" y="281"/>
                    </a:cubicBezTo>
                    <a:cubicBezTo>
                      <a:pt x="79" y="281"/>
                      <a:pt x="79" y="281"/>
                      <a:pt x="79" y="281"/>
                    </a:cubicBezTo>
                    <a:cubicBezTo>
                      <a:pt x="80" y="281"/>
                      <a:pt x="80" y="281"/>
                      <a:pt x="80" y="281"/>
                    </a:cubicBezTo>
                    <a:cubicBezTo>
                      <a:pt x="80" y="281"/>
                      <a:pt x="80" y="281"/>
                      <a:pt x="80" y="281"/>
                    </a:cubicBezTo>
                    <a:cubicBezTo>
                      <a:pt x="80" y="281"/>
                      <a:pt x="80" y="281"/>
                      <a:pt x="80" y="281"/>
                    </a:cubicBezTo>
                    <a:cubicBezTo>
                      <a:pt x="80" y="283"/>
                      <a:pt x="80" y="283"/>
                      <a:pt x="80" y="283"/>
                    </a:cubicBezTo>
                    <a:cubicBezTo>
                      <a:pt x="81" y="283"/>
                      <a:pt x="81" y="283"/>
                      <a:pt x="81" y="283"/>
                    </a:cubicBezTo>
                    <a:cubicBezTo>
                      <a:pt x="81" y="283"/>
                      <a:pt x="81" y="283"/>
                      <a:pt x="81" y="283"/>
                    </a:cubicBezTo>
                    <a:cubicBezTo>
                      <a:pt x="81" y="283"/>
                      <a:pt x="82" y="283"/>
                      <a:pt x="82" y="283"/>
                    </a:cubicBezTo>
                    <a:cubicBezTo>
                      <a:pt x="83" y="283"/>
                      <a:pt x="84" y="283"/>
                      <a:pt x="84" y="282"/>
                    </a:cubicBezTo>
                    <a:cubicBezTo>
                      <a:pt x="85" y="282"/>
                      <a:pt x="85" y="281"/>
                      <a:pt x="85" y="281"/>
                    </a:cubicBezTo>
                    <a:cubicBezTo>
                      <a:pt x="84" y="280"/>
                      <a:pt x="84" y="280"/>
                      <a:pt x="84" y="279"/>
                    </a:cubicBezTo>
                    <a:cubicBezTo>
                      <a:pt x="83" y="278"/>
                      <a:pt x="83" y="278"/>
                      <a:pt x="83" y="278"/>
                    </a:cubicBezTo>
                    <a:cubicBezTo>
                      <a:pt x="83" y="278"/>
                      <a:pt x="83" y="278"/>
                      <a:pt x="83" y="278"/>
                    </a:cubicBezTo>
                    <a:cubicBezTo>
                      <a:pt x="83" y="278"/>
                      <a:pt x="83" y="278"/>
                      <a:pt x="83" y="278"/>
                    </a:cubicBezTo>
                    <a:cubicBezTo>
                      <a:pt x="84" y="278"/>
                      <a:pt x="84" y="278"/>
                      <a:pt x="84" y="278"/>
                    </a:cubicBezTo>
                    <a:cubicBezTo>
                      <a:pt x="85" y="278"/>
                      <a:pt x="85" y="278"/>
                      <a:pt x="85" y="278"/>
                    </a:cubicBezTo>
                    <a:cubicBezTo>
                      <a:pt x="85" y="278"/>
                      <a:pt x="85" y="278"/>
                      <a:pt x="85" y="278"/>
                    </a:cubicBezTo>
                    <a:cubicBezTo>
                      <a:pt x="85" y="277"/>
                      <a:pt x="85" y="277"/>
                      <a:pt x="85" y="276"/>
                    </a:cubicBezTo>
                    <a:cubicBezTo>
                      <a:pt x="85" y="276"/>
                      <a:pt x="85" y="275"/>
                      <a:pt x="84" y="275"/>
                    </a:cubicBezTo>
                    <a:cubicBezTo>
                      <a:pt x="84" y="274"/>
                      <a:pt x="83" y="274"/>
                      <a:pt x="82" y="274"/>
                    </a:cubicBezTo>
                    <a:cubicBezTo>
                      <a:pt x="82" y="273"/>
                      <a:pt x="82" y="273"/>
                      <a:pt x="82" y="273"/>
                    </a:cubicBezTo>
                    <a:cubicBezTo>
                      <a:pt x="82" y="273"/>
                      <a:pt x="82" y="273"/>
                      <a:pt x="82" y="273"/>
                    </a:cubicBezTo>
                    <a:cubicBezTo>
                      <a:pt x="82" y="273"/>
                      <a:pt x="82" y="273"/>
                      <a:pt x="82" y="273"/>
                    </a:cubicBezTo>
                    <a:cubicBezTo>
                      <a:pt x="82" y="271"/>
                      <a:pt x="82" y="271"/>
                      <a:pt x="82" y="271"/>
                    </a:cubicBezTo>
                    <a:cubicBezTo>
                      <a:pt x="82" y="271"/>
                      <a:pt x="82" y="271"/>
                      <a:pt x="82" y="271"/>
                    </a:cubicBezTo>
                    <a:cubicBezTo>
                      <a:pt x="82" y="271"/>
                      <a:pt x="82" y="270"/>
                      <a:pt x="82" y="270"/>
                    </a:cubicBezTo>
                    <a:cubicBezTo>
                      <a:pt x="82" y="270"/>
                      <a:pt x="81" y="269"/>
                      <a:pt x="81" y="269"/>
                    </a:cubicBezTo>
                    <a:cubicBezTo>
                      <a:pt x="80" y="269"/>
                      <a:pt x="80" y="269"/>
                      <a:pt x="80" y="269"/>
                    </a:cubicBezTo>
                    <a:cubicBezTo>
                      <a:pt x="80" y="268"/>
                      <a:pt x="80" y="267"/>
                      <a:pt x="80" y="266"/>
                    </a:cubicBezTo>
                    <a:cubicBezTo>
                      <a:pt x="80" y="266"/>
                      <a:pt x="80" y="265"/>
                      <a:pt x="80" y="265"/>
                    </a:cubicBezTo>
                    <a:cubicBezTo>
                      <a:pt x="80" y="264"/>
                      <a:pt x="80" y="263"/>
                      <a:pt x="80" y="263"/>
                    </a:cubicBezTo>
                    <a:cubicBezTo>
                      <a:pt x="79" y="262"/>
                      <a:pt x="79" y="262"/>
                      <a:pt x="79" y="262"/>
                    </a:cubicBezTo>
                    <a:cubicBezTo>
                      <a:pt x="79" y="262"/>
                      <a:pt x="79" y="262"/>
                      <a:pt x="79" y="262"/>
                    </a:cubicBezTo>
                    <a:cubicBezTo>
                      <a:pt x="79" y="261"/>
                      <a:pt x="79" y="261"/>
                      <a:pt x="79" y="261"/>
                    </a:cubicBezTo>
                    <a:cubicBezTo>
                      <a:pt x="78" y="261"/>
                      <a:pt x="78" y="261"/>
                      <a:pt x="78" y="261"/>
                    </a:cubicBezTo>
                    <a:cubicBezTo>
                      <a:pt x="78" y="261"/>
                      <a:pt x="78" y="261"/>
                      <a:pt x="78" y="261"/>
                    </a:cubicBezTo>
                    <a:cubicBezTo>
                      <a:pt x="78" y="260"/>
                      <a:pt x="78" y="260"/>
                      <a:pt x="78" y="260"/>
                    </a:cubicBezTo>
                    <a:cubicBezTo>
                      <a:pt x="78" y="260"/>
                      <a:pt x="78" y="260"/>
                      <a:pt x="78" y="260"/>
                    </a:cubicBezTo>
                    <a:cubicBezTo>
                      <a:pt x="78" y="260"/>
                      <a:pt x="78" y="260"/>
                      <a:pt x="78" y="260"/>
                    </a:cubicBezTo>
                    <a:cubicBezTo>
                      <a:pt x="79" y="260"/>
                      <a:pt x="79" y="260"/>
                      <a:pt x="79" y="260"/>
                    </a:cubicBezTo>
                    <a:cubicBezTo>
                      <a:pt x="80" y="259"/>
                      <a:pt x="80" y="258"/>
                      <a:pt x="81" y="257"/>
                    </a:cubicBezTo>
                    <a:cubicBezTo>
                      <a:pt x="81" y="256"/>
                      <a:pt x="81" y="256"/>
                      <a:pt x="81" y="256"/>
                    </a:cubicBezTo>
                    <a:cubicBezTo>
                      <a:pt x="81" y="256"/>
                      <a:pt x="81" y="255"/>
                      <a:pt x="81" y="255"/>
                    </a:cubicBezTo>
                    <a:cubicBezTo>
                      <a:pt x="82" y="255"/>
                      <a:pt x="82" y="255"/>
                      <a:pt x="82" y="255"/>
                    </a:cubicBezTo>
                    <a:cubicBezTo>
                      <a:pt x="82" y="255"/>
                      <a:pt x="83" y="255"/>
                      <a:pt x="83" y="255"/>
                    </a:cubicBezTo>
                    <a:cubicBezTo>
                      <a:pt x="85" y="256"/>
                      <a:pt x="85" y="256"/>
                      <a:pt x="85" y="256"/>
                    </a:cubicBezTo>
                    <a:cubicBezTo>
                      <a:pt x="85" y="255"/>
                      <a:pt x="85" y="255"/>
                      <a:pt x="85" y="255"/>
                    </a:cubicBezTo>
                    <a:cubicBezTo>
                      <a:pt x="85" y="254"/>
                      <a:pt x="85" y="254"/>
                      <a:pt x="85" y="254"/>
                    </a:cubicBezTo>
                    <a:cubicBezTo>
                      <a:pt x="85" y="254"/>
                      <a:pt x="85" y="254"/>
                      <a:pt x="85" y="254"/>
                    </a:cubicBezTo>
                    <a:cubicBezTo>
                      <a:pt x="85" y="254"/>
                      <a:pt x="85" y="254"/>
                      <a:pt x="85" y="254"/>
                    </a:cubicBezTo>
                    <a:cubicBezTo>
                      <a:pt x="86" y="254"/>
                      <a:pt x="86" y="254"/>
                      <a:pt x="86" y="254"/>
                    </a:cubicBezTo>
                    <a:cubicBezTo>
                      <a:pt x="87" y="254"/>
                      <a:pt x="88" y="253"/>
                      <a:pt x="89" y="252"/>
                    </a:cubicBezTo>
                    <a:cubicBezTo>
                      <a:pt x="90" y="251"/>
                      <a:pt x="89" y="250"/>
                      <a:pt x="88" y="249"/>
                    </a:cubicBezTo>
                    <a:cubicBezTo>
                      <a:pt x="88" y="248"/>
                      <a:pt x="88" y="248"/>
                      <a:pt x="88" y="247"/>
                    </a:cubicBezTo>
                    <a:cubicBezTo>
                      <a:pt x="88" y="246"/>
                      <a:pt x="88" y="246"/>
                      <a:pt x="88" y="246"/>
                    </a:cubicBezTo>
                    <a:cubicBezTo>
                      <a:pt x="87" y="246"/>
                      <a:pt x="87" y="246"/>
                      <a:pt x="87" y="246"/>
                    </a:cubicBezTo>
                    <a:cubicBezTo>
                      <a:pt x="86" y="246"/>
                      <a:pt x="86" y="246"/>
                      <a:pt x="86" y="246"/>
                    </a:cubicBezTo>
                    <a:cubicBezTo>
                      <a:pt x="85" y="246"/>
                      <a:pt x="85" y="246"/>
                      <a:pt x="85" y="246"/>
                    </a:cubicBezTo>
                    <a:cubicBezTo>
                      <a:pt x="85" y="245"/>
                      <a:pt x="85" y="245"/>
                      <a:pt x="85" y="245"/>
                    </a:cubicBezTo>
                    <a:cubicBezTo>
                      <a:pt x="90" y="245"/>
                      <a:pt x="90" y="245"/>
                      <a:pt x="90" y="245"/>
                    </a:cubicBezTo>
                    <a:cubicBezTo>
                      <a:pt x="90" y="244"/>
                      <a:pt x="90" y="244"/>
                      <a:pt x="90" y="244"/>
                    </a:cubicBezTo>
                    <a:cubicBezTo>
                      <a:pt x="91" y="244"/>
                      <a:pt x="91" y="244"/>
                      <a:pt x="91" y="244"/>
                    </a:cubicBezTo>
                    <a:cubicBezTo>
                      <a:pt x="91" y="244"/>
                      <a:pt x="91" y="244"/>
                      <a:pt x="91" y="244"/>
                    </a:cubicBezTo>
                    <a:cubicBezTo>
                      <a:pt x="92" y="244"/>
                      <a:pt x="92" y="244"/>
                      <a:pt x="92" y="244"/>
                    </a:cubicBezTo>
                    <a:cubicBezTo>
                      <a:pt x="92" y="243"/>
                      <a:pt x="92" y="243"/>
                      <a:pt x="92" y="243"/>
                    </a:cubicBezTo>
                    <a:cubicBezTo>
                      <a:pt x="92" y="242"/>
                      <a:pt x="92" y="242"/>
                      <a:pt x="92" y="242"/>
                    </a:cubicBezTo>
                    <a:cubicBezTo>
                      <a:pt x="92" y="241"/>
                      <a:pt x="92" y="240"/>
                      <a:pt x="92" y="240"/>
                    </a:cubicBezTo>
                    <a:cubicBezTo>
                      <a:pt x="92" y="240"/>
                      <a:pt x="92" y="240"/>
                      <a:pt x="92" y="240"/>
                    </a:cubicBezTo>
                    <a:cubicBezTo>
                      <a:pt x="92" y="240"/>
                      <a:pt x="92" y="240"/>
                      <a:pt x="92" y="240"/>
                    </a:cubicBezTo>
                    <a:cubicBezTo>
                      <a:pt x="92" y="240"/>
                      <a:pt x="93" y="240"/>
                      <a:pt x="93" y="239"/>
                    </a:cubicBezTo>
                    <a:cubicBezTo>
                      <a:pt x="94" y="239"/>
                      <a:pt x="94" y="239"/>
                      <a:pt x="94" y="239"/>
                    </a:cubicBezTo>
                    <a:cubicBezTo>
                      <a:pt x="95" y="238"/>
                      <a:pt x="96" y="237"/>
                      <a:pt x="97" y="236"/>
                    </a:cubicBezTo>
                    <a:cubicBezTo>
                      <a:pt x="98" y="235"/>
                      <a:pt x="98" y="234"/>
                      <a:pt x="98" y="233"/>
                    </a:cubicBezTo>
                    <a:cubicBezTo>
                      <a:pt x="98" y="224"/>
                      <a:pt x="98" y="224"/>
                      <a:pt x="98" y="224"/>
                    </a:cubicBezTo>
                    <a:cubicBezTo>
                      <a:pt x="98" y="224"/>
                      <a:pt x="98" y="224"/>
                      <a:pt x="98" y="224"/>
                    </a:cubicBezTo>
                    <a:cubicBezTo>
                      <a:pt x="98" y="224"/>
                      <a:pt x="98" y="224"/>
                      <a:pt x="98" y="224"/>
                    </a:cubicBezTo>
                    <a:cubicBezTo>
                      <a:pt x="99" y="224"/>
                      <a:pt x="99" y="224"/>
                      <a:pt x="99" y="224"/>
                    </a:cubicBezTo>
                    <a:cubicBezTo>
                      <a:pt x="99" y="223"/>
                      <a:pt x="99" y="223"/>
                      <a:pt x="99" y="223"/>
                    </a:cubicBezTo>
                    <a:cubicBezTo>
                      <a:pt x="99" y="223"/>
                      <a:pt x="99" y="222"/>
                      <a:pt x="100" y="222"/>
                    </a:cubicBezTo>
                    <a:cubicBezTo>
                      <a:pt x="100" y="221"/>
                      <a:pt x="100" y="221"/>
                      <a:pt x="101" y="220"/>
                    </a:cubicBezTo>
                    <a:cubicBezTo>
                      <a:pt x="101" y="220"/>
                      <a:pt x="101" y="220"/>
                      <a:pt x="101" y="220"/>
                    </a:cubicBezTo>
                    <a:cubicBezTo>
                      <a:pt x="101" y="219"/>
                      <a:pt x="101" y="219"/>
                      <a:pt x="103" y="218"/>
                    </a:cubicBezTo>
                    <a:cubicBezTo>
                      <a:pt x="103" y="218"/>
                      <a:pt x="104" y="218"/>
                      <a:pt x="105" y="218"/>
                    </a:cubicBezTo>
                    <a:cubicBezTo>
                      <a:pt x="105" y="218"/>
                      <a:pt x="106" y="218"/>
                      <a:pt x="106" y="218"/>
                    </a:cubicBezTo>
                    <a:cubicBezTo>
                      <a:pt x="107" y="218"/>
                      <a:pt x="107" y="218"/>
                      <a:pt x="108" y="218"/>
                    </a:cubicBezTo>
                    <a:cubicBezTo>
                      <a:pt x="109" y="218"/>
                      <a:pt x="109" y="218"/>
                      <a:pt x="109" y="218"/>
                    </a:cubicBezTo>
                    <a:cubicBezTo>
                      <a:pt x="110" y="218"/>
                      <a:pt x="111" y="218"/>
                      <a:pt x="111" y="217"/>
                    </a:cubicBezTo>
                    <a:cubicBezTo>
                      <a:pt x="111" y="217"/>
                      <a:pt x="111" y="217"/>
                      <a:pt x="111" y="217"/>
                    </a:cubicBezTo>
                    <a:cubicBezTo>
                      <a:pt x="111" y="217"/>
                      <a:pt x="111" y="217"/>
                      <a:pt x="111" y="217"/>
                    </a:cubicBezTo>
                    <a:cubicBezTo>
                      <a:pt x="111" y="217"/>
                      <a:pt x="111" y="217"/>
                      <a:pt x="111" y="217"/>
                    </a:cubicBezTo>
                    <a:cubicBezTo>
                      <a:pt x="111" y="217"/>
                      <a:pt x="111" y="217"/>
                      <a:pt x="111" y="217"/>
                    </a:cubicBezTo>
                    <a:cubicBezTo>
                      <a:pt x="112" y="217"/>
                      <a:pt x="112" y="217"/>
                      <a:pt x="112" y="217"/>
                    </a:cubicBezTo>
                    <a:cubicBezTo>
                      <a:pt x="112" y="216"/>
                      <a:pt x="112" y="216"/>
                      <a:pt x="112" y="216"/>
                    </a:cubicBezTo>
                    <a:cubicBezTo>
                      <a:pt x="112" y="215"/>
                      <a:pt x="112" y="215"/>
                      <a:pt x="112" y="215"/>
                    </a:cubicBezTo>
                    <a:cubicBezTo>
                      <a:pt x="112" y="215"/>
                      <a:pt x="112" y="214"/>
                      <a:pt x="112" y="214"/>
                    </a:cubicBezTo>
                    <a:cubicBezTo>
                      <a:pt x="113" y="214"/>
                      <a:pt x="113" y="214"/>
                      <a:pt x="113" y="214"/>
                    </a:cubicBezTo>
                    <a:cubicBezTo>
                      <a:pt x="113" y="214"/>
                      <a:pt x="113" y="214"/>
                      <a:pt x="114" y="213"/>
                    </a:cubicBezTo>
                    <a:cubicBezTo>
                      <a:pt x="114" y="213"/>
                      <a:pt x="115" y="213"/>
                      <a:pt x="115" y="213"/>
                    </a:cubicBezTo>
                    <a:cubicBezTo>
                      <a:pt x="115" y="212"/>
                      <a:pt x="115" y="212"/>
                      <a:pt x="115" y="212"/>
                    </a:cubicBezTo>
                    <a:cubicBezTo>
                      <a:pt x="116" y="212"/>
                      <a:pt x="116" y="212"/>
                      <a:pt x="116" y="212"/>
                    </a:cubicBezTo>
                    <a:cubicBezTo>
                      <a:pt x="116" y="212"/>
                      <a:pt x="116" y="212"/>
                      <a:pt x="116" y="212"/>
                    </a:cubicBezTo>
                    <a:cubicBezTo>
                      <a:pt x="117" y="212"/>
                      <a:pt x="118" y="212"/>
                      <a:pt x="118" y="211"/>
                    </a:cubicBezTo>
                    <a:cubicBezTo>
                      <a:pt x="118" y="211"/>
                      <a:pt x="119" y="210"/>
                      <a:pt x="119" y="210"/>
                    </a:cubicBezTo>
                    <a:cubicBezTo>
                      <a:pt x="119" y="209"/>
                      <a:pt x="119" y="208"/>
                      <a:pt x="120" y="207"/>
                    </a:cubicBezTo>
                    <a:cubicBezTo>
                      <a:pt x="120" y="207"/>
                      <a:pt x="121" y="207"/>
                      <a:pt x="121" y="207"/>
                    </a:cubicBezTo>
                    <a:cubicBezTo>
                      <a:pt x="123" y="206"/>
                      <a:pt x="124" y="205"/>
                      <a:pt x="124" y="204"/>
                    </a:cubicBezTo>
                    <a:cubicBezTo>
                      <a:pt x="123" y="203"/>
                      <a:pt x="123" y="201"/>
                      <a:pt x="123" y="199"/>
                    </a:cubicBezTo>
                    <a:cubicBezTo>
                      <a:pt x="123" y="199"/>
                      <a:pt x="123" y="198"/>
                      <a:pt x="123" y="197"/>
                    </a:cubicBezTo>
                    <a:cubicBezTo>
                      <a:pt x="123" y="191"/>
                      <a:pt x="123" y="191"/>
                      <a:pt x="123" y="191"/>
                    </a:cubicBezTo>
                    <a:cubicBezTo>
                      <a:pt x="123" y="190"/>
                      <a:pt x="123" y="190"/>
                      <a:pt x="123" y="190"/>
                    </a:cubicBezTo>
                    <a:cubicBezTo>
                      <a:pt x="123" y="190"/>
                      <a:pt x="123" y="190"/>
                      <a:pt x="123" y="190"/>
                    </a:cubicBezTo>
                    <a:cubicBezTo>
                      <a:pt x="122" y="190"/>
                      <a:pt x="122" y="190"/>
                      <a:pt x="122" y="190"/>
                    </a:cubicBezTo>
                    <a:cubicBezTo>
                      <a:pt x="122" y="189"/>
                      <a:pt x="122" y="189"/>
                      <a:pt x="122" y="189"/>
                    </a:cubicBezTo>
                    <a:cubicBezTo>
                      <a:pt x="122" y="188"/>
                      <a:pt x="122" y="188"/>
                      <a:pt x="122" y="188"/>
                    </a:cubicBezTo>
                    <a:cubicBezTo>
                      <a:pt x="122" y="188"/>
                      <a:pt x="122" y="188"/>
                      <a:pt x="122" y="188"/>
                    </a:cubicBezTo>
                    <a:cubicBezTo>
                      <a:pt x="124" y="188"/>
                      <a:pt x="124" y="188"/>
                      <a:pt x="124" y="188"/>
                    </a:cubicBezTo>
                    <a:cubicBezTo>
                      <a:pt x="124" y="188"/>
                      <a:pt x="124" y="188"/>
                      <a:pt x="124" y="188"/>
                    </a:cubicBezTo>
                    <a:cubicBezTo>
                      <a:pt x="125" y="188"/>
                      <a:pt x="125" y="188"/>
                      <a:pt x="125" y="188"/>
                    </a:cubicBezTo>
                    <a:cubicBezTo>
                      <a:pt x="126" y="188"/>
                      <a:pt x="126" y="187"/>
                      <a:pt x="126" y="187"/>
                    </a:cubicBezTo>
                    <a:cubicBezTo>
                      <a:pt x="127" y="186"/>
                      <a:pt x="127" y="186"/>
                      <a:pt x="127" y="186"/>
                    </a:cubicBezTo>
                    <a:cubicBezTo>
                      <a:pt x="127" y="186"/>
                      <a:pt x="127" y="186"/>
                      <a:pt x="127" y="186"/>
                    </a:cubicBezTo>
                    <a:cubicBezTo>
                      <a:pt x="127" y="185"/>
                      <a:pt x="127" y="185"/>
                      <a:pt x="127" y="185"/>
                    </a:cubicBezTo>
                    <a:cubicBezTo>
                      <a:pt x="128" y="185"/>
                      <a:pt x="128" y="185"/>
                      <a:pt x="128" y="185"/>
                    </a:cubicBezTo>
                    <a:cubicBezTo>
                      <a:pt x="128" y="184"/>
                      <a:pt x="128" y="184"/>
                      <a:pt x="128" y="184"/>
                    </a:cubicBezTo>
                    <a:cubicBezTo>
                      <a:pt x="128" y="184"/>
                      <a:pt x="128" y="184"/>
                      <a:pt x="128" y="184"/>
                    </a:cubicBezTo>
                    <a:cubicBezTo>
                      <a:pt x="128" y="184"/>
                      <a:pt x="128" y="184"/>
                      <a:pt x="128" y="184"/>
                    </a:cubicBezTo>
                    <a:cubicBezTo>
                      <a:pt x="128" y="184"/>
                      <a:pt x="128" y="184"/>
                      <a:pt x="128" y="184"/>
                    </a:cubicBezTo>
                    <a:cubicBezTo>
                      <a:pt x="128" y="184"/>
                      <a:pt x="129" y="184"/>
                      <a:pt x="129" y="183"/>
                    </a:cubicBezTo>
                    <a:cubicBezTo>
                      <a:pt x="129" y="183"/>
                      <a:pt x="130" y="182"/>
                      <a:pt x="130" y="182"/>
                    </a:cubicBezTo>
                    <a:cubicBezTo>
                      <a:pt x="131" y="180"/>
                      <a:pt x="132" y="179"/>
                      <a:pt x="133" y="179"/>
                    </a:cubicBezTo>
                    <a:cubicBezTo>
                      <a:pt x="134" y="178"/>
                      <a:pt x="134" y="178"/>
                      <a:pt x="134" y="178"/>
                    </a:cubicBezTo>
                    <a:cubicBezTo>
                      <a:pt x="135" y="177"/>
                      <a:pt x="135" y="176"/>
                      <a:pt x="135" y="176"/>
                    </a:cubicBezTo>
                    <a:cubicBezTo>
                      <a:pt x="135" y="176"/>
                      <a:pt x="135" y="176"/>
                      <a:pt x="135" y="176"/>
                    </a:cubicBezTo>
                    <a:cubicBezTo>
                      <a:pt x="135" y="175"/>
                      <a:pt x="135" y="175"/>
                      <a:pt x="135" y="175"/>
                    </a:cubicBezTo>
                    <a:cubicBezTo>
                      <a:pt x="134" y="175"/>
                      <a:pt x="134" y="175"/>
                      <a:pt x="134" y="175"/>
                    </a:cubicBezTo>
                    <a:cubicBezTo>
                      <a:pt x="133" y="175"/>
                      <a:pt x="133" y="175"/>
                      <a:pt x="133" y="175"/>
                    </a:cubicBezTo>
                    <a:cubicBezTo>
                      <a:pt x="133" y="174"/>
                      <a:pt x="133" y="174"/>
                      <a:pt x="134" y="172"/>
                    </a:cubicBezTo>
                    <a:cubicBezTo>
                      <a:pt x="134" y="172"/>
                      <a:pt x="134" y="172"/>
                      <a:pt x="134" y="172"/>
                    </a:cubicBezTo>
                    <a:cubicBezTo>
                      <a:pt x="134" y="172"/>
                      <a:pt x="134" y="172"/>
                      <a:pt x="134" y="172"/>
                    </a:cubicBezTo>
                    <a:cubicBezTo>
                      <a:pt x="135" y="172"/>
                      <a:pt x="135" y="172"/>
                      <a:pt x="135" y="172"/>
                    </a:cubicBezTo>
                    <a:cubicBezTo>
                      <a:pt x="135" y="166"/>
                      <a:pt x="135" y="166"/>
                      <a:pt x="135" y="166"/>
                    </a:cubicBezTo>
                    <a:cubicBezTo>
                      <a:pt x="134" y="166"/>
                      <a:pt x="134" y="166"/>
                      <a:pt x="134" y="166"/>
                    </a:cubicBezTo>
                    <a:cubicBezTo>
                      <a:pt x="134" y="166"/>
                      <a:pt x="134" y="166"/>
                      <a:pt x="133" y="166"/>
                    </a:cubicBezTo>
                    <a:cubicBezTo>
                      <a:pt x="133" y="166"/>
                      <a:pt x="133" y="166"/>
                      <a:pt x="133" y="166"/>
                    </a:cubicBezTo>
                    <a:cubicBezTo>
                      <a:pt x="133" y="166"/>
                      <a:pt x="133" y="166"/>
                      <a:pt x="133" y="166"/>
                    </a:cubicBezTo>
                    <a:cubicBezTo>
                      <a:pt x="134" y="165"/>
                      <a:pt x="134" y="165"/>
                      <a:pt x="134" y="165"/>
                    </a:cubicBezTo>
                    <a:cubicBezTo>
                      <a:pt x="133" y="165"/>
                      <a:pt x="133" y="165"/>
                      <a:pt x="133" y="165"/>
                    </a:cubicBezTo>
                    <a:cubicBezTo>
                      <a:pt x="132" y="165"/>
                      <a:pt x="132" y="165"/>
                      <a:pt x="131" y="165"/>
                    </a:cubicBezTo>
                    <a:cubicBezTo>
                      <a:pt x="131" y="165"/>
                      <a:pt x="131" y="165"/>
                      <a:pt x="130" y="165"/>
                    </a:cubicBezTo>
                    <a:cubicBezTo>
                      <a:pt x="128" y="165"/>
                      <a:pt x="128" y="164"/>
                      <a:pt x="127" y="164"/>
                    </a:cubicBezTo>
                    <a:cubicBezTo>
                      <a:pt x="126" y="163"/>
                      <a:pt x="126" y="163"/>
                      <a:pt x="126" y="163"/>
                    </a:cubicBezTo>
                    <a:cubicBezTo>
                      <a:pt x="126" y="163"/>
                      <a:pt x="126" y="163"/>
                      <a:pt x="126" y="163"/>
                    </a:cubicBezTo>
                    <a:cubicBezTo>
                      <a:pt x="126" y="162"/>
                      <a:pt x="125" y="162"/>
                      <a:pt x="125" y="162"/>
                    </a:cubicBezTo>
                    <a:cubicBezTo>
                      <a:pt x="124" y="162"/>
                      <a:pt x="124" y="162"/>
                      <a:pt x="124" y="162"/>
                    </a:cubicBezTo>
                    <a:cubicBezTo>
                      <a:pt x="123" y="161"/>
                      <a:pt x="123" y="161"/>
                      <a:pt x="122" y="160"/>
                    </a:cubicBezTo>
                    <a:cubicBezTo>
                      <a:pt x="122" y="160"/>
                      <a:pt x="122" y="160"/>
                      <a:pt x="122" y="160"/>
                    </a:cubicBezTo>
                    <a:cubicBezTo>
                      <a:pt x="122" y="159"/>
                      <a:pt x="121" y="159"/>
                      <a:pt x="121" y="159"/>
                    </a:cubicBezTo>
                    <a:cubicBezTo>
                      <a:pt x="121" y="159"/>
                      <a:pt x="121" y="159"/>
                      <a:pt x="121" y="159"/>
                    </a:cubicBezTo>
                    <a:cubicBezTo>
                      <a:pt x="120" y="159"/>
                      <a:pt x="120" y="159"/>
                      <a:pt x="120" y="159"/>
                    </a:cubicBezTo>
                    <a:cubicBezTo>
                      <a:pt x="119" y="159"/>
                      <a:pt x="119" y="159"/>
                      <a:pt x="119" y="159"/>
                    </a:cubicBezTo>
                    <a:cubicBezTo>
                      <a:pt x="119" y="159"/>
                      <a:pt x="119" y="159"/>
                      <a:pt x="119" y="159"/>
                    </a:cubicBezTo>
                    <a:cubicBezTo>
                      <a:pt x="118" y="159"/>
                      <a:pt x="118" y="159"/>
                      <a:pt x="118" y="159"/>
                    </a:cubicBezTo>
                    <a:cubicBezTo>
                      <a:pt x="117" y="159"/>
                      <a:pt x="117" y="159"/>
                      <a:pt x="117" y="159"/>
                    </a:cubicBezTo>
                    <a:cubicBezTo>
                      <a:pt x="117" y="159"/>
                      <a:pt x="116" y="159"/>
                      <a:pt x="116" y="159"/>
                    </a:cubicBezTo>
                    <a:cubicBezTo>
                      <a:pt x="115" y="159"/>
                      <a:pt x="115" y="158"/>
                      <a:pt x="115" y="158"/>
                    </a:cubicBezTo>
                    <a:cubicBezTo>
                      <a:pt x="115" y="157"/>
                      <a:pt x="114" y="157"/>
                      <a:pt x="112" y="157"/>
                    </a:cubicBezTo>
                    <a:cubicBezTo>
                      <a:pt x="112" y="157"/>
                      <a:pt x="111" y="157"/>
                      <a:pt x="110" y="157"/>
                    </a:cubicBezTo>
                    <a:cubicBezTo>
                      <a:pt x="110" y="157"/>
                      <a:pt x="110" y="157"/>
                      <a:pt x="110" y="157"/>
                    </a:cubicBezTo>
                    <a:cubicBezTo>
                      <a:pt x="108" y="157"/>
                      <a:pt x="108" y="157"/>
                      <a:pt x="108" y="157"/>
                    </a:cubicBezTo>
                    <a:cubicBezTo>
                      <a:pt x="108" y="158"/>
                      <a:pt x="108" y="158"/>
                      <a:pt x="108" y="158"/>
                    </a:cubicBezTo>
                    <a:cubicBezTo>
                      <a:pt x="108" y="157"/>
                      <a:pt x="108" y="156"/>
                      <a:pt x="107" y="156"/>
                    </a:cubicBezTo>
                    <a:cubicBezTo>
                      <a:pt x="106" y="156"/>
                      <a:pt x="106" y="156"/>
                      <a:pt x="105" y="156"/>
                    </a:cubicBezTo>
                    <a:cubicBezTo>
                      <a:pt x="105" y="156"/>
                      <a:pt x="104" y="156"/>
                      <a:pt x="104" y="156"/>
                    </a:cubicBezTo>
                    <a:cubicBezTo>
                      <a:pt x="103" y="156"/>
                      <a:pt x="103" y="156"/>
                      <a:pt x="103" y="156"/>
                    </a:cubicBezTo>
                    <a:cubicBezTo>
                      <a:pt x="103" y="155"/>
                      <a:pt x="103" y="155"/>
                      <a:pt x="103" y="155"/>
                    </a:cubicBezTo>
                    <a:cubicBezTo>
                      <a:pt x="103" y="155"/>
                      <a:pt x="103" y="155"/>
                      <a:pt x="102" y="155"/>
                    </a:cubicBezTo>
                    <a:cubicBezTo>
                      <a:pt x="102" y="155"/>
                      <a:pt x="102" y="155"/>
                      <a:pt x="102" y="155"/>
                    </a:cubicBezTo>
                    <a:cubicBezTo>
                      <a:pt x="102" y="155"/>
                      <a:pt x="102" y="155"/>
                      <a:pt x="102" y="155"/>
                    </a:cubicBezTo>
                    <a:cubicBezTo>
                      <a:pt x="102" y="154"/>
                      <a:pt x="102" y="154"/>
                      <a:pt x="102" y="154"/>
                    </a:cubicBezTo>
                    <a:cubicBezTo>
                      <a:pt x="102" y="154"/>
                      <a:pt x="101" y="153"/>
                      <a:pt x="101" y="153"/>
                    </a:cubicBezTo>
                    <a:cubicBezTo>
                      <a:pt x="100" y="153"/>
                      <a:pt x="100" y="153"/>
                      <a:pt x="100" y="153"/>
                    </a:cubicBezTo>
                    <a:cubicBezTo>
                      <a:pt x="100" y="153"/>
                      <a:pt x="100" y="153"/>
                      <a:pt x="100" y="153"/>
                    </a:cubicBezTo>
                    <a:cubicBezTo>
                      <a:pt x="96" y="153"/>
                      <a:pt x="96" y="153"/>
                      <a:pt x="96" y="153"/>
                    </a:cubicBezTo>
                    <a:cubicBezTo>
                      <a:pt x="94" y="153"/>
                      <a:pt x="94" y="153"/>
                      <a:pt x="94" y="153"/>
                    </a:cubicBezTo>
                    <a:cubicBezTo>
                      <a:pt x="93" y="153"/>
                      <a:pt x="93" y="153"/>
                      <a:pt x="92" y="153"/>
                    </a:cubicBezTo>
                    <a:cubicBezTo>
                      <a:pt x="92" y="153"/>
                      <a:pt x="92" y="153"/>
                      <a:pt x="92" y="153"/>
                    </a:cubicBezTo>
                    <a:cubicBezTo>
                      <a:pt x="91" y="153"/>
                      <a:pt x="91" y="153"/>
                      <a:pt x="91" y="153"/>
                    </a:cubicBezTo>
                    <a:cubicBezTo>
                      <a:pt x="90" y="153"/>
                      <a:pt x="90" y="153"/>
                      <a:pt x="90" y="153"/>
                    </a:cubicBezTo>
                    <a:cubicBezTo>
                      <a:pt x="89" y="153"/>
                      <a:pt x="89" y="153"/>
                      <a:pt x="89" y="153"/>
                    </a:cubicBezTo>
                    <a:cubicBezTo>
                      <a:pt x="89" y="152"/>
                      <a:pt x="89" y="152"/>
                      <a:pt x="89" y="152"/>
                    </a:cubicBezTo>
                    <a:cubicBezTo>
                      <a:pt x="89" y="152"/>
                      <a:pt x="89" y="152"/>
                      <a:pt x="89" y="152"/>
                    </a:cubicBezTo>
                    <a:cubicBezTo>
                      <a:pt x="89" y="152"/>
                      <a:pt x="89" y="152"/>
                      <a:pt x="89" y="152"/>
                    </a:cubicBezTo>
                    <a:cubicBezTo>
                      <a:pt x="90" y="152"/>
                      <a:pt x="90" y="152"/>
                      <a:pt x="90" y="152"/>
                    </a:cubicBezTo>
                    <a:cubicBezTo>
                      <a:pt x="90" y="152"/>
                      <a:pt x="91" y="152"/>
                      <a:pt x="92" y="151"/>
                    </a:cubicBezTo>
                    <a:cubicBezTo>
                      <a:pt x="92" y="151"/>
                      <a:pt x="92" y="151"/>
                      <a:pt x="92" y="151"/>
                    </a:cubicBezTo>
                    <a:cubicBezTo>
                      <a:pt x="95" y="151"/>
                      <a:pt x="95" y="151"/>
                      <a:pt x="95" y="151"/>
                    </a:cubicBezTo>
                    <a:cubicBezTo>
                      <a:pt x="95" y="151"/>
                      <a:pt x="95" y="151"/>
                      <a:pt x="95" y="151"/>
                    </a:cubicBezTo>
                    <a:cubicBezTo>
                      <a:pt x="96" y="150"/>
                      <a:pt x="96" y="150"/>
                      <a:pt x="96" y="150"/>
                    </a:cubicBezTo>
                    <a:cubicBezTo>
                      <a:pt x="96" y="150"/>
                      <a:pt x="96" y="150"/>
                      <a:pt x="96" y="149"/>
                    </a:cubicBezTo>
                    <a:cubicBezTo>
                      <a:pt x="96" y="149"/>
                      <a:pt x="96" y="149"/>
                      <a:pt x="96" y="149"/>
                    </a:cubicBezTo>
                    <a:cubicBezTo>
                      <a:pt x="96" y="148"/>
                      <a:pt x="96" y="147"/>
                      <a:pt x="95" y="146"/>
                    </a:cubicBezTo>
                    <a:cubicBezTo>
                      <a:pt x="94" y="145"/>
                      <a:pt x="93" y="144"/>
                      <a:pt x="92" y="144"/>
                    </a:cubicBezTo>
                    <a:cubicBezTo>
                      <a:pt x="91" y="143"/>
                      <a:pt x="91" y="143"/>
                      <a:pt x="91" y="143"/>
                    </a:cubicBezTo>
                    <a:cubicBezTo>
                      <a:pt x="91" y="143"/>
                      <a:pt x="91" y="143"/>
                      <a:pt x="91" y="143"/>
                    </a:cubicBezTo>
                    <a:cubicBezTo>
                      <a:pt x="91" y="143"/>
                      <a:pt x="91" y="143"/>
                      <a:pt x="91" y="143"/>
                    </a:cubicBezTo>
                    <a:cubicBezTo>
                      <a:pt x="91" y="143"/>
                      <a:pt x="91" y="143"/>
                      <a:pt x="91" y="143"/>
                    </a:cubicBezTo>
                    <a:cubicBezTo>
                      <a:pt x="90" y="143"/>
                      <a:pt x="90" y="143"/>
                      <a:pt x="90" y="143"/>
                    </a:cubicBezTo>
                    <a:cubicBezTo>
                      <a:pt x="90" y="142"/>
                      <a:pt x="90" y="142"/>
                      <a:pt x="90" y="142"/>
                    </a:cubicBezTo>
                    <a:cubicBezTo>
                      <a:pt x="89" y="141"/>
                      <a:pt x="88" y="141"/>
                      <a:pt x="88" y="140"/>
                    </a:cubicBezTo>
                    <a:cubicBezTo>
                      <a:pt x="88" y="140"/>
                      <a:pt x="88" y="140"/>
                      <a:pt x="88" y="140"/>
                    </a:cubicBezTo>
                    <a:cubicBezTo>
                      <a:pt x="88" y="140"/>
                      <a:pt x="88" y="140"/>
                      <a:pt x="88" y="140"/>
                    </a:cubicBezTo>
                    <a:cubicBezTo>
                      <a:pt x="88" y="140"/>
                      <a:pt x="88" y="140"/>
                      <a:pt x="88" y="140"/>
                    </a:cubicBezTo>
                    <a:cubicBezTo>
                      <a:pt x="88" y="139"/>
                      <a:pt x="88" y="139"/>
                      <a:pt x="88" y="139"/>
                    </a:cubicBezTo>
                    <a:cubicBezTo>
                      <a:pt x="87" y="139"/>
                      <a:pt x="87" y="139"/>
                      <a:pt x="87" y="138"/>
                    </a:cubicBezTo>
                    <a:cubicBezTo>
                      <a:pt x="86" y="137"/>
                      <a:pt x="86" y="137"/>
                      <a:pt x="85" y="136"/>
                    </a:cubicBezTo>
                    <a:cubicBezTo>
                      <a:pt x="84" y="136"/>
                      <a:pt x="84" y="136"/>
                      <a:pt x="84" y="136"/>
                    </a:cubicBezTo>
                    <a:cubicBezTo>
                      <a:pt x="84" y="135"/>
                      <a:pt x="83" y="135"/>
                      <a:pt x="83" y="135"/>
                    </a:cubicBezTo>
                    <a:cubicBezTo>
                      <a:pt x="83" y="134"/>
                      <a:pt x="83" y="134"/>
                      <a:pt x="83" y="134"/>
                    </a:cubicBezTo>
                    <a:cubicBezTo>
                      <a:pt x="82" y="134"/>
                      <a:pt x="81" y="133"/>
                      <a:pt x="81" y="133"/>
                    </a:cubicBezTo>
                    <a:cubicBezTo>
                      <a:pt x="80" y="133"/>
                      <a:pt x="80" y="133"/>
                      <a:pt x="80" y="133"/>
                    </a:cubicBezTo>
                    <a:cubicBezTo>
                      <a:pt x="78" y="133"/>
                      <a:pt x="78" y="133"/>
                      <a:pt x="78" y="133"/>
                    </a:cubicBezTo>
                    <a:cubicBezTo>
                      <a:pt x="78" y="131"/>
                      <a:pt x="78" y="131"/>
                      <a:pt x="78" y="131"/>
                    </a:cubicBezTo>
                    <a:cubicBezTo>
                      <a:pt x="77" y="132"/>
                      <a:pt x="77" y="132"/>
                      <a:pt x="77" y="132"/>
                    </a:cubicBezTo>
                    <a:cubicBezTo>
                      <a:pt x="76" y="132"/>
                      <a:pt x="75" y="132"/>
                      <a:pt x="75" y="132"/>
                    </a:cubicBezTo>
                    <a:cubicBezTo>
                      <a:pt x="74" y="132"/>
                      <a:pt x="74" y="132"/>
                      <a:pt x="73" y="131"/>
                    </a:cubicBezTo>
                    <a:cubicBezTo>
                      <a:pt x="72" y="131"/>
                      <a:pt x="72" y="131"/>
                      <a:pt x="72" y="131"/>
                    </a:cubicBezTo>
                    <a:cubicBezTo>
                      <a:pt x="72" y="130"/>
                      <a:pt x="72" y="130"/>
                      <a:pt x="72" y="130"/>
                    </a:cubicBezTo>
                    <a:cubicBezTo>
                      <a:pt x="72" y="130"/>
                      <a:pt x="72" y="129"/>
                      <a:pt x="71" y="129"/>
                    </a:cubicBezTo>
                    <a:cubicBezTo>
                      <a:pt x="70" y="129"/>
                      <a:pt x="70" y="129"/>
                      <a:pt x="70" y="129"/>
                    </a:cubicBezTo>
                    <a:cubicBezTo>
                      <a:pt x="70" y="128"/>
                      <a:pt x="70" y="128"/>
                      <a:pt x="70" y="128"/>
                    </a:cubicBezTo>
                    <a:cubicBezTo>
                      <a:pt x="70" y="128"/>
                      <a:pt x="70" y="128"/>
                      <a:pt x="70" y="127"/>
                    </a:cubicBezTo>
                    <a:cubicBezTo>
                      <a:pt x="69" y="126"/>
                      <a:pt x="68" y="126"/>
                      <a:pt x="68" y="126"/>
                    </a:cubicBezTo>
                    <a:cubicBezTo>
                      <a:pt x="67" y="126"/>
                      <a:pt x="66" y="126"/>
                      <a:pt x="66" y="126"/>
                    </a:cubicBezTo>
                    <a:cubicBezTo>
                      <a:pt x="65" y="126"/>
                      <a:pt x="65" y="126"/>
                      <a:pt x="65" y="126"/>
                    </a:cubicBezTo>
                    <a:cubicBezTo>
                      <a:pt x="64" y="126"/>
                      <a:pt x="64" y="126"/>
                      <a:pt x="63" y="126"/>
                    </a:cubicBezTo>
                    <a:cubicBezTo>
                      <a:pt x="64" y="125"/>
                      <a:pt x="64" y="125"/>
                      <a:pt x="64" y="125"/>
                    </a:cubicBezTo>
                    <a:cubicBezTo>
                      <a:pt x="66" y="123"/>
                      <a:pt x="66" y="123"/>
                      <a:pt x="66" y="123"/>
                    </a:cubicBezTo>
                    <a:cubicBezTo>
                      <a:pt x="64" y="123"/>
                      <a:pt x="64" y="123"/>
                      <a:pt x="64" y="123"/>
                    </a:cubicBezTo>
                    <a:cubicBezTo>
                      <a:pt x="63" y="123"/>
                      <a:pt x="63" y="123"/>
                      <a:pt x="63" y="123"/>
                    </a:cubicBezTo>
                    <a:cubicBezTo>
                      <a:pt x="63" y="123"/>
                      <a:pt x="63" y="123"/>
                      <a:pt x="63" y="123"/>
                    </a:cubicBezTo>
                    <a:cubicBezTo>
                      <a:pt x="63" y="122"/>
                      <a:pt x="63" y="122"/>
                      <a:pt x="63" y="122"/>
                    </a:cubicBezTo>
                    <a:cubicBezTo>
                      <a:pt x="61" y="122"/>
                      <a:pt x="61" y="122"/>
                      <a:pt x="61" y="122"/>
                    </a:cubicBezTo>
                    <a:cubicBezTo>
                      <a:pt x="60" y="122"/>
                      <a:pt x="60" y="122"/>
                      <a:pt x="60" y="123"/>
                    </a:cubicBezTo>
                    <a:cubicBezTo>
                      <a:pt x="60" y="123"/>
                      <a:pt x="60" y="123"/>
                      <a:pt x="60" y="123"/>
                    </a:cubicBezTo>
                    <a:cubicBezTo>
                      <a:pt x="60" y="123"/>
                      <a:pt x="60" y="123"/>
                      <a:pt x="60" y="123"/>
                    </a:cubicBezTo>
                    <a:cubicBezTo>
                      <a:pt x="60" y="123"/>
                      <a:pt x="60" y="123"/>
                      <a:pt x="60" y="123"/>
                    </a:cubicBezTo>
                    <a:cubicBezTo>
                      <a:pt x="59" y="123"/>
                      <a:pt x="59" y="123"/>
                      <a:pt x="59" y="123"/>
                    </a:cubicBezTo>
                    <a:cubicBezTo>
                      <a:pt x="58" y="123"/>
                      <a:pt x="57" y="122"/>
                      <a:pt x="57" y="121"/>
                    </a:cubicBezTo>
                    <a:cubicBezTo>
                      <a:pt x="58" y="120"/>
                      <a:pt x="58" y="120"/>
                      <a:pt x="58" y="120"/>
                    </a:cubicBezTo>
                    <a:cubicBezTo>
                      <a:pt x="56" y="120"/>
                      <a:pt x="56" y="120"/>
                      <a:pt x="56" y="120"/>
                    </a:cubicBezTo>
                    <a:cubicBezTo>
                      <a:pt x="55" y="120"/>
                      <a:pt x="55" y="121"/>
                      <a:pt x="54" y="121"/>
                    </a:cubicBezTo>
                    <a:cubicBezTo>
                      <a:pt x="53" y="121"/>
                      <a:pt x="52" y="120"/>
                      <a:pt x="52" y="120"/>
                    </a:cubicBezTo>
                    <a:cubicBezTo>
                      <a:pt x="51" y="120"/>
                      <a:pt x="50" y="119"/>
                      <a:pt x="50" y="119"/>
                    </a:cubicBezTo>
                    <a:cubicBezTo>
                      <a:pt x="49" y="119"/>
                      <a:pt x="49" y="118"/>
                      <a:pt x="48" y="118"/>
                    </a:cubicBezTo>
                    <a:cubicBezTo>
                      <a:pt x="47" y="118"/>
                      <a:pt x="46" y="117"/>
                      <a:pt x="46" y="117"/>
                    </a:cubicBezTo>
                    <a:cubicBezTo>
                      <a:pt x="45" y="117"/>
                      <a:pt x="45" y="117"/>
                      <a:pt x="45" y="117"/>
                    </a:cubicBezTo>
                    <a:cubicBezTo>
                      <a:pt x="44" y="117"/>
                      <a:pt x="44" y="117"/>
                      <a:pt x="44" y="117"/>
                    </a:cubicBezTo>
                    <a:cubicBezTo>
                      <a:pt x="44" y="117"/>
                      <a:pt x="44" y="117"/>
                      <a:pt x="44" y="117"/>
                    </a:cubicBezTo>
                    <a:cubicBezTo>
                      <a:pt x="43" y="117"/>
                      <a:pt x="43" y="118"/>
                      <a:pt x="43" y="118"/>
                    </a:cubicBezTo>
                    <a:cubicBezTo>
                      <a:pt x="43" y="118"/>
                      <a:pt x="43" y="118"/>
                      <a:pt x="43" y="118"/>
                    </a:cubicBezTo>
                    <a:cubicBezTo>
                      <a:pt x="42" y="117"/>
                      <a:pt x="40" y="117"/>
                      <a:pt x="39" y="117"/>
                    </a:cubicBezTo>
                    <a:cubicBezTo>
                      <a:pt x="38" y="117"/>
                      <a:pt x="38" y="117"/>
                      <a:pt x="38" y="117"/>
                    </a:cubicBezTo>
                    <a:cubicBezTo>
                      <a:pt x="38" y="118"/>
                      <a:pt x="38" y="118"/>
                      <a:pt x="38" y="118"/>
                    </a:cubicBezTo>
                    <a:cubicBezTo>
                      <a:pt x="38" y="119"/>
                      <a:pt x="38" y="119"/>
                      <a:pt x="38" y="119"/>
                    </a:cubicBezTo>
                    <a:cubicBezTo>
                      <a:pt x="38" y="119"/>
                      <a:pt x="38" y="119"/>
                      <a:pt x="38" y="119"/>
                    </a:cubicBezTo>
                    <a:cubicBezTo>
                      <a:pt x="38" y="119"/>
                      <a:pt x="38" y="119"/>
                      <a:pt x="38" y="119"/>
                    </a:cubicBezTo>
                    <a:cubicBezTo>
                      <a:pt x="37" y="119"/>
                      <a:pt x="37" y="119"/>
                      <a:pt x="37" y="119"/>
                    </a:cubicBezTo>
                    <a:cubicBezTo>
                      <a:pt x="37" y="119"/>
                      <a:pt x="36" y="119"/>
                      <a:pt x="35" y="120"/>
                    </a:cubicBezTo>
                    <a:cubicBezTo>
                      <a:pt x="35" y="120"/>
                      <a:pt x="35" y="120"/>
                      <a:pt x="34" y="120"/>
                    </a:cubicBezTo>
                    <a:cubicBezTo>
                      <a:pt x="33" y="120"/>
                      <a:pt x="33" y="120"/>
                      <a:pt x="33" y="120"/>
                    </a:cubicBezTo>
                    <a:cubicBezTo>
                      <a:pt x="32" y="120"/>
                      <a:pt x="32" y="120"/>
                      <a:pt x="32" y="120"/>
                    </a:cubicBezTo>
                    <a:cubicBezTo>
                      <a:pt x="31" y="120"/>
                      <a:pt x="31" y="120"/>
                      <a:pt x="31" y="120"/>
                    </a:cubicBezTo>
                    <a:cubicBezTo>
                      <a:pt x="31" y="121"/>
                      <a:pt x="31" y="121"/>
                      <a:pt x="31" y="121"/>
                    </a:cubicBezTo>
                    <a:cubicBezTo>
                      <a:pt x="31" y="122"/>
                      <a:pt x="32" y="122"/>
                      <a:pt x="32" y="123"/>
                    </a:cubicBezTo>
                    <a:cubicBezTo>
                      <a:pt x="33" y="124"/>
                      <a:pt x="33" y="124"/>
                      <a:pt x="33" y="124"/>
                    </a:cubicBezTo>
                    <a:cubicBezTo>
                      <a:pt x="33" y="124"/>
                      <a:pt x="33" y="124"/>
                      <a:pt x="33" y="124"/>
                    </a:cubicBezTo>
                    <a:cubicBezTo>
                      <a:pt x="33" y="125"/>
                      <a:pt x="33" y="125"/>
                      <a:pt x="33" y="125"/>
                    </a:cubicBezTo>
                    <a:cubicBezTo>
                      <a:pt x="33" y="125"/>
                      <a:pt x="33" y="125"/>
                      <a:pt x="33" y="125"/>
                    </a:cubicBezTo>
                    <a:cubicBezTo>
                      <a:pt x="33" y="125"/>
                      <a:pt x="33" y="126"/>
                      <a:pt x="32" y="126"/>
                    </a:cubicBezTo>
                    <a:cubicBezTo>
                      <a:pt x="32" y="126"/>
                      <a:pt x="32" y="126"/>
                      <a:pt x="32" y="126"/>
                    </a:cubicBezTo>
                    <a:cubicBezTo>
                      <a:pt x="31" y="126"/>
                      <a:pt x="31" y="126"/>
                      <a:pt x="31" y="126"/>
                    </a:cubicBezTo>
                    <a:cubicBezTo>
                      <a:pt x="30" y="126"/>
                      <a:pt x="30" y="126"/>
                      <a:pt x="30" y="126"/>
                    </a:cubicBezTo>
                    <a:cubicBezTo>
                      <a:pt x="30" y="126"/>
                      <a:pt x="30" y="126"/>
                      <a:pt x="30" y="126"/>
                    </a:cubicBezTo>
                    <a:cubicBezTo>
                      <a:pt x="30" y="125"/>
                      <a:pt x="30" y="125"/>
                      <a:pt x="30" y="125"/>
                    </a:cubicBezTo>
                    <a:cubicBezTo>
                      <a:pt x="30" y="125"/>
                      <a:pt x="30" y="125"/>
                      <a:pt x="29" y="125"/>
                    </a:cubicBezTo>
                    <a:cubicBezTo>
                      <a:pt x="29" y="124"/>
                      <a:pt x="29" y="124"/>
                      <a:pt x="29" y="124"/>
                    </a:cubicBezTo>
                    <a:cubicBezTo>
                      <a:pt x="29" y="124"/>
                      <a:pt x="29" y="124"/>
                      <a:pt x="29" y="124"/>
                    </a:cubicBezTo>
                    <a:cubicBezTo>
                      <a:pt x="29" y="123"/>
                      <a:pt x="29" y="123"/>
                      <a:pt x="29" y="123"/>
                    </a:cubicBezTo>
                    <a:cubicBezTo>
                      <a:pt x="28" y="122"/>
                      <a:pt x="27" y="122"/>
                      <a:pt x="27" y="122"/>
                    </a:cubicBezTo>
                    <a:cubicBezTo>
                      <a:pt x="26" y="122"/>
                      <a:pt x="26" y="122"/>
                      <a:pt x="25" y="122"/>
                    </a:cubicBezTo>
                    <a:cubicBezTo>
                      <a:pt x="25" y="122"/>
                      <a:pt x="25" y="122"/>
                      <a:pt x="25" y="122"/>
                    </a:cubicBezTo>
                    <a:cubicBezTo>
                      <a:pt x="24" y="123"/>
                      <a:pt x="23" y="123"/>
                      <a:pt x="23" y="123"/>
                    </a:cubicBezTo>
                    <a:cubicBezTo>
                      <a:pt x="22" y="123"/>
                      <a:pt x="22" y="123"/>
                      <a:pt x="22" y="123"/>
                    </a:cubicBezTo>
                    <a:cubicBezTo>
                      <a:pt x="22" y="123"/>
                      <a:pt x="22" y="123"/>
                      <a:pt x="22" y="123"/>
                    </a:cubicBezTo>
                    <a:cubicBezTo>
                      <a:pt x="22" y="123"/>
                      <a:pt x="22" y="123"/>
                      <a:pt x="22" y="123"/>
                    </a:cubicBezTo>
                    <a:cubicBezTo>
                      <a:pt x="22" y="123"/>
                      <a:pt x="22" y="123"/>
                      <a:pt x="22" y="123"/>
                    </a:cubicBezTo>
                    <a:cubicBezTo>
                      <a:pt x="22" y="122"/>
                      <a:pt x="21" y="122"/>
                      <a:pt x="20" y="122"/>
                    </a:cubicBezTo>
                    <a:cubicBezTo>
                      <a:pt x="20" y="121"/>
                      <a:pt x="20" y="121"/>
                      <a:pt x="20" y="121"/>
                    </a:cubicBezTo>
                    <a:cubicBezTo>
                      <a:pt x="20" y="121"/>
                      <a:pt x="20" y="120"/>
                      <a:pt x="20" y="120"/>
                    </a:cubicBezTo>
                    <a:cubicBezTo>
                      <a:pt x="19" y="120"/>
                      <a:pt x="19" y="120"/>
                      <a:pt x="19" y="120"/>
                    </a:cubicBezTo>
                    <a:cubicBezTo>
                      <a:pt x="19" y="119"/>
                      <a:pt x="19" y="119"/>
                      <a:pt x="19" y="118"/>
                    </a:cubicBezTo>
                    <a:cubicBezTo>
                      <a:pt x="19" y="118"/>
                      <a:pt x="19" y="118"/>
                      <a:pt x="19" y="117"/>
                    </a:cubicBezTo>
                    <a:cubicBezTo>
                      <a:pt x="19" y="117"/>
                      <a:pt x="19" y="117"/>
                      <a:pt x="19" y="117"/>
                    </a:cubicBezTo>
                    <a:cubicBezTo>
                      <a:pt x="19" y="117"/>
                      <a:pt x="20" y="117"/>
                      <a:pt x="20" y="117"/>
                    </a:cubicBezTo>
                    <a:cubicBezTo>
                      <a:pt x="21" y="117"/>
                      <a:pt x="22" y="116"/>
                      <a:pt x="23" y="115"/>
                    </a:cubicBezTo>
                    <a:cubicBezTo>
                      <a:pt x="24" y="114"/>
                      <a:pt x="23" y="113"/>
                      <a:pt x="23" y="112"/>
                    </a:cubicBezTo>
                    <a:cubicBezTo>
                      <a:pt x="23" y="112"/>
                      <a:pt x="23" y="112"/>
                      <a:pt x="23" y="112"/>
                    </a:cubicBezTo>
                    <a:cubicBezTo>
                      <a:pt x="22" y="112"/>
                      <a:pt x="22" y="112"/>
                      <a:pt x="22" y="112"/>
                    </a:cubicBezTo>
                    <a:cubicBezTo>
                      <a:pt x="22" y="112"/>
                      <a:pt x="22" y="111"/>
                      <a:pt x="22" y="111"/>
                    </a:cubicBezTo>
                    <a:cubicBezTo>
                      <a:pt x="22" y="110"/>
                      <a:pt x="22" y="109"/>
                      <a:pt x="22" y="109"/>
                    </a:cubicBezTo>
                    <a:cubicBezTo>
                      <a:pt x="22" y="108"/>
                      <a:pt x="22" y="107"/>
                      <a:pt x="22" y="107"/>
                    </a:cubicBezTo>
                    <a:cubicBezTo>
                      <a:pt x="22" y="107"/>
                      <a:pt x="21" y="106"/>
                      <a:pt x="20" y="106"/>
                    </a:cubicBezTo>
                    <a:cubicBezTo>
                      <a:pt x="19" y="106"/>
                      <a:pt x="19" y="106"/>
                      <a:pt x="19" y="106"/>
                    </a:cubicBezTo>
                    <a:cubicBezTo>
                      <a:pt x="19" y="106"/>
                      <a:pt x="19" y="106"/>
                      <a:pt x="19" y="106"/>
                    </a:cubicBezTo>
                    <a:cubicBezTo>
                      <a:pt x="19" y="106"/>
                      <a:pt x="19" y="106"/>
                      <a:pt x="19" y="106"/>
                    </a:cubicBezTo>
                    <a:cubicBezTo>
                      <a:pt x="18" y="106"/>
                      <a:pt x="18" y="106"/>
                      <a:pt x="18" y="106"/>
                    </a:cubicBezTo>
                    <a:cubicBezTo>
                      <a:pt x="17" y="106"/>
                      <a:pt x="17" y="106"/>
                      <a:pt x="17" y="106"/>
                    </a:cubicBezTo>
                    <a:cubicBezTo>
                      <a:pt x="16" y="106"/>
                      <a:pt x="16" y="105"/>
                      <a:pt x="16" y="105"/>
                    </a:cubicBezTo>
                    <a:cubicBezTo>
                      <a:pt x="16" y="105"/>
                      <a:pt x="16" y="105"/>
                      <a:pt x="16" y="105"/>
                    </a:cubicBezTo>
                    <a:cubicBezTo>
                      <a:pt x="16" y="105"/>
                      <a:pt x="16" y="104"/>
                      <a:pt x="16" y="103"/>
                    </a:cubicBezTo>
                    <a:cubicBezTo>
                      <a:pt x="16" y="103"/>
                      <a:pt x="16" y="103"/>
                      <a:pt x="16" y="103"/>
                    </a:cubicBezTo>
                    <a:cubicBezTo>
                      <a:pt x="17" y="104"/>
                      <a:pt x="17" y="104"/>
                      <a:pt x="17" y="104"/>
                    </a:cubicBezTo>
                    <a:cubicBezTo>
                      <a:pt x="17" y="102"/>
                      <a:pt x="17" y="102"/>
                      <a:pt x="17" y="102"/>
                    </a:cubicBezTo>
                    <a:cubicBezTo>
                      <a:pt x="17" y="101"/>
                      <a:pt x="17" y="101"/>
                      <a:pt x="17" y="101"/>
                    </a:cubicBezTo>
                    <a:cubicBezTo>
                      <a:pt x="17" y="101"/>
                      <a:pt x="17" y="100"/>
                      <a:pt x="17" y="99"/>
                    </a:cubicBezTo>
                    <a:cubicBezTo>
                      <a:pt x="17" y="99"/>
                      <a:pt x="17" y="99"/>
                      <a:pt x="17" y="99"/>
                    </a:cubicBezTo>
                    <a:cubicBezTo>
                      <a:pt x="18" y="99"/>
                      <a:pt x="18" y="99"/>
                      <a:pt x="18" y="99"/>
                    </a:cubicBezTo>
                    <a:cubicBezTo>
                      <a:pt x="18" y="99"/>
                      <a:pt x="18" y="99"/>
                      <a:pt x="18" y="99"/>
                    </a:cubicBezTo>
                    <a:cubicBezTo>
                      <a:pt x="19" y="99"/>
                      <a:pt x="19" y="99"/>
                      <a:pt x="19" y="99"/>
                    </a:cubicBezTo>
                    <a:cubicBezTo>
                      <a:pt x="20" y="99"/>
                      <a:pt x="21" y="99"/>
                      <a:pt x="22" y="96"/>
                    </a:cubicBezTo>
                    <a:cubicBezTo>
                      <a:pt x="22" y="95"/>
                      <a:pt x="22" y="94"/>
                      <a:pt x="22" y="93"/>
                    </a:cubicBezTo>
                    <a:cubicBezTo>
                      <a:pt x="22" y="92"/>
                      <a:pt x="22" y="92"/>
                      <a:pt x="22" y="92"/>
                    </a:cubicBezTo>
                    <a:cubicBezTo>
                      <a:pt x="22" y="92"/>
                      <a:pt x="22" y="92"/>
                      <a:pt x="22" y="92"/>
                    </a:cubicBezTo>
                    <a:cubicBezTo>
                      <a:pt x="20" y="91"/>
                      <a:pt x="20" y="91"/>
                      <a:pt x="20" y="91"/>
                    </a:cubicBezTo>
                    <a:cubicBezTo>
                      <a:pt x="20" y="91"/>
                      <a:pt x="20" y="91"/>
                      <a:pt x="19" y="91"/>
                    </a:cubicBezTo>
                    <a:cubicBezTo>
                      <a:pt x="19" y="91"/>
                      <a:pt x="18" y="91"/>
                      <a:pt x="18" y="92"/>
                    </a:cubicBezTo>
                    <a:cubicBezTo>
                      <a:pt x="16" y="92"/>
                      <a:pt x="16" y="93"/>
                      <a:pt x="15" y="94"/>
                    </a:cubicBezTo>
                    <a:cubicBezTo>
                      <a:pt x="15" y="94"/>
                      <a:pt x="15" y="94"/>
                      <a:pt x="15" y="94"/>
                    </a:cubicBezTo>
                    <a:cubicBezTo>
                      <a:pt x="15" y="94"/>
                      <a:pt x="15" y="94"/>
                      <a:pt x="15" y="94"/>
                    </a:cubicBezTo>
                    <a:cubicBezTo>
                      <a:pt x="15" y="94"/>
                      <a:pt x="15" y="94"/>
                      <a:pt x="15" y="94"/>
                    </a:cubicBezTo>
                    <a:cubicBezTo>
                      <a:pt x="14" y="94"/>
                      <a:pt x="14" y="94"/>
                      <a:pt x="14" y="94"/>
                    </a:cubicBezTo>
                    <a:cubicBezTo>
                      <a:pt x="14" y="95"/>
                      <a:pt x="14" y="95"/>
                      <a:pt x="14" y="95"/>
                    </a:cubicBezTo>
                    <a:cubicBezTo>
                      <a:pt x="14" y="96"/>
                      <a:pt x="14" y="96"/>
                      <a:pt x="14" y="96"/>
                    </a:cubicBezTo>
                    <a:cubicBezTo>
                      <a:pt x="14" y="96"/>
                      <a:pt x="14" y="96"/>
                      <a:pt x="14" y="96"/>
                    </a:cubicBezTo>
                    <a:cubicBezTo>
                      <a:pt x="13" y="96"/>
                      <a:pt x="13" y="96"/>
                      <a:pt x="13" y="96"/>
                    </a:cubicBezTo>
                    <a:cubicBezTo>
                      <a:pt x="13" y="96"/>
                      <a:pt x="13" y="96"/>
                      <a:pt x="13" y="96"/>
                    </a:cubicBezTo>
                    <a:cubicBezTo>
                      <a:pt x="13" y="96"/>
                      <a:pt x="12" y="97"/>
                      <a:pt x="12" y="97"/>
                    </a:cubicBezTo>
                    <a:cubicBezTo>
                      <a:pt x="11" y="97"/>
                      <a:pt x="11" y="97"/>
                      <a:pt x="11" y="97"/>
                    </a:cubicBezTo>
                    <a:cubicBezTo>
                      <a:pt x="11" y="98"/>
                      <a:pt x="11" y="98"/>
                      <a:pt x="11" y="98"/>
                    </a:cubicBezTo>
                    <a:cubicBezTo>
                      <a:pt x="10" y="98"/>
                      <a:pt x="9" y="99"/>
                      <a:pt x="9" y="100"/>
                    </a:cubicBezTo>
                    <a:cubicBezTo>
                      <a:pt x="9" y="99"/>
                      <a:pt x="9" y="99"/>
                      <a:pt x="9" y="99"/>
                    </a:cubicBezTo>
                    <a:cubicBezTo>
                      <a:pt x="9" y="98"/>
                      <a:pt x="9" y="98"/>
                      <a:pt x="9" y="98"/>
                    </a:cubicBezTo>
                    <a:cubicBezTo>
                      <a:pt x="9" y="97"/>
                      <a:pt x="9" y="97"/>
                      <a:pt x="9" y="97"/>
                    </a:cubicBezTo>
                    <a:cubicBezTo>
                      <a:pt x="9" y="96"/>
                      <a:pt x="8" y="96"/>
                      <a:pt x="8" y="96"/>
                    </a:cubicBezTo>
                    <a:cubicBezTo>
                      <a:pt x="7" y="96"/>
                      <a:pt x="7" y="96"/>
                      <a:pt x="7" y="96"/>
                    </a:cubicBezTo>
                    <a:cubicBezTo>
                      <a:pt x="7" y="96"/>
                      <a:pt x="7" y="96"/>
                      <a:pt x="7" y="96"/>
                    </a:cubicBezTo>
                    <a:cubicBezTo>
                      <a:pt x="7" y="95"/>
                      <a:pt x="7" y="95"/>
                      <a:pt x="7" y="95"/>
                    </a:cubicBezTo>
                    <a:cubicBezTo>
                      <a:pt x="7" y="94"/>
                      <a:pt x="7" y="94"/>
                      <a:pt x="7" y="94"/>
                    </a:cubicBezTo>
                    <a:cubicBezTo>
                      <a:pt x="7" y="93"/>
                      <a:pt x="7" y="93"/>
                      <a:pt x="7" y="93"/>
                    </a:cubicBezTo>
                    <a:cubicBezTo>
                      <a:pt x="8" y="93"/>
                      <a:pt x="8" y="93"/>
                      <a:pt x="8" y="93"/>
                    </a:cubicBezTo>
                    <a:cubicBezTo>
                      <a:pt x="9" y="94"/>
                      <a:pt x="9" y="94"/>
                      <a:pt x="9" y="94"/>
                    </a:cubicBezTo>
                    <a:cubicBezTo>
                      <a:pt x="9" y="92"/>
                      <a:pt x="9" y="92"/>
                      <a:pt x="9" y="92"/>
                    </a:cubicBezTo>
                    <a:cubicBezTo>
                      <a:pt x="9" y="92"/>
                      <a:pt x="9" y="92"/>
                      <a:pt x="9" y="92"/>
                    </a:cubicBezTo>
                    <a:cubicBezTo>
                      <a:pt x="9" y="92"/>
                      <a:pt x="9" y="92"/>
                      <a:pt x="9" y="92"/>
                    </a:cubicBezTo>
                    <a:cubicBezTo>
                      <a:pt x="10" y="92"/>
                      <a:pt x="10" y="92"/>
                      <a:pt x="10" y="92"/>
                    </a:cubicBezTo>
                    <a:cubicBezTo>
                      <a:pt x="10" y="91"/>
                      <a:pt x="10" y="91"/>
                      <a:pt x="10" y="91"/>
                    </a:cubicBezTo>
                    <a:cubicBezTo>
                      <a:pt x="10" y="91"/>
                      <a:pt x="10" y="91"/>
                      <a:pt x="10" y="91"/>
                    </a:cubicBezTo>
                    <a:cubicBezTo>
                      <a:pt x="10" y="90"/>
                      <a:pt x="10" y="89"/>
                      <a:pt x="10" y="89"/>
                    </a:cubicBezTo>
                    <a:cubicBezTo>
                      <a:pt x="10" y="89"/>
                      <a:pt x="10" y="89"/>
                      <a:pt x="10" y="89"/>
                    </a:cubicBezTo>
                    <a:cubicBezTo>
                      <a:pt x="12" y="89"/>
                      <a:pt x="12" y="89"/>
                      <a:pt x="12" y="89"/>
                    </a:cubicBezTo>
                    <a:cubicBezTo>
                      <a:pt x="12" y="88"/>
                      <a:pt x="12" y="88"/>
                      <a:pt x="12" y="88"/>
                    </a:cubicBezTo>
                    <a:cubicBezTo>
                      <a:pt x="12" y="87"/>
                      <a:pt x="12" y="87"/>
                      <a:pt x="12" y="87"/>
                    </a:cubicBezTo>
                    <a:cubicBezTo>
                      <a:pt x="11" y="86"/>
                      <a:pt x="12" y="85"/>
                      <a:pt x="12" y="85"/>
                    </a:cubicBezTo>
                    <a:cubicBezTo>
                      <a:pt x="12" y="85"/>
                      <a:pt x="12" y="85"/>
                      <a:pt x="12" y="85"/>
                    </a:cubicBezTo>
                    <a:cubicBezTo>
                      <a:pt x="13" y="85"/>
                      <a:pt x="13" y="85"/>
                      <a:pt x="13" y="85"/>
                    </a:cubicBezTo>
                    <a:cubicBezTo>
                      <a:pt x="13" y="84"/>
                      <a:pt x="13" y="84"/>
                      <a:pt x="13" y="84"/>
                    </a:cubicBezTo>
                    <a:cubicBezTo>
                      <a:pt x="13" y="83"/>
                      <a:pt x="13" y="83"/>
                      <a:pt x="13" y="83"/>
                    </a:cubicBezTo>
                    <a:cubicBezTo>
                      <a:pt x="13" y="83"/>
                      <a:pt x="13" y="82"/>
                      <a:pt x="13" y="82"/>
                    </a:cubicBezTo>
                    <a:cubicBezTo>
                      <a:pt x="13" y="82"/>
                      <a:pt x="13" y="82"/>
                      <a:pt x="13" y="82"/>
                    </a:cubicBezTo>
                    <a:cubicBezTo>
                      <a:pt x="14" y="82"/>
                      <a:pt x="14" y="82"/>
                      <a:pt x="14" y="82"/>
                    </a:cubicBezTo>
                    <a:cubicBezTo>
                      <a:pt x="14" y="81"/>
                      <a:pt x="14" y="81"/>
                      <a:pt x="14" y="81"/>
                    </a:cubicBezTo>
                    <a:cubicBezTo>
                      <a:pt x="14" y="80"/>
                      <a:pt x="14" y="80"/>
                      <a:pt x="14" y="80"/>
                    </a:cubicBezTo>
                    <a:cubicBezTo>
                      <a:pt x="15" y="79"/>
                      <a:pt x="15" y="79"/>
                      <a:pt x="15" y="79"/>
                    </a:cubicBezTo>
                    <a:cubicBezTo>
                      <a:pt x="15" y="79"/>
                      <a:pt x="15" y="79"/>
                      <a:pt x="15" y="79"/>
                    </a:cubicBezTo>
                    <a:cubicBezTo>
                      <a:pt x="15" y="79"/>
                      <a:pt x="15" y="79"/>
                      <a:pt x="15" y="79"/>
                    </a:cubicBezTo>
                    <a:cubicBezTo>
                      <a:pt x="15" y="79"/>
                      <a:pt x="16" y="79"/>
                      <a:pt x="16" y="78"/>
                    </a:cubicBezTo>
                    <a:cubicBezTo>
                      <a:pt x="16" y="77"/>
                      <a:pt x="16" y="77"/>
                      <a:pt x="16" y="77"/>
                    </a:cubicBezTo>
                    <a:cubicBezTo>
                      <a:pt x="17" y="77"/>
                      <a:pt x="17" y="76"/>
                      <a:pt x="18" y="76"/>
                    </a:cubicBezTo>
                    <a:cubicBezTo>
                      <a:pt x="19" y="75"/>
                      <a:pt x="20" y="74"/>
                      <a:pt x="20" y="73"/>
                    </a:cubicBezTo>
                    <a:cubicBezTo>
                      <a:pt x="20" y="72"/>
                      <a:pt x="20" y="72"/>
                      <a:pt x="20" y="72"/>
                    </a:cubicBezTo>
                    <a:cubicBezTo>
                      <a:pt x="20" y="72"/>
                      <a:pt x="20" y="72"/>
                      <a:pt x="20" y="72"/>
                    </a:cubicBezTo>
                    <a:cubicBezTo>
                      <a:pt x="21" y="72"/>
                      <a:pt x="21" y="72"/>
                      <a:pt x="21" y="72"/>
                    </a:cubicBezTo>
                    <a:cubicBezTo>
                      <a:pt x="22" y="72"/>
                      <a:pt x="22" y="72"/>
                      <a:pt x="22" y="72"/>
                    </a:cubicBezTo>
                    <a:cubicBezTo>
                      <a:pt x="22" y="73"/>
                      <a:pt x="23" y="73"/>
                      <a:pt x="23" y="73"/>
                    </a:cubicBezTo>
                    <a:cubicBezTo>
                      <a:pt x="24" y="73"/>
                      <a:pt x="24" y="73"/>
                      <a:pt x="24" y="73"/>
                    </a:cubicBezTo>
                    <a:cubicBezTo>
                      <a:pt x="25" y="73"/>
                      <a:pt x="26" y="72"/>
                      <a:pt x="27" y="72"/>
                    </a:cubicBezTo>
                    <a:cubicBezTo>
                      <a:pt x="27" y="71"/>
                      <a:pt x="27" y="71"/>
                      <a:pt x="27" y="71"/>
                    </a:cubicBezTo>
                    <a:cubicBezTo>
                      <a:pt x="28" y="71"/>
                      <a:pt x="29" y="70"/>
                      <a:pt x="30" y="70"/>
                    </a:cubicBezTo>
                    <a:cubicBezTo>
                      <a:pt x="30" y="70"/>
                      <a:pt x="30" y="70"/>
                      <a:pt x="30" y="70"/>
                    </a:cubicBezTo>
                    <a:cubicBezTo>
                      <a:pt x="31" y="70"/>
                      <a:pt x="31" y="70"/>
                      <a:pt x="31" y="70"/>
                    </a:cubicBezTo>
                    <a:cubicBezTo>
                      <a:pt x="31" y="70"/>
                      <a:pt x="31" y="70"/>
                      <a:pt x="31" y="70"/>
                    </a:cubicBezTo>
                    <a:cubicBezTo>
                      <a:pt x="32" y="71"/>
                      <a:pt x="33" y="72"/>
                      <a:pt x="33" y="73"/>
                    </a:cubicBezTo>
                    <a:cubicBezTo>
                      <a:pt x="33" y="75"/>
                      <a:pt x="33" y="76"/>
                      <a:pt x="33" y="77"/>
                    </a:cubicBezTo>
                    <a:cubicBezTo>
                      <a:pt x="32" y="77"/>
                      <a:pt x="32" y="77"/>
                      <a:pt x="32" y="77"/>
                    </a:cubicBezTo>
                    <a:cubicBezTo>
                      <a:pt x="31" y="77"/>
                      <a:pt x="31" y="77"/>
                      <a:pt x="31" y="77"/>
                    </a:cubicBezTo>
                    <a:cubicBezTo>
                      <a:pt x="31" y="79"/>
                      <a:pt x="31" y="79"/>
                      <a:pt x="31" y="79"/>
                    </a:cubicBezTo>
                    <a:cubicBezTo>
                      <a:pt x="31" y="80"/>
                      <a:pt x="32" y="80"/>
                      <a:pt x="32" y="80"/>
                    </a:cubicBezTo>
                    <a:cubicBezTo>
                      <a:pt x="32" y="80"/>
                      <a:pt x="32" y="80"/>
                      <a:pt x="32" y="80"/>
                    </a:cubicBezTo>
                    <a:cubicBezTo>
                      <a:pt x="33" y="81"/>
                      <a:pt x="33" y="81"/>
                      <a:pt x="33" y="81"/>
                    </a:cubicBezTo>
                    <a:cubicBezTo>
                      <a:pt x="33" y="81"/>
                      <a:pt x="33" y="81"/>
                      <a:pt x="33" y="81"/>
                    </a:cubicBezTo>
                    <a:cubicBezTo>
                      <a:pt x="32" y="82"/>
                      <a:pt x="32" y="82"/>
                      <a:pt x="32" y="82"/>
                    </a:cubicBezTo>
                    <a:cubicBezTo>
                      <a:pt x="34" y="82"/>
                      <a:pt x="34" y="82"/>
                      <a:pt x="34" y="82"/>
                    </a:cubicBezTo>
                    <a:cubicBezTo>
                      <a:pt x="36" y="82"/>
                      <a:pt x="36" y="79"/>
                      <a:pt x="36" y="78"/>
                    </a:cubicBezTo>
                    <a:cubicBezTo>
                      <a:pt x="36" y="77"/>
                      <a:pt x="36" y="76"/>
                      <a:pt x="36" y="76"/>
                    </a:cubicBezTo>
                    <a:cubicBezTo>
                      <a:pt x="36" y="76"/>
                      <a:pt x="36" y="76"/>
                      <a:pt x="36" y="76"/>
                    </a:cubicBezTo>
                    <a:cubicBezTo>
                      <a:pt x="37" y="76"/>
                      <a:pt x="37" y="76"/>
                      <a:pt x="37" y="76"/>
                    </a:cubicBezTo>
                    <a:cubicBezTo>
                      <a:pt x="37" y="75"/>
                      <a:pt x="37" y="75"/>
                      <a:pt x="37" y="75"/>
                    </a:cubicBezTo>
                    <a:cubicBezTo>
                      <a:pt x="37" y="75"/>
                      <a:pt x="37" y="75"/>
                      <a:pt x="37" y="75"/>
                    </a:cubicBezTo>
                    <a:cubicBezTo>
                      <a:pt x="37" y="74"/>
                      <a:pt x="37" y="73"/>
                      <a:pt x="38" y="73"/>
                    </a:cubicBezTo>
                    <a:cubicBezTo>
                      <a:pt x="38" y="73"/>
                      <a:pt x="38" y="73"/>
                      <a:pt x="38" y="73"/>
                    </a:cubicBezTo>
                    <a:cubicBezTo>
                      <a:pt x="39" y="73"/>
                      <a:pt x="39" y="73"/>
                      <a:pt x="39" y="73"/>
                    </a:cubicBezTo>
                    <a:cubicBezTo>
                      <a:pt x="39" y="72"/>
                      <a:pt x="39" y="72"/>
                      <a:pt x="39" y="72"/>
                    </a:cubicBezTo>
                    <a:cubicBezTo>
                      <a:pt x="39" y="72"/>
                      <a:pt x="39" y="72"/>
                      <a:pt x="39" y="72"/>
                    </a:cubicBezTo>
                    <a:cubicBezTo>
                      <a:pt x="39" y="70"/>
                      <a:pt x="39" y="69"/>
                      <a:pt x="39" y="69"/>
                    </a:cubicBezTo>
                    <a:cubicBezTo>
                      <a:pt x="39" y="69"/>
                      <a:pt x="39" y="69"/>
                      <a:pt x="39" y="69"/>
                    </a:cubicBezTo>
                    <a:cubicBezTo>
                      <a:pt x="39" y="69"/>
                      <a:pt x="39" y="69"/>
                      <a:pt x="39" y="69"/>
                    </a:cubicBezTo>
                    <a:cubicBezTo>
                      <a:pt x="39" y="69"/>
                      <a:pt x="39" y="69"/>
                      <a:pt x="39" y="69"/>
                    </a:cubicBezTo>
                    <a:cubicBezTo>
                      <a:pt x="40" y="69"/>
                      <a:pt x="40" y="69"/>
                      <a:pt x="40" y="69"/>
                    </a:cubicBezTo>
                    <a:cubicBezTo>
                      <a:pt x="40" y="69"/>
                      <a:pt x="40" y="69"/>
                      <a:pt x="40" y="69"/>
                    </a:cubicBezTo>
                    <a:cubicBezTo>
                      <a:pt x="41" y="69"/>
                      <a:pt x="42" y="69"/>
                      <a:pt x="42" y="68"/>
                    </a:cubicBezTo>
                    <a:cubicBezTo>
                      <a:pt x="42" y="68"/>
                      <a:pt x="42" y="68"/>
                      <a:pt x="42" y="68"/>
                    </a:cubicBezTo>
                    <a:cubicBezTo>
                      <a:pt x="42" y="68"/>
                      <a:pt x="43" y="67"/>
                      <a:pt x="43" y="67"/>
                    </a:cubicBezTo>
                    <a:cubicBezTo>
                      <a:pt x="44" y="68"/>
                      <a:pt x="44" y="68"/>
                      <a:pt x="44" y="68"/>
                    </a:cubicBezTo>
                    <a:cubicBezTo>
                      <a:pt x="45" y="68"/>
                      <a:pt x="45" y="68"/>
                      <a:pt x="45" y="68"/>
                    </a:cubicBezTo>
                    <a:cubicBezTo>
                      <a:pt x="45" y="67"/>
                      <a:pt x="45" y="67"/>
                      <a:pt x="45" y="67"/>
                    </a:cubicBezTo>
                    <a:cubicBezTo>
                      <a:pt x="45" y="66"/>
                      <a:pt x="45" y="66"/>
                      <a:pt x="45" y="66"/>
                    </a:cubicBezTo>
                    <a:cubicBezTo>
                      <a:pt x="45" y="66"/>
                      <a:pt x="45" y="65"/>
                      <a:pt x="44" y="64"/>
                    </a:cubicBezTo>
                    <a:cubicBezTo>
                      <a:pt x="43" y="64"/>
                      <a:pt x="43" y="64"/>
                      <a:pt x="43" y="64"/>
                    </a:cubicBezTo>
                    <a:cubicBezTo>
                      <a:pt x="43" y="63"/>
                      <a:pt x="43" y="63"/>
                      <a:pt x="43" y="63"/>
                    </a:cubicBezTo>
                    <a:cubicBezTo>
                      <a:pt x="43" y="63"/>
                      <a:pt x="43" y="63"/>
                      <a:pt x="43" y="63"/>
                    </a:cubicBezTo>
                    <a:cubicBezTo>
                      <a:pt x="45" y="63"/>
                      <a:pt x="45" y="63"/>
                      <a:pt x="45" y="63"/>
                    </a:cubicBezTo>
                    <a:cubicBezTo>
                      <a:pt x="45" y="63"/>
                      <a:pt x="45" y="63"/>
                      <a:pt x="45" y="63"/>
                    </a:cubicBezTo>
                    <a:cubicBezTo>
                      <a:pt x="46" y="63"/>
                      <a:pt x="46" y="63"/>
                      <a:pt x="46" y="63"/>
                    </a:cubicBezTo>
                    <a:cubicBezTo>
                      <a:pt x="47" y="63"/>
                      <a:pt x="47" y="63"/>
                      <a:pt x="47" y="62"/>
                    </a:cubicBezTo>
                    <a:cubicBezTo>
                      <a:pt x="48" y="62"/>
                      <a:pt x="48" y="61"/>
                      <a:pt x="49" y="60"/>
                    </a:cubicBezTo>
                    <a:cubicBezTo>
                      <a:pt x="50" y="60"/>
                      <a:pt x="50" y="59"/>
                      <a:pt x="51" y="59"/>
                    </a:cubicBezTo>
                    <a:cubicBezTo>
                      <a:pt x="52" y="59"/>
                      <a:pt x="52" y="59"/>
                      <a:pt x="52" y="59"/>
                    </a:cubicBezTo>
                    <a:cubicBezTo>
                      <a:pt x="52" y="59"/>
                      <a:pt x="53" y="59"/>
                      <a:pt x="53" y="58"/>
                    </a:cubicBezTo>
                    <a:cubicBezTo>
                      <a:pt x="53" y="58"/>
                      <a:pt x="53" y="58"/>
                      <a:pt x="53" y="58"/>
                    </a:cubicBezTo>
                    <a:cubicBezTo>
                      <a:pt x="54" y="58"/>
                      <a:pt x="54" y="57"/>
                      <a:pt x="54" y="57"/>
                    </a:cubicBezTo>
                    <a:cubicBezTo>
                      <a:pt x="55" y="56"/>
                      <a:pt x="55" y="56"/>
                      <a:pt x="55" y="56"/>
                    </a:cubicBezTo>
                    <a:cubicBezTo>
                      <a:pt x="55" y="56"/>
                      <a:pt x="55" y="56"/>
                      <a:pt x="55" y="56"/>
                    </a:cubicBezTo>
                    <a:cubicBezTo>
                      <a:pt x="56" y="56"/>
                      <a:pt x="56" y="56"/>
                      <a:pt x="56" y="55"/>
                    </a:cubicBezTo>
                    <a:cubicBezTo>
                      <a:pt x="56" y="54"/>
                      <a:pt x="56" y="54"/>
                      <a:pt x="56" y="54"/>
                    </a:cubicBezTo>
                    <a:cubicBezTo>
                      <a:pt x="56" y="52"/>
                      <a:pt x="56" y="52"/>
                      <a:pt x="56" y="52"/>
                    </a:cubicBezTo>
                    <a:cubicBezTo>
                      <a:pt x="56" y="52"/>
                      <a:pt x="57" y="52"/>
                      <a:pt x="57" y="51"/>
                    </a:cubicBezTo>
                    <a:cubicBezTo>
                      <a:pt x="58" y="50"/>
                      <a:pt x="59" y="48"/>
                      <a:pt x="61" y="47"/>
                    </a:cubicBezTo>
                    <a:cubicBezTo>
                      <a:pt x="61" y="47"/>
                      <a:pt x="61" y="47"/>
                      <a:pt x="61" y="47"/>
                    </a:cubicBezTo>
                    <a:cubicBezTo>
                      <a:pt x="62" y="47"/>
                      <a:pt x="62" y="47"/>
                      <a:pt x="62" y="47"/>
                    </a:cubicBezTo>
                    <a:cubicBezTo>
                      <a:pt x="63" y="47"/>
                      <a:pt x="63" y="47"/>
                      <a:pt x="63" y="46"/>
                    </a:cubicBezTo>
                    <a:cubicBezTo>
                      <a:pt x="63" y="46"/>
                      <a:pt x="63" y="46"/>
                      <a:pt x="63" y="46"/>
                    </a:cubicBezTo>
                    <a:cubicBezTo>
                      <a:pt x="63" y="46"/>
                      <a:pt x="63" y="46"/>
                      <a:pt x="63" y="46"/>
                    </a:cubicBezTo>
                    <a:cubicBezTo>
                      <a:pt x="64" y="46"/>
                      <a:pt x="64" y="46"/>
                      <a:pt x="64" y="46"/>
                    </a:cubicBezTo>
                    <a:cubicBezTo>
                      <a:pt x="64" y="46"/>
                      <a:pt x="64" y="46"/>
                      <a:pt x="64" y="46"/>
                    </a:cubicBezTo>
                    <a:cubicBezTo>
                      <a:pt x="66" y="46"/>
                      <a:pt x="66" y="46"/>
                      <a:pt x="66" y="46"/>
                    </a:cubicBezTo>
                    <a:cubicBezTo>
                      <a:pt x="67" y="46"/>
                      <a:pt x="68" y="45"/>
                      <a:pt x="68" y="45"/>
                    </a:cubicBezTo>
                    <a:cubicBezTo>
                      <a:pt x="68" y="45"/>
                      <a:pt x="68" y="45"/>
                      <a:pt x="68" y="45"/>
                    </a:cubicBezTo>
                    <a:cubicBezTo>
                      <a:pt x="68" y="45"/>
                      <a:pt x="68" y="45"/>
                      <a:pt x="68" y="45"/>
                    </a:cubicBezTo>
                    <a:cubicBezTo>
                      <a:pt x="69" y="44"/>
                      <a:pt x="69" y="44"/>
                      <a:pt x="69" y="44"/>
                    </a:cubicBezTo>
                    <a:cubicBezTo>
                      <a:pt x="69" y="43"/>
                      <a:pt x="69" y="42"/>
                      <a:pt x="69" y="42"/>
                    </a:cubicBezTo>
                    <a:cubicBezTo>
                      <a:pt x="69" y="41"/>
                      <a:pt x="69" y="41"/>
                      <a:pt x="69" y="41"/>
                    </a:cubicBezTo>
                    <a:cubicBezTo>
                      <a:pt x="69" y="40"/>
                      <a:pt x="69" y="40"/>
                      <a:pt x="69" y="40"/>
                    </a:cubicBezTo>
                    <a:cubicBezTo>
                      <a:pt x="70" y="40"/>
                      <a:pt x="70" y="40"/>
                      <a:pt x="70" y="40"/>
                    </a:cubicBezTo>
                    <a:cubicBezTo>
                      <a:pt x="70" y="39"/>
                      <a:pt x="70" y="39"/>
                      <a:pt x="70" y="39"/>
                    </a:cubicBezTo>
                    <a:cubicBezTo>
                      <a:pt x="70" y="39"/>
                      <a:pt x="71" y="39"/>
                      <a:pt x="71" y="39"/>
                    </a:cubicBezTo>
                    <a:cubicBezTo>
                      <a:pt x="71" y="39"/>
                      <a:pt x="71" y="39"/>
                      <a:pt x="71" y="39"/>
                    </a:cubicBezTo>
                    <a:cubicBezTo>
                      <a:pt x="72" y="39"/>
                      <a:pt x="72" y="39"/>
                      <a:pt x="72" y="39"/>
                    </a:cubicBezTo>
                    <a:cubicBezTo>
                      <a:pt x="72" y="37"/>
                      <a:pt x="72" y="37"/>
                      <a:pt x="72" y="37"/>
                    </a:cubicBezTo>
                    <a:cubicBezTo>
                      <a:pt x="72" y="37"/>
                      <a:pt x="72" y="37"/>
                      <a:pt x="72" y="37"/>
                    </a:cubicBezTo>
                    <a:cubicBezTo>
                      <a:pt x="73" y="37"/>
                      <a:pt x="73" y="37"/>
                      <a:pt x="73" y="37"/>
                    </a:cubicBezTo>
                    <a:cubicBezTo>
                      <a:pt x="74" y="37"/>
                      <a:pt x="74" y="37"/>
                      <a:pt x="74" y="37"/>
                    </a:cubicBezTo>
                    <a:cubicBezTo>
                      <a:pt x="75" y="37"/>
                      <a:pt x="75" y="37"/>
                      <a:pt x="75" y="37"/>
                    </a:cubicBezTo>
                    <a:cubicBezTo>
                      <a:pt x="75" y="36"/>
                      <a:pt x="75" y="36"/>
                      <a:pt x="75" y="36"/>
                    </a:cubicBezTo>
                    <a:cubicBezTo>
                      <a:pt x="75" y="36"/>
                      <a:pt x="75" y="36"/>
                      <a:pt x="75" y="36"/>
                    </a:cubicBezTo>
                    <a:cubicBezTo>
                      <a:pt x="75" y="36"/>
                      <a:pt x="75" y="36"/>
                      <a:pt x="75" y="36"/>
                    </a:cubicBezTo>
                    <a:cubicBezTo>
                      <a:pt x="76" y="36"/>
                      <a:pt x="76" y="36"/>
                      <a:pt x="76" y="36"/>
                    </a:cubicBezTo>
                    <a:cubicBezTo>
                      <a:pt x="77" y="36"/>
                      <a:pt x="78" y="35"/>
                      <a:pt x="78" y="35"/>
                    </a:cubicBezTo>
                    <a:cubicBezTo>
                      <a:pt x="78" y="34"/>
                      <a:pt x="78" y="34"/>
                      <a:pt x="78" y="34"/>
                    </a:cubicBezTo>
                    <a:cubicBezTo>
                      <a:pt x="78" y="35"/>
                      <a:pt x="78" y="35"/>
                      <a:pt x="78" y="35"/>
                    </a:cubicBezTo>
                    <a:cubicBezTo>
                      <a:pt x="78" y="35"/>
                      <a:pt x="78" y="35"/>
                      <a:pt x="78" y="35"/>
                    </a:cubicBezTo>
                    <a:cubicBezTo>
                      <a:pt x="80" y="35"/>
                      <a:pt x="80" y="35"/>
                      <a:pt x="80" y="35"/>
                    </a:cubicBezTo>
                    <a:cubicBezTo>
                      <a:pt x="81" y="35"/>
                      <a:pt x="81" y="35"/>
                      <a:pt x="81" y="35"/>
                    </a:cubicBezTo>
                    <a:cubicBezTo>
                      <a:pt x="81" y="35"/>
                      <a:pt x="82" y="34"/>
                      <a:pt x="82" y="34"/>
                    </a:cubicBezTo>
                    <a:cubicBezTo>
                      <a:pt x="82" y="33"/>
                      <a:pt x="82" y="33"/>
                      <a:pt x="82" y="33"/>
                    </a:cubicBezTo>
                    <a:cubicBezTo>
                      <a:pt x="83" y="33"/>
                      <a:pt x="83" y="32"/>
                      <a:pt x="83" y="31"/>
                    </a:cubicBezTo>
                    <a:cubicBezTo>
                      <a:pt x="83" y="30"/>
                      <a:pt x="83" y="30"/>
                      <a:pt x="83" y="30"/>
                    </a:cubicBezTo>
                    <a:cubicBezTo>
                      <a:pt x="80" y="30"/>
                      <a:pt x="80" y="30"/>
                      <a:pt x="80" y="30"/>
                    </a:cubicBezTo>
                    <a:cubicBezTo>
                      <a:pt x="79" y="30"/>
                      <a:pt x="79" y="30"/>
                      <a:pt x="79" y="31"/>
                    </a:cubicBezTo>
                    <a:cubicBezTo>
                      <a:pt x="78" y="31"/>
                      <a:pt x="78" y="31"/>
                      <a:pt x="78" y="31"/>
                    </a:cubicBezTo>
                    <a:cubicBezTo>
                      <a:pt x="78" y="31"/>
                      <a:pt x="78" y="31"/>
                      <a:pt x="78" y="31"/>
                    </a:cubicBezTo>
                    <a:cubicBezTo>
                      <a:pt x="77" y="31"/>
                      <a:pt x="77" y="31"/>
                      <a:pt x="77" y="31"/>
                    </a:cubicBezTo>
                    <a:cubicBezTo>
                      <a:pt x="76" y="30"/>
                      <a:pt x="76" y="30"/>
                      <a:pt x="76" y="30"/>
                    </a:cubicBezTo>
                    <a:cubicBezTo>
                      <a:pt x="76" y="30"/>
                      <a:pt x="76" y="30"/>
                      <a:pt x="76" y="30"/>
                    </a:cubicBezTo>
                    <a:cubicBezTo>
                      <a:pt x="77" y="30"/>
                      <a:pt x="77" y="30"/>
                      <a:pt x="77" y="30"/>
                    </a:cubicBezTo>
                    <a:cubicBezTo>
                      <a:pt x="78" y="30"/>
                      <a:pt x="78" y="30"/>
                      <a:pt x="78" y="30"/>
                    </a:cubicBezTo>
                    <a:cubicBezTo>
                      <a:pt x="78" y="29"/>
                      <a:pt x="78" y="29"/>
                      <a:pt x="78" y="29"/>
                    </a:cubicBezTo>
                    <a:cubicBezTo>
                      <a:pt x="78" y="29"/>
                      <a:pt x="78" y="29"/>
                      <a:pt x="78" y="29"/>
                    </a:cubicBezTo>
                    <a:cubicBezTo>
                      <a:pt x="79" y="29"/>
                      <a:pt x="79" y="29"/>
                      <a:pt x="79" y="29"/>
                    </a:cubicBezTo>
                    <a:cubicBezTo>
                      <a:pt x="80" y="29"/>
                      <a:pt x="80" y="29"/>
                      <a:pt x="80" y="29"/>
                    </a:cubicBezTo>
                    <a:cubicBezTo>
                      <a:pt x="80" y="29"/>
                      <a:pt x="80" y="29"/>
                      <a:pt x="80" y="29"/>
                    </a:cubicBezTo>
                    <a:cubicBezTo>
                      <a:pt x="81" y="27"/>
                      <a:pt x="81" y="27"/>
                      <a:pt x="81" y="27"/>
                    </a:cubicBezTo>
                    <a:cubicBezTo>
                      <a:pt x="81" y="27"/>
                      <a:pt x="81" y="27"/>
                      <a:pt x="81" y="27"/>
                    </a:cubicBezTo>
                    <a:cubicBezTo>
                      <a:pt x="82" y="27"/>
                      <a:pt x="82" y="27"/>
                      <a:pt x="82" y="27"/>
                    </a:cubicBezTo>
                    <a:cubicBezTo>
                      <a:pt x="82" y="27"/>
                      <a:pt x="82" y="27"/>
                      <a:pt x="82" y="27"/>
                    </a:cubicBezTo>
                    <a:cubicBezTo>
                      <a:pt x="93" y="27"/>
                      <a:pt x="93" y="27"/>
                      <a:pt x="93" y="27"/>
                    </a:cubicBezTo>
                    <a:cubicBezTo>
                      <a:pt x="93" y="27"/>
                      <a:pt x="93" y="27"/>
                      <a:pt x="93" y="27"/>
                    </a:cubicBezTo>
                    <a:cubicBezTo>
                      <a:pt x="93" y="26"/>
                      <a:pt x="93" y="26"/>
                      <a:pt x="93" y="26"/>
                    </a:cubicBezTo>
                    <a:cubicBezTo>
                      <a:pt x="94" y="26"/>
                      <a:pt x="94" y="26"/>
                      <a:pt x="94" y="26"/>
                    </a:cubicBezTo>
                    <a:cubicBezTo>
                      <a:pt x="95" y="26"/>
                      <a:pt x="95" y="26"/>
                      <a:pt x="95" y="26"/>
                    </a:cubicBezTo>
                    <a:cubicBezTo>
                      <a:pt x="95" y="25"/>
                      <a:pt x="95" y="25"/>
                      <a:pt x="95" y="25"/>
                    </a:cubicBezTo>
                    <a:cubicBezTo>
                      <a:pt x="95" y="25"/>
                      <a:pt x="95" y="25"/>
                      <a:pt x="95" y="25"/>
                    </a:cubicBezTo>
                    <a:cubicBezTo>
                      <a:pt x="95" y="25"/>
                      <a:pt x="95" y="25"/>
                      <a:pt x="95" y="25"/>
                    </a:cubicBezTo>
                    <a:cubicBezTo>
                      <a:pt x="96" y="24"/>
                      <a:pt x="96" y="24"/>
                      <a:pt x="96" y="24"/>
                    </a:cubicBezTo>
                    <a:cubicBezTo>
                      <a:pt x="96" y="23"/>
                      <a:pt x="96" y="23"/>
                      <a:pt x="96" y="23"/>
                    </a:cubicBezTo>
                    <a:cubicBezTo>
                      <a:pt x="97" y="23"/>
                      <a:pt x="97" y="23"/>
                      <a:pt x="97" y="23"/>
                    </a:cubicBezTo>
                    <a:cubicBezTo>
                      <a:pt x="97" y="23"/>
                      <a:pt x="97" y="23"/>
                      <a:pt x="98" y="23"/>
                    </a:cubicBezTo>
                    <a:cubicBezTo>
                      <a:pt x="98" y="23"/>
                      <a:pt x="99" y="23"/>
                      <a:pt x="99" y="23"/>
                    </a:cubicBezTo>
                    <a:cubicBezTo>
                      <a:pt x="100" y="23"/>
                      <a:pt x="100" y="23"/>
                      <a:pt x="101" y="23"/>
                    </a:cubicBezTo>
                    <a:cubicBezTo>
                      <a:pt x="101" y="23"/>
                      <a:pt x="101" y="23"/>
                      <a:pt x="101" y="23"/>
                    </a:cubicBezTo>
                    <a:cubicBezTo>
                      <a:pt x="101" y="23"/>
                      <a:pt x="101" y="23"/>
                      <a:pt x="101" y="23"/>
                    </a:cubicBezTo>
                    <a:cubicBezTo>
                      <a:pt x="102" y="23"/>
                      <a:pt x="102" y="23"/>
                      <a:pt x="102" y="23"/>
                    </a:cubicBezTo>
                    <a:cubicBezTo>
                      <a:pt x="103" y="23"/>
                      <a:pt x="103" y="22"/>
                      <a:pt x="103" y="22"/>
                    </a:cubicBezTo>
                    <a:cubicBezTo>
                      <a:pt x="104" y="21"/>
                      <a:pt x="104" y="21"/>
                      <a:pt x="104" y="20"/>
                    </a:cubicBezTo>
                    <a:cubicBezTo>
                      <a:pt x="103" y="19"/>
                      <a:pt x="103" y="18"/>
                      <a:pt x="103" y="18"/>
                    </a:cubicBezTo>
                    <a:cubicBezTo>
                      <a:pt x="103" y="18"/>
                      <a:pt x="103" y="18"/>
                      <a:pt x="103" y="18"/>
                    </a:cubicBezTo>
                    <a:cubicBezTo>
                      <a:pt x="102" y="17"/>
                      <a:pt x="102" y="17"/>
                      <a:pt x="102" y="16"/>
                    </a:cubicBezTo>
                    <a:cubicBezTo>
                      <a:pt x="102" y="11"/>
                      <a:pt x="102" y="11"/>
                      <a:pt x="102" y="11"/>
                    </a:cubicBezTo>
                    <a:cubicBezTo>
                      <a:pt x="101" y="11"/>
                      <a:pt x="101" y="11"/>
                      <a:pt x="101" y="11"/>
                    </a:cubicBezTo>
                    <a:cubicBezTo>
                      <a:pt x="100" y="11"/>
                      <a:pt x="100" y="12"/>
                      <a:pt x="99" y="12"/>
                    </a:cubicBezTo>
                    <a:cubicBezTo>
                      <a:pt x="99" y="12"/>
                      <a:pt x="99" y="12"/>
                      <a:pt x="99" y="12"/>
                    </a:cubicBezTo>
                    <a:cubicBezTo>
                      <a:pt x="98" y="13"/>
                      <a:pt x="98" y="13"/>
                      <a:pt x="98" y="13"/>
                    </a:cubicBezTo>
                    <a:cubicBezTo>
                      <a:pt x="97" y="12"/>
                      <a:pt x="97" y="12"/>
                      <a:pt x="97" y="12"/>
                    </a:cubicBezTo>
                    <a:cubicBezTo>
                      <a:pt x="97" y="12"/>
                      <a:pt x="97" y="12"/>
                      <a:pt x="97" y="12"/>
                    </a:cubicBezTo>
                    <a:cubicBezTo>
                      <a:pt x="96" y="12"/>
                      <a:pt x="96" y="12"/>
                      <a:pt x="96" y="12"/>
                    </a:cubicBezTo>
                    <a:cubicBezTo>
                      <a:pt x="96" y="12"/>
                      <a:pt x="96" y="12"/>
                      <a:pt x="96" y="12"/>
                    </a:cubicBezTo>
                    <a:cubicBezTo>
                      <a:pt x="97" y="12"/>
                      <a:pt x="97" y="12"/>
                      <a:pt x="97" y="12"/>
                    </a:cubicBezTo>
                    <a:cubicBezTo>
                      <a:pt x="98" y="12"/>
                      <a:pt x="98" y="12"/>
                      <a:pt x="98" y="12"/>
                    </a:cubicBezTo>
                    <a:cubicBezTo>
                      <a:pt x="98" y="10"/>
                      <a:pt x="98" y="10"/>
                      <a:pt x="98" y="10"/>
                    </a:cubicBezTo>
                    <a:cubicBezTo>
                      <a:pt x="98" y="9"/>
                      <a:pt x="97" y="8"/>
                      <a:pt x="96" y="8"/>
                    </a:cubicBezTo>
                    <a:cubicBezTo>
                      <a:pt x="96" y="8"/>
                      <a:pt x="96" y="8"/>
                      <a:pt x="96" y="8"/>
                    </a:cubicBezTo>
                    <a:cubicBezTo>
                      <a:pt x="96" y="8"/>
                      <a:pt x="96" y="8"/>
                      <a:pt x="96" y="8"/>
                    </a:cubicBezTo>
                    <a:cubicBezTo>
                      <a:pt x="90" y="8"/>
                      <a:pt x="90" y="8"/>
                      <a:pt x="90" y="8"/>
                    </a:cubicBezTo>
                    <a:cubicBezTo>
                      <a:pt x="89" y="8"/>
                      <a:pt x="89" y="9"/>
                      <a:pt x="88" y="9"/>
                    </a:cubicBezTo>
                    <a:cubicBezTo>
                      <a:pt x="88" y="10"/>
                      <a:pt x="88" y="11"/>
                      <a:pt x="87" y="11"/>
                    </a:cubicBezTo>
                    <a:cubicBezTo>
                      <a:pt x="87" y="11"/>
                      <a:pt x="86" y="11"/>
                      <a:pt x="86" y="11"/>
                    </a:cubicBezTo>
                    <a:cubicBezTo>
                      <a:pt x="85" y="11"/>
                      <a:pt x="85" y="11"/>
                      <a:pt x="85" y="11"/>
                    </a:cubicBezTo>
                    <a:cubicBezTo>
                      <a:pt x="85" y="11"/>
                      <a:pt x="85" y="11"/>
                      <a:pt x="85" y="11"/>
                    </a:cubicBezTo>
                    <a:cubicBezTo>
                      <a:pt x="81" y="11"/>
                      <a:pt x="81" y="11"/>
                      <a:pt x="81" y="11"/>
                    </a:cubicBezTo>
                    <a:cubicBezTo>
                      <a:pt x="81" y="12"/>
                      <a:pt x="81" y="12"/>
                      <a:pt x="81" y="12"/>
                    </a:cubicBezTo>
                    <a:cubicBezTo>
                      <a:pt x="81" y="13"/>
                      <a:pt x="81" y="13"/>
                      <a:pt x="81" y="13"/>
                    </a:cubicBezTo>
                    <a:cubicBezTo>
                      <a:pt x="82" y="14"/>
                      <a:pt x="82" y="15"/>
                      <a:pt x="81" y="15"/>
                    </a:cubicBezTo>
                    <a:cubicBezTo>
                      <a:pt x="81" y="15"/>
                      <a:pt x="81" y="15"/>
                      <a:pt x="81" y="15"/>
                    </a:cubicBezTo>
                    <a:cubicBezTo>
                      <a:pt x="80" y="16"/>
                      <a:pt x="80" y="16"/>
                      <a:pt x="80" y="17"/>
                    </a:cubicBezTo>
                    <a:cubicBezTo>
                      <a:pt x="80" y="17"/>
                      <a:pt x="80" y="17"/>
                      <a:pt x="80" y="17"/>
                    </a:cubicBezTo>
                    <a:cubicBezTo>
                      <a:pt x="80" y="18"/>
                      <a:pt x="80" y="18"/>
                      <a:pt x="80" y="18"/>
                    </a:cubicBezTo>
                    <a:cubicBezTo>
                      <a:pt x="79" y="18"/>
                      <a:pt x="79" y="18"/>
                      <a:pt x="79" y="18"/>
                    </a:cubicBezTo>
                    <a:cubicBezTo>
                      <a:pt x="79" y="18"/>
                      <a:pt x="79" y="18"/>
                      <a:pt x="79" y="18"/>
                    </a:cubicBezTo>
                    <a:cubicBezTo>
                      <a:pt x="78" y="18"/>
                      <a:pt x="77" y="19"/>
                      <a:pt x="76" y="19"/>
                    </a:cubicBezTo>
                    <a:cubicBezTo>
                      <a:pt x="75" y="20"/>
                      <a:pt x="75" y="20"/>
                      <a:pt x="75" y="20"/>
                    </a:cubicBezTo>
                    <a:cubicBezTo>
                      <a:pt x="75" y="21"/>
                      <a:pt x="74" y="21"/>
                      <a:pt x="74" y="21"/>
                    </a:cubicBezTo>
                    <a:cubicBezTo>
                      <a:pt x="73" y="21"/>
                      <a:pt x="73" y="22"/>
                      <a:pt x="73" y="23"/>
                    </a:cubicBezTo>
                    <a:cubicBezTo>
                      <a:pt x="73" y="23"/>
                      <a:pt x="73" y="23"/>
                      <a:pt x="73" y="23"/>
                    </a:cubicBezTo>
                    <a:cubicBezTo>
                      <a:pt x="72" y="23"/>
                      <a:pt x="72" y="23"/>
                      <a:pt x="72" y="23"/>
                    </a:cubicBezTo>
                    <a:cubicBezTo>
                      <a:pt x="72" y="23"/>
                      <a:pt x="72" y="23"/>
                      <a:pt x="72" y="23"/>
                    </a:cubicBezTo>
                    <a:cubicBezTo>
                      <a:pt x="72" y="23"/>
                      <a:pt x="72" y="23"/>
                      <a:pt x="72" y="23"/>
                    </a:cubicBezTo>
                    <a:cubicBezTo>
                      <a:pt x="72" y="22"/>
                      <a:pt x="72" y="22"/>
                      <a:pt x="72" y="22"/>
                    </a:cubicBezTo>
                    <a:cubicBezTo>
                      <a:pt x="72" y="22"/>
                      <a:pt x="73" y="22"/>
                      <a:pt x="73" y="21"/>
                    </a:cubicBezTo>
                    <a:cubicBezTo>
                      <a:pt x="73" y="20"/>
                      <a:pt x="73" y="19"/>
                      <a:pt x="72" y="18"/>
                    </a:cubicBezTo>
                    <a:cubicBezTo>
                      <a:pt x="72" y="18"/>
                      <a:pt x="72" y="18"/>
                      <a:pt x="72" y="18"/>
                    </a:cubicBezTo>
                    <a:cubicBezTo>
                      <a:pt x="72" y="17"/>
                      <a:pt x="72" y="17"/>
                      <a:pt x="72" y="17"/>
                    </a:cubicBezTo>
                    <a:cubicBezTo>
                      <a:pt x="72" y="17"/>
                      <a:pt x="72" y="16"/>
                      <a:pt x="72" y="16"/>
                    </a:cubicBezTo>
                    <a:cubicBezTo>
                      <a:pt x="72" y="16"/>
                      <a:pt x="72" y="16"/>
                      <a:pt x="72" y="16"/>
                    </a:cubicBezTo>
                    <a:cubicBezTo>
                      <a:pt x="73" y="16"/>
                      <a:pt x="73" y="16"/>
                      <a:pt x="73" y="16"/>
                    </a:cubicBezTo>
                    <a:cubicBezTo>
                      <a:pt x="73" y="14"/>
                      <a:pt x="73" y="14"/>
                      <a:pt x="73" y="14"/>
                    </a:cubicBezTo>
                    <a:cubicBezTo>
                      <a:pt x="73" y="14"/>
                      <a:pt x="73" y="14"/>
                      <a:pt x="73" y="14"/>
                    </a:cubicBezTo>
                    <a:cubicBezTo>
                      <a:pt x="74" y="14"/>
                      <a:pt x="74" y="14"/>
                      <a:pt x="74" y="14"/>
                    </a:cubicBezTo>
                    <a:cubicBezTo>
                      <a:pt x="75" y="14"/>
                      <a:pt x="75" y="13"/>
                      <a:pt x="75" y="13"/>
                    </a:cubicBezTo>
                    <a:cubicBezTo>
                      <a:pt x="75" y="13"/>
                      <a:pt x="75" y="13"/>
                      <a:pt x="75" y="13"/>
                    </a:cubicBezTo>
                    <a:cubicBezTo>
                      <a:pt x="75" y="11"/>
                      <a:pt x="75" y="11"/>
                      <a:pt x="75" y="11"/>
                    </a:cubicBezTo>
                    <a:cubicBezTo>
                      <a:pt x="75" y="10"/>
                      <a:pt x="75" y="10"/>
                      <a:pt x="75" y="10"/>
                    </a:cubicBezTo>
                    <a:cubicBezTo>
                      <a:pt x="75" y="10"/>
                      <a:pt x="75" y="10"/>
                      <a:pt x="75" y="10"/>
                    </a:cubicBezTo>
                    <a:cubicBezTo>
                      <a:pt x="76" y="10"/>
                      <a:pt x="76" y="10"/>
                      <a:pt x="76" y="10"/>
                    </a:cubicBezTo>
                    <a:cubicBezTo>
                      <a:pt x="76" y="9"/>
                      <a:pt x="76" y="9"/>
                      <a:pt x="76" y="9"/>
                    </a:cubicBezTo>
                    <a:cubicBezTo>
                      <a:pt x="76" y="9"/>
                      <a:pt x="76" y="9"/>
                      <a:pt x="76" y="9"/>
                    </a:cubicBezTo>
                    <a:cubicBezTo>
                      <a:pt x="76" y="9"/>
                      <a:pt x="76" y="9"/>
                      <a:pt x="76" y="9"/>
                    </a:cubicBezTo>
                    <a:cubicBezTo>
                      <a:pt x="76" y="9"/>
                      <a:pt x="76" y="9"/>
                      <a:pt x="76" y="9"/>
                    </a:cubicBezTo>
                    <a:cubicBezTo>
                      <a:pt x="77" y="9"/>
                      <a:pt x="77" y="9"/>
                      <a:pt x="77" y="9"/>
                    </a:cubicBezTo>
                    <a:cubicBezTo>
                      <a:pt x="80" y="9"/>
                      <a:pt x="80" y="9"/>
                      <a:pt x="80" y="9"/>
                    </a:cubicBezTo>
                    <a:cubicBezTo>
                      <a:pt x="80" y="9"/>
                      <a:pt x="80" y="9"/>
                      <a:pt x="80" y="9"/>
                    </a:cubicBezTo>
                    <a:cubicBezTo>
                      <a:pt x="80" y="9"/>
                      <a:pt x="80" y="9"/>
                      <a:pt x="80" y="9"/>
                    </a:cubicBezTo>
                    <a:cubicBezTo>
                      <a:pt x="81" y="9"/>
                      <a:pt x="82" y="8"/>
                      <a:pt x="82" y="8"/>
                    </a:cubicBezTo>
                    <a:cubicBezTo>
                      <a:pt x="82" y="7"/>
                      <a:pt x="82" y="7"/>
                      <a:pt x="82" y="7"/>
                    </a:cubicBezTo>
                    <a:cubicBezTo>
                      <a:pt x="83" y="7"/>
                      <a:pt x="83" y="7"/>
                      <a:pt x="83" y="7"/>
                    </a:cubicBezTo>
                    <a:cubicBezTo>
                      <a:pt x="85" y="7"/>
                      <a:pt x="85" y="7"/>
                      <a:pt x="85" y="7"/>
                    </a:cubicBezTo>
                    <a:cubicBezTo>
                      <a:pt x="86" y="7"/>
                      <a:pt x="86" y="7"/>
                      <a:pt x="86" y="6"/>
                    </a:cubicBezTo>
                    <a:cubicBezTo>
                      <a:pt x="86" y="6"/>
                      <a:pt x="86" y="6"/>
                      <a:pt x="86" y="6"/>
                    </a:cubicBezTo>
                    <a:cubicBezTo>
                      <a:pt x="86" y="6"/>
                      <a:pt x="86" y="6"/>
                      <a:pt x="86" y="6"/>
                    </a:cubicBezTo>
                    <a:cubicBezTo>
                      <a:pt x="86" y="6"/>
                      <a:pt x="86" y="6"/>
                      <a:pt x="86" y="6"/>
                    </a:cubicBezTo>
                    <a:cubicBezTo>
                      <a:pt x="87" y="6"/>
                      <a:pt x="87" y="6"/>
                      <a:pt x="87" y="6"/>
                    </a:cubicBezTo>
                    <a:cubicBezTo>
                      <a:pt x="87" y="6"/>
                      <a:pt x="87" y="6"/>
                      <a:pt x="87" y="6"/>
                    </a:cubicBezTo>
                    <a:cubicBezTo>
                      <a:pt x="88" y="5"/>
                      <a:pt x="88" y="5"/>
                      <a:pt x="88" y="4"/>
                    </a:cubicBezTo>
                    <a:cubicBezTo>
                      <a:pt x="89" y="3"/>
                      <a:pt x="89" y="2"/>
                      <a:pt x="89" y="2"/>
                    </a:cubicBezTo>
                    <a:cubicBezTo>
                      <a:pt x="88" y="0"/>
                      <a:pt x="87" y="0"/>
                      <a:pt x="86" y="0"/>
                    </a:cubicBezTo>
                  </a:path>
                </a:pathLst>
              </a:custGeom>
              <a:grpFill/>
              <a:ln w="15875">
                <a:solidFill>
                  <a:sysClr val="window" lastClr="FFFFFF">
                    <a:lumMod val="65000"/>
                  </a:sysClr>
                </a:solidFill>
                <a:prstDash val="solid"/>
                <a:round/>
                <a:headEnd/>
                <a:tailEnd/>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08"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w="15875">
                <a:solidFill>
                  <a:sysClr val="window" lastClr="FFFFFF">
                    <a:lumMod val="65000"/>
                  </a:sysClr>
                </a:solidFill>
                <a:prstDash val="solid"/>
                <a:round/>
                <a:headEnd/>
                <a:tailEnd/>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09" name="Freeform 44"/>
              <p:cNvSpPr>
                <a:spLocks/>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w="15875">
                <a:solidFill>
                  <a:sysClr val="window" lastClr="FFFFFF">
                    <a:lumMod val="65000"/>
                  </a:sysClr>
                </a:solidFill>
                <a:prstDash val="solid"/>
                <a:round/>
                <a:headEnd/>
                <a:tailEnd/>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sp>
          <p:nvSpPr>
            <p:cNvPr id="100" name="文本框 29"/>
            <p:cNvSpPr txBox="1"/>
            <p:nvPr/>
          </p:nvSpPr>
          <p:spPr>
            <a:xfrm>
              <a:off x="5748435" y="3311062"/>
              <a:ext cx="790352" cy="77988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rPr>
                <a:t>添加标题</a:t>
              </a:r>
            </a:p>
          </p:txBody>
        </p:sp>
      </p:grpSp>
      <p:grpSp>
        <p:nvGrpSpPr>
          <p:cNvPr id="112" name="组合 111"/>
          <p:cNvGrpSpPr/>
          <p:nvPr/>
        </p:nvGrpSpPr>
        <p:grpSpPr>
          <a:xfrm>
            <a:off x="1149483" y="4353028"/>
            <a:ext cx="1267376" cy="1072142"/>
            <a:chOff x="1532445" y="4430260"/>
            <a:chExt cx="1689614" cy="1429854"/>
          </a:xfrm>
        </p:grpSpPr>
        <p:sp>
          <p:nvSpPr>
            <p:cNvPr id="113" name="文本框 38"/>
            <p:cNvSpPr txBox="1"/>
            <p:nvPr/>
          </p:nvSpPr>
          <p:spPr>
            <a:xfrm>
              <a:off x="1748262" y="4430260"/>
              <a:ext cx="1277281" cy="4309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rgbClr val="FFB850"/>
                  </a:solidFill>
                  <a:effectLst/>
                  <a:uLnTx/>
                  <a:uFillTx/>
                  <a:latin typeface="微软雅黑" panose="020B0503020204020204" pitchFamily="34" charset="-122"/>
                  <a:ea typeface="微软雅黑" panose="020B0503020204020204" pitchFamily="34" charset="-122"/>
                </a:rPr>
                <a:t>添加标题</a:t>
              </a:r>
            </a:p>
          </p:txBody>
        </p:sp>
        <p:sp>
          <p:nvSpPr>
            <p:cNvPr id="114" name="矩形 47"/>
            <p:cNvSpPr>
              <a:spLocks noChangeArrowheads="1"/>
            </p:cNvSpPr>
            <p:nvPr/>
          </p:nvSpPr>
          <p:spPr bwMode="auto">
            <a:xfrm>
              <a:off x="1532445" y="4830370"/>
              <a:ext cx="1689614"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marL="0" marR="0" lvl="0" indent="0" defTabSz="914400" eaLnBrk="1" fontAlgn="auto" latinLnBrk="0" hangingPunct="1">
                <a:lnSpc>
                  <a:spcPct val="130000"/>
                </a:lnSpc>
                <a:spcBef>
                  <a:spcPct val="0"/>
                </a:spcBef>
                <a:spcAft>
                  <a:spcPts val="0"/>
                </a:spcAft>
                <a:buClrTx/>
                <a:buSzTx/>
                <a:buFontTx/>
                <a:buNone/>
                <a:tabLst/>
                <a:defRPr/>
              </a:pP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rPr>
                <a:t>您的内容打在这里或者通过复制您的文本后，在此框中选择粘贴，并选择只保留文字。</a:t>
              </a:r>
              <a:endParaRPr kumimoji="0" lang="en-US" altLang="zh-CN" sz="9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sym typeface="微软雅黑" pitchFamily="34" charset="-122"/>
              </a:endParaRPr>
            </a:p>
          </p:txBody>
        </p:sp>
      </p:grpSp>
      <p:grpSp>
        <p:nvGrpSpPr>
          <p:cNvPr id="115" name="组合 114"/>
          <p:cNvGrpSpPr/>
          <p:nvPr/>
        </p:nvGrpSpPr>
        <p:grpSpPr>
          <a:xfrm>
            <a:off x="6758843" y="4413202"/>
            <a:ext cx="1267376" cy="1072141"/>
            <a:chOff x="9010618" y="4672716"/>
            <a:chExt cx="1689614" cy="1429853"/>
          </a:xfrm>
        </p:grpSpPr>
        <p:sp>
          <p:nvSpPr>
            <p:cNvPr id="116" name="文本框 27"/>
            <p:cNvSpPr txBox="1"/>
            <p:nvPr/>
          </p:nvSpPr>
          <p:spPr>
            <a:xfrm>
              <a:off x="9206956" y="4672716"/>
              <a:ext cx="1277281" cy="43098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rgbClr val="01ACBE"/>
                  </a:solidFill>
                  <a:effectLst/>
                  <a:uLnTx/>
                  <a:uFillTx/>
                  <a:latin typeface="微软雅黑" panose="020B0503020204020204" pitchFamily="34" charset="-122"/>
                  <a:ea typeface="微软雅黑" panose="020B0503020204020204" pitchFamily="34" charset="-122"/>
                </a:rPr>
                <a:t>添加标题</a:t>
              </a:r>
            </a:p>
          </p:txBody>
        </p:sp>
        <p:sp>
          <p:nvSpPr>
            <p:cNvPr id="117" name="矩形 47"/>
            <p:cNvSpPr>
              <a:spLocks noChangeArrowheads="1"/>
            </p:cNvSpPr>
            <p:nvPr/>
          </p:nvSpPr>
          <p:spPr bwMode="auto">
            <a:xfrm>
              <a:off x="9010618" y="5072825"/>
              <a:ext cx="1689614"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marL="0" marR="0" lvl="0" indent="0" defTabSz="914400" eaLnBrk="1" fontAlgn="auto" latinLnBrk="0" hangingPunct="1">
                <a:lnSpc>
                  <a:spcPct val="130000"/>
                </a:lnSpc>
                <a:spcBef>
                  <a:spcPct val="0"/>
                </a:spcBef>
                <a:spcAft>
                  <a:spcPts val="0"/>
                </a:spcAft>
                <a:buClrTx/>
                <a:buSzTx/>
                <a:buFontTx/>
                <a:buNone/>
                <a:tabLst/>
                <a:defRPr/>
              </a:pP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rPr>
                <a:t>您的内容打在这里或者通过复制您的文本后，在此框中选择粘贴，并选择只保留文字。</a:t>
              </a:r>
              <a:endParaRPr kumimoji="0" lang="en-US" altLang="zh-CN" sz="9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sym typeface="微软雅黑" pitchFamily="34" charset="-122"/>
              </a:endParaRPr>
            </a:p>
          </p:txBody>
        </p:sp>
      </p:grpSp>
      <p:grpSp>
        <p:nvGrpSpPr>
          <p:cNvPr id="118" name="组合 117"/>
          <p:cNvGrpSpPr/>
          <p:nvPr/>
        </p:nvGrpSpPr>
        <p:grpSpPr>
          <a:xfrm>
            <a:off x="6747945" y="1848370"/>
            <a:ext cx="1267376" cy="1072141"/>
            <a:chOff x="8996089" y="1252146"/>
            <a:chExt cx="1689614" cy="1429853"/>
          </a:xfrm>
        </p:grpSpPr>
        <p:sp>
          <p:nvSpPr>
            <p:cNvPr id="119" name="文本框 29"/>
            <p:cNvSpPr txBox="1"/>
            <p:nvPr/>
          </p:nvSpPr>
          <p:spPr>
            <a:xfrm>
              <a:off x="8996089" y="1252146"/>
              <a:ext cx="1277281" cy="43098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rgbClr val="E87071"/>
                  </a:solidFill>
                  <a:effectLst/>
                  <a:uLnTx/>
                  <a:uFillTx/>
                  <a:latin typeface="微软雅黑" panose="020B0503020204020204" pitchFamily="34" charset="-122"/>
                  <a:ea typeface="微软雅黑" panose="020B0503020204020204" pitchFamily="34" charset="-122"/>
                </a:rPr>
                <a:t>添加标题</a:t>
              </a:r>
            </a:p>
          </p:txBody>
        </p:sp>
        <p:sp>
          <p:nvSpPr>
            <p:cNvPr id="120" name="矩形 47"/>
            <p:cNvSpPr>
              <a:spLocks noChangeArrowheads="1"/>
            </p:cNvSpPr>
            <p:nvPr/>
          </p:nvSpPr>
          <p:spPr bwMode="auto">
            <a:xfrm>
              <a:off x="8996089" y="1652255"/>
              <a:ext cx="1689614"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marL="0" marR="0" lvl="0" indent="0" defTabSz="914400" eaLnBrk="1" fontAlgn="auto" latinLnBrk="0" hangingPunct="1">
                <a:lnSpc>
                  <a:spcPct val="130000"/>
                </a:lnSpc>
                <a:spcBef>
                  <a:spcPct val="0"/>
                </a:spcBef>
                <a:spcAft>
                  <a:spcPts val="0"/>
                </a:spcAft>
                <a:buClrTx/>
                <a:buSzTx/>
                <a:buFontTx/>
                <a:buNone/>
                <a:tabLst/>
                <a:defRPr/>
              </a:pP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rPr>
                <a:t>您的内容打在这里或者通过复制您的文本后，在此框中选择粘贴，并选择只保留文字。</a:t>
              </a:r>
              <a:endParaRPr kumimoji="0" lang="en-US" altLang="zh-CN" sz="9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sym typeface="微软雅黑" pitchFamily="34" charset="-122"/>
              </a:endParaRPr>
            </a:p>
          </p:txBody>
        </p:sp>
      </p:grpSp>
      <p:grpSp>
        <p:nvGrpSpPr>
          <p:cNvPr id="121" name="组合 120"/>
          <p:cNvGrpSpPr/>
          <p:nvPr/>
        </p:nvGrpSpPr>
        <p:grpSpPr>
          <a:xfrm>
            <a:off x="1167863" y="1925459"/>
            <a:ext cx="1267376" cy="1072140"/>
            <a:chOff x="1556948" y="1354953"/>
            <a:chExt cx="1689614" cy="1429852"/>
          </a:xfrm>
        </p:grpSpPr>
        <p:sp>
          <p:nvSpPr>
            <p:cNvPr id="122" name="文本框 41"/>
            <p:cNvSpPr txBox="1"/>
            <p:nvPr/>
          </p:nvSpPr>
          <p:spPr>
            <a:xfrm>
              <a:off x="1758256" y="1354953"/>
              <a:ext cx="1277281" cy="43098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rgbClr val="663A77"/>
                  </a:solidFill>
                  <a:effectLst/>
                  <a:uLnTx/>
                  <a:uFillTx/>
                  <a:latin typeface="微软雅黑" panose="020B0503020204020204" pitchFamily="34" charset="-122"/>
                  <a:ea typeface="微软雅黑" panose="020B0503020204020204" pitchFamily="34" charset="-122"/>
                </a:rPr>
                <a:t>添加标题</a:t>
              </a:r>
            </a:p>
          </p:txBody>
        </p:sp>
        <p:sp>
          <p:nvSpPr>
            <p:cNvPr id="123" name="矩形 47"/>
            <p:cNvSpPr>
              <a:spLocks noChangeArrowheads="1"/>
            </p:cNvSpPr>
            <p:nvPr/>
          </p:nvSpPr>
          <p:spPr bwMode="auto">
            <a:xfrm>
              <a:off x="1556948" y="1755061"/>
              <a:ext cx="1689614"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marL="0" marR="0" lvl="0" indent="0" defTabSz="914400" eaLnBrk="1" fontAlgn="auto" latinLnBrk="0" hangingPunct="1">
                <a:lnSpc>
                  <a:spcPct val="130000"/>
                </a:lnSpc>
                <a:spcBef>
                  <a:spcPct val="0"/>
                </a:spcBef>
                <a:spcAft>
                  <a:spcPts val="0"/>
                </a:spcAft>
                <a:buClrTx/>
                <a:buSzTx/>
                <a:buFontTx/>
                <a:buNone/>
                <a:tabLst/>
                <a:defRPr/>
              </a:pP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rPr>
                <a:t>您的内容打在这里或者通过复制您的文本后，在此框中选择粘贴，并选择只保留文字。</a:t>
              </a:r>
              <a:endParaRPr kumimoji="0" lang="en-US" altLang="zh-CN" sz="9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sym typeface="微软雅黑" pitchFamily="34" charset="-122"/>
              </a:endParaRPr>
            </a:p>
          </p:txBody>
        </p:sp>
      </p:grpSp>
    </p:spTree>
    <p:extLst>
      <p:ext uri="{BB962C8B-B14F-4D97-AF65-F5344CB8AC3E}">
        <p14:creationId xmlns:p14="http://schemas.microsoft.com/office/powerpoint/2010/main" val="1286866285"/>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500"/>
                                            <p:tgtEl>
                                              <p:spTgt spid="6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8"/>
                                            </p:tgtEl>
                                            <p:attrNameLst>
                                              <p:attrName>style.visibility</p:attrName>
                                            </p:attrNameLst>
                                          </p:cBhvr>
                                          <p:to>
                                            <p:strVal val="visible"/>
                                          </p:to>
                                        </p:set>
                                        <p:animEffect transition="in" filter="barn(inVertical)">
                                          <p:cBhvr>
                                            <p:cTn id="12" dur="500"/>
                                            <p:tgtEl>
                                              <p:spTgt spid="68"/>
                                            </p:tgtEl>
                                          </p:cBhvr>
                                        </p:animEffect>
                                      </p:childTnLst>
                                    </p:cTn>
                                  </p:par>
                                  <p:par>
                                    <p:cTn id="13" presetID="16" presetClass="entr" presetSubtype="21" fill="hold" nodeType="withEffect">
                                      <p:stCondLst>
                                        <p:cond delay="0"/>
                                      </p:stCondLst>
                                      <p:childTnLst>
                                        <p:set>
                                          <p:cBhvr>
                                            <p:cTn id="14" dur="1" fill="hold">
                                              <p:stCondLst>
                                                <p:cond delay="0"/>
                                              </p:stCondLst>
                                            </p:cTn>
                                            <p:tgtEl>
                                              <p:spTgt spid="67"/>
                                            </p:tgtEl>
                                            <p:attrNameLst>
                                              <p:attrName>style.visibility</p:attrName>
                                            </p:attrNameLst>
                                          </p:cBhvr>
                                          <p:to>
                                            <p:strVal val="visible"/>
                                          </p:to>
                                        </p:set>
                                        <p:animEffect transition="in" filter="barn(inVertical)">
                                          <p:cBhvr>
                                            <p:cTn id="15" dur="500"/>
                                            <p:tgtEl>
                                              <p:spTgt spid="67"/>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72"/>
                                            </p:tgtEl>
                                            <p:attrNameLst>
                                              <p:attrName>style.visibility</p:attrName>
                                            </p:attrNameLst>
                                          </p:cBhvr>
                                          <p:to>
                                            <p:strVal val="visible"/>
                                          </p:to>
                                        </p:set>
                                        <p:animEffect transition="in" filter="barn(inVertical)">
                                          <p:cBhvr>
                                            <p:cTn id="18" dur="500"/>
                                            <p:tgtEl>
                                              <p:spTgt spid="72"/>
                                            </p:tgtEl>
                                          </p:cBhvr>
                                        </p:animEffect>
                                      </p:childTnLst>
                                    </p:cTn>
                                  </p:par>
                                  <p:par>
                                    <p:cTn id="19" presetID="16" presetClass="entr" presetSubtype="21" fill="hold" nodeType="withEffect">
                                      <p:stCondLst>
                                        <p:cond delay="0"/>
                                      </p:stCondLst>
                                      <p:childTnLst>
                                        <p:set>
                                          <p:cBhvr>
                                            <p:cTn id="20" dur="1" fill="hold">
                                              <p:stCondLst>
                                                <p:cond delay="0"/>
                                              </p:stCondLst>
                                            </p:cTn>
                                            <p:tgtEl>
                                              <p:spTgt spid="64"/>
                                            </p:tgtEl>
                                            <p:attrNameLst>
                                              <p:attrName>style.visibility</p:attrName>
                                            </p:attrNameLst>
                                          </p:cBhvr>
                                          <p:to>
                                            <p:strVal val="visible"/>
                                          </p:to>
                                        </p:set>
                                        <p:animEffect transition="in" filter="barn(inVertical)">
                                          <p:cBhvr>
                                            <p:cTn id="21" dur="500"/>
                                            <p:tgtEl>
                                              <p:spTgt spid="64"/>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71"/>
                                            </p:tgtEl>
                                            <p:attrNameLst>
                                              <p:attrName>style.visibility</p:attrName>
                                            </p:attrNameLst>
                                          </p:cBhvr>
                                          <p:to>
                                            <p:strVal val="visible"/>
                                          </p:to>
                                        </p:set>
                                        <p:animEffect transition="in" filter="barn(inVertical)">
                                          <p:cBhvr>
                                            <p:cTn id="26" dur="500"/>
                                            <p:tgtEl>
                                              <p:spTgt spid="71"/>
                                            </p:tgtEl>
                                          </p:cBhvr>
                                        </p:animEffect>
                                      </p:childTnLst>
                                    </p:cTn>
                                  </p:par>
                                  <p:par>
                                    <p:cTn id="27" presetID="16" presetClass="entr" presetSubtype="21" fill="hold" nodeType="withEffect">
                                      <p:stCondLst>
                                        <p:cond delay="0"/>
                                      </p:stCondLst>
                                      <p:childTnLst>
                                        <p:set>
                                          <p:cBhvr>
                                            <p:cTn id="28" dur="1" fill="hold">
                                              <p:stCondLst>
                                                <p:cond delay="0"/>
                                              </p:stCondLst>
                                            </p:cTn>
                                            <p:tgtEl>
                                              <p:spTgt spid="69"/>
                                            </p:tgtEl>
                                            <p:attrNameLst>
                                              <p:attrName>style.visibility</p:attrName>
                                            </p:attrNameLst>
                                          </p:cBhvr>
                                          <p:to>
                                            <p:strVal val="visible"/>
                                          </p:to>
                                        </p:set>
                                        <p:animEffect transition="in" filter="barn(inVertical)">
                                          <p:cBhvr>
                                            <p:cTn id="29" dur="500"/>
                                            <p:tgtEl>
                                              <p:spTgt spid="69"/>
                                            </p:tgtEl>
                                          </p:cBhvr>
                                        </p:animEffect>
                                      </p:childTnLst>
                                    </p:cTn>
                                  </p:par>
                                  <p:par>
                                    <p:cTn id="30" presetID="16" presetClass="entr" presetSubtype="21" fill="hold" nodeType="withEffect">
                                      <p:stCondLst>
                                        <p:cond delay="0"/>
                                      </p:stCondLst>
                                      <p:childTnLst>
                                        <p:set>
                                          <p:cBhvr>
                                            <p:cTn id="31" dur="1" fill="hold">
                                              <p:stCondLst>
                                                <p:cond delay="0"/>
                                              </p:stCondLst>
                                            </p:cTn>
                                            <p:tgtEl>
                                              <p:spTgt spid="70"/>
                                            </p:tgtEl>
                                            <p:attrNameLst>
                                              <p:attrName>style.visibility</p:attrName>
                                            </p:attrNameLst>
                                          </p:cBhvr>
                                          <p:to>
                                            <p:strVal val="visible"/>
                                          </p:to>
                                        </p:set>
                                        <p:animEffect transition="in" filter="barn(inVertical)">
                                          <p:cBhvr>
                                            <p:cTn id="32" dur="500"/>
                                            <p:tgtEl>
                                              <p:spTgt spid="70"/>
                                            </p:tgtEl>
                                          </p:cBhvr>
                                        </p:animEffect>
                                      </p:childTnLst>
                                    </p:cTn>
                                  </p:par>
                                </p:childTnLst>
                              </p:cTn>
                            </p:par>
                            <p:par>
                              <p:cTn id="33" fill="hold">
                                <p:stCondLst>
                                  <p:cond delay="500"/>
                                </p:stCondLst>
                                <p:childTnLst>
                                  <p:par>
                                    <p:cTn id="34" presetID="53" presetClass="entr" presetSubtype="16" fill="hold" nodeType="afterEffect">
                                      <p:stCondLst>
                                        <p:cond delay="0"/>
                                      </p:stCondLst>
                                      <p:childTnLst>
                                        <p:set>
                                          <p:cBhvr>
                                            <p:cTn id="35" dur="1" fill="hold">
                                              <p:stCondLst>
                                                <p:cond delay="0"/>
                                              </p:stCondLst>
                                            </p:cTn>
                                            <p:tgtEl>
                                              <p:spTgt spid="97"/>
                                            </p:tgtEl>
                                            <p:attrNameLst>
                                              <p:attrName>style.visibility</p:attrName>
                                            </p:attrNameLst>
                                          </p:cBhvr>
                                          <p:to>
                                            <p:strVal val="visible"/>
                                          </p:to>
                                        </p:set>
                                        <p:anim calcmode="lin" valueType="num">
                                          <p:cBhvr>
                                            <p:cTn id="36" dur="100" fill="hold"/>
                                            <p:tgtEl>
                                              <p:spTgt spid="97"/>
                                            </p:tgtEl>
                                            <p:attrNameLst>
                                              <p:attrName>ppt_w</p:attrName>
                                            </p:attrNameLst>
                                          </p:cBhvr>
                                          <p:tavLst>
                                            <p:tav tm="0">
                                              <p:val>
                                                <p:fltVal val="0"/>
                                              </p:val>
                                            </p:tav>
                                            <p:tav tm="100000">
                                              <p:val>
                                                <p:strVal val="#ppt_w"/>
                                              </p:val>
                                            </p:tav>
                                          </p:tavLst>
                                        </p:anim>
                                        <p:anim calcmode="lin" valueType="num">
                                          <p:cBhvr>
                                            <p:cTn id="37" dur="100" fill="hold"/>
                                            <p:tgtEl>
                                              <p:spTgt spid="97"/>
                                            </p:tgtEl>
                                            <p:attrNameLst>
                                              <p:attrName>ppt_h</p:attrName>
                                            </p:attrNameLst>
                                          </p:cBhvr>
                                          <p:tavLst>
                                            <p:tav tm="0">
                                              <p:val>
                                                <p:fltVal val="0"/>
                                              </p:val>
                                            </p:tav>
                                            <p:tav tm="100000">
                                              <p:val>
                                                <p:strVal val="#ppt_h"/>
                                              </p:val>
                                            </p:tav>
                                          </p:tavLst>
                                        </p:anim>
                                        <p:animEffect transition="in" filter="fade">
                                          <p:cBhvr>
                                            <p:cTn id="38" dur="100"/>
                                            <p:tgtEl>
                                              <p:spTgt spid="97"/>
                                            </p:tgtEl>
                                          </p:cBhvr>
                                        </p:animEffect>
                                      </p:childTnLst>
                                    </p:cTn>
                                  </p:par>
                                  <p:par>
                                    <p:cTn id="39" presetID="6" presetClass="emph" presetSubtype="0" fill="hold" nodeType="withEffect">
                                      <p:stCondLst>
                                        <p:cond delay="100"/>
                                      </p:stCondLst>
                                      <p:childTnLst>
                                        <p:animScale>
                                          <p:cBhvr>
                                            <p:cTn id="40" dur="100" fill="hold"/>
                                            <p:tgtEl>
                                              <p:spTgt spid="97"/>
                                            </p:tgtEl>
                                          </p:cBhvr>
                                          <p:by x="110000" y="110000"/>
                                        </p:animScale>
                                      </p:childTnLst>
                                    </p:cTn>
                                  </p:par>
                                  <p:par>
                                    <p:cTn id="41" presetID="6" presetClass="emph" presetSubtype="0" fill="hold" nodeType="withEffect">
                                      <p:stCondLst>
                                        <p:cond delay="200"/>
                                      </p:stCondLst>
                                      <p:childTnLst>
                                        <p:animScale>
                                          <p:cBhvr>
                                            <p:cTn id="42" dur="200" fill="hold"/>
                                            <p:tgtEl>
                                              <p:spTgt spid="97"/>
                                            </p:tgtEl>
                                          </p:cBhvr>
                                          <p:by x="90000" y="90000"/>
                                        </p:animScale>
                                      </p:childTnLst>
                                    </p:cTn>
                                  </p:par>
                                  <p:par>
                                    <p:cTn id="43" presetID="6" presetClass="emph" presetSubtype="0" fill="hold" nodeType="withEffect">
                                      <p:stCondLst>
                                        <p:cond delay="400"/>
                                      </p:stCondLst>
                                      <p:childTnLst>
                                        <p:animScale>
                                          <p:cBhvr>
                                            <p:cTn id="44" dur="100" fill="hold"/>
                                            <p:tgtEl>
                                              <p:spTgt spid="97"/>
                                            </p:tgtEl>
                                          </p:cBhvr>
                                          <p:by x="105000" y="105000"/>
                                        </p:animScale>
                                      </p:childTnLst>
                                    </p:cTn>
                                  </p:par>
                                  <p:par>
                                    <p:cTn id="45" presetID="6" presetClass="emph" presetSubtype="0" fill="hold" nodeType="withEffect">
                                      <p:stCondLst>
                                        <p:cond delay="500"/>
                                      </p:stCondLst>
                                      <p:childTnLst>
                                        <p:animScale>
                                          <p:cBhvr>
                                            <p:cTn id="46" dur="200" fill="hold"/>
                                            <p:tgtEl>
                                              <p:spTgt spid="97"/>
                                            </p:tgtEl>
                                          </p:cBhvr>
                                          <p:by x="95000" y="95000"/>
                                        </p:animScale>
                                      </p:childTnLst>
                                    </p:cTn>
                                  </p:par>
                                </p:childTnLst>
                              </p:cTn>
                            </p:par>
                            <p:par>
                              <p:cTn id="47" fill="hold">
                                <p:stCondLst>
                                  <p:cond delay="1200"/>
                                </p:stCondLst>
                                <p:childTnLst>
                                  <p:par>
                                    <p:cTn id="48" presetID="2" presetClass="entr" presetSubtype="2" fill="hold" nodeType="afterEffect">
                                      <p:stCondLst>
                                        <p:cond delay="0"/>
                                      </p:stCondLst>
                                      <p:childTnLst>
                                        <p:set>
                                          <p:cBhvr>
                                            <p:cTn id="49" dur="1" fill="hold">
                                              <p:stCondLst>
                                                <p:cond delay="0"/>
                                              </p:stCondLst>
                                            </p:cTn>
                                            <p:tgtEl>
                                              <p:spTgt spid="91"/>
                                            </p:tgtEl>
                                            <p:attrNameLst>
                                              <p:attrName>style.visibility</p:attrName>
                                            </p:attrNameLst>
                                          </p:cBhvr>
                                          <p:to>
                                            <p:strVal val="visible"/>
                                          </p:to>
                                        </p:set>
                                        <p:anim calcmode="lin" valueType="num">
                                          <p:cBhvr additive="base">
                                            <p:cTn id="50" dur="500" fill="hold"/>
                                            <p:tgtEl>
                                              <p:spTgt spid="91"/>
                                            </p:tgtEl>
                                            <p:attrNameLst>
                                              <p:attrName>ppt_x</p:attrName>
                                            </p:attrNameLst>
                                          </p:cBhvr>
                                          <p:tavLst>
                                            <p:tav tm="0">
                                              <p:val>
                                                <p:strVal val="1+#ppt_w/2"/>
                                              </p:val>
                                            </p:tav>
                                            <p:tav tm="100000">
                                              <p:val>
                                                <p:strVal val="#ppt_x"/>
                                              </p:val>
                                            </p:tav>
                                          </p:tavLst>
                                        </p:anim>
                                        <p:anim calcmode="lin" valueType="num">
                                          <p:cBhvr additive="base">
                                            <p:cTn id="51" dur="500" fill="hold"/>
                                            <p:tgtEl>
                                              <p:spTgt spid="91"/>
                                            </p:tgtEl>
                                            <p:attrNameLst>
                                              <p:attrName>ppt_y</p:attrName>
                                            </p:attrNameLst>
                                          </p:cBhvr>
                                          <p:tavLst>
                                            <p:tav tm="0">
                                              <p:val>
                                                <p:strVal val="#ppt_y"/>
                                              </p:val>
                                            </p:tav>
                                            <p:tav tm="100000">
                                              <p:val>
                                                <p:strVal val="#ppt_y"/>
                                              </p:val>
                                            </p:tav>
                                          </p:tavLst>
                                        </p:anim>
                                      </p:childTnLst>
                                    </p:cTn>
                                  </p:par>
                                  <p:par>
                                    <p:cTn id="52" presetID="6" presetClass="emph" presetSubtype="0" fill="hold" nodeType="withEffect">
                                      <p:stCondLst>
                                        <p:cond delay="0"/>
                                      </p:stCondLst>
                                      <p:childTnLst>
                                        <p:animScale>
                                          <p:cBhvr>
                                            <p:cTn id="53" dur="10" fill="hold"/>
                                            <p:tgtEl>
                                              <p:spTgt spid="91"/>
                                            </p:tgtEl>
                                          </p:cBhvr>
                                          <p:by x="100000" y="2000"/>
                                        </p:animScale>
                                      </p:childTnLst>
                                    </p:cTn>
                                  </p:par>
                                  <p:par>
                                    <p:cTn id="54" presetID="6" presetClass="emph" presetSubtype="0" fill="hold" nodeType="withEffect">
                                      <p:stCondLst>
                                        <p:cond delay="750"/>
                                      </p:stCondLst>
                                      <p:childTnLst>
                                        <p:animScale>
                                          <p:cBhvr>
                                            <p:cTn id="55" dur="500" fill="hold"/>
                                            <p:tgtEl>
                                              <p:spTgt spid="91"/>
                                            </p:tgtEl>
                                          </p:cBhvr>
                                          <p:by x="100000" y="5000000"/>
                                        </p:animScale>
                                      </p:childTnLst>
                                    </p:cTn>
                                  </p:par>
                                  <p:par>
                                    <p:cTn id="56" presetID="2" presetClass="entr" presetSubtype="2" fill="hold" nodeType="withEffect">
                                      <p:stCondLst>
                                        <p:cond delay="250"/>
                                      </p:stCondLst>
                                      <p:childTnLst>
                                        <p:set>
                                          <p:cBhvr>
                                            <p:cTn id="57" dur="1" fill="hold">
                                              <p:stCondLst>
                                                <p:cond delay="0"/>
                                              </p:stCondLst>
                                            </p:cTn>
                                            <p:tgtEl>
                                              <p:spTgt spid="76"/>
                                            </p:tgtEl>
                                            <p:attrNameLst>
                                              <p:attrName>style.visibility</p:attrName>
                                            </p:attrNameLst>
                                          </p:cBhvr>
                                          <p:to>
                                            <p:strVal val="visible"/>
                                          </p:to>
                                        </p:set>
                                        <p:anim calcmode="lin" valueType="num">
                                          <p:cBhvr additive="base">
                                            <p:cTn id="58" dur="500" fill="hold"/>
                                            <p:tgtEl>
                                              <p:spTgt spid="76"/>
                                            </p:tgtEl>
                                            <p:attrNameLst>
                                              <p:attrName>ppt_x</p:attrName>
                                            </p:attrNameLst>
                                          </p:cBhvr>
                                          <p:tavLst>
                                            <p:tav tm="0">
                                              <p:val>
                                                <p:strVal val="1+#ppt_w/2"/>
                                              </p:val>
                                            </p:tav>
                                            <p:tav tm="100000">
                                              <p:val>
                                                <p:strVal val="#ppt_x"/>
                                              </p:val>
                                            </p:tav>
                                          </p:tavLst>
                                        </p:anim>
                                        <p:anim calcmode="lin" valueType="num">
                                          <p:cBhvr additive="base">
                                            <p:cTn id="59" dur="500" fill="hold"/>
                                            <p:tgtEl>
                                              <p:spTgt spid="76"/>
                                            </p:tgtEl>
                                            <p:attrNameLst>
                                              <p:attrName>ppt_y</p:attrName>
                                            </p:attrNameLst>
                                          </p:cBhvr>
                                          <p:tavLst>
                                            <p:tav tm="0">
                                              <p:val>
                                                <p:strVal val="#ppt_y"/>
                                              </p:val>
                                            </p:tav>
                                            <p:tav tm="100000">
                                              <p:val>
                                                <p:strVal val="#ppt_y"/>
                                              </p:val>
                                            </p:tav>
                                          </p:tavLst>
                                        </p:anim>
                                      </p:childTnLst>
                                    </p:cTn>
                                  </p:par>
                                  <p:par>
                                    <p:cTn id="60" presetID="6" presetClass="emph" presetSubtype="0" fill="hold" nodeType="withEffect">
                                      <p:stCondLst>
                                        <p:cond delay="0"/>
                                      </p:stCondLst>
                                      <p:childTnLst>
                                        <p:animScale>
                                          <p:cBhvr>
                                            <p:cTn id="61" dur="10" fill="hold"/>
                                            <p:tgtEl>
                                              <p:spTgt spid="76"/>
                                            </p:tgtEl>
                                          </p:cBhvr>
                                          <p:by x="100000" y="2000"/>
                                        </p:animScale>
                                      </p:childTnLst>
                                    </p:cTn>
                                  </p:par>
                                  <p:par>
                                    <p:cTn id="62" presetID="6" presetClass="emph" presetSubtype="0" fill="hold" nodeType="withEffect">
                                      <p:stCondLst>
                                        <p:cond delay="750"/>
                                      </p:stCondLst>
                                      <p:childTnLst>
                                        <p:animScale>
                                          <p:cBhvr>
                                            <p:cTn id="63" dur="500" fill="hold"/>
                                            <p:tgtEl>
                                              <p:spTgt spid="76"/>
                                            </p:tgtEl>
                                          </p:cBhvr>
                                          <p:by x="100000" y="5000000"/>
                                        </p:animScale>
                                      </p:childTnLst>
                                    </p:cTn>
                                  </p:par>
                                  <p:par>
                                    <p:cTn id="64" presetID="2" presetClass="entr" presetSubtype="2" fill="hold" nodeType="withEffect">
                                      <p:stCondLst>
                                        <p:cond delay="250"/>
                                      </p:stCondLst>
                                      <p:childTnLst>
                                        <p:set>
                                          <p:cBhvr>
                                            <p:cTn id="65" dur="1" fill="hold">
                                              <p:stCondLst>
                                                <p:cond delay="0"/>
                                              </p:stCondLst>
                                            </p:cTn>
                                            <p:tgtEl>
                                              <p:spTgt spid="82"/>
                                            </p:tgtEl>
                                            <p:attrNameLst>
                                              <p:attrName>style.visibility</p:attrName>
                                            </p:attrNameLst>
                                          </p:cBhvr>
                                          <p:to>
                                            <p:strVal val="visible"/>
                                          </p:to>
                                        </p:set>
                                        <p:anim calcmode="lin" valueType="num">
                                          <p:cBhvr additive="base">
                                            <p:cTn id="66" dur="500" fill="hold"/>
                                            <p:tgtEl>
                                              <p:spTgt spid="82"/>
                                            </p:tgtEl>
                                            <p:attrNameLst>
                                              <p:attrName>ppt_x</p:attrName>
                                            </p:attrNameLst>
                                          </p:cBhvr>
                                          <p:tavLst>
                                            <p:tav tm="0">
                                              <p:val>
                                                <p:strVal val="1+#ppt_w/2"/>
                                              </p:val>
                                            </p:tav>
                                            <p:tav tm="100000">
                                              <p:val>
                                                <p:strVal val="#ppt_x"/>
                                              </p:val>
                                            </p:tav>
                                          </p:tavLst>
                                        </p:anim>
                                        <p:anim calcmode="lin" valueType="num">
                                          <p:cBhvr additive="base">
                                            <p:cTn id="67" dur="500" fill="hold"/>
                                            <p:tgtEl>
                                              <p:spTgt spid="82"/>
                                            </p:tgtEl>
                                            <p:attrNameLst>
                                              <p:attrName>ppt_y</p:attrName>
                                            </p:attrNameLst>
                                          </p:cBhvr>
                                          <p:tavLst>
                                            <p:tav tm="0">
                                              <p:val>
                                                <p:strVal val="#ppt_y"/>
                                              </p:val>
                                            </p:tav>
                                            <p:tav tm="100000">
                                              <p:val>
                                                <p:strVal val="#ppt_y"/>
                                              </p:val>
                                            </p:tav>
                                          </p:tavLst>
                                        </p:anim>
                                      </p:childTnLst>
                                    </p:cTn>
                                  </p:par>
                                  <p:par>
                                    <p:cTn id="68" presetID="6" presetClass="emph" presetSubtype="0" fill="hold" nodeType="withEffect">
                                      <p:stCondLst>
                                        <p:cond delay="0"/>
                                      </p:stCondLst>
                                      <p:childTnLst>
                                        <p:animScale>
                                          <p:cBhvr>
                                            <p:cTn id="69" dur="10" fill="hold"/>
                                            <p:tgtEl>
                                              <p:spTgt spid="82"/>
                                            </p:tgtEl>
                                          </p:cBhvr>
                                          <p:by x="100000" y="2000"/>
                                        </p:animScale>
                                      </p:childTnLst>
                                    </p:cTn>
                                  </p:par>
                                  <p:par>
                                    <p:cTn id="70" presetID="6" presetClass="emph" presetSubtype="0" fill="hold" nodeType="withEffect">
                                      <p:stCondLst>
                                        <p:cond delay="750"/>
                                      </p:stCondLst>
                                      <p:childTnLst>
                                        <p:animScale>
                                          <p:cBhvr>
                                            <p:cTn id="71" dur="500" fill="hold"/>
                                            <p:tgtEl>
                                              <p:spTgt spid="82"/>
                                            </p:tgtEl>
                                          </p:cBhvr>
                                          <p:by x="100000" y="5000000"/>
                                        </p:animScale>
                                      </p:childTnLst>
                                    </p:cTn>
                                  </p:par>
                                  <p:par>
                                    <p:cTn id="72" presetID="2" presetClass="entr" presetSubtype="2" fill="hold" nodeType="withEffect">
                                      <p:stCondLst>
                                        <p:cond delay="250"/>
                                      </p:stCondLst>
                                      <p:childTnLst>
                                        <p:set>
                                          <p:cBhvr>
                                            <p:cTn id="73" dur="1" fill="hold">
                                              <p:stCondLst>
                                                <p:cond delay="0"/>
                                              </p:stCondLst>
                                            </p:cTn>
                                            <p:tgtEl>
                                              <p:spTgt spid="88"/>
                                            </p:tgtEl>
                                            <p:attrNameLst>
                                              <p:attrName>style.visibility</p:attrName>
                                            </p:attrNameLst>
                                          </p:cBhvr>
                                          <p:to>
                                            <p:strVal val="visible"/>
                                          </p:to>
                                        </p:set>
                                        <p:anim calcmode="lin" valueType="num">
                                          <p:cBhvr additive="base">
                                            <p:cTn id="74" dur="500" fill="hold"/>
                                            <p:tgtEl>
                                              <p:spTgt spid="88"/>
                                            </p:tgtEl>
                                            <p:attrNameLst>
                                              <p:attrName>ppt_x</p:attrName>
                                            </p:attrNameLst>
                                          </p:cBhvr>
                                          <p:tavLst>
                                            <p:tav tm="0">
                                              <p:val>
                                                <p:strVal val="1+#ppt_w/2"/>
                                              </p:val>
                                            </p:tav>
                                            <p:tav tm="100000">
                                              <p:val>
                                                <p:strVal val="#ppt_x"/>
                                              </p:val>
                                            </p:tav>
                                          </p:tavLst>
                                        </p:anim>
                                        <p:anim calcmode="lin" valueType="num">
                                          <p:cBhvr additive="base">
                                            <p:cTn id="75" dur="500" fill="hold"/>
                                            <p:tgtEl>
                                              <p:spTgt spid="88"/>
                                            </p:tgtEl>
                                            <p:attrNameLst>
                                              <p:attrName>ppt_y</p:attrName>
                                            </p:attrNameLst>
                                          </p:cBhvr>
                                          <p:tavLst>
                                            <p:tav tm="0">
                                              <p:val>
                                                <p:strVal val="#ppt_y"/>
                                              </p:val>
                                            </p:tav>
                                            <p:tav tm="100000">
                                              <p:val>
                                                <p:strVal val="#ppt_y"/>
                                              </p:val>
                                            </p:tav>
                                          </p:tavLst>
                                        </p:anim>
                                      </p:childTnLst>
                                    </p:cTn>
                                  </p:par>
                                  <p:par>
                                    <p:cTn id="76" presetID="6" presetClass="emph" presetSubtype="0" fill="hold" nodeType="withEffect">
                                      <p:stCondLst>
                                        <p:cond delay="0"/>
                                      </p:stCondLst>
                                      <p:childTnLst>
                                        <p:animScale>
                                          <p:cBhvr>
                                            <p:cTn id="77" dur="10" fill="hold"/>
                                            <p:tgtEl>
                                              <p:spTgt spid="88"/>
                                            </p:tgtEl>
                                          </p:cBhvr>
                                          <p:by x="100000" y="2000"/>
                                        </p:animScale>
                                      </p:childTnLst>
                                    </p:cTn>
                                  </p:par>
                                  <p:par>
                                    <p:cTn id="78" presetID="6" presetClass="emph" presetSubtype="0" fill="hold" nodeType="withEffect">
                                      <p:stCondLst>
                                        <p:cond delay="750"/>
                                      </p:stCondLst>
                                      <p:childTnLst>
                                        <p:animScale>
                                          <p:cBhvr>
                                            <p:cTn id="79" dur="500" fill="hold"/>
                                            <p:tgtEl>
                                              <p:spTgt spid="88"/>
                                            </p:tgtEl>
                                          </p:cBhvr>
                                          <p:by x="100000" y="5000000"/>
                                        </p:animScale>
                                      </p:childTnLst>
                                    </p:cTn>
                                  </p:par>
                                  <p:par>
                                    <p:cTn id="80" presetID="2" presetClass="entr" presetSubtype="2" fill="hold" nodeType="withEffect">
                                      <p:stCondLst>
                                        <p:cond delay="250"/>
                                      </p:stCondLst>
                                      <p:childTnLst>
                                        <p:set>
                                          <p:cBhvr>
                                            <p:cTn id="81" dur="1" fill="hold">
                                              <p:stCondLst>
                                                <p:cond delay="0"/>
                                              </p:stCondLst>
                                            </p:cTn>
                                            <p:tgtEl>
                                              <p:spTgt spid="79"/>
                                            </p:tgtEl>
                                            <p:attrNameLst>
                                              <p:attrName>style.visibility</p:attrName>
                                            </p:attrNameLst>
                                          </p:cBhvr>
                                          <p:to>
                                            <p:strVal val="visible"/>
                                          </p:to>
                                        </p:set>
                                        <p:anim calcmode="lin" valueType="num">
                                          <p:cBhvr additive="base">
                                            <p:cTn id="82" dur="500" fill="hold"/>
                                            <p:tgtEl>
                                              <p:spTgt spid="79"/>
                                            </p:tgtEl>
                                            <p:attrNameLst>
                                              <p:attrName>ppt_x</p:attrName>
                                            </p:attrNameLst>
                                          </p:cBhvr>
                                          <p:tavLst>
                                            <p:tav tm="0">
                                              <p:val>
                                                <p:strVal val="1+#ppt_w/2"/>
                                              </p:val>
                                            </p:tav>
                                            <p:tav tm="100000">
                                              <p:val>
                                                <p:strVal val="#ppt_x"/>
                                              </p:val>
                                            </p:tav>
                                          </p:tavLst>
                                        </p:anim>
                                        <p:anim calcmode="lin" valueType="num">
                                          <p:cBhvr additive="base">
                                            <p:cTn id="83" dur="500" fill="hold"/>
                                            <p:tgtEl>
                                              <p:spTgt spid="79"/>
                                            </p:tgtEl>
                                            <p:attrNameLst>
                                              <p:attrName>ppt_y</p:attrName>
                                            </p:attrNameLst>
                                          </p:cBhvr>
                                          <p:tavLst>
                                            <p:tav tm="0">
                                              <p:val>
                                                <p:strVal val="#ppt_y"/>
                                              </p:val>
                                            </p:tav>
                                            <p:tav tm="100000">
                                              <p:val>
                                                <p:strVal val="#ppt_y"/>
                                              </p:val>
                                            </p:tav>
                                          </p:tavLst>
                                        </p:anim>
                                      </p:childTnLst>
                                    </p:cTn>
                                  </p:par>
                                  <p:par>
                                    <p:cTn id="84" presetID="6" presetClass="emph" presetSubtype="0" fill="hold" nodeType="withEffect">
                                      <p:stCondLst>
                                        <p:cond delay="0"/>
                                      </p:stCondLst>
                                      <p:childTnLst>
                                        <p:animScale>
                                          <p:cBhvr>
                                            <p:cTn id="85" dur="10" fill="hold"/>
                                            <p:tgtEl>
                                              <p:spTgt spid="79"/>
                                            </p:tgtEl>
                                          </p:cBhvr>
                                          <p:by x="100000" y="2000"/>
                                        </p:animScale>
                                      </p:childTnLst>
                                    </p:cTn>
                                  </p:par>
                                  <p:par>
                                    <p:cTn id="86" presetID="6" presetClass="emph" presetSubtype="0" fill="hold" nodeType="withEffect">
                                      <p:stCondLst>
                                        <p:cond delay="750"/>
                                      </p:stCondLst>
                                      <p:childTnLst>
                                        <p:animScale>
                                          <p:cBhvr>
                                            <p:cTn id="87" dur="500" fill="hold"/>
                                            <p:tgtEl>
                                              <p:spTgt spid="79"/>
                                            </p:tgtEl>
                                          </p:cBhvr>
                                          <p:by x="100000" y="5000000"/>
                                        </p:animScale>
                                      </p:childTnLst>
                                    </p:cTn>
                                  </p:par>
                                  <p:par>
                                    <p:cTn id="88" presetID="2" presetClass="entr" presetSubtype="2" fill="hold" nodeType="withEffect">
                                      <p:stCondLst>
                                        <p:cond delay="250"/>
                                      </p:stCondLst>
                                      <p:childTnLst>
                                        <p:set>
                                          <p:cBhvr>
                                            <p:cTn id="89" dur="1" fill="hold">
                                              <p:stCondLst>
                                                <p:cond delay="0"/>
                                              </p:stCondLst>
                                            </p:cTn>
                                            <p:tgtEl>
                                              <p:spTgt spid="73"/>
                                            </p:tgtEl>
                                            <p:attrNameLst>
                                              <p:attrName>style.visibility</p:attrName>
                                            </p:attrNameLst>
                                          </p:cBhvr>
                                          <p:to>
                                            <p:strVal val="visible"/>
                                          </p:to>
                                        </p:set>
                                        <p:anim calcmode="lin" valueType="num">
                                          <p:cBhvr additive="base">
                                            <p:cTn id="90" dur="500" fill="hold"/>
                                            <p:tgtEl>
                                              <p:spTgt spid="73"/>
                                            </p:tgtEl>
                                            <p:attrNameLst>
                                              <p:attrName>ppt_x</p:attrName>
                                            </p:attrNameLst>
                                          </p:cBhvr>
                                          <p:tavLst>
                                            <p:tav tm="0">
                                              <p:val>
                                                <p:strVal val="1+#ppt_w/2"/>
                                              </p:val>
                                            </p:tav>
                                            <p:tav tm="100000">
                                              <p:val>
                                                <p:strVal val="#ppt_x"/>
                                              </p:val>
                                            </p:tav>
                                          </p:tavLst>
                                        </p:anim>
                                        <p:anim calcmode="lin" valueType="num">
                                          <p:cBhvr additive="base">
                                            <p:cTn id="91" dur="500" fill="hold"/>
                                            <p:tgtEl>
                                              <p:spTgt spid="73"/>
                                            </p:tgtEl>
                                            <p:attrNameLst>
                                              <p:attrName>ppt_y</p:attrName>
                                            </p:attrNameLst>
                                          </p:cBhvr>
                                          <p:tavLst>
                                            <p:tav tm="0">
                                              <p:val>
                                                <p:strVal val="#ppt_y"/>
                                              </p:val>
                                            </p:tav>
                                            <p:tav tm="100000">
                                              <p:val>
                                                <p:strVal val="#ppt_y"/>
                                              </p:val>
                                            </p:tav>
                                          </p:tavLst>
                                        </p:anim>
                                      </p:childTnLst>
                                    </p:cTn>
                                  </p:par>
                                  <p:par>
                                    <p:cTn id="92" presetID="6" presetClass="emph" presetSubtype="0" fill="hold" nodeType="withEffect">
                                      <p:stCondLst>
                                        <p:cond delay="0"/>
                                      </p:stCondLst>
                                      <p:childTnLst>
                                        <p:animScale>
                                          <p:cBhvr>
                                            <p:cTn id="93" dur="10" fill="hold"/>
                                            <p:tgtEl>
                                              <p:spTgt spid="73"/>
                                            </p:tgtEl>
                                          </p:cBhvr>
                                          <p:by x="100000" y="2000"/>
                                        </p:animScale>
                                      </p:childTnLst>
                                    </p:cTn>
                                  </p:par>
                                  <p:par>
                                    <p:cTn id="94" presetID="6" presetClass="emph" presetSubtype="0" fill="hold" nodeType="withEffect">
                                      <p:stCondLst>
                                        <p:cond delay="750"/>
                                      </p:stCondLst>
                                      <p:childTnLst>
                                        <p:animScale>
                                          <p:cBhvr>
                                            <p:cTn id="95" dur="500" fill="hold"/>
                                            <p:tgtEl>
                                              <p:spTgt spid="73"/>
                                            </p:tgtEl>
                                          </p:cBhvr>
                                          <p:by x="100000" y="5000000"/>
                                        </p:animScale>
                                      </p:childTnLst>
                                    </p:cTn>
                                  </p:par>
                                  <p:par>
                                    <p:cTn id="96" presetID="2" presetClass="entr" presetSubtype="2" fill="hold" nodeType="withEffect">
                                      <p:stCondLst>
                                        <p:cond delay="250"/>
                                      </p:stCondLst>
                                      <p:childTnLst>
                                        <p:set>
                                          <p:cBhvr>
                                            <p:cTn id="97" dur="1" fill="hold">
                                              <p:stCondLst>
                                                <p:cond delay="0"/>
                                              </p:stCondLst>
                                            </p:cTn>
                                            <p:tgtEl>
                                              <p:spTgt spid="85"/>
                                            </p:tgtEl>
                                            <p:attrNameLst>
                                              <p:attrName>style.visibility</p:attrName>
                                            </p:attrNameLst>
                                          </p:cBhvr>
                                          <p:to>
                                            <p:strVal val="visible"/>
                                          </p:to>
                                        </p:set>
                                        <p:anim calcmode="lin" valueType="num">
                                          <p:cBhvr additive="base">
                                            <p:cTn id="98" dur="500" fill="hold"/>
                                            <p:tgtEl>
                                              <p:spTgt spid="85"/>
                                            </p:tgtEl>
                                            <p:attrNameLst>
                                              <p:attrName>ppt_x</p:attrName>
                                            </p:attrNameLst>
                                          </p:cBhvr>
                                          <p:tavLst>
                                            <p:tav tm="0">
                                              <p:val>
                                                <p:strVal val="1+#ppt_w/2"/>
                                              </p:val>
                                            </p:tav>
                                            <p:tav tm="100000">
                                              <p:val>
                                                <p:strVal val="#ppt_x"/>
                                              </p:val>
                                            </p:tav>
                                          </p:tavLst>
                                        </p:anim>
                                        <p:anim calcmode="lin" valueType="num">
                                          <p:cBhvr additive="base">
                                            <p:cTn id="99" dur="500" fill="hold"/>
                                            <p:tgtEl>
                                              <p:spTgt spid="85"/>
                                            </p:tgtEl>
                                            <p:attrNameLst>
                                              <p:attrName>ppt_y</p:attrName>
                                            </p:attrNameLst>
                                          </p:cBhvr>
                                          <p:tavLst>
                                            <p:tav tm="0">
                                              <p:val>
                                                <p:strVal val="#ppt_y"/>
                                              </p:val>
                                            </p:tav>
                                            <p:tav tm="100000">
                                              <p:val>
                                                <p:strVal val="#ppt_y"/>
                                              </p:val>
                                            </p:tav>
                                          </p:tavLst>
                                        </p:anim>
                                      </p:childTnLst>
                                    </p:cTn>
                                  </p:par>
                                  <p:par>
                                    <p:cTn id="100" presetID="6" presetClass="emph" presetSubtype="0" fill="hold" nodeType="withEffect">
                                      <p:stCondLst>
                                        <p:cond delay="0"/>
                                      </p:stCondLst>
                                      <p:childTnLst>
                                        <p:animScale>
                                          <p:cBhvr>
                                            <p:cTn id="101" dur="10" fill="hold"/>
                                            <p:tgtEl>
                                              <p:spTgt spid="85"/>
                                            </p:tgtEl>
                                          </p:cBhvr>
                                          <p:by x="100000" y="2000"/>
                                        </p:animScale>
                                      </p:childTnLst>
                                    </p:cTn>
                                  </p:par>
                                  <p:par>
                                    <p:cTn id="102" presetID="6" presetClass="emph" presetSubtype="0" fill="hold" nodeType="withEffect">
                                      <p:stCondLst>
                                        <p:cond delay="750"/>
                                      </p:stCondLst>
                                      <p:childTnLst>
                                        <p:animScale>
                                          <p:cBhvr>
                                            <p:cTn id="103" dur="500" fill="hold"/>
                                            <p:tgtEl>
                                              <p:spTgt spid="85"/>
                                            </p:tgtEl>
                                          </p:cBhvr>
                                          <p:by x="100000" y="5000000"/>
                                        </p:animScale>
                                      </p:childTnLst>
                                    </p:cTn>
                                  </p:par>
                                  <p:par>
                                    <p:cTn id="104" presetID="2" presetClass="entr" presetSubtype="2" fill="hold" nodeType="withEffect">
                                      <p:stCondLst>
                                        <p:cond delay="250"/>
                                      </p:stCondLst>
                                      <p:childTnLst>
                                        <p:set>
                                          <p:cBhvr>
                                            <p:cTn id="105" dur="1" fill="hold">
                                              <p:stCondLst>
                                                <p:cond delay="0"/>
                                              </p:stCondLst>
                                            </p:cTn>
                                            <p:tgtEl>
                                              <p:spTgt spid="94"/>
                                            </p:tgtEl>
                                            <p:attrNameLst>
                                              <p:attrName>style.visibility</p:attrName>
                                            </p:attrNameLst>
                                          </p:cBhvr>
                                          <p:to>
                                            <p:strVal val="visible"/>
                                          </p:to>
                                        </p:set>
                                        <p:anim calcmode="lin" valueType="num">
                                          <p:cBhvr additive="base">
                                            <p:cTn id="106" dur="500" fill="hold"/>
                                            <p:tgtEl>
                                              <p:spTgt spid="94"/>
                                            </p:tgtEl>
                                            <p:attrNameLst>
                                              <p:attrName>ppt_x</p:attrName>
                                            </p:attrNameLst>
                                          </p:cBhvr>
                                          <p:tavLst>
                                            <p:tav tm="0">
                                              <p:val>
                                                <p:strVal val="1+#ppt_w/2"/>
                                              </p:val>
                                            </p:tav>
                                            <p:tav tm="100000">
                                              <p:val>
                                                <p:strVal val="#ppt_x"/>
                                              </p:val>
                                            </p:tav>
                                          </p:tavLst>
                                        </p:anim>
                                        <p:anim calcmode="lin" valueType="num">
                                          <p:cBhvr additive="base">
                                            <p:cTn id="107" dur="500" fill="hold"/>
                                            <p:tgtEl>
                                              <p:spTgt spid="94"/>
                                            </p:tgtEl>
                                            <p:attrNameLst>
                                              <p:attrName>ppt_y</p:attrName>
                                            </p:attrNameLst>
                                          </p:cBhvr>
                                          <p:tavLst>
                                            <p:tav tm="0">
                                              <p:val>
                                                <p:strVal val="#ppt_y"/>
                                              </p:val>
                                            </p:tav>
                                            <p:tav tm="100000">
                                              <p:val>
                                                <p:strVal val="#ppt_y"/>
                                              </p:val>
                                            </p:tav>
                                          </p:tavLst>
                                        </p:anim>
                                      </p:childTnLst>
                                    </p:cTn>
                                  </p:par>
                                  <p:par>
                                    <p:cTn id="108" presetID="6" presetClass="emph" presetSubtype="0" fill="hold" nodeType="withEffect">
                                      <p:stCondLst>
                                        <p:cond delay="0"/>
                                      </p:stCondLst>
                                      <p:childTnLst>
                                        <p:animScale>
                                          <p:cBhvr>
                                            <p:cTn id="109" dur="10" fill="hold"/>
                                            <p:tgtEl>
                                              <p:spTgt spid="94"/>
                                            </p:tgtEl>
                                          </p:cBhvr>
                                          <p:by x="100000" y="2000"/>
                                        </p:animScale>
                                      </p:childTnLst>
                                    </p:cTn>
                                  </p:par>
                                  <p:par>
                                    <p:cTn id="110" presetID="6" presetClass="emph" presetSubtype="0" fill="hold" nodeType="withEffect">
                                      <p:stCondLst>
                                        <p:cond delay="750"/>
                                      </p:stCondLst>
                                      <p:childTnLst>
                                        <p:animScale>
                                          <p:cBhvr>
                                            <p:cTn id="111" dur="500" fill="hold"/>
                                            <p:tgtEl>
                                              <p:spTgt spid="94"/>
                                            </p:tgtEl>
                                          </p:cBhvr>
                                          <p:by x="100000" y="5000000"/>
                                        </p:animScale>
                                      </p:childTnLst>
                                    </p:cTn>
                                  </p:par>
                                </p:childTnLst>
                              </p:cTn>
                            </p:par>
                            <p:par>
                              <p:cTn id="112" fill="hold">
                                <p:stCondLst>
                                  <p:cond delay="2450"/>
                                </p:stCondLst>
                                <p:childTnLst>
                                  <p:par>
                                    <p:cTn id="113" presetID="2" presetClass="entr" presetSubtype="8" accel="40000" fill="hold" nodeType="afterEffect" p14:presetBounceEnd="40000">
                                      <p:stCondLst>
                                        <p:cond delay="0"/>
                                      </p:stCondLst>
                                      <p:childTnLst>
                                        <p:set>
                                          <p:cBhvr>
                                            <p:cTn id="114" dur="1" fill="hold">
                                              <p:stCondLst>
                                                <p:cond delay="0"/>
                                              </p:stCondLst>
                                            </p:cTn>
                                            <p:tgtEl>
                                              <p:spTgt spid="121"/>
                                            </p:tgtEl>
                                            <p:attrNameLst>
                                              <p:attrName>style.visibility</p:attrName>
                                            </p:attrNameLst>
                                          </p:cBhvr>
                                          <p:to>
                                            <p:strVal val="visible"/>
                                          </p:to>
                                        </p:set>
                                        <p:anim calcmode="lin" valueType="num" p14:bounceEnd="40000">
                                          <p:cBhvr additive="base">
                                            <p:cTn id="115" dur="1250" fill="hold"/>
                                            <p:tgtEl>
                                              <p:spTgt spid="121"/>
                                            </p:tgtEl>
                                            <p:attrNameLst>
                                              <p:attrName>ppt_x</p:attrName>
                                            </p:attrNameLst>
                                          </p:cBhvr>
                                          <p:tavLst>
                                            <p:tav tm="0">
                                              <p:val>
                                                <p:strVal val="0-#ppt_w/2"/>
                                              </p:val>
                                            </p:tav>
                                            <p:tav tm="100000">
                                              <p:val>
                                                <p:strVal val="#ppt_x"/>
                                              </p:val>
                                            </p:tav>
                                          </p:tavLst>
                                        </p:anim>
                                        <p:anim calcmode="lin" valueType="num" p14:bounceEnd="40000">
                                          <p:cBhvr additive="base">
                                            <p:cTn id="116" dur="1250" fill="hold"/>
                                            <p:tgtEl>
                                              <p:spTgt spid="121"/>
                                            </p:tgtEl>
                                            <p:attrNameLst>
                                              <p:attrName>ppt_y</p:attrName>
                                            </p:attrNameLst>
                                          </p:cBhvr>
                                          <p:tavLst>
                                            <p:tav tm="0">
                                              <p:val>
                                                <p:strVal val="#ppt_y"/>
                                              </p:val>
                                            </p:tav>
                                            <p:tav tm="100000">
                                              <p:val>
                                                <p:strVal val="#ppt_y"/>
                                              </p:val>
                                            </p:tav>
                                          </p:tavLst>
                                        </p:anim>
                                      </p:childTnLst>
                                    </p:cTn>
                                  </p:par>
                                  <p:par>
                                    <p:cTn id="117" presetID="2" presetClass="entr" presetSubtype="8" accel="40000" fill="hold" nodeType="withEffect" p14:presetBounceEnd="40000">
                                      <p:stCondLst>
                                        <p:cond delay="0"/>
                                      </p:stCondLst>
                                      <p:childTnLst>
                                        <p:set>
                                          <p:cBhvr>
                                            <p:cTn id="118" dur="1" fill="hold">
                                              <p:stCondLst>
                                                <p:cond delay="0"/>
                                              </p:stCondLst>
                                            </p:cTn>
                                            <p:tgtEl>
                                              <p:spTgt spid="112"/>
                                            </p:tgtEl>
                                            <p:attrNameLst>
                                              <p:attrName>style.visibility</p:attrName>
                                            </p:attrNameLst>
                                          </p:cBhvr>
                                          <p:to>
                                            <p:strVal val="visible"/>
                                          </p:to>
                                        </p:set>
                                        <p:anim calcmode="lin" valueType="num" p14:bounceEnd="40000">
                                          <p:cBhvr additive="base">
                                            <p:cTn id="119" dur="1250" fill="hold"/>
                                            <p:tgtEl>
                                              <p:spTgt spid="112"/>
                                            </p:tgtEl>
                                            <p:attrNameLst>
                                              <p:attrName>ppt_x</p:attrName>
                                            </p:attrNameLst>
                                          </p:cBhvr>
                                          <p:tavLst>
                                            <p:tav tm="0">
                                              <p:val>
                                                <p:strVal val="0-#ppt_w/2"/>
                                              </p:val>
                                            </p:tav>
                                            <p:tav tm="100000">
                                              <p:val>
                                                <p:strVal val="#ppt_x"/>
                                              </p:val>
                                            </p:tav>
                                          </p:tavLst>
                                        </p:anim>
                                        <p:anim calcmode="lin" valueType="num" p14:bounceEnd="40000">
                                          <p:cBhvr additive="base">
                                            <p:cTn id="120" dur="1250" fill="hold"/>
                                            <p:tgtEl>
                                              <p:spTgt spid="112"/>
                                            </p:tgtEl>
                                            <p:attrNameLst>
                                              <p:attrName>ppt_y</p:attrName>
                                            </p:attrNameLst>
                                          </p:cBhvr>
                                          <p:tavLst>
                                            <p:tav tm="0">
                                              <p:val>
                                                <p:strVal val="#ppt_y"/>
                                              </p:val>
                                            </p:tav>
                                            <p:tav tm="100000">
                                              <p:val>
                                                <p:strVal val="#ppt_y"/>
                                              </p:val>
                                            </p:tav>
                                          </p:tavLst>
                                        </p:anim>
                                      </p:childTnLst>
                                    </p:cTn>
                                  </p:par>
                                  <p:par>
                                    <p:cTn id="121" presetID="2" presetClass="entr" presetSubtype="2" accel="40000" fill="hold" nodeType="withEffect" p14:presetBounceEnd="40000">
                                      <p:stCondLst>
                                        <p:cond delay="0"/>
                                      </p:stCondLst>
                                      <p:childTnLst>
                                        <p:set>
                                          <p:cBhvr>
                                            <p:cTn id="122" dur="1" fill="hold">
                                              <p:stCondLst>
                                                <p:cond delay="0"/>
                                              </p:stCondLst>
                                            </p:cTn>
                                            <p:tgtEl>
                                              <p:spTgt spid="118"/>
                                            </p:tgtEl>
                                            <p:attrNameLst>
                                              <p:attrName>style.visibility</p:attrName>
                                            </p:attrNameLst>
                                          </p:cBhvr>
                                          <p:to>
                                            <p:strVal val="visible"/>
                                          </p:to>
                                        </p:set>
                                        <p:anim calcmode="lin" valueType="num" p14:bounceEnd="40000">
                                          <p:cBhvr additive="base">
                                            <p:cTn id="123" dur="1250" fill="hold"/>
                                            <p:tgtEl>
                                              <p:spTgt spid="118"/>
                                            </p:tgtEl>
                                            <p:attrNameLst>
                                              <p:attrName>ppt_x</p:attrName>
                                            </p:attrNameLst>
                                          </p:cBhvr>
                                          <p:tavLst>
                                            <p:tav tm="0">
                                              <p:val>
                                                <p:strVal val="1+#ppt_w/2"/>
                                              </p:val>
                                            </p:tav>
                                            <p:tav tm="100000">
                                              <p:val>
                                                <p:strVal val="#ppt_x"/>
                                              </p:val>
                                            </p:tav>
                                          </p:tavLst>
                                        </p:anim>
                                        <p:anim calcmode="lin" valueType="num" p14:bounceEnd="40000">
                                          <p:cBhvr additive="base">
                                            <p:cTn id="124" dur="1250" fill="hold"/>
                                            <p:tgtEl>
                                              <p:spTgt spid="118"/>
                                            </p:tgtEl>
                                            <p:attrNameLst>
                                              <p:attrName>ppt_y</p:attrName>
                                            </p:attrNameLst>
                                          </p:cBhvr>
                                          <p:tavLst>
                                            <p:tav tm="0">
                                              <p:val>
                                                <p:strVal val="#ppt_y"/>
                                              </p:val>
                                            </p:tav>
                                            <p:tav tm="100000">
                                              <p:val>
                                                <p:strVal val="#ppt_y"/>
                                              </p:val>
                                            </p:tav>
                                          </p:tavLst>
                                        </p:anim>
                                      </p:childTnLst>
                                    </p:cTn>
                                  </p:par>
                                  <p:par>
                                    <p:cTn id="125" presetID="2" presetClass="entr" presetSubtype="2" accel="40000" fill="hold" nodeType="withEffect" p14:presetBounceEnd="40000">
                                      <p:stCondLst>
                                        <p:cond delay="0"/>
                                      </p:stCondLst>
                                      <p:childTnLst>
                                        <p:set>
                                          <p:cBhvr>
                                            <p:cTn id="126" dur="1" fill="hold">
                                              <p:stCondLst>
                                                <p:cond delay="0"/>
                                              </p:stCondLst>
                                            </p:cTn>
                                            <p:tgtEl>
                                              <p:spTgt spid="115"/>
                                            </p:tgtEl>
                                            <p:attrNameLst>
                                              <p:attrName>style.visibility</p:attrName>
                                            </p:attrNameLst>
                                          </p:cBhvr>
                                          <p:to>
                                            <p:strVal val="visible"/>
                                          </p:to>
                                        </p:set>
                                        <p:anim calcmode="lin" valueType="num" p14:bounceEnd="40000">
                                          <p:cBhvr additive="base">
                                            <p:cTn id="127" dur="1250" fill="hold"/>
                                            <p:tgtEl>
                                              <p:spTgt spid="115"/>
                                            </p:tgtEl>
                                            <p:attrNameLst>
                                              <p:attrName>ppt_x</p:attrName>
                                            </p:attrNameLst>
                                          </p:cBhvr>
                                          <p:tavLst>
                                            <p:tav tm="0">
                                              <p:val>
                                                <p:strVal val="1+#ppt_w/2"/>
                                              </p:val>
                                            </p:tav>
                                            <p:tav tm="100000">
                                              <p:val>
                                                <p:strVal val="#ppt_x"/>
                                              </p:val>
                                            </p:tav>
                                          </p:tavLst>
                                        </p:anim>
                                        <p:anim calcmode="lin" valueType="num" p14:bounceEnd="40000">
                                          <p:cBhvr additive="base">
                                            <p:cTn id="128" dur="1250" fill="hold"/>
                                            <p:tgtEl>
                                              <p:spTgt spid="1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7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500"/>
                                            <p:tgtEl>
                                              <p:spTgt spid="6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8"/>
                                            </p:tgtEl>
                                            <p:attrNameLst>
                                              <p:attrName>style.visibility</p:attrName>
                                            </p:attrNameLst>
                                          </p:cBhvr>
                                          <p:to>
                                            <p:strVal val="visible"/>
                                          </p:to>
                                        </p:set>
                                        <p:animEffect transition="in" filter="barn(inVertical)">
                                          <p:cBhvr>
                                            <p:cTn id="12" dur="500"/>
                                            <p:tgtEl>
                                              <p:spTgt spid="68"/>
                                            </p:tgtEl>
                                          </p:cBhvr>
                                        </p:animEffect>
                                      </p:childTnLst>
                                    </p:cTn>
                                  </p:par>
                                  <p:par>
                                    <p:cTn id="13" presetID="16" presetClass="entr" presetSubtype="21" fill="hold" nodeType="withEffect">
                                      <p:stCondLst>
                                        <p:cond delay="0"/>
                                      </p:stCondLst>
                                      <p:childTnLst>
                                        <p:set>
                                          <p:cBhvr>
                                            <p:cTn id="14" dur="1" fill="hold">
                                              <p:stCondLst>
                                                <p:cond delay="0"/>
                                              </p:stCondLst>
                                            </p:cTn>
                                            <p:tgtEl>
                                              <p:spTgt spid="67"/>
                                            </p:tgtEl>
                                            <p:attrNameLst>
                                              <p:attrName>style.visibility</p:attrName>
                                            </p:attrNameLst>
                                          </p:cBhvr>
                                          <p:to>
                                            <p:strVal val="visible"/>
                                          </p:to>
                                        </p:set>
                                        <p:animEffect transition="in" filter="barn(inVertical)">
                                          <p:cBhvr>
                                            <p:cTn id="15" dur="500"/>
                                            <p:tgtEl>
                                              <p:spTgt spid="67"/>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72"/>
                                            </p:tgtEl>
                                            <p:attrNameLst>
                                              <p:attrName>style.visibility</p:attrName>
                                            </p:attrNameLst>
                                          </p:cBhvr>
                                          <p:to>
                                            <p:strVal val="visible"/>
                                          </p:to>
                                        </p:set>
                                        <p:animEffect transition="in" filter="barn(inVertical)">
                                          <p:cBhvr>
                                            <p:cTn id="18" dur="500"/>
                                            <p:tgtEl>
                                              <p:spTgt spid="72"/>
                                            </p:tgtEl>
                                          </p:cBhvr>
                                        </p:animEffect>
                                      </p:childTnLst>
                                    </p:cTn>
                                  </p:par>
                                  <p:par>
                                    <p:cTn id="19" presetID="16" presetClass="entr" presetSubtype="21" fill="hold" nodeType="withEffect">
                                      <p:stCondLst>
                                        <p:cond delay="0"/>
                                      </p:stCondLst>
                                      <p:childTnLst>
                                        <p:set>
                                          <p:cBhvr>
                                            <p:cTn id="20" dur="1" fill="hold">
                                              <p:stCondLst>
                                                <p:cond delay="0"/>
                                              </p:stCondLst>
                                            </p:cTn>
                                            <p:tgtEl>
                                              <p:spTgt spid="64"/>
                                            </p:tgtEl>
                                            <p:attrNameLst>
                                              <p:attrName>style.visibility</p:attrName>
                                            </p:attrNameLst>
                                          </p:cBhvr>
                                          <p:to>
                                            <p:strVal val="visible"/>
                                          </p:to>
                                        </p:set>
                                        <p:animEffect transition="in" filter="barn(inVertical)">
                                          <p:cBhvr>
                                            <p:cTn id="21" dur="500"/>
                                            <p:tgtEl>
                                              <p:spTgt spid="64"/>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71"/>
                                            </p:tgtEl>
                                            <p:attrNameLst>
                                              <p:attrName>style.visibility</p:attrName>
                                            </p:attrNameLst>
                                          </p:cBhvr>
                                          <p:to>
                                            <p:strVal val="visible"/>
                                          </p:to>
                                        </p:set>
                                        <p:animEffect transition="in" filter="barn(inVertical)">
                                          <p:cBhvr>
                                            <p:cTn id="26" dur="500"/>
                                            <p:tgtEl>
                                              <p:spTgt spid="71"/>
                                            </p:tgtEl>
                                          </p:cBhvr>
                                        </p:animEffect>
                                      </p:childTnLst>
                                    </p:cTn>
                                  </p:par>
                                  <p:par>
                                    <p:cTn id="27" presetID="16" presetClass="entr" presetSubtype="21" fill="hold" nodeType="withEffect">
                                      <p:stCondLst>
                                        <p:cond delay="0"/>
                                      </p:stCondLst>
                                      <p:childTnLst>
                                        <p:set>
                                          <p:cBhvr>
                                            <p:cTn id="28" dur="1" fill="hold">
                                              <p:stCondLst>
                                                <p:cond delay="0"/>
                                              </p:stCondLst>
                                            </p:cTn>
                                            <p:tgtEl>
                                              <p:spTgt spid="69"/>
                                            </p:tgtEl>
                                            <p:attrNameLst>
                                              <p:attrName>style.visibility</p:attrName>
                                            </p:attrNameLst>
                                          </p:cBhvr>
                                          <p:to>
                                            <p:strVal val="visible"/>
                                          </p:to>
                                        </p:set>
                                        <p:animEffect transition="in" filter="barn(inVertical)">
                                          <p:cBhvr>
                                            <p:cTn id="29" dur="500"/>
                                            <p:tgtEl>
                                              <p:spTgt spid="69"/>
                                            </p:tgtEl>
                                          </p:cBhvr>
                                        </p:animEffect>
                                      </p:childTnLst>
                                    </p:cTn>
                                  </p:par>
                                  <p:par>
                                    <p:cTn id="30" presetID="16" presetClass="entr" presetSubtype="21" fill="hold" nodeType="withEffect">
                                      <p:stCondLst>
                                        <p:cond delay="0"/>
                                      </p:stCondLst>
                                      <p:childTnLst>
                                        <p:set>
                                          <p:cBhvr>
                                            <p:cTn id="31" dur="1" fill="hold">
                                              <p:stCondLst>
                                                <p:cond delay="0"/>
                                              </p:stCondLst>
                                            </p:cTn>
                                            <p:tgtEl>
                                              <p:spTgt spid="70"/>
                                            </p:tgtEl>
                                            <p:attrNameLst>
                                              <p:attrName>style.visibility</p:attrName>
                                            </p:attrNameLst>
                                          </p:cBhvr>
                                          <p:to>
                                            <p:strVal val="visible"/>
                                          </p:to>
                                        </p:set>
                                        <p:animEffect transition="in" filter="barn(inVertical)">
                                          <p:cBhvr>
                                            <p:cTn id="32" dur="500"/>
                                            <p:tgtEl>
                                              <p:spTgt spid="70"/>
                                            </p:tgtEl>
                                          </p:cBhvr>
                                        </p:animEffect>
                                      </p:childTnLst>
                                    </p:cTn>
                                  </p:par>
                                </p:childTnLst>
                              </p:cTn>
                            </p:par>
                            <p:par>
                              <p:cTn id="33" fill="hold">
                                <p:stCondLst>
                                  <p:cond delay="500"/>
                                </p:stCondLst>
                                <p:childTnLst>
                                  <p:par>
                                    <p:cTn id="34" presetID="53" presetClass="entr" presetSubtype="16" fill="hold" nodeType="afterEffect">
                                      <p:stCondLst>
                                        <p:cond delay="0"/>
                                      </p:stCondLst>
                                      <p:childTnLst>
                                        <p:set>
                                          <p:cBhvr>
                                            <p:cTn id="35" dur="1" fill="hold">
                                              <p:stCondLst>
                                                <p:cond delay="0"/>
                                              </p:stCondLst>
                                            </p:cTn>
                                            <p:tgtEl>
                                              <p:spTgt spid="97"/>
                                            </p:tgtEl>
                                            <p:attrNameLst>
                                              <p:attrName>style.visibility</p:attrName>
                                            </p:attrNameLst>
                                          </p:cBhvr>
                                          <p:to>
                                            <p:strVal val="visible"/>
                                          </p:to>
                                        </p:set>
                                        <p:anim calcmode="lin" valueType="num">
                                          <p:cBhvr>
                                            <p:cTn id="36" dur="100" fill="hold"/>
                                            <p:tgtEl>
                                              <p:spTgt spid="97"/>
                                            </p:tgtEl>
                                            <p:attrNameLst>
                                              <p:attrName>ppt_w</p:attrName>
                                            </p:attrNameLst>
                                          </p:cBhvr>
                                          <p:tavLst>
                                            <p:tav tm="0">
                                              <p:val>
                                                <p:fltVal val="0"/>
                                              </p:val>
                                            </p:tav>
                                            <p:tav tm="100000">
                                              <p:val>
                                                <p:strVal val="#ppt_w"/>
                                              </p:val>
                                            </p:tav>
                                          </p:tavLst>
                                        </p:anim>
                                        <p:anim calcmode="lin" valueType="num">
                                          <p:cBhvr>
                                            <p:cTn id="37" dur="100" fill="hold"/>
                                            <p:tgtEl>
                                              <p:spTgt spid="97"/>
                                            </p:tgtEl>
                                            <p:attrNameLst>
                                              <p:attrName>ppt_h</p:attrName>
                                            </p:attrNameLst>
                                          </p:cBhvr>
                                          <p:tavLst>
                                            <p:tav tm="0">
                                              <p:val>
                                                <p:fltVal val="0"/>
                                              </p:val>
                                            </p:tav>
                                            <p:tav tm="100000">
                                              <p:val>
                                                <p:strVal val="#ppt_h"/>
                                              </p:val>
                                            </p:tav>
                                          </p:tavLst>
                                        </p:anim>
                                        <p:animEffect transition="in" filter="fade">
                                          <p:cBhvr>
                                            <p:cTn id="38" dur="100"/>
                                            <p:tgtEl>
                                              <p:spTgt spid="97"/>
                                            </p:tgtEl>
                                          </p:cBhvr>
                                        </p:animEffect>
                                      </p:childTnLst>
                                    </p:cTn>
                                  </p:par>
                                  <p:par>
                                    <p:cTn id="39" presetID="6" presetClass="emph" presetSubtype="0" fill="hold" nodeType="withEffect">
                                      <p:stCondLst>
                                        <p:cond delay="100"/>
                                      </p:stCondLst>
                                      <p:childTnLst>
                                        <p:animScale>
                                          <p:cBhvr>
                                            <p:cTn id="40" dur="100" fill="hold"/>
                                            <p:tgtEl>
                                              <p:spTgt spid="97"/>
                                            </p:tgtEl>
                                          </p:cBhvr>
                                          <p:by x="110000" y="110000"/>
                                        </p:animScale>
                                      </p:childTnLst>
                                    </p:cTn>
                                  </p:par>
                                  <p:par>
                                    <p:cTn id="41" presetID="6" presetClass="emph" presetSubtype="0" fill="hold" nodeType="withEffect">
                                      <p:stCondLst>
                                        <p:cond delay="200"/>
                                      </p:stCondLst>
                                      <p:childTnLst>
                                        <p:animScale>
                                          <p:cBhvr>
                                            <p:cTn id="42" dur="200" fill="hold"/>
                                            <p:tgtEl>
                                              <p:spTgt spid="97"/>
                                            </p:tgtEl>
                                          </p:cBhvr>
                                          <p:by x="90000" y="90000"/>
                                        </p:animScale>
                                      </p:childTnLst>
                                    </p:cTn>
                                  </p:par>
                                  <p:par>
                                    <p:cTn id="43" presetID="6" presetClass="emph" presetSubtype="0" fill="hold" nodeType="withEffect">
                                      <p:stCondLst>
                                        <p:cond delay="400"/>
                                      </p:stCondLst>
                                      <p:childTnLst>
                                        <p:animScale>
                                          <p:cBhvr>
                                            <p:cTn id="44" dur="100" fill="hold"/>
                                            <p:tgtEl>
                                              <p:spTgt spid="97"/>
                                            </p:tgtEl>
                                          </p:cBhvr>
                                          <p:by x="105000" y="105000"/>
                                        </p:animScale>
                                      </p:childTnLst>
                                    </p:cTn>
                                  </p:par>
                                  <p:par>
                                    <p:cTn id="45" presetID="6" presetClass="emph" presetSubtype="0" fill="hold" nodeType="withEffect">
                                      <p:stCondLst>
                                        <p:cond delay="500"/>
                                      </p:stCondLst>
                                      <p:childTnLst>
                                        <p:animScale>
                                          <p:cBhvr>
                                            <p:cTn id="46" dur="200" fill="hold"/>
                                            <p:tgtEl>
                                              <p:spTgt spid="97"/>
                                            </p:tgtEl>
                                          </p:cBhvr>
                                          <p:by x="95000" y="95000"/>
                                        </p:animScale>
                                      </p:childTnLst>
                                    </p:cTn>
                                  </p:par>
                                </p:childTnLst>
                              </p:cTn>
                            </p:par>
                            <p:par>
                              <p:cTn id="47" fill="hold">
                                <p:stCondLst>
                                  <p:cond delay="1200"/>
                                </p:stCondLst>
                                <p:childTnLst>
                                  <p:par>
                                    <p:cTn id="48" presetID="2" presetClass="entr" presetSubtype="2" fill="hold" nodeType="afterEffect">
                                      <p:stCondLst>
                                        <p:cond delay="0"/>
                                      </p:stCondLst>
                                      <p:childTnLst>
                                        <p:set>
                                          <p:cBhvr>
                                            <p:cTn id="49" dur="1" fill="hold">
                                              <p:stCondLst>
                                                <p:cond delay="0"/>
                                              </p:stCondLst>
                                            </p:cTn>
                                            <p:tgtEl>
                                              <p:spTgt spid="91"/>
                                            </p:tgtEl>
                                            <p:attrNameLst>
                                              <p:attrName>style.visibility</p:attrName>
                                            </p:attrNameLst>
                                          </p:cBhvr>
                                          <p:to>
                                            <p:strVal val="visible"/>
                                          </p:to>
                                        </p:set>
                                        <p:anim calcmode="lin" valueType="num">
                                          <p:cBhvr additive="base">
                                            <p:cTn id="50" dur="500" fill="hold"/>
                                            <p:tgtEl>
                                              <p:spTgt spid="91"/>
                                            </p:tgtEl>
                                            <p:attrNameLst>
                                              <p:attrName>ppt_x</p:attrName>
                                            </p:attrNameLst>
                                          </p:cBhvr>
                                          <p:tavLst>
                                            <p:tav tm="0">
                                              <p:val>
                                                <p:strVal val="1+#ppt_w/2"/>
                                              </p:val>
                                            </p:tav>
                                            <p:tav tm="100000">
                                              <p:val>
                                                <p:strVal val="#ppt_x"/>
                                              </p:val>
                                            </p:tav>
                                          </p:tavLst>
                                        </p:anim>
                                        <p:anim calcmode="lin" valueType="num">
                                          <p:cBhvr additive="base">
                                            <p:cTn id="51" dur="500" fill="hold"/>
                                            <p:tgtEl>
                                              <p:spTgt spid="91"/>
                                            </p:tgtEl>
                                            <p:attrNameLst>
                                              <p:attrName>ppt_y</p:attrName>
                                            </p:attrNameLst>
                                          </p:cBhvr>
                                          <p:tavLst>
                                            <p:tav tm="0">
                                              <p:val>
                                                <p:strVal val="#ppt_y"/>
                                              </p:val>
                                            </p:tav>
                                            <p:tav tm="100000">
                                              <p:val>
                                                <p:strVal val="#ppt_y"/>
                                              </p:val>
                                            </p:tav>
                                          </p:tavLst>
                                        </p:anim>
                                      </p:childTnLst>
                                    </p:cTn>
                                  </p:par>
                                  <p:par>
                                    <p:cTn id="52" presetID="6" presetClass="emph" presetSubtype="0" fill="hold" nodeType="withEffect">
                                      <p:stCondLst>
                                        <p:cond delay="0"/>
                                      </p:stCondLst>
                                      <p:childTnLst>
                                        <p:animScale>
                                          <p:cBhvr>
                                            <p:cTn id="53" dur="10" fill="hold"/>
                                            <p:tgtEl>
                                              <p:spTgt spid="91"/>
                                            </p:tgtEl>
                                          </p:cBhvr>
                                          <p:by x="100000" y="2000"/>
                                        </p:animScale>
                                      </p:childTnLst>
                                    </p:cTn>
                                  </p:par>
                                  <p:par>
                                    <p:cTn id="54" presetID="6" presetClass="emph" presetSubtype="0" fill="hold" nodeType="withEffect">
                                      <p:stCondLst>
                                        <p:cond delay="750"/>
                                      </p:stCondLst>
                                      <p:childTnLst>
                                        <p:animScale>
                                          <p:cBhvr>
                                            <p:cTn id="55" dur="500" fill="hold"/>
                                            <p:tgtEl>
                                              <p:spTgt spid="91"/>
                                            </p:tgtEl>
                                          </p:cBhvr>
                                          <p:by x="100000" y="5000000"/>
                                        </p:animScale>
                                      </p:childTnLst>
                                    </p:cTn>
                                  </p:par>
                                  <p:par>
                                    <p:cTn id="56" presetID="2" presetClass="entr" presetSubtype="2" fill="hold" nodeType="withEffect">
                                      <p:stCondLst>
                                        <p:cond delay="250"/>
                                      </p:stCondLst>
                                      <p:childTnLst>
                                        <p:set>
                                          <p:cBhvr>
                                            <p:cTn id="57" dur="1" fill="hold">
                                              <p:stCondLst>
                                                <p:cond delay="0"/>
                                              </p:stCondLst>
                                            </p:cTn>
                                            <p:tgtEl>
                                              <p:spTgt spid="76"/>
                                            </p:tgtEl>
                                            <p:attrNameLst>
                                              <p:attrName>style.visibility</p:attrName>
                                            </p:attrNameLst>
                                          </p:cBhvr>
                                          <p:to>
                                            <p:strVal val="visible"/>
                                          </p:to>
                                        </p:set>
                                        <p:anim calcmode="lin" valueType="num">
                                          <p:cBhvr additive="base">
                                            <p:cTn id="58" dur="500" fill="hold"/>
                                            <p:tgtEl>
                                              <p:spTgt spid="76"/>
                                            </p:tgtEl>
                                            <p:attrNameLst>
                                              <p:attrName>ppt_x</p:attrName>
                                            </p:attrNameLst>
                                          </p:cBhvr>
                                          <p:tavLst>
                                            <p:tav tm="0">
                                              <p:val>
                                                <p:strVal val="1+#ppt_w/2"/>
                                              </p:val>
                                            </p:tav>
                                            <p:tav tm="100000">
                                              <p:val>
                                                <p:strVal val="#ppt_x"/>
                                              </p:val>
                                            </p:tav>
                                          </p:tavLst>
                                        </p:anim>
                                        <p:anim calcmode="lin" valueType="num">
                                          <p:cBhvr additive="base">
                                            <p:cTn id="59" dur="500" fill="hold"/>
                                            <p:tgtEl>
                                              <p:spTgt spid="76"/>
                                            </p:tgtEl>
                                            <p:attrNameLst>
                                              <p:attrName>ppt_y</p:attrName>
                                            </p:attrNameLst>
                                          </p:cBhvr>
                                          <p:tavLst>
                                            <p:tav tm="0">
                                              <p:val>
                                                <p:strVal val="#ppt_y"/>
                                              </p:val>
                                            </p:tav>
                                            <p:tav tm="100000">
                                              <p:val>
                                                <p:strVal val="#ppt_y"/>
                                              </p:val>
                                            </p:tav>
                                          </p:tavLst>
                                        </p:anim>
                                      </p:childTnLst>
                                    </p:cTn>
                                  </p:par>
                                  <p:par>
                                    <p:cTn id="60" presetID="6" presetClass="emph" presetSubtype="0" fill="hold" nodeType="withEffect">
                                      <p:stCondLst>
                                        <p:cond delay="0"/>
                                      </p:stCondLst>
                                      <p:childTnLst>
                                        <p:animScale>
                                          <p:cBhvr>
                                            <p:cTn id="61" dur="10" fill="hold"/>
                                            <p:tgtEl>
                                              <p:spTgt spid="76"/>
                                            </p:tgtEl>
                                          </p:cBhvr>
                                          <p:by x="100000" y="2000"/>
                                        </p:animScale>
                                      </p:childTnLst>
                                    </p:cTn>
                                  </p:par>
                                  <p:par>
                                    <p:cTn id="62" presetID="6" presetClass="emph" presetSubtype="0" fill="hold" nodeType="withEffect">
                                      <p:stCondLst>
                                        <p:cond delay="750"/>
                                      </p:stCondLst>
                                      <p:childTnLst>
                                        <p:animScale>
                                          <p:cBhvr>
                                            <p:cTn id="63" dur="500" fill="hold"/>
                                            <p:tgtEl>
                                              <p:spTgt spid="76"/>
                                            </p:tgtEl>
                                          </p:cBhvr>
                                          <p:by x="100000" y="5000000"/>
                                        </p:animScale>
                                      </p:childTnLst>
                                    </p:cTn>
                                  </p:par>
                                  <p:par>
                                    <p:cTn id="64" presetID="2" presetClass="entr" presetSubtype="2" fill="hold" nodeType="withEffect">
                                      <p:stCondLst>
                                        <p:cond delay="250"/>
                                      </p:stCondLst>
                                      <p:childTnLst>
                                        <p:set>
                                          <p:cBhvr>
                                            <p:cTn id="65" dur="1" fill="hold">
                                              <p:stCondLst>
                                                <p:cond delay="0"/>
                                              </p:stCondLst>
                                            </p:cTn>
                                            <p:tgtEl>
                                              <p:spTgt spid="82"/>
                                            </p:tgtEl>
                                            <p:attrNameLst>
                                              <p:attrName>style.visibility</p:attrName>
                                            </p:attrNameLst>
                                          </p:cBhvr>
                                          <p:to>
                                            <p:strVal val="visible"/>
                                          </p:to>
                                        </p:set>
                                        <p:anim calcmode="lin" valueType="num">
                                          <p:cBhvr additive="base">
                                            <p:cTn id="66" dur="500" fill="hold"/>
                                            <p:tgtEl>
                                              <p:spTgt spid="82"/>
                                            </p:tgtEl>
                                            <p:attrNameLst>
                                              <p:attrName>ppt_x</p:attrName>
                                            </p:attrNameLst>
                                          </p:cBhvr>
                                          <p:tavLst>
                                            <p:tav tm="0">
                                              <p:val>
                                                <p:strVal val="1+#ppt_w/2"/>
                                              </p:val>
                                            </p:tav>
                                            <p:tav tm="100000">
                                              <p:val>
                                                <p:strVal val="#ppt_x"/>
                                              </p:val>
                                            </p:tav>
                                          </p:tavLst>
                                        </p:anim>
                                        <p:anim calcmode="lin" valueType="num">
                                          <p:cBhvr additive="base">
                                            <p:cTn id="67" dur="500" fill="hold"/>
                                            <p:tgtEl>
                                              <p:spTgt spid="82"/>
                                            </p:tgtEl>
                                            <p:attrNameLst>
                                              <p:attrName>ppt_y</p:attrName>
                                            </p:attrNameLst>
                                          </p:cBhvr>
                                          <p:tavLst>
                                            <p:tav tm="0">
                                              <p:val>
                                                <p:strVal val="#ppt_y"/>
                                              </p:val>
                                            </p:tav>
                                            <p:tav tm="100000">
                                              <p:val>
                                                <p:strVal val="#ppt_y"/>
                                              </p:val>
                                            </p:tav>
                                          </p:tavLst>
                                        </p:anim>
                                      </p:childTnLst>
                                    </p:cTn>
                                  </p:par>
                                  <p:par>
                                    <p:cTn id="68" presetID="6" presetClass="emph" presetSubtype="0" fill="hold" nodeType="withEffect">
                                      <p:stCondLst>
                                        <p:cond delay="0"/>
                                      </p:stCondLst>
                                      <p:childTnLst>
                                        <p:animScale>
                                          <p:cBhvr>
                                            <p:cTn id="69" dur="10" fill="hold"/>
                                            <p:tgtEl>
                                              <p:spTgt spid="82"/>
                                            </p:tgtEl>
                                          </p:cBhvr>
                                          <p:by x="100000" y="2000"/>
                                        </p:animScale>
                                      </p:childTnLst>
                                    </p:cTn>
                                  </p:par>
                                  <p:par>
                                    <p:cTn id="70" presetID="6" presetClass="emph" presetSubtype="0" fill="hold" nodeType="withEffect">
                                      <p:stCondLst>
                                        <p:cond delay="750"/>
                                      </p:stCondLst>
                                      <p:childTnLst>
                                        <p:animScale>
                                          <p:cBhvr>
                                            <p:cTn id="71" dur="500" fill="hold"/>
                                            <p:tgtEl>
                                              <p:spTgt spid="82"/>
                                            </p:tgtEl>
                                          </p:cBhvr>
                                          <p:by x="100000" y="5000000"/>
                                        </p:animScale>
                                      </p:childTnLst>
                                    </p:cTn>
                                  </p:par>
                                  <p:par>
                                    <p:cTn id="72" presetID="2" presetClass="entr" presetSubtype="2" fill="hold" nodeType="withEffect">
                                      <p:stCondLst>
                                        <p:cond delay="250"/>
                                      </p:stCondLst>
                                      <p:childTnLst>
                                        <p:set>
                                          <p:cBhvr>
                                            <p:cTn id="73" dur="1" fill="hold">
                                              <p:stCondLst>
                                                <p:cond delay="0"/>
                                              </p:stCondLst>
                                            </p:cTn>
                                            <p:tgtEl>
                                              <p:spTgt spid="88"/>
                                            </p:tgtEl>
                                            <p:attrNameLst>
                                              <p:attrName>style.visibility</p:attrName>
                                            </p:attrNameLst>
                                          </p:cBhvr>
                                          <p:to>
                                            <p:strVal val="visible"/>
                                          </p:to>
                                        </p:set>
                                        <p:anim calcmode="lin" valueType="num">
                                          <p:cBhvr additive="base">
                                            <p:cTn id="74" dur="500" fill="hold"/>
                                            <p:tgtEl>
                                              <p:spTgt spid="88"/>
                                            </p:tgtEl>
                                            <p:attrNameLst>
                                              <p:attrName>ppt_x</p:attrName>
                                            </p:attrNameLst>
                                          </p:cBhvr>
                                          <p:tavLst>
                                            <p:tav tm="0">
                                              <p:val>
                                                <p:strVal val="1+#ppt_w/2"/>
                                              </p:val>
                                            </p:tav>
                                            <p:tav tm="100000">
                                              <p:val>
                                                <p:strVal val="#ppt_x"/>
                                              </p:val>
                                            </p:tav>
                                          </p:tavLst>
                                        </p:anim>
                                        <p:anim calcmode="lin" valueType="num">
                                          <p:cBhvr additive="base">
                                            <p:cTn id="75" dur="500" fill="hold"/>
                                            <p:tgtEl>
                                              <p:spTgt spid="88"/>
                                            </p:tgtEl>
                                            <p:attrNameLst>
                                              <p:attrName>ppt_y</p:attrName>
                                            </p:attrNameLst>
                                          </p:cBhvr>
                                          <p:tavLst>
                                            <p:tav tm="0">
                                              <p:val>
                                                <p:strVal val="#ppt_y"/>
                                              </p:val>
                                            </p:tav>
                                            <p:tav tm="100000">
                                              <p:val>
                                                <p:strVal val="#ppt_y"/>
                                              </p:val>
                                            </p:tav>
                                          </p:tavLst>
                                        </p:anim>
                                      </p:childTnLst>
                                    </p:cTn>
                                  </p:par>
                                  <p:par>
                                    <p:cTn id="76" presetID="6" presetClass="emph" presetSubtype="0" fill="hold" nodeType="withEffect">
                                      <p:stCondLst>
                                        <p:cond delay="0"/>
                                      </p:stCondLst>
                                      <p:childTnLst>
                                        <p:animScale>
                                          <p:cBhvr>
                                            <p:cTn id="77" dur="10" fill="hold"/>
                                            <p:tgtEl>
                                              <p:spTgt spid="88"/>
                                            </p:tgtEl>
                                          </p:cBhvr>
                                          <p:by x="100000" y="2000"/>
                                        </p:animScale>
                                      </p:childTnLst>
                                    </p:cTn>
                                  </p:par>
                                  <p:par>
                                    <p:cTn id="78" presetID="6" presetClass="emph" presetSubtype="0" fill="hold" nodeType="withEffect">
                                      <p:stCondLst>
                                        <p:cond delay="750"/>
                                      </p:stCondLst>
                                      <p:childTnLst>
                                        <p:animScale>
                                          <p:cBhvr>
                                            <p:cTn id="79" dur="500" fill="hold"/>
                                            <p:tgtEl>
                                              <p:spTgt spid="88"/>
                                            </p:tgtEl>
                                          </p:cBhvr>
                                          <p:by x="100000" y="5000000"/>
                                        </p:animScale>
                                      </p:childTnLst>
                                    </p:cTn>
                                  </p:par>
                                  <p:par>
                                    <p:cTn id="80" presetID="2" presetClass="entr" presetSubtype="2" fill="hold" nodeType="withEffect">
                                      <p:stCondLst>
                                        <p:cond delay="250"/>
                                      </p:stCondLst>
                                      <p:childTnLst>
                                        <p:set>
                                          <p:cBhvr>
                                            <p:cTn id="81" dur="1" fill="hold">
                                              <p:stCondLst>
                                                <p:cond delay="0"/>
                                              </p:stCondLst>
                                            </p:cTn>
                                            <p:tgtEl>
                                              <p:spTgt spid="79"/>
                                            </p:tgtEl>
                                            <p:attrNameLst>
                                              <p:attrName>style.visibility</p:attrName>
                                            </p:attrNameLst>
                                          </p:cBhvr>
                                          <p:to>
                                            <p:strVal val="visible"/>
                                          </p:to>
                                        </p:set>
                                        <p:anim calcmode="lin" valueType="num">
                                          <p:cBhvr additive="base">
                                            <p:cTn id="82" dur="500" fill="hold"/>
                                            <p:tgtEl>
                                              <p:spTgt spid="79"/>
                                            </p:tgtEl>
                                            <p:attrNameLst>
                                              <p:attrName>ppt_x</p:attrName>
                                            </p:attrNameLst>
                                          </p:cBhvr>
                                          <p:tavLst>
                                            <p:tav tm="0">
                                              <p:val>
                                                <p:strVal val="1+#ppt_w/2"/>
                                              </p:val>
                                            </p:tav>
                                            <p:tav tm="100000">
                                              <p:val>
                                                <p:strVal val="#ppt_x"/>
                                              </p:val>
                                            </p:tav>
                                          </p:tavLst>
                                        </p:anim>
                                        <p:anim calcmode="lin" valueType="num">
                                          <p:cBhvr additive="base">
                                            <p:cTn id="83" dur="500" fill="hold"/>
                                            <p:tgtEl>
                                              <p:spTgt spid="79"/>
                                            </p:tgtEl>
                                            <p:attrNameLst>
                                              <p:attrName>ppt_y</p:attrName>
                                            </p:attrNameLst>
                                          </p:cBhvr>
                                          <p:tavLst>
                                            <p:tav tm="0">
                                              <p:val>
                                                <p:strVal val="#ppt_y"/>
                                              </p:val>
                                            </p:tav>
                                            <p:tav tm="100000">
                                              <p:val>
                                                <p:strVal val="#ppt_y"/>
                                              </p:val>
                                            </p:tav>
                                          </p:tavLst>
                                        </p:anim>
                                      </p:childTnLst>
                                    </p:cTn>
                                  </p:par>
                                  <p:par>
                                    <p:cTn id="84" presetID="6" presetClass="emph" presetSubtype="0" fill="hold" nodeType="withEffect">
                                      <p:stCondLst>
                                        <p:cond delay="0"/>
                                      </p:stCondLst>
                                      <p:childTnLst>
                                        <p:animScale>
                                          <p:cBhvr>
                                            <p:cTn id="85" dur="10" fill="hold"/>
                                            <p:tgtEl>
                                              <p:spTgt spid="79"/>
                                            </p:tgtEl>
                                          </p:cBhvr>
                                          <p:by x="100000" y="2000"/>
                                        </p:animScale>
                                      </p:childTnLst>
                                    </p:cTn>
                                  </p:par>
                                  <p:par>
                                    <p:cTn id="86" presetID="6" presetClass="emph" presetSubtype="0" fill="hold" nodeType="withEffect">
                                      <p:stCondLst>
                                        <p:cond delay="750"/>
                                      </p:stCondLst>
                                      <p:childTnLst>
                                        <p:animScale>
                                          <p:cBhvr>
                                            <p:cTn id="87" dur="500" fill="hold"/>
                                            <p:tgtEl>
                                              <p:spTgt spid="79"/>
                                            </p:tgtEl>
                                          </p:cBhvr>
                                          <p:by x="100000" y="5000000"/>
                                        </p:animScale>
                                      </p:childTnLst>
                                    </p:cTn>
                                  </p:par>
                                  <p:par>
                                    <p:cTn id="88" presetID="2" presetClass="entr" presetSubtype="2" fill="hold" nodeType="withEffect">
                                      <p:stCondLst>
                                        <p:cond delay="250"/>
                                      </p:stCondLst>
                                      <p:childTnLst>
                                        <p:set>
                                          <p:cBhvr>
                                            <p:cTn id="89" dur="1" fill="hold">
                                              <p:stCondLst>
                                                <p:cond delay="0"/>
                                              </p:stCondLst>
                                            </p:cTn>
                                            <p:tgtEl>
                                              <p:spTgt spid="73"/>
                                            </p:tgtEl>
                                            <p:attrNameLst>
                                              <p:attrName>style.visibility</p:attrName>
                                            </p:attrNameLst>
                                          </p:cBhvr>
                                          <p:to>
                                            <p:strVal val="visible"/>
                                          </p:to>
                                        </p:set>
                                        <p:anim calcmode="lin" valueType="num">
                                          <p:cBhvr additive="base">
                                            <p:cTn id="90" dur="500" fill="hold"/>
                                            <p:tgtEl>
                                              <p:spTgt spid="73"/>
                                            </p:tgtEl>
                                            <p:attrNameLst>
                                              <p:attrName>ppt_x</p:attrName>
                                            </p:attrNameLst>
                                          </p:cBhvr>
                                          <p:tavLst>
                                            <p:tav tm="0">
                                              <p:val>
                                                <p:strVal val="1+#ppt_w/2"/>
                                              </p:val>
                                            </p:tav>
                                            <p:tav tm="100000">
                                              <p:val>
                                                <p:strVal val="#ppt_x"/>
                                              </p:val>
                                            </p:tav>
                                          </p:tavLst>
                                        </p:anim>
                                        <p:anim calcmode="lin" valueType="num">
                                          <p:cBhvr additive="base">
                                            <p:cTn id="91" dur="500" fill="hold"/>
                                            <p:tgtEl>
                                              <p:spTgt spid="73"/>
                                            </p:tgtEl>
                                            <p:attrNameLst>
                                              <p:attrName>ppt_y</p:attrName>
                                            </p:attrNameLst>
                                          </p:cBhvr>
                                          <p:tavLst>
                                            <p:tav tm="0">
                                              <p:val>
                                                <p:strVal val="#ppt_y"/>
                                              </p:val>
                                            </p:tav>
                                            <p:tav tm="100000">
                                              <p:val>
                                                <p:strVal val="#ppt_y"/>
                                              </p:val>
                                            </p:tav>
                                          </p:tavLst>
                                        </p:anim>
                                      </p:childTnLst>
                                    </p:cTn>
                                  </p:par>
                                  <p:par>
                                    <p:cTn id="92" presetID="6" presetClass="emph" presetSubtype="0" fill="hold" nodeType="withEffect">
                                      <p:stCondLst>
                                        <p:cond delay="0"/>
                                      </p:stCondLst>
                                      <p:childTnLst>
                                        <p:animScale>
                                          <p:cBhvr>
                                            <p:cTn id="93" dur="10" fill="hold"/>
                                            <p:tgtEl>
                                              <p:spTgt spid="73"/>
                                            </p:tgtEl>
                                          </p:cBhvr>
                                          <p:by x="100000" y="2000"/>
                                        </p:animScale>
                                      </p:childTnLst>
                                    </p:cTn>
                                  </p:par>
                                  <p:par>
                                    <p:cTn id="94" presetID="6" presetClass="emph" presetSubtype="0" fill="hold" nodeType="withEffect">
                                      <p:stCondLst>
                                        <p:cond delay="750"/>
                                      </p:stCondLst>
                                      <p:childTnLst>
                                        <p:animScale>
                                          <p:cBhvr>
                                            <p:cTn id="95" dur="500" fill="hold"/>
                                            <p:tgtEl>
                                              <p:spTgt spid="73"/>
                                            </p:tgtEl>
                                          </p:cBhvr>
                                          <p:by x="100000" y="5000000"/>
                                        </p:animScale>
                                      </p:childTnLst>
                                    </p:cTn>
                                  </p:par>
                                  <p:par>
                                    <p:cTn id="96" presetID="2" presetClass="entr" presetSubtype="2" fill="hold" nodeType="withEffect">
                                      <p:stCondLst>
                                        <p:cond delay="250"/>
                                      </p:stCondLst>
                                      <p:childTnLst>
                                        <p:set>
                                          <p:cBhvr>
                                            <p:cTn id="97" dur="1" fill="hold">
                                              <p:stCondLst>
                                                <p:cond delay="0"/>
                                              </p:stCondLst>
                                            </p:cTn>
                                            <p:tgtEl>
                                              <p:spTgt spid="85"/>
                                            </p:tgtEl>
                                            <p:attrNameLst>
                                              <p:attrName>style.visibility</p:attrName>
                                            </p:attrNameLst>
                                          </p:cBhvr>
                                          <p:to>
                                            <p:strVal val="visible"/>
                                          </p:to>
                                        </p:set>
                                        <p:anim calcmode="lin" valueType="num">
                                          <p:cBhvr additive="base">
                                            <p:cTn id="98" dur="500" fill="hold"/>
                                            <p:tgtEl>
                                              <p:spTgt spid="85"/>
                                            </p:tgtEl>
                                            <p:attrNameLst>
                                              <p:attrName>ppt_x</p:attrName>
                                            </p:attrNameLst>
                                          </p:cBhvr>
                                          <p:tavLst>
                                            <p:tav tm="0">
                                              <p:val>
                                                <p:strVal val="1+#ppt_w/2"/>
                                              </p:val>
                                            </p:tav>
                                            <p:tav tm="100000">
                                              <p:val>
                                                <p:strVal val="#ppt_x"/>
                                              </p:val>
                                            </p:tav>
                                          </p:tavLst>
                                        </p:anim>
                                        <p:anim calcmode="lin" valueType="num">
                                          <p:cBhvr additive="base">
                                            <p:cTn id="99" dur="500" fill="hold"/>
                                            <p:tgtEl>
                                              <p:spTgt spid="85"/>
                                            </p:tgtEl>
                                            <p:attrNameLst>
                                              <p:attrName>ppt_y</p:attrName>
                                            </p:attrNameLst>
                                          </p:cBhvr>
                                          <p:tavLst>
                                            <p:tav tm="0">
                                              <p:val>
                                                <p:strVal val="#ppt_y"/>
                                              </p:val>
                                            </p:tav>
                                            <p:tav tm="100000">
                                              <p:val>
                                                <p:strVal val="#ppt_y"/>
                                              </p:val>
                                            </p:tav>
                                          </p:tavLst>
                                        </p:anim>
                                      </p:childTnLst>
                                    </p:cTn>
                                  </p:par>
                                  <p:par>
                                    <p:cTn id="100" presetID="6" presetClass="emph" presetSubtype="0" fill="hold" nodeType="withEffect">
                                      <p:stCondLst>
                                        <p:cond delay="0"/>
                                      </p:stCondLst>
                                      <p:childTnLst>
                                        <p:animScale>
                                          <p:cBhvr>
                                            <p:cTn id="101" dur="10" fill="hold"/>
                                            <p:tgtEl>
                                              <p:spTgt spid="85"/>
                                            </p:tgtEl>
                                          </p:cBhvr>
                                          <p:by x="100000" y="2000"/>
                                        </p:animScale>
                                      </p:childTnLst>
                                    </p:cTn>
                                  </p:par>
                                  <p:par>
                                    <p:cTn id="102" presetID="6" presetClass="emph" presetSubtype="0" fill="hold" nodeType="withEffect">
                                      <p:stCondLst>
                                        <p:cond delay="750"/>
                                      </p:stCondLst>
                                      <p:childTnLst>
                                        <p:animScale>
                                          <p:cBhvr>
                                            <p:cTn id="103" dur="500" fill="hold"/>
                                            <p:tgtEl>
                                              <p:spTgt spid="85"/>
                                            </p:tgtEl>
                                          </p:cBhvr>
                                          <p:by x="100000" y="5000000"/>
                                        </p:animScale>
                                      </p:childTnLst>
                                    </p:cTn>
                                  </p:par>
                                  <p:par>
                                    <p:cTn id="104" presetID="2" presetClass="entr" presetSubtype="2" fill="hold" nodeType="withEffect">
                                      <p:stCondLst>
                                        <p:cond delay="250"/>
                                      </p:stCondLst>
                                      <p:childTnLst>
                                        <p:set>
                                          <p:cBhvr>
                                            <p:cTn id="105" dur="1" fill="hold">
                                              <p:stCondLst>
                                                <p:cond delay="0"/>
                                              </p:stCondLst>
                                            </p:cTn>
                                            <p:tgtEl>
                                              <p:spTgt spid="94"/>
                                            </p:tgtEl>
                                            <p:attrNameLst>
                                              <p:attrName>style.visibility</p:attrName>
                                            </p:attrNameLst>
                                          </p:cBhvr>
                                          <p:to>
                                            <p:strVal val="visible"/>
                                          </p:to>
                                        </p:set>
                                        <p:anim calcmode="lin" valueType="num">
                                          <p:cBhvr additive="base">
                                            <p:cTn id="106" dur="500" fill="hold"/>
                                            <p:tgtEl>
                                              <p:spTgt spid="94"/>
                                            </p:tgtEl>
                                            <p:attrNameLst>
                                              <p:attrName>ppt_x</p:attrName>
                                            </p:attrNameLst>
                                          </p:cBhvr>
                                          <p:tavLst>
                                            <p:tav tm="0">
                                              <p:val>
                                                <p:strVal val="1+#ppt_w/2"/>
                                              </p:val>
                                            </p:tav>
                                            <p:tav tm="100000">
                                              <p:val>
                                                <p:strVal val="#ppt_x"/>
                                              </p:val>
                                            </p:tav>
                                          </p:tavLst>
                                        </p:anim>
                                        <p:anim calcmode="lin" valueType="num">
                                          <p:cBhvr additive="base">
                                            <p:cTn id="107" dur="500" fill="hold"/>
                                            <p:tgtEl>
                                              <p:spTgt spid="94"/>
                                            </p:tgtEl>
                                            <p:attrNameLst>
                                              <p:attrName>ppt_y</p:attrName>
                                            </p:attrNameLst>
                                          </p:cBhvr>
                                          <p:tavLst>
                                            <p:tav tm="0">
                                              <p:val>
                                                <p:strVal val="#ppt_y"/>
                                              </p:val>
                                            </p:tav>
                                            <p:tav tm="100000">
                                              <p:val>
                                                <p:strVal val="#ppt_y"/>
                                              </p:val>
                                            </p:tav>
                                          </p:tavLst>
                                        </p:anim>
                                      </p:childTnLst>
                                    </p:cTn>
                                  </p:par>
                                  <p:par>
                                    <p:cTn id="108" presetID="6" presetClass="emph" presetSubtype="0" fill="hold" nodeType="withEffect">
                                      <p:stCondLst>
                                        <p:cond delay="0"/>
                                      </p:stCondLst>
                                      <p:childTnLst>
                                        <p:animScale>
                                          <p:cBhvr>
                                            <p:cTn id="109" dur="10" fill="hold"/>
                                            <p:tgtEl>
                                              <p:spTgt spid="94"/>
                                            </p:tgtEl>
                                          </p:cBhvr>
                                          <p:by x="100000" y="2000"/>
                                        </p:animScale>
                                      </p:childTnLst>
                                    </p:cTn>
                                  </p:par>
                                  <p:par>
                                    <p:cTn id="110" presetID="6" presetClass="emph" presetSubtype="0" fill="hold" nodeType="withEffect">
                                      <p:stCondLst>
                                        <p:cond delay="750"/>
                                      </p:stCondLst>
                                      <p:childTnLst>
                                        <p:animScale>
                                          <p:cBhvr>
                                            <p:cTn id="111" dur="500" fill="hold"/>
                                            <p:tgtEl>
                                              <p:spTgt spid="94"/>
                                            </p:tgtEl>
                                          </p:cBhvr>
                                          <p:by x="100000" y="5000000"/>
                                        </p:animScale>
                                      </p:childTnLst>
                                    </p:cTn>
                                  </p:par>
                                </p:childTnLst>
                              </p:cTn>
                            </p:par>
                            <p:par>
                              <p:cTn id="112" fill="hold">
                                <p:stCondLst>
                                  <p:cond delay="2450"/>
                                </p:stCondLst>
                                <p:childTnLst>
                                  <p:par>
                                    <p:cTn id="113" presetID="2" presetClass="entr" presetSubtype="8" accel="40000" fill="hold" nodeType="afterEffect">
                                      <p:stCondLst>
                                        <p:cond delay="0"/>
                                      </p:stCondLst>
                                      <p:childTnLst>
                                        <p:set>
                                          <p:cBhvr>
                                            <p:cTn id="114" dur="1" fill="hold">
                                              <p:stCondLst>
                                                <p:cond delay="0"/>
                                              </p:stCondLst>
                                            </p:cTn>
                                            <p:tgtEl>
                                              <p:spTgt spid="121"/>
                                            </p:tgtEl>
                                            <p:attrNameLst>
                                              <p:attrName>style.visibility</p:attrName>
                                            </p:attrNameLst>
                                          </p:cBhvr>
                                          <p:to>
                                            <p:strVal val="visible"/>
                                          </p:to>
                                        </p:set>
                                        <p:anim calcmode="lin" valueType="num">
                                          <p:cBhvr additive="base">
                                            <p:cTn id="115" dur="1250" fill="hold"/>
                                            <p:tgtEl>
                                              <p:spTgt spid="121"/>
                                            </p:tgtEl>
                                            <p:attrNameLst>
                                              <p:attrName>ppt_x</p:attrName>
                                            </p:attrNameLst>
                                          </p:cBhvr>
                                          <p:tavLst>
                                            <p:tav tm="0">
                                              <p:val>
                                                <p:strVal val="0-#ppt_w/2"/>
                                              </p:val>
                                            </p:tav>
                                            <p:tav tm="100000">
                                              <p:val>
                                                <p:strVal val="#ppt_x"/>
                                              </p:val>
                                            </p:tav>
                                          </p:tavLst>
                                        </p:anim>
                                        <p:anim calcmode="lin" valueType="num">
                                          <p:cBhvr additive="base">
                                            <p:cTn id="116" dur="1250" fill="hold"/>
                                            <p:tgtEl>
                                              <p:spTgt spid="121"/>
                                            </p:tgtEl>
                                            <p:attrNameLst>
                                              <p:attrName>ppt_y</p:attrName>
                                            </p:attrNameLst>
                                          </p:cBhvr>
                                          <p:tavLst>
                                            <p:tav tm="0">
                                              <p:val>
                                                <p:strVal val="#ppt_y"/>
                                              </p:val>
                                            </p:tav>
                                            <p:tav tm="100000">
                                              <p:val>
                                                <p:strVal val="#ppt_y"/>
                                              </p:val>
                                            </p:tav>
                                          </p:tavLst>
                                        </p:anim>
                                      </p:childTnLst>
                                    </p:cTn>
                                  </p:par>
                                  <p:par>
                                    <p:cTn id="117" presetID="2" presetClass="entr" presetSubtype="8" accel="40000" fill="hold" nodeType="withEffect">
                                      <p:stCondLst>
                                        <p:cond delay="0"/>
                                      </p:stCondLst>
                                      <p:childTnLst>
                                        <p:set>
                                          <p:cBhvr>
                                            <p:cTn id="118" dur="1" fill="hold">
                                              <p:stCondLst>
                                                <p:cond delay="0"/>
                                              </p:stCondLst>
                                            </p:cTn>
                                            <p:tgtEl>
                                              <p:spTgt spid="112"/>
                                            </p:tgtEl>
                                            <p:attrNameLst>
                                              <p:attrName>style.visibility</p:attrName>
                                            </p:attrNameLst>
                                          </p:cBhvr>
                                          <p:to>
                                            <p:strVal val="visible"/>
                                          </p:to>
                                        </p:set>
                                        <p:anim calcmode="lin" valueType="num">
                                          <p:cBhvr additive="base">
                                            <p:cTn id="119" dur="1250" fill="hold"/>
                                            <p:tgtEl>
                                              <p:spTgt spid="112"/>
                                            </p:tgtEl>
                                            <p:attrNameLst>
                                              <p:attrName>ppt_x</p:attrName>
                                            </p:attrNameLst>
                                          </p:cBhvr>
                                          <p:tavLst>
                                            <p:tav tm="0">
                                              <p:val>
                                                <p:strVal val="0-#ppt_w/2"/>
                                              </p:val>
                                            </p:tav>
                                            <p:tav tm="100000">
                                              <p:val>
                                                <p:strVal val="#ppt_x"/>
                                              </p:val>
                                            </p:tav>
                                          </p:tavLst>
                                        </p:anim>
                                        <p:anim calcmode="lin" valueType="num">
                                          <p:cBhvr additive="base">
                                            <p:cTn id="120" dur="1250" fill="hold"/>
                                            <p:tgtEl>
                                              <p:spTgt spid="112"/>
                                            </p:tgtEl>
                                            <p:attrNameLst>
                                              <p:attrName>ppt_y</p:attrName>
                                            </p:attrNameLst>
                                          </p:cBhvr>
                                          <p:tavLst>
                                            <p:tav tm="0">
                                              <p:val>
                                                <p:strVal val="#ppt_y"/>
                                              </p:val>
                                            </p:tav>
                                            <p:tav tm="100000">
                                              <p:val>
                                                <p:strVal val="#ppt_y"/>
                                              </p:val>
                                            </p:tav>
                                          </p:tavLst>
                                        </p:anim>
                                      </p:childTnLst>
                                    </p:cTn>
                                  </p:par>
                                  <p:par>
                                    <p:cTn id="121" presetID="2" presetClass="entr" presetSubtype="2" accel="40000" fill="hold" nodeType="withEffect">
                                      <p:stCondLst>
                                        <p:cond delay="0"/>
                                      </p:stCondLst>
                                      <p:childTnLst>
                                        <p:set>
                                          <p:cBhvr>
                                            <p:cTn id="122" dur="1" fill="hold">
                                              <p:stCondLst>
                                                <p:cond delay="0"/>
                                              </p:stCondLst>
                                            </p:cTn>
                                            <p:tgtEl>
                                              <p:spTgt spid="118"/>
                                            </p:tgtEl>
                                            <p:attrNameLst>
                                              <p:attrName>style.visibility</p:attrName>
                                            </p:attrNameLst>
                                          </p:cBhvr>
                                          <p:to>
                                            <p:strVal val="visible"/>
                                          </p:to>
                                        </p:set>
                                        <p:anim calcmode="lin" valueType="num">
                                          <p:cBhvr additive="base">
                                            <p:cTn id="123" dur="1250" fill="hold"/>
                                            <p:tgtEl>
                                              <p:spTgt spid="118"/>
                                            </p:tgtEl>
                                            <p:attrNameLst>
                                              <p:attrName>ppt_x</p:attrName>
                                            </p:attrNameLst>
                                          </p:cBhvr>
                                          <p:tavLst>
                                            <p:tav tm="0">
                                              <p:val>
                                                <p:strVal val="1+#ppt_w/2"/>
                                              </p:val>
                                            </p:tav>
                                            <p:tav tm="100000">
                                              <p:val>
                                                <p:strVal val="#ppt_x"/>
                                              </p:val>
                                            </p:tav>
                                          </p:tavLst>
                                        </p:anim>
                                        <p:anim calcmode="lin" valueType="num">
                                          <p:cBhvr additive="base">
                                            <p:cTn id="124" dur="1250" fill="hold"/>
                                            <p:tgtEl>
                                              <p:spTgt spid="118"/>
                                            </p:tgtEl>
                                            <p:attrNameLst>
                                              <p:attrName>ppt_y</p:attrName>
                                            </p:attrNameLst>
                                          </p:cBhvr>
                                          <p:tavLst>
                                            <p:tav tm="0">
                                              <p:val>
                                                <p:strVal val="#ppt_y"/>
                                              </p:val>
                                            </p:tav>
                                            <p:tav tm="100000">
                                              <p:val>
                                                <p:strVal val="#ppt_y"/>
                                              </p:val>
                                            </p:tav>
                                          </p:tavLst>
                                        </p:anim>
                                      </p:childTnLst>
                                    </p:cTn>
                                  </p:par>
                                  <p:par>
                                    <p:cTn id="125" presetID="2" presetClass="entr" presetSubtype="2" accel="40000" fill="hold" nodeType="withEffect">
                                      <p:stCondLst>
                                        <p:cond delay="0"/>
                                      </p:stCondLst>
                                      <p:childTnLst>
                                        <p:set>
                                          <p:cBhvr>
                                            <p:cTn id="126" dur="1" fill="hold">
                                              <p:stCondLst>
                                                <p:cond delay="0"/>
                                              </p:stCondLst>
                                            </p:cTn>
                                            <p:tgtEl>
                                              <p:spTgt spid="115"/>
                                            </p:tgtEl>
                                            <p:attrNameLst>
                                              <p:attrName>style.visibility</p:attrName>
                                            </p:attrNameLst>
                                          </p:cBhvr>
                                          <p:to>
                                            <p:strVal val="visible"/>
                                          </p:to>
                                        </p:set>
                                        <p:anim calcmode="lin" valueType="num">
                                          <p:cBhvr additive="base">
                                            <p:cTn id="127" dur="1250" fill="hold"/>
                                            <p:tgtEl>
                                              <p:spTgt spid="115"/>
                                            </p:tgtEl>
                                            <p:attrNameLst>
                                              <p:attrName>ppt_x</p:attrName>
                                            </p:attrNameLst>
                                          </p:cBhvr>
                                          <p:tavLst>
                                            <p:tav tm="0">
                                              <p:val>
                                                <p:strVal val="1+#ppt_w/2"/>
                                              </p:val>
                                            </p:tav>
                                            <p:tav tm="100000">
                                              <p:val>
                                                <p:strVal val="#ppt_x"/>
                                              </p:val>
                                            </p:tav>
                                          </p:tavLst>
                                        </p:anim>
                                        <p:anim calcmode="lin" valueType="num">
                                          <p:cBhvr additive="base">
                                            <p:cTn id="128" dur="1250" fill="hold"/>
                                            <p:tgtEl>
                                              <p:spTgt spid="1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72"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圆角矩形 69"/>
          <p:cNvSpPr/>
          <p:nvPr/>
        </p:nvSpPr>
        <p:spPr>
          <a:xfrm>
            <a:off x="2780155" y="1340768"/>
            <a:ext cx="3583687" cy="494625"/>
          </a:xfrm>
          <a:prstGeom prst="roundRect">
            <a:avLst>
              <a:gd name="adj" fmla="val 42270"/>
            </a:avLst>
          </a:prstGeom>
          <a:gradFill>
            <a:gsLst>
              <a:gs pos="99000">
                <a:sysClr val="window" lastClr="FFFFFF"/>
              </a:gs>
              <a:gs pos="0">
                <a:sysClr val="window" lastClr="FFFFFF">
                  <a:lumMod val="95000"/>
                </a:sysClr>
              </a:gs>
            </a:gsLst>
            <a:lin ang="0" scaled="0"/>
          </a:gradFill>
          <a:ln w="12700" cap="flat" cmpd="sng" algn="ctr">
            <a:noFill/>
            <a:prstDash val="solid"/>
            <a:miter lim="800000"/>
          </a:ln>
          <a:effectLst>
            <a:innerShdw blurRad="63500" dist="12700" dir="162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6C407D"/>
                </a:solidFill>
                <a:effectLst/>
                <a:uLnTx/>
                <a:uFillTx/>
                <a:latin typeface="微软雅黑" panose="020B0503020204020204" pitchFamily="34" charset="-122"/>
                <a:ea typeface="微软雅黑" panose="020B0503020204020204" pitchFamily="34" charset="-122"/>
                <a:cs typeface="+mn-cs"/>
              </a:rPr>
              <a:t>单击添加标题</a:t>
            </a:r>
            <a:endParaRPr kumimoji="0" lang="zh-CN" altLang="en-US" sz="1800" b="1" i="0" u="none" strike="noStrike" kern="0" cap="none" spc="0" normalizeH="0" baseline="0" noProof="0" dirty="0">
              <a:ln>
                <a:noFill/>
              </a:ln>
              <a:solidFill>
                <a:srgbClr val="6C407D"/>
              </a:solidFill>
              <a:effectLst/>
              <a:uLnTx/>
              <a:uFillTx/>
              <a:latin typeface="微软雅黑" panose="020B0503020204020204" pitchFamily="34" charset="-122"/>
              <a:ea typeface="微软雅黑" panose="020B0503020204020204" pitchFamily="34" charset="-122"/>
              <a:cs typeface="+mn-cs"/>
            </a:endParaRPr>
          </a:p>
        </p:txBody>
      </p:sp>
      <p:grpSp>
        <p:nvGrpSpPr>
          <p:cNvPr id="71" name="组合 70"/>
          <p:cNvGrpSpPr/>
          <p:nvPr/>
        </p:nvGrpSpPr>
        <p:grpSpPr>
          <a:xfrm>
            <a:off x="3265339" y="3583874"/>
            <a:ext cx="2105129" cy="2570468"/>
            <a:chOff x="4408748" y="2851198"/>
            <a:chExt cx="2806473" cy="3428085"/>
          </a:xfrm>
          <a:solidFill>
            <a:srgbClr val="A6A6A6"/>
          </a:solidFill>
        </p:grpSpPr>
        <p:sp>
          <p:nvSpPr>
            <p:cNvPr id="72" name="矩形 71"/>
            <p:cNvSpPr/>
            <p:nvPr/>
          </p:nvSpPr>
          <p:spPr>
            <a:xfrm>
              <a:off x="5654903" y="2851198"/>
              <a:ext cx="308446" cy="3428085"/>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73" name="矩形 72"/>
            <p:cNvSpPr/>
            <p:nvPr/>
          </p:nvSpPr>
          <p:spPr>
            <a:xfrm rot="3628266">
              <a:off x="6344896" y="3307680"/>
              <a:ext cx="240375" cy="1500275"/>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74" name="矩形 73"/>
            <p:cNvSpPr/>
            <p:nvPr/>
          </p:nvSpPr>
          <p:spPr>
            <a:xfrm rot="3222577">
              <a:off x="6279379" y="4508173"/>
              <a:ext cx="117002" cy="1500275"/>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75" name="矩形 74"/>
            <p:cNvSpPr/>
            <p:nvPr/>
          </p:nvSpPr>
          <p:spPr>
            <a:xfrm rot="18144688" flipH="1">
              <a:off x="5094796" y="2855932"/>
              <a:ext cx="152149" cy="1500275"/>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76" name="矩形 75"/>
            <p:cNvSpPr/>
            <p:nvPr/>
          </p:nvSpPr>
          <p:spPr>
            <a:xfrm rot="17368525" flipH="1">
              <a:off x="5067148" y="4124428"/>
              <a:ext cx="183475" cy="1500275"/>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77" name="组合 76"/>
          <p:cNvGrpSpPr/>
          <p:nvPr/>
        </p:nvGrpSpPr>
        <p:grpSpPr>
          <a:xfrm>
            <a:off x="3533383" y="2045501"/>
            <a:ext cx="1686239" cy="1685630"/>
            <a:chOff x="4710563" y="795050"/>
            <a:chExt cx="2248026" cy="2248026"/>
          </a:xfrm>
        </p:grpSpPr>
        <p:grpSp>
          <p:nvGrpSpPr>
            <p:cNvPr id="78" name="组合 77"/>
            <p:cNvGrpSpPr/>
            <p:nvPr/>
          </p:nvGrpSpPr>
          <p:grpSpPr>
            <a:xfrm>
              <a:off x="4710563" y="795050"/>
              <a:ext cx="2248026" cy="2248026"/>
              <a:chOff x="1200760" y="3842074"/>
              <a:chExt cx="1784148" cy="1784148"/>
            </a:xfrm>
          </p:grpSpPr>
          <p:sp>
            <p:nvSpPr>
              <p:cNvPr id="80" name="椭圆 79"/>
              <p:cNvSpPr/>
              <p:nvPr/>
            </p:nvSpPr>
            <p:spPr>
              <a:xfrm>
                <a:off x="1200760" y="3842074"/>
                <a:ext cx="1784148" cy="1784148"/>
              </a:xfrm>
              <a:prstGeom prst="ellipse">
                <a:avLst/>
              </a:prstGeom>
              <a:gradFill flip="none" rotWithShape="1">
                <a:gsLst>
                  <a:gs pos="0">
                    <a:srgbClr val="CBCBCB"/>
                  </a:gs>
                  <a:gs pos="100000">
                    <a:srgbClr val="F3F3F3"/>
                  </a:gs>
                </a:gsLst>
                <a:lin ang="2700000" scaled="1"/>
                <a:tileRect/>
              </a:gradFill>
              <a:ln w="31750" cap="flat" cmpd="sng" algn="ctr">
                <a:gradFill flip="none" rotWithShape="1">
                  <a:gsLst>
                    <a:gs pos="0">
                      <a:sysClr val="window" lastClr="FFFFFF"/>
                    </a:gs>
                    <a:gs pos="100000">
                      <a:srgbClr val="CBCBCB"/>
                    </a:gs>
                  </a:gsLst>
                  <a:lin ang="2700000" scaled="1"/>
                  <a:tileRect/>
                </a:gradFill>
                <a:prstDash val="solid"/>
                <a:miter lim="800000"/>
              </a:ln>
              <a:effectLst>
                <a:outerShdw blurRad="127000" dist="762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81" name="椭圆 80"/>
              <p:cNvSpPr/>
              <p:nvPr/>
            </p:nvSpPr>
            <p:spPr>
              <a:xfrm>
                <a:off x="1475770" y="4117085"/>
                <a:ext cx="1234127" cy="1234127"/>
              </a:xfrm>
              <a:prstGeom prst="ellipse">
                <a:avLst/>
              </a:prstGeom>
              <a:solidFill>
                <a:srgbClr val="FFB850"/>
              </a:solidFill>
              <a:ln w="12700" cap="flat" cmpd="sng" algn="ctr">
                <a:noFill/>
                <a:prstDash val="solid"/>
                <a:miter lim="800000"/>
              </a:ln>
              <a:effectLst>
                <a:innerShdw blurRad="101600" dist="508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sp>
          <p:nvSpPr>
            <p:cNvPr id="79" name="Freeform 987"/>
            <p:cNvSpPr>
              <a:spLocks noEditPoints="1"/>
            </p:cNvSpPr>
            <p:nvPr/>
          </p:nvSpPr>
          <p:spPr bwMode="auto">
            <a:xfrm>
              <a:off x="5564060" y="1377589"/>
              <a:ext cx="540619" cy="869615"/>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ysClr val="window" lastClr="FFFFFF"/>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nvGrpSpPr>
          <p:cNvPr id="82" name="组合 81"/>
          <p:cNvGrpSpPr/>
          <p:nvPr/>
        </p:nvGrpSpPr>
        <p:grpSpPr>
          <a:xfrm>
            <a:off x="5054034" y="3218572"/>
            <a:ext cx="1457974" cy="1457447"/>
            <a:chOff x="6737835" y="2359506"/>
            <a:chExt cx="1943712" cy="1943712"/>
          </a:xfrm>
        </p:grpSpPr>
        <p:grpSp>
          <p:nvGrpSpPr>
            <p:cNvPr id="83" name="组合 82"/>
            <p:cNvGrpSpPr/>
            <p:nvPr/>
          </p:nvGrpSpPr>
          <p:grpSpPr>
            <a:xfrm>
              <a:off x="6737835" y="2359506"/>
              <a:ext cx="1943712" cy="1943712"/>
              <a:chOff x="1200760" y="3842075"/>
              <a:chExt cx="1784148" cy="1784148"/>
            </a:xfrm>
          </p:grpSpPr>
          <p:sp>
            <p:nvSpPr>
              <p:cNvPr id="85" name="椭圆 84"/>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cap="flat" cmpd="sng" algn="ctr">
                <a:gradFill flip="none" rotWithShape="1">
                  <a:gsLst>
                    <a:gs pos="0">
                      <a:sysClr val="window" lastClr="FFFFFF"/>
                    </a:gs>
                    <a:gs pos="100000">
                      <a:srgbClr val="CBCBCB"/>
                    </a:gs>
                  </a:gsLst>
                  <a:lin ang="2700000" scaled="1"/>
                  <a:tileRect/>
                </a:gradFill>
                <a:prstDash val="solid"/>
                <a:miter lim="800000"/>
              </a:ln>
              <a:effectLst>
                <a:outerShdw blurRad="127000" dist="762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86" name="椭圆 85"/>
              <p:cNvSpPr/>
              <p:nvPr/>
            </p:nvSpPr>
            <p:spPr>
              <a:xfrm>
                <a:off x="1475770" y="4117085"/>
                <a:ext cx="1234127" cy="1234127"/>
              </a:xfrm>
              <a:prstGeom prst="ellipse">
                <a:avLst/>
              </a:prstGeom>
              <a:solidFill>
                <a:srgbClr val="00AF92"/>
              </a:solidFill>
              <a:ln w="12700" cap="flat" cmpd="sng" algn="ctr">
                <a:noFill/>
                <a:prstDash val="solid"/>
                <a:miter lim="800000"/>
              </a:ln>
              <a:effectLst>
                <a:innerShdw blurRad="101600" dist="508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sp>
          <p:nvSpPr>
            <p:cNvPr id="84" name="Freeform 975"/>
            <p:cNvSpPr>
              <a:spLocks noEditPoints="1"/>
            </p:cNvSpPr>
            <p:nvPr/>
          </p:nvSpPr>
          <p:spPr bwMode="auto">
            <a:xfrm>
              <a:off x="7454671" y="2997168"/>
              <a:ext cx="514323" cy="635166"/>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ysClr val="window" lastClr="FFFFFF"/>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nvGrpSpPr>
          <p:cNvPr id="87" name="组合 86"/>
          <p:cNvGrpSpPr/>
          <p:nvPr/>
        </p:nvGrpSpPr>
        <p:grpSpPr>
          <a:xfrm>
            <a:off x="2335963" y="4280127"/>
            <a:ext cx="1301495" cy="1301024"/>
            <a:chOff x="3114213" y="3775241"/>
            <a:chExt cx="1735100" cy="1735100"/>
          </a:xfrm>
        </p:grpSpPr>
        <p:grpSp>
          <p:nvGrpSpPr>
            <p:cNvPr id="88" name="组合 87"/>
            <p:cNvGrpSpPr/>
            <p:nvPr/>
          </p:nvGrpSpPr>
          <p:grpSpPr>
            <a:xfrm>
              <a:off x="3114213" y="3775241"/>
              <a:ext cx="1735100" cy="1735100"/>
              <a:chOff x="1200760" y="3842075"/>
              <a:chExt cx="1784148" cy="1784148"/>
            </a:xfrm>
          </p:grpSpPr>
          <p:sp>
            <p:nvSpPr>
              <p:cNvPr id="90" name="椭圆 89"/>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cap="flat" cmpd="sng" algn="ctr">
                <a:gradFill flip="none" rotWithShape="1">
                  <a:gsLst>
                    <a:gs pos="0">
                      <a:sysClr val="window" lastClr="FFFFFF"/>
                    </a:gs>
                    <a:gs pos="100000">
                      <a:srgbClr val="CBCBCB"/>
                    </a:gs>
                  </a:gsLst>
                  <a:lin ang="2700000" scaled="1"/>
                  <a:tileRect/>
                </a:gradFill>
                <a:prstDash val="solid"/>
                <a:miter lim="800000"/>
              </a:ln>
              <a:effectLst>
                <a:outerShdw blurRad="127000" dist="762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91" name="椭圆 90"/>
              <p:cNvSpPr/>
              <p:nvPr/>
            </p:nvSpPr>
            <p:spPr>
              <a:xfrm>
                <a:off x="1475770" y="4117085"/>
                <a:ext cx="1234127" cy="1234127"/>
              </a:xfrm>
              <a:prstGeom prst="ellipse">
                <a:avLst/>
              </a:prstGeom>
              <a:solidFill>
                <a:srgbClr val="01ACBE"/>
              </a:solidFill>
              <a:ln w="12700" cap="flat" cmpd="sng" algn="ctr">
                <a:noFill/>
                <a:prstDash val="solid"/>
                <a:miter lim="800000"/>
              </a:ln>
              <a:effectLst>
                <a:innerShdw blurRad="101600" dist="508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sp>
          <p:nvSpPr>
            <p:cNvPr id="89" name="Freeform 979"/>
            <p:cNvSpPr>
              <a:spLocks noEditPoints="1"/>
            </p:cNvSpPr>
            <p:nvPr/>
          </p:nvSpPr>
          <p:spPr bwMode="auto">
            <a:xfrm>
              <a:off x="3652134" y="4331642"/>
              <a:ext cx="707159" cy="632376"/>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ysClr val="window" lastClr="FFFFFF"/>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nvGrpSpPr>
          <p:cNvPr id="92" name="组合 91"/>
          <p:cNvGrpSpPr/>
          <p:nvPr/>
        </p:nvGrpSpPr>
        <p:grpSpPr>
          <a:xfrm>
            <a:off x="2447236" y="3027939"/>
            <a:ext cx="1145447" cy="1145033"/>
            <a:chOff x="3262555" y="2105270"/>
            <a:chExt cx="1527064" cy="1527064"/>
          </a:xfrm>
        </p:grpSpPr>
        <p:grpSp>
          <p:nvGrpSpPr>
            <p:cNvPr id="93" name="组合 92"/>
            <p:cNvGrpSpPr/>
            <p:nvPr/>
          </p:nvGrpSpPr>
          <p:grpSpPr>
            <a:xfrm>
              <a:off x="3262555" y="2105270"/>
              <a:ext cx="1527064" cy="1527064"/>
              <a:chOff x="1200760" y="3842075"/>
              <a:chExt cx="1784148" cy="1784148"/>
            </a:xfrm>
          </p:grpSpPr>
          <p:sp>
            <p:nvSpPr>
              <p:cNvPr id="95" name="椭圆 94"/>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cap="flat" cmpd="sng" algn="ctr">
                <a:gradFill flip="none" rotWithShape="1">
                  <a:gsLst>
                    <a:gs pos="0">
                      <a:sysClr val="window" lastClr="FFFFFF"/>
                    </a:gs>
                    <a:gs pos="100000">
                      <a:srgbClr val="CBCBCB"/>
                    </a:gs>
                  </a:gsLst>
                  <a:lin ang="2700000" scaled="1"/>
                  <a:tileRect/>
                </a:gradFill>
                <a:prstDash val="solid"/>
                <a:miter lim="800000"/>
              </a:ln>
              <a:effectLst>
                <a:outerShdw blurRad="127000" dist="762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96" name="椭圆 95"/>
              <p:cNvSpPr/>
              <p:nvPr/>
            </p:nvSpPr>
            <p:spPr>
              <a:xfrm>
                <a:off x="1475770" y="4117085"/>
                <a:ext cx="1234127" cy="1234127"/>
              </a:xfrm>
              <a:prstGeom prst="ellipse">
                <a:avLst/>
              </a:prstGeom>
              <a:solidFill>
                <a:srgbClr val="F6615B"/>
              </a:solidFill>
              <a:ln w="12700" cap="flat" cmpd="sng" algn="ctr">
                <a:noFill/>
                <a:prstDash val="solid"/>
                <a:miter lim="800000"/>
              </a:ln>
              <a:effectLst>
                <a:innerShdw blurRad="101600" dist="508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sp>
          <p:nvSpPr>
            <p:cNvPr id="94" name="Freeform 983"/>
            <p:cNvSpPr>
              <a:spLocks noEditPoints="1"/>
            </p:cNvSpPr>
            <p:nvPr/>
          </p:nvSpPr>
          <p:spPr bwMode="auto">
            <a:xfrm>
              <a:off x="3706500" y="2533067"/>
              <a:ext cx="654309" cy="671330"/>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ysClr val="window" lastClr="FFFFFF"/>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nvGrpSpPr>
          <p:cNvPr id="97" name="组合 96"/>
          <p:cNvGrpSpPr/>
          <p:nvPr/>
        </p:nvGrpSpPr>
        <p:grpSpPr>
          <a:xfrm>
            <a:off x="4825111" y="4724305"/>
            <a:ext cx="917585" cy="917254"/>
            <a:chOff x="6432642" y="4367614"/>
            <a:chExt cx="1223288" cy="1223288"/>
          </a:xfrm>
        </p:grpSpPr>
        <p:grpSp>
          <p:nvGrpSpPr>
            <p:cNvPr id="98" name="组合 97"/>
            <p:cNvGrpSpPr/>
            <p:nvPr/>
          </p:nvGrpSpPr>
          <p:grpSpPr>
            <a:xfrm>
              <a:off x="6432642" y="4367614"/>
              <a:ext cx="1223288" cy="1223288"/>
              <a:chOff x="1200760" y="3842075"/>
              <a:chExt cx="1784148" cy="1784148"/>
            </a:xfrm>
          </p:grpSpPr>
          <p:sp>
            <p:nvSpPr>
              <p:cNvPr id="102" name="椭圆 101"/>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cap="flat" cmpd="sng" algn="ctr">
                <a:gradFill flip="none" rotWithShape="1">
                  <a:gsLst>
                    <a:gs pos="0">
                      <a:sysClr val="window" lastClr="FFFFFF"/>
                    </a:gs>
                    <a:gs pos="100000">
                      <a:srgbClr val="CBCBCB"/>
                    </a:gs>
                  </a:gsLst>
                  <a:lin ang="2700000" scaled="1"/>
                  <a:tileRect/>
                </a:gradFill>
                <a:prstDash val="solid"/>
                <a:miter lim="800000"/>
              </a:ln>
              <a:effectLst>
                <a:outerShdw blurRad="127000" dist="762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03" name="椭圆 102"/>
              <p:cNvSpPr/>
              <p:nvPr/>
            </p:nvSpPr>
            <p:spPr>
              <a:xfrm>
                <a:off x="1475770" y="4117085"/>
                <a:ext cx="1234127" cy="1234127"/>
              </a:xfrm>
              <a:prstGeom prst="ellipse">
                <a:avLst/>
              </a:prstGeom>
              <a:solidFill>
                <a:srgbClr val="663A77"/>
              </a:solidFill>
              <a:ln w="12700" cap="flat" cmpd="sng" algn="ctr">
                <a:noFill/>
                <a:prstDash val="solid"/>
                <a:miter lim="800000"/>
              </a:ln>
              <a:effectLst>
                <a:innerShdw blurRad="101600" dist="508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99" name="Group 17"/>
            <p:cNvGrpSpPr>
              <a:grpSpLocks noChangeAspect="1"/>
            </p:cNvGrpSpPr>
            <p:nvPr/>
          </p:nvGrpSpPr>
          <p:grpSpPr bwMode="auto">
            <a:xfrm>
              <a:off x="6852573" y="4726587"/>
              <a:ext cx="457188" cy="490764"/>
              <a:chOff x="231" y="1205"/>
              <a:chExt cx="640" cy="687"/>
            </a:xfrm>
            <a:solidFill>
              <a:sysClr val="window" lastClr="FFFFFF"/>
            </a:solidFill>
            <a:effectLst>
              <a:outerShdw blurRad="50800" dist="38100" dir="2700000" algn="tl" rotWithShape="0">
                <a:prstClr val="black">
                  <a:alpha val="40000"/>
                </a:prstClr>
              </a:outerShdw>
            </a:effectLst>
          </p:grpSpPr>
          <p:sp>
            <p:nvSpPr>
              <p:cNvPr id="100"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01"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grpSp>
        <p:nvGrpSpPr>
          <p:cNvPr id="104" name="组合 103"/>
          <p:cNvGrpSpPr/>
          <p:nvPr/>
        </p:nvGrpSpPr>
        <p:grpSpPr>
          <a:xfrm>
            <a:off x="3593020" y="5597148"/>
            <a:ext cx="564393" cy="555415"/>
            <a:chOff x="646691" y="2628229"/>
            <a:chExt cx="2672598" cy="2631032"/>
          </a:xfrm>
        </p:grpSpPr>
        <p:grpSp>
          <p:nvGrpSpPr>
            <p:cNvPr id="105" name="组合 104"/>
            <p:cNvGrpSpPr/>
            <p:nvPr/>
          </p:nvGrpSpPr>
          <p:grpSpPr>
            <a:xfrm>
              <a:off x="1066991" y="3331434"/>
              <a:ext cx="1712544" cy="1927827"/>
              <a:chOff x="3442680" y="2338959"/>
              <a:chExt cx="3567427" cy="4015885"/>
            </a:xfrm>
            <a:solidFill>
              <a:sysClr val="window" lastClr="FFFFFF">
                <a:lumMod val="65000"/>
              </a:sysClr>
            </a:solidFill>
            <a:effectLst/>
          </p:grpSpPr>
          <p:sp>
            <p:nvSpPr>
              <p:cNvPr id="111" name="矩形 110"/>
              <p:cNvSpPr/>
              <p:nvPr/>
            </p:nvSpPr>
            <p:spPr>
              <a:xfrm>
                <a:off x="5138533" y="2338959"/>
                <a:ext cx="246743" cy="4015885"/>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12" name="矩形 111"/>
              <p:cNvSpPr/>
              <p:nvPr/>
            </p:nvSpPr>
            <p:spPr>
              <a:xfrm rot="3540000">
                <a:off x="5934433" y="3106991"/>
                <a:ext cx="246743" cy="1904604"/>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13" name="矩形 112"/>
              <p:cNvSpPr/>
              <p:nvPr/>
            </p:nvSpPr>
            <p:spPr>
              <a:xfrm rot="3000000">
                <a:off x="5675244" y="4619284"/>
                <a:ext cx="246743" cy="1445997"/>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14" name="矩形 113"/>
              <p:cNvSpPr/>
              <p:nvPr/>
            </p:nvSpPr>
            <p:spPr>
              <a:xfrm rot="18060000" flipH="1">
                <a:off x="4447752" y="2660478"/>
                <a:ext cx="160051" cy="1904604"/>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15" name="矩形 114"/>
              <p:cNvSpPr/>
              <p:nvPr/>
            </p:nvSpPr>
            <p:spPr>
              <a:xfrm rot="17340000" flipH="1">
                <a:off x="4336072" y="3870037"/>
                <a:ext cx="117819" cy="1904604"/>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sp>
          <p:nvSpPr>
            <p:cNvPr id="106" name="椭圆 105"/>
            <p:cNvSpPr/>
            <p:nvPr/>
          </p:nvSpPr>
          <p:spPr>
            <a:xfrm>
              <a:off x="1413019" y="2628229"/>
              <a:ext cx="1079165" cy="1079165"/>
            </a:xfrm>
            <a:prstGeom prst="ellipse">
              <a:avLst/>
            </a:prstGeom>
            <a:solidFill>
              <a:srgbClr val="FFB850"/>
            </a:solidFill>
            <a:ln w="317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07" name="椭圆 106"/>
            <p:cNvSpPr/>
            <p:nvPr/>
          </p:nvSpPr>
          <p:spPr>
            <a:xfrm>
              <a:off x="646691" y="4058872"/>
              <a:ext cx="832935" cy="832935"/>
            </a:xfrm>
            <a:prstGeom prst="ellipse">
              <a:avLst/>
            </a:prstGeom>
            <a:solidFill>
              <a:srgbClr val="01ACBE"/>
            </a:solidFill>
            <a:ln w="317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08" name="椭圆 107"/>
            <p:cNvSpPr/>
            <p:nvPr/>
          </p:nvSpPr>
          <p:spPr>
            <a:xfrm>
              <a:off x="2239703" y="4343238"/>
              <a:ext cx="587239" cy="587239"/>
            </a:xfrm>
            <a:prstGeom prst="ellipse">
              <a:avLst/>
            </a:prstGeom>
            <a:solidFill>
              <a:srgbClr val="663A77"/>
            </a:solidFill>
            <a:ln w="317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09" name="椭圆 108"/>
            <p:cNvSpPr/>
            <p:nvPr/>
          </p:nvSpPr>
          <p:spPr>
            <a:xfrm>
              <a:off x="717904" y="3257202"/>
              <a:ext cx="733068" cy="733068"/>
            </a:xfrm>
            <a:prstGeom prst="ellipse">
              <a:avLst/>
            </a:prstGeom>
            <a:solidFill>
              <a:srgbClr val="F6615B"/>
            </a:solidFill>
            <a:ln w="317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10" name="椭圆 109"/>
            <p:cNvSpPr/>
            <p:nvPr/>
          </p:nvSpPr>
          <p:spPr>
            <a:xfrm>
              <a:off x="2386211" y="3379248"/>
              <a:ext cx="933078" cy="933080"/>
            </a:xfrm>
            <a:prstGeom prst="ellipse">
              <a:avLst/>
            </a:prstGeom>
            <a:solidFill>
              <a:srgbClr val="00AF92"/>
            </a:solidFill>
            <a:ln w="317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116" name="组合 115"/>
          <p:cNvGrpSpPr/>
          <p:nvPr/>
        </p:nvGrpSpPr>
        <p:grpSpPr>
          <a:xfrm>
            <a:off x="4602904" y="5740434"/>
            <a:ext cx="424037" cy="417290"/>
            <a:chOff x="646691" y="2628229"/>
            <a:chExt cx="2672598" cy="2631032"/>
          </a:xfrm>
        </p:grpSpPr>
        <p:grpSp>
          <p:nvGrpSpPr>
            <p:cNvPr id="117" name="组合 116"/>
            <p:cNvGrpSpPr/>
            <p:nvPr/>
          </p:nvGrpSpPr>
          <p:grpSpPr>
            <a:xfrm>
              <a:off x="1066991" y="3331434"/>
              <a:ext cx="1712544" cy="1927827"/>
              <a:chOff x="3442680" y="2338959"/>
              <a:chExt cx="3567427" cy="4015885"/>
            </a:xfrm>
            <a:solidFill>
              <a:sysClr val="window" lastClr="FFFFFF">
                <a:lumMod val="65000"/>
              </a:sysClr>
            </a:solidFill>
            <a:effectLst/>
          </p:grpSpPr>
          <p:sp>
            <p:nvSpPr>
              <p:cNvPr id="123" name="矩形 122"/>
              <p:cNvSpPr/>
              <p:nvPr/>
            </p:nvSpPr>
            <p:spPr>
              <a:xfrm>
                <a:off x="5138533" y="2338959"/>
                <a:ext cx="246743" cy="4015885"/>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24" name="矩形 123"/>
              <p:cNvSpPr/>
              <p:nvPr/>
            </p:nvSpPr>
            <p:spPr>
              <a:xfrm rot="3540000">
                <a:off x="5934433" y="3106991"/>
                <a:ext cx="246743" cy="1904604"/>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25" name="矩形 124"/>
              <p:cNvSpPr/>
              <p:nvPr/>
            </p:nvSpPr>
            <p:spPr>
              <a:xfrm rot="3000000">
                <a:off x="5675244" y="4619284"/>
                <a:ext cx="246743" cy="1445997"/>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26" name="矩形 125"/>
              <p:cNvSpPr/>
              <p:nvPr/>
            </p:nvSpPr>
            <p:spPr>
              <a:xfrm rot="18060000" flipH="1">
                <a:off x="4447752" y="2660478"/>
                <a:ext cx="160051" cy="1904604"/>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27" name="矩形 126"/>
              <p:cNvSpPr/>
              <p:nvPr/>
            </p:nvSpPr>
            <p:spPr>
              <a:xfrm rot="17340000" flipH="1">
                <a:off x="4336072" y="3870037"/>
                <a:ext cx="117819" cy="1904604"/>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sp>
          <p:nvSpPr>
            <p:cNvPr id="118" name="椭圆 117"/>
            <p:cNvSpPr/>
            <p:nvPr/>
          </p:nvSpPr>
          <p:spPr>
            <a:xfrm>
              <a:off x="1413019" y="2628229"/>
              <a:ext cx="1079165" cy="1079165"/>
            </a:xfrm>
            <a:prstGeom prst="ellipse">
              <a:avLst/>
            </a:prstGeom>
            <a:solidFill>
              <a:srgbClr val="FFB850"/>
            </a:solidFill>
            <a:ln w="317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19" name="椭圆 118"/>
            <p:cNvSpPr/>
            <p:nvPr/>
          </p:nvSpPr>
          <p:spPr>
            <a:xfrm>
              <a:off x="646691" y="4058872"/>
              <a:ext cx="832935" cy="832935"/>
            </a:xfrm>
            <a:prstGeom prst="ellipse">
              <a:avLst/>
            </a:prstGeom>
            <a:solidFill>
              <a:srgbClr val="01ACBE"/>
            </a:solidFill>
            <a:ln w="317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20" name="椭圆 119"/>
            <p:cNvSpPr/>
            <p:nvPr/>
          </p:nvSpPr>
          <p:spPr>
            <a:xfrm>
              <a:off x="2239703" y="4343238"/>
              <a:ext cx="587239" cy="587239"/>
            </a:xfrm>
            <a:prstGeom prst="ellipse">
              <a:avLst/>
            </a:prstGeom>
            <a:solidFill>
              <a:srgbClr val="663A77"/>
            </a:solidFill>
            <a:ln w="317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21" name="椭圆 120"/>
            <p:cNvSpPr/>
            <p:nvPr/>
          </p:nvSpPr>
          <p:spPr>
            <a:xfrm>
              <a:off x="717904" y="3257202"/>
              <a:ext cx="733068" cy="733068"/>
            </a:xfrm>
            <a:prstGeom prst="ellipse">
              <a:avLst/>
            </a:prstGeom>
            <a:solidFill>
              <a:srgbClr val="F6615B"/>
            </a:solidFill>
            <a:ln w="317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22" name="椭圆 121"/>
            <p:cNvSpPr/>
            <p:nvPr/>
          </p:nvSpPr>
          <p:spPr>
            <a:xfrm>
              <a:off x="2386211" y="3379248"/>
              <a:ext cx="933078" cy="933080"/>
            </a:xfrm>
            <a:prstGeom prst="ellipse">
              <a:avLst/>
            </a:prstGeom>
            <a:solidFill>
              <a:srgbClr val="00AF92"/>
            </a:solidFill>
            <a:ln w="317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sp>
        <p:nvSpPr>
          <p:cNvPr id="128" name="文本框 161"/>
          <p:cNvSpPr txBox="1"/>
          <p:nvPr/>
        </p:nvSpPr>
        <p:spPr>
          <a:xfrm>
            <a:off x="5437495" y="2333746"/>
            <a:ext cx="1403053" cy="323165"/>
          </a:xfrm>
          <a:prstGeom prst="rect">
            <a:avLst/>
          </a:prstGeom>
          <a:noFill/>
        </p:spPr>
        <p:txBody>
          <a:bodyPr wrap="square" rtlCol="0">
            <a:spAutoFit/>
          </a:bodyPr>
          <a:lstStyle/>
          <a:p>
            <a:r>
              <a:rPr lang="zh-CN" altLang="en-US" sz="1500" dirty="0">
                <a:solidFill>
                  <a:srgbClr val="FFB850"/>
                </a:solidFill>
                <a:latin typeface="微软雅黑" panose="020B0503020204020204" pitchFamily="34" charset="-122"/>
                <a:ea typeface="微软雅黑" panose="020B0503020204020204" pitchFamily="34" charset="-122"/>
              </a:rPr>
              <a:t>在此添加标题</a:t>
            </a:r>
          </a:p>
        </p:txBody>
      </p:sp>
      <p:sp>
        <p:nvSpPr>
          <p:cNvPr id="129" name="文本框 163"/>
          <p:cNvSpPr txBox="1"/>
          <p:nvPr/>
        </p:nvSpPr>
        <p:spPr>
          <a:xfrm>
            <a:off x="6708389" y="3618304"/>
            <a:ext cx="1403053" cy="323165"/>
          </a:xfrm>
          <a:prstGeom prst="rect">
            <a:avLst/>
          </a:prstGeom>
          <a:noFill/>
        </p:spPr>
        <p:txBody>
          <a:bodyPr wrap="square" rtlCol="0">
            <a:spAutoFit/>
          </a:bodyPr>
          <a:lstStyle/>
          <a:p>
            <a:r>
              <a:rPr lang="zh-CN" altLang="en-US" sz="1500" dirty="0">
                <a:solidFill>
                  <a:srgbClr val="00AF92"/>
                </a:solidFill>
                <a:latin typeface="微软雅黑" panose="020B0503020204020204" pitchFamily="34" charset="-122"/>
                <a:ea typeface="微软雅黑" panose="020B0503020204020204" pitchFamily="34" charset="-122"/>
              </a:rPr>
              <a:t>在此添加标题</a:t>
            </a:r>
          </a:p>
        </p:txBody>
      </p:sp>
      <p:sp>
        <p:nvSpPr>
          <p:cNvPr id="130" name="文本框 166"/>
          <p:cNvSpPr txBox="1"/>
          <p:nvPr/>
        </p:nvSpPr>
        <p:spPr>
          <a:xfrm>
            <a:off x="5936982" y="4847935"/>
            <a:ext cx="1403053" cy="323165"/>
          </a:xfrm>
          <a:prstGeom prst="rect">
            <a:avLst/>
          </a:prstGeom>
          <a:noFill/>
        </p:spPr>
        <p:txBody>
          <a:bodyPr wrap="square" rtlCol="0">
            <a:spAutoFit/>
          </a:bodyPr>
          <a:lstStyle/>
          <a:p>
            <a:r>
              <a:rPr lang="zh-CN" altLang="en-US" sz="1500" dirty="0">
                <a:solidFill>
                  <a:srgbClr val="7030A0"/>
                </a:solidFill>
                <a:latin typeface="微软雅黑" panose="020B0503020204020204" pitchFamily="34" charset="-122"/>
                <a:ea typeface="微软雅黑" panose="020B0503020204020204" pitchFamily="34" charset="-122"/>
              </a:rPr>
              <a:t>在此添加标题</a:t>
            </a:r>
          </a:p>
        </p:txBody>
      </p:sp>
      <p:sp>
        <p:nvSpPr>
          <p:cNvPr id="131" name="文本框 168"/>
          <p:cNvSpPr txBox="1"/>
          <p:nvPr/>
        </p:nvSpPr>
        <p:spPr>
          <a:xfrm>
            <a:off x="902892" y="3218404"/>
            <a:ext cx="1403053" cy="323165"/>
          </a:xfrm>
          <a:prstGeom prst="rect">
            <a:avLst/>
          </a:prstGeom>
          <a:noFill/>
        </p:spPr>
        <p:txBody>
          <a:bodyPr wrap="square" rtlCol="0">
            <a:spAutoFit/>
          </a:bodyPr>
          <a:lstStyle/>
          <a:p>
            <a:r>
              <a:rPr lang="zh-CN" altLang="en-US" sz="1500" dirty="0">
                <a:solidFill>
                  <a:srgbClr val="F6615B"/>
                </a:solidFill>
                <a:latin typeface="微软雅黑" panose="020B0503020204020204" pitchFamily="34" charset="-122"/>
                <a:ea typeface="微软雅黑" panose="020B0503020204020204" pitchFamily="34" charset="-122"/>
              </a:rPr>
              <a:t>在此添加标题</a:t>
            </a:r>
          </a:p>
        </p:txBody>
      </p:sp>
      <p:sp>
        <p:nvSpPr>
          <p:cNvPr id="132" name="文本框 170"/>
          <p:cNvSpPr txBox="1"/>
          <p:nvPr/>
        </p:nvSpPr>
        <p:spPr>
          <a:xfrm>
            <a:off x="845735" y="4604381"/>
            <a:ext cx="1403053" cy="323165"/>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在此添加标题</a:t>
            </a:r>
          </a:p>
        </p:txBody>
      </p:sp>
      <p:sp>
        <p:nvSpPr>
          <p:cNvPr id="133" name="文本框 113"/>
          <p:cNvSpPr txBox="1"/>
          <p:nvPr/>
        </p:nvSpPr>
        <p:spPr>
          <a:xfrm>
            <a:off x="916624" y="3494678"/>
            <a:ext cx="1295660" cy="611706"/>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75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34" name="文本框 113"/>
          <p:cNvSpPr txBox="1"/>
          <p:nvPr/>
        </p:nvSpPr>
        <p:spPr>
          <a:xfrm>
            <a:off x="888045" y="4895974"/>
            <a:ext cx="1295660" cy="611706"/>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75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35" name="文本框 113"/>
          <p:cNvSpPr txBox="1"/>
          <p:nvPr/>
        </p:nvSpPr>
        <p:spPr>
          <a:xfrm>
            <a:off x="6733174" y="3883297"/>
            <a:ext cx="1295660" cy="611706"/>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75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36" name="文本框 113"/>
          <p:cNvSpPr txBox="1"/>
          <p:nvPr/>
        </p:nvSpPr>
        <p:spPr>
          <a:xfrm>
            <a:off x="5976991" y="5160407"/>
            <a:ext cx="1295660" cy="611706"/>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75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37" name="文本框 113"/>
          <p:cNvSpPr txBox="1"/>
          <p:nvPr/>
        </p:nvSpPr>
        <p:spPr>
          <a:xfrm>
            <a:off x="5436208" y="2563277"/>
            <a:ext cx="1295660" cy="611706"/>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75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1304657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500"/>
                                        <p:tgtEl>
                                          <p:spTgt spid="70"/>
                                        </p:tgtEl>
                                      </p:cBhvr>
                                    </p:animEffect>
                                  </p:childTnLst>
                                </p:cTn>
                              </p:par>
                            </p:childTnLst>
                          </p:cTn>
                        </p:par>
                        <p:par>
                          <p:cTn id="8" fill="hold">
                            <p:stCondLst>
                              <p:cond delay="900"/>
                            </p:stCondLst>
                            <p:childTnLst>
                              <p:par>
                                <p:cTn id="9" presetID="22" presetClass="entr" presetSubtype="4" fill="hold" nodeType="afterEffect">
                                  <p:stCondLst>
                                    <p:cond delay="0"/>
                                  </p:stCondLst>
                                  <p:childTnLst>
                                    <p:set>
                                      <p:cBhvr>
                                        <p:cTn id="10" dur="1" fill="hold">
                                          <p:stCondLst>
                                            <p:cond delay="0"/>
                                          </p:stCondLst>
                                        </p:cTn>
                                        <p:tgtEl>
                                          <p:spTgt spid="104"/>
                                        </p:tgtEl>
                                        <p:attrNameLst>
                                          <p:attrName>style.visibility</p:attrName>
                                        </p:attrNameLst>
                                      </p:cBhvr>
                                      <p:to>
                                        <p:strVal val="visible"/>
                                      </p:to>
                                    </p:set>
                                    <p:animEffect transition="in" filter="wipe(down)">
                                      <p:cBhvr>
                                        <p:cTn id="11" dur="500"/>
                                        <p:tgtEl>
                                          <p:spTgt spid="104"/>
                                        </p:tgtEl>
                                      </p:cBhvr>
                                    </p:animEffect>
                                  </p:childTnLst>
                                </p:cTn>
                              </p:par>
                            </p:childTnLst>
                          </p:cTn>
                        </p:par>
                        <p:par>
                          <p:cTn id="12" fill="hold">
                            <p:stCondLst>
                              <p:cond delay="1400"/>
                            </p:stCondLst>
                            <p:childTnLst>
                              <p:par>
                                <p:cTn id="13" presetID="22" presetClass="entr" presetSubtype="4" fill="hold" nodeType="afterEffect">
                                  <p:stCondLst>
                                    <p:cond delay="0"/>
                                  </p:stCondLst>
                                  <p:childTnLst>
                                    <p:set>
                                      <p:cBhvr>
                                        <p:cTn id="14" dur="1" fill="hold">
                                          <p:stCondLst>
                                            <p:cond delay="0"/>
                                          </p:stCondLst>
                                        </p:cTn>
                                        <p:tgtEl>
                                          <p:spTgt spid="116"/>
                                        </p:tgtEl>
                                        <p:attrNameLst>
                                          <p:attrName>style.visibility</p:attrName>
                                        </p:attrNameLst>
                                      </p:cBhvr>
                                      <p:to>
                                        <p:strVal val="visible"/>
                                      </p:to>
                                    </p:set>
                                    <p:animEffect transition="in" filter="wipe(down)">
                                      <p:cBhvr>
                                        <p:cTn id="15" dur="500"/>
                                        <p:tgtEl>
                                          <p:spTgt spid="116"/>
                                        </p:tgtEl>
                                      </p:cBhvr>
                                    </p:animEffect>
                                  </p:childTnLst>
                                </p:cTn>
                              </p:par>
                            </p:childTnLst>
                          </p:cTn>
                        </p:par>
                        <p:par>
                          <p:cTn id="16" fill="hold">
                            <p:stCondLst>
                              <p:cond delay="1900"/>
                            </p:stCondLst>
                            <p:childTnLst>
                              <p:par>
                                <p:cTn id="17" presetID="22" presetClass="entr" presetSubtype="4" fill="hold" nodeType="afterEffect">
                                  <p:stCondLst>
                                    <p:cond delay="0"/>
                                  </p:stCondLst>
                                  <p:childTnLst>
                                    <p:set>
                                      <p:cBhvr>
                                        <p:cTn id="18" dur="1" fill="hold">
                                          <p:stCondLst>
                                            <p:cond delay="0"/>
                                          </p:stCondLst>
                                        </p:cTn>
                                        <p:tgtEl>
                                          <p:spTgt spid="71"/>
                                        </p:tgtEl>
                                        <p:attrNameLst>
                                          <p:attrName>style.visibility</p:attrName>
                                        </p:attrNameLst>
                                      </p:cBhvr>
                                      <p:to>
                                        <p:strVal val="visible"/>
                                      </p:to>
                                    </p:set>
                                    <p:animEffect transition="in" filter="wipe(down)">
                                      <p:cBhvr>
                                        <p:cTn id="19" dur="500"/>
                                        <p:tgtEl>
                                          <p:spTgt spid="71"/>
                                        </p:tgtEl>
                                      </p:cBhvr>
                                    </p:animEffect>
                                  </p:childTnLst>
                                </p:cTn>
                              </p:par>
                            </p:childTnLst>
                          </p:cTn>
                        </p:par>
                        <p:par>
                          <p:cTn id="20" fill="hold">
                            <p:stCondLst>
                              <p:cond delay="2400"/>
                            </p:stCondLst>
                            <p:childTnLst>
                              <p:par>
                                <p:cTn id="21" presetID="53" presetClass="entr" presetSubtype="16" fill="hold" nodeType="afterEffect">
                                  <p:stCondLst>
                                    <p:cond delay="0"/>
                                  </p:stCondLst>
                                  <p:childTnLst>
                                    <p:set>
                                      <p:cBhvr>
                                        <p:cTn id="22" dur="1" fill="hold">
                                          <p:stCondLst>
                                            <p:cond delay="0"/>
                                          </p:stCondLst>
                                        </p:cTn>
                                        <p:tgtEl>
                                          <p:spTgt spid="77"/>
                                        </p:tgtEl>
                                        <p:attrNameLst>
                                          <p:attrName>style.visibility</p:attrName>
                                        </p:attrNameLst>
                                      </p:cBhvr>
                                      <p:to>
                                        <p:strVal val="visible"/>
                                      </p:to>
                                    </p:set>
                                    <p:anim calcmode="lin" valueType="num">
                                      <p:cBhvr>
                                        <p:cTn id="23" dur="100" fill="hold"/>
                                        <p:tgtEl>
                                          <p:spTgt spid="77"/>
                                        </p:tgtEl>
                                        <p:attrNameLst>
                                          <p:attrName>ppt_w</p:attrName>
                                        </p:attrNameLst>
                                      </p:cBhvr>
                                      <p:tavLst>
                                        <p:tav tm="0">
                                          <p:val>
                                            <p:fltVal val="0"/>
                                          </p:val>
                                        </p:tav>
                                        <p:tav tm="100000">
                                          <p:val>
                                            <p:strVal val="#ppt_w"/>
                                          </p:val>
                                        </p:tav>
                                      </p:tavLst>
                                    </p:anim>
                                    <p:anim calcmode="lin" valueType="num">
                                      <p:cBhvr>
                                        <p:cTn id="24" dur="100" fill="hold"/>
                                        <p:tgtEl>
                                          <p:spTgt spid="77"/>
                                        </p:tgtEl>
                                        <p:attrNameLst>
                                          <p:attrName>ppt_h</p:attrName>
                                        </p:attrNameLst>
                                      </p:cBhvr>
                                      <p:tavLst>
                                        <p:tav tm="0">
                                          <p:val>
                                            <p:fltVal val="0"/>
                                          </p:val>
                                        </p:tav>
                                        <p:tav tm="100000">
                                          <p:val>
                                            <p:strVal val="#ppt_h"/>
                                          </p:val>
                                        </p:tav>
                                      </p:tavLst>
                                    </p:anim>
                                    <p:animEffect transition="in" filter="fade">
                                      <p:cBhvr>
                                        <p:cTn id="25" dur="100"/>
                                        <p:tgtEl>
                                          <p:spTgt spid="77"/>
                                        </p:tgtEl>
                                      </p:cBhvr>
                                    </p:animEffect>
                                  </p:childTnLst>
                                </p:cTn>
                              </p:par>
                              <p:par>
                                <p:cTn id="26" presetID="6" presetClass="emph" presetSubtype="0" fill="hold" nodeType="withEffect">
                                  <p:stCondLst>
                                    <p:cond delay="100"/>
                                  </p:stCondLst>
                                  <p:childTnLst>
                                    <p:animScale>
                                      <p:cBhvr>
                                        <p:cTn id="27" dur="100" fill="hold"/>
                                        <p:tgtEl>
                                          <p:spTgt spid="77"/>
                                        </p:tgtEl>
                                      </p:cBhvr>
                                      <p:by x="110000" y="110000"/>
                                    </p:animScale>
                                  </p:childTnLst>
                                </p:cTn>
                              </p:par>
                              <p:par>
                                <p:cTn id="28" presetID="6" presetClass="emph" presetSubtype="0" fill="hold" nodeType="withEffect">
                                  <p:stCondLst>
                                    <p:cond delay="200"/>
                                  </p:stCondLst>
                                  <p:childTnLst>
                                    <p:animScale>
                                      <p:cBhvr>
                                        <p:cTn id="29" dur="200" fill="hold"/>
                                        <p:tgtEl>
                                          <p:spTgt spid="77"/>
                                        </p:tgtEl>
                                      </p:cBhvr>
                                      <p:by x="90000" y="90000"/>
                                    </p:animScale>
                                  </p:childTnLst>
                                </p:cTn>
                              </p:par>
                              <p:par>
                                <p:cTn id="30" presetID="6" presetClass="emph" presetSubtype="0" fill="hold" nodeType="withEffect">
                                  <p:stCondLst>
                                    <p:cond delay="400"/>
                                  </p:stCondLst>
                                  <p:childTnLst>
                                    <p:animScale>
                                      <p:cBhvr>
                                        <p:cTn id="31" dur="100" fill="hold"/>
                                        <p:tgtEl>
                                          <p:spTgt spid="77"/>
                                        </p:tgtEl>
                                      </p:cBhvr>
                                      <p:by x="105000" y="105000"/>
                                    </p:animScale>
                                  </p:childTnLst>
                                </p:cTn>
                              </p:par>
                              <p:par>
                                <p:cTn id="32" presetID="6" presetClass="emph" presetSubtype="0" fill="hold" nodeType="withEffect">
                                  <p:stCondLst>
                                    <p:cond delay="500"/>
                                  </p:stCondLst>
                                  <p:childTnLst>
                                    <p:animScale>
                                      <p:cBhvr>
                                        <p:cTn id="33" dur="200" fill="hold"/>
                                        <p:tgtEl>
                                          <p:spTgt spid="77"/>
                                        </p:tgtEl>
                                      </p:cBhvr>
                                      <p:by x="95000" y="95000"/>
                                    </p:animScale>
                                  </p:childTnLst>
                                </p:cTn>
                              </p:par>
                            </p:childTnLst>
                          </p:cTn>
                        </p:par>
                        <p:par>
                          <p:cTn id="34" fill="hold">
                            <p:stCondLst>
                              <p:cond delay="3100"/>
                            </p:stCondLst>
                            <p:childTnLst>
                              <p:par>
                                <p:cTn id="35" presetID="53" presetClass="entr" presetSubtype="16" fill="hold" nodeType="afterEffect">
                                  <p:stCondLst>
                                    <p:cond delay="0"/>
                                  </p:stCondLst>
                                  <p:childTnLst>
                                    <p:set>
                                      <p:cBhvr>
                                        <p:cTn id="36" dur="1" fill="hold">
                                          <p:stCondLst>
                                            <p:cond delay="0"/>
                                          </p:stCondLst>
                                        </p:cTn>
                                        <p:tgtEl>
                                          <p:spTgt spid="92"/>
                                        </p:tgtEl>
                                        <p:attrNameLst>
                                          <p:attrName>style.visibility</p:attrName>
                                        </p:attrNameLst>
                                      </p:cBhvr>
                                      <p:to>
                                        <p:strVal val="visible"/>
                                      </p:to>
                                    </p:set>
                                    <p:anim calcmode="lin" valueType="num">
                                      <p:cBhvr>
                                        <p:cTn id="37" dur="100" fill="hold"/>
                                        <p:tgtEl>
                                          <p:spTgt spid="92"/>
                                        </p:tgtEl>
                                        <p:attrNameLst>
                                          <p:attrName>ppt_w</p:attrName>
                                        </p:attrNameLst>
                                      </p:cBhvr>
                                      <p:tavLst>
                                        <p:tav tm="0">
                                          <p:val>
                                            <p:fltVal val="0"/>
                                          </p:val>
                                        </p:tav>
                                        <p:tav tm="100000">
                                          <p:val>
                                            <p:strVal val="#ppt_w"/>
                                          </p:val>
                                        </p:tav>
                                      </p:tavLst>
                                    </p:anim>
                                    <p:anim calcmode="lin" valueType="num">
                                      <p:cBhvr>
                                        <p:cTn id="38" dur="100" fill="hold"/>
                                        <p:tgtEl>
                                          <p:spTgt spid="92"/>
                                        </p:tgtEl>
                                        <p:attrNameLst>
                                          <p:attrName>ppt_h</p:attrName>
                                        </p:attrNameLst>
                                      </p:cBhvr>
                                      <p:tavLst>
                                        <p:tav tm="0">
                                          <p:val>
                                            <p:fltVal val="0"/>
                                          </p:val>
                                        </p:tav>
                                        <p:tav tm="100000">
                                          <p:val>
                                            <p:strVal val="#ppt_h"/>
                                          </p:val>
                                        </p:tav>
                                      </p:tavLst>
                                    </p:anim>
                                    <p:animEffect transition="in" filter="fade">
                                      <p:cBhvr>
                                        <p:cTn id="39" dur="100"/>
                                        <p:tgtEl>
                                          <p:spTgt spid="92"/>
                                        </p:tgtEl>
                                      </p:cBhvr>
                                    </p:animEffect>
                                  </p:childTnLst>
                                </p:cTn>
                              </p:par>
                              <p:par>
                                <p:cTn id="40" presetID="6" presetClass="emph" presetSubtype="0" fill="hold" nodeType="withEffect">
                                  <p:stCondLst>
                                    <p:cond delay="100"/>
                                  </p:stCondLst>
                                  <p:childTnLst>
                                    <p:animScale>
                                      <p:cBhvr>
                                        <p:cTn id="41" dur="100" fill="hold"/>
                                        <p:tgtEl>
                                          <p:spTgt spid="92"/>
                                        </p:tgtEl>
                                      </p:cBhvr>
                                      <p:by x="110000" y="110000"/>
                                    </p:animScale>
                                  </p:childTnLst>
                                </p:cTn>
                              </p:par>
                              <p:par>
                                <p:cTn id="42" presetID="6" presetClass="emph" presetSubtype="0" fill="hold" nodeType="withEffect">
                                  <p:stCondLst>
                                    <p:cond delay="200"/>
                                  </p:stCondLst>
                                  <p:childTnLst>
                                    <p:animScale>
                                      <p:cBhvr>
                                        <p:cTn id="43" dur="200" fill="hold"/>
                                        <p:tgtEl>
                                          <p:spTgt spid="92"/>
                                        </p:tgtEl>
                                      </p:cBhvr>
                                      <p:by x="90000" y="90000"/>
                                    </p:animScale>
                                  </p:childTnLst>
                                </p:cTn>
                              </p:par>
                              <p:par>
                                <p:cTn id="44" presetID="6" presetClass="emph" presetSubtype="0" fill="hold" nodeType="withEffect">
                                  <p:stCondLst>
                                    <p:cond delay="400"/>
                                  </p:stCondLst>
                                  <p:childTnLst>
                                    <p:animScale>
                                      <p:cBhvr>
                                        <p:cTn id="45" dur="100" fill="hold"/>
                                        <p:tgtEl>
                                          <p:spTgt spid="92"/>
                                        </p:tgtEl>
                                      </p:cBhvr>
                                      <p:by x="105000" y="105000"/>
                                    </p:animScale>
                                  </p:childTnLst>
                                </p:cTn>
                              </p:par>
                              <p:par>
                                <p:cTn id="46" presetID="6" presetClass="emph" presetSubtype="0" fill="hold" nodeType="withEffect">
                                  <p:stCondLst>
                                    <p:cond delay="500"/>
                                  </p:stCondLst>
                                  <p:childTnLst>
                                    <p:animScale>
                                      <p:cBhvr>
                                        <p:cTn id="47" dur="200" fill="hold"/>
                                        <p:tgtEl>
                                          <p:spTgt spid="92"/>
                                        </p:tgtEl>
                                      </p:cBhvr>
                                      <p:by x="95000" y="95000"/>
                                    </p:animScale>
                                  </p:childTnLst>
                                </p:cTn>
                              </p:par>
                            </p:childTnLst>
                          </p:cTn>
                        </p:par>
                        <p:par>
                          <p:cTn id="48" fill="hold">
                            <p:stCondLst>
                              <p:cond delay="3800"/>
                            </p:stCondLst>
                            <p:childTnLst>
                              <p:par>
                                <p:cTn id="49" presetID="53" presetClass="entr" presetSubtype="16" fill="hold" nodeType="afterEffect">
                                  <p:stCondLst>
                                    <p:cond delay="0"/>
                                  </p:stCondLst>
                                  <p:childTnLst>
                                    <p:set>
                                      <p:cBhvr>
                                        <p:cTn id="50" dur="1" fill="hold">
                                          <p:stCondLst>
                                            <p:cond delay="0"/>
                                          </p:stCondLst>
                                        </p:cTn>
                                        <p:tgtEl>
                                          <p:spTgt spid="82"/>
                                        </p:tgtEl>
                                        <p:attrNameLst>
                                          <p:attrName>style.visibility</p:attrName>
                                        </p:attrNameLst>
                                      </p:cBhvr>
                                      <p:to>
                                        <p:strVal val="visible"/>
                                      </p:to>
                                    </p:set>
                                    <p:anim calcmode="lin" valueType="num">
                                      <p:cBhvr>
                                        <p:cTn id="51" dur="100" fill="hold"/>
                                        <p:tgtEl>
                                          <p:spTgt spid="82"/>
                                        </p:tgtEl>
                                        <p:attrNameLst>
                                          <p:attrName>ppt_w</p:attrName>
                                        </p:attrNameLst>
                                      </p:cBhvr>
                                      <p:tavLst>
                                        <p:tav tm="0">
                                          <p:val>
                                            <p:fltVal val="0"/>
                                          </p:val>
                                        </p:tav>
                                        <p:tav tm="100000">
                                          <p:val>
                                            <p:strVal val="#ppt_w"/>
                                          </p:val>
                                        </p:tav>
                                      </p:tavLst>
                                    </p:anim>
                                    <p:anim calcmode="lin" valueType="num">
                                      <p:cBhvr>
                                        <p:cTn id="52" dur="100" fill="hold"/>
                                        <p:tgtEl>
                                          <p:spTgt spid="82"/>
                                        </p:tgtEl>
                                        <p:attrNameLst>
                                          <p:attrName>ppt_h</p:attrName>
                                        </p:attrNameLst>
                                      </p:cBhvr>
                                      <p:tavLst>
                                        <p:tav tm="0">
                                          <p:val>
                                            <p:fltVal val="0"/>
                                          </p:val>
                                        </p:tav>
                                        <p:tav tm="100000">
                                          <p:val>
                                            <p:strVal val="#ppt_h"/>
                                          </p:val>
                                        </p:tav>
                                      </p:tavLst>
                                    </p:anim>
                                    <p:animEffect transition="in" filter="fade">
                                      <p:cBhvr>
                                        <p:cTn id="53" dur="100"/>
                                        <p:tgtEl>
                                          <p:spTgt spid="82"/>
                                        </p:tgtEl>
                                      </p:cBhvr>
                                    </p:animEffect>
                                  </p:childTnLst>
                                </p:cTn>
                              </p:par>
                              <p:par>
                                <p:cTn id="54" presetID="6" presetClass="emph" presetSubtype="0" fill="hold" nodeType="withEffect">
                                  <p:stCondLst>
                                    <p:cond delay="100"/>
                                  </p:stCondLst>
                                  <p:childTnLst>
                                    <p:animScale>
                                      <p:cBhvr>
                                        <p:cTn id="55" dur="100" fill="hold"/>
                                        <p:tgtEl>
                                          <p:spTgt spid="82"/>
                                        </p:tgtEl>
                                      </p:cBhvr>
                                      <p:by x="110000" y="110000"/>
                                    </p:animScale>
                                  </p:childTnLst>
                                </p:cTn>
                              </p:par>
                              <p:par>
                                <p:cTn id="56" presetID="6" presetClass="emph" presetSubtype="0" fill="hold" nodeType="withEffect">
                                  <p:stCondLst>
                                    <p:cond delay="200"/>
                                  </p:stCondLst>
                                  <p:childTnLst>
                                    <p:animScale>
                                      <p:cBhvr>
                                        <p:cTn id="57" dur="200" fill="hold"/>
                                        <p:tgtEl>
                                          <p:spTgt spid="82"/>
                                        </p:tgtEl>
                                      </p:cBhvr>
                                      <p:by x="90000" y="90000"/>
                                    </p:animScale>
                                  </p:childTnLst>
                                </p:cTn>
                              </p:par>
                              <p:par>
                                <p:cTn id="58" presetID="6" presetClass="emph" presetSubtype="0" fill="hold" nodeType="withEffect">
                                  <p:stCondLst>
                                    <p:cond delay="400"/>
                                  </p:stCondLst>
                                  <p:childTnLst>
                                    <p:animScale>
                                      <p:cBhvr>
                                        <p:cTn id="59" dur="100" fill="hold"/>
                                        <p:tgtEl>
                                          <p:spTgt spid="82"/>
                                        </p:tgtEl>
                                      </p:cBhvr>
                                      <p:by x="105000" y="105000"/>
                                    </p:animScale>
                                  </p:childTnLst>
                                </p:cTn>
                              </p:par>
                              <p:par>
                                <p:cTn id="60" presetID="6" presetClass="emph" presetSubtype="0" fill="hold" nodeType="withEffect">
                                  <p:stCondLst>
                                    <p:cond delay="500"/>
                                  </p:stCondLst>
                                  <p:childTnLst>
                                    <p:animScale>
                                      <p:cBhvr>
                                        <p:cTn id="61" dur="200" fill="hold"/>
                                        <p:tgtEl>
                                          <p:spTgt spid="82"/>
                                        </p:tgtEl>
                                      </p:cBhvr>
                                      <p:by x="95000" y="95000"/>
                                    </p:animScale>
                                  </p:childTnLst>
                                </p:cTn>
                              </p:par>
                            </p:childTnLst>
                          </p:cTn>
                        </p:par>
                        <p:par>
                          <p:cTn id="62" fill="hold">
                            <p:stCondLst>
                              <p:cond delay="4500"/>
                            </p:stCondLst>
                            <p:childTnLst>
                              <p:par>
                                <p:cTn id="63" presetID="53" presetClass="entr" presetSubtype="16" fill="hold" nodeType="afterEffect">
                                  <p:stCondLst>
                                    <p:cond delay="0"/>
                                  </p:stCondLst>
                                  <p:childTnLst>
                                    <p:set>
                                      <p:cBhvr>
                                        <p:cTn id="64" dur="1" fill="hold">
                                          <p:stCondLst>
                                            <p:cond delay="0"/>
                                          </p:stCondLst>
                                        </p:cTn>
                                        <p:tgtEl>
                                          <p:spTgt spid="87"/>
                                        </p:tgtEl>
                                        <p:attrNameLst>
                                          <p:attrName>style.visibility</p:attrName>
                                        </p:attrNameLst>
                                      </p:cBhvr>
                                      <p:to>
                                        <p:strVal val="visible"/>
                                      </p:to>
                                    </p:set>
                                    <p:anim calcmode="lin" valueType="num">
                                      <p:cBhvr>
                                        <p:cTn id="65" dur="100" fill="hold"/>
                                        <p:tgtEl>
                                          <p:spTgt spid="87"/>
                                        </p:tgtEl>
                                        <p:attrNameLst>
                                          <p:attrName>ppt_w</p:attrName>
                                        </p:attrNameLst>
                                      </p:cBhvr>
                                      <p:tavLst>
                                        <p:tav tm="0">
                                          <p:val>
                                            <p:fltVal val="0"/>
                                          </p:val>
                                        </p:tav>
                                        <p:tav tm="100000">
                                          <p:val>
                                            <p:strVal val="#ppt_w"/>
                                          </p:val>
                                        </p:tav>
                                      </p:tavLst>
                                    </p:anim>
                                    <p:anim calcmode="lin" valueType="num">
                                      <p:cBhvr>
                                        <p:cTn id="66" dur="100" fill="hold"/>
                                        <p:tgtEl>
                                          <p:spTgt spid="87"/>
                                        </p:tgtEl>
                                        <p:attrNameLst>
                                          <p:attrName>ppt_h</p:attrName>
                                        </p:attrNameLst>
                                      </p:cBhvr>
                                      <p:tavLst>
                                        <p:tav tm="0">
                                          <p:val>
                                            <p:fltVal val="0"/>
                                          </p:val>
                                        </p:tav>
                                        <p:tav tm="100000">
                                          <p:val>
                                            <p:strVal val="#ppt_h"/>
                                          </p:val>
                                        </p:tav>
                                      </p:tavLst>
                                    </p:anim>
                                    <p:animEffect transition="in" filter="fade">
                                      <p:cBhvr>
                                        <p:cTn id="67" dur="100"/>
                                        <p:tgtEl>
                                          <p:spTgt spid="87"/>
                                        </p:tgtEl>
                                      </p:cBhvr>
                                    </p:animEffect>
                                  </p:childTnLst>
                                </p:cTn>
                              </p:par>
                              <p:par>
                                <p:cTn id="68" presetID="6" presetClass="emph" presetSubtype="0" fill="hold" nodeType="withEffect">
                                  <p:stCondLst>
                                    <p:cond delay="100"/>
                                  </p:stCondLst>
                                  <p:childTnLst>
                                    <p:animScale>
                                      <p:cBhvr>
                                        <p:cTn id="69" dur="100" fill="hold"/>
                                        <p:tgtEl>
                                          <p:spTgt spid="87"/>
                                        </p:tgtEl>
                                      </p:cBhvr>
                                      <p:by x="110000" y="110000"/>
                                    </p:animScale>
                                  </p:childTnLst>
                                </p:cTn>
                              </p:par>
                              <p:par>
                                <p:cTn id="70" presetID="6" presetClass="emph" presetSubtype="0" fill="hold" nodeType="withEffect">
                                  <p:stCondLst>
                                    <p:cond delay="200"/>
                                  </p:stCondLst>
                                  <p:childTnLst>
                                    <p:animScale>
                                      <p:cBhvr>
                                        <p:cTn id="71" dur="200" fill="hold"/>
                                        <p:tgtEl>
                                          <p:spTgt spid="87"/>
                                        </p:tgtEl>
                                      </p:cBhvr>
                                      <p:by x="90000" y="90000"/>
                                    </p:animScale>
                                  </p:childTnLst>
                                </p:cTn>
                              </p:par>
                              <p:par>
                                <p:cTn id="72" presetID="6" presetClass="emph" presetSubtype="0" fill="hold" nodeType="withEffect">
                                  <p:stCondLst>
                                    <p:cond delay="400"/>
                                  </p:stCondLst>
                                  <p:childTnLst>
                                    <p:animScale>
                                      <p:cBhvr>
                                        <p:cTn id="73" dur="100" fill="hold"/>
                                        <p:tgtEl>
                                          <p:spTgt spid="87"/>
                                        </p:tgtEl>
                                      </p:cBhvr>
                                      <p:by x="105000" y="105000"/>
                                    </p:animScale>
                                  </p:childTnLst>
                                </p:cTn>
                              </p:par>
                              <p:par>
                                <p:cTn id="74" presetID="6" presetClass="emph" presetSubtype="0" fill="hold" nodeType="withEffect">
                                  <p:stCondLst>
                                    <p:cond delay="500"/>
                                  </p:stCondLst>
                                  <p:childTnLst>
                                    <p:animScale>
                                      <p:cBhvr>
                                        <p:cTn id="75" dur="200" fill="hold"/>
                                        <p:tgtEl>
                                          <p:spTgt spid="87"/>
                                        </p:tgtEl>
                                      </p:cBhvr>
                                      <p:by x="95000" y="95000"/>
                                    </p:animScale>
                                  </p:childTnLst>
                                </p:cTn>
                              </p:par>
                            </p:childTnLst>
                          </p:cTn>
                        </p:par>
                        <p:par>
                          <p:cTn id="76" fill="hold">
                            <p:stCondLst>
                              <p:cond delay="5200"/>
                            </p:stCondLst>
                            <p:childTnLst>
                              <p:par>
                                <p:cTn id="77" presetID="53" presetClass="entr" presetSubtype="16" fill="hold" nodeType="afterEffect">
                                  <p:stCondLst>
                                    <p:cond delay="0"/>
                                  </p:stCondLst>
                                  <p:childTnLst>
                                    <p:set>
                                      <p:cBhvr>
                                        <p:cTn id="78" dur="1" fill="hold">
                                          <p:stCondLst>
                                            <p:cond delay="0"/>
                                          </p:stCondLst>
                                        </p:cTn>
                                        <p:tgtEl>
                                          <p:spTgt spid="97"/>
                                        </p:tgtEl>
                                        <p:attrNameLst>
                                          <p:attrName>style.visibility</p:attrName>
                                        </p:attrNameLst>
                                      </p:cBhvr>
                                      <p:to>
                                        <p:strVal val="visible"/>
                                      </p:to>
                                    </p:set>
                                    <p:anim calcmode="lin" valueType="num">
                                      <p:cBhvr>
                                        <p:cTn id="79" dur="100" fill="hold"/>
                                        <p:tgtEl>
                                          <p:spTgt spid="97"/>
                                        </p:tgtEl>
                                        <p:attrNameLst>
                                          <p:attrName>ppt_w</p:attrName>
                                        </p:attrNameLst>
                                      </p:cBhvr>
                                      <p:tavLst>
                                        <p:tav tm="0">
                                          <p:val>
                                            <p:fltVal val="0"/>
                                          </p:val>
                                        </p:tav>
                                        <p:tav tm="100000">
                                          <p:val>
                                            <p:strVal val="#ppt_w"/>
                                          </p:val>
                                        </p:tav>
                                      </p:tavLst>
                                    </p:anim>
                                    <p:anim calcmode="lin" valueType="num">
                                      <p:cBhvr>
                                        <p:cTn id="80" dur="100" fill="hold"/>
                                        <p:tgtEl>
                                          <p:spTgt spid="97"/>
                                        </p:tgtEl>
                                        <p:attrNameLst>
                                          <p:attrName>ppt_h</p:attrName>
                                        </p:attrNameLst>
                                      </p:cBhvr>
                                      <p:tavLst>
                                        <p:tav tm="0">
                                          <p:val>
                                            <p:fltVal val="0"/>
                                          </p:val>
                                        </p:tav>
                                        <p:tav tm="100000">
                                          <p:val>
                                            <p:strVal val="#ppt_h"/>
                                          </p:val>
                                        </p:tav>
                                      </p:tavLst>
                                    </p:anim>
                                    <p:animEffect transition="in" filter="fade">
                                      <p:cBhvr>
                                        <p:cTn id="81" dur="100"/>
                                        <p:tgtEl>
                                          <p:spTgt spid="97"/>
                                        </p:tgtEl>
                                      </p:cBhvr>
                                    </p:animEffect>
                                  </p:childTnLst>
                                </p:cTn>
                              </p:par>
                              <p:par>
                                <p:cTn id="82" presetID="6" presetClass="emph" presetSubtype="0" fill="hold" nodeType="withEffect">
                                  <p:stCondLst>
                                    <p:cond delay="100"/>
                                  </p:stCondLst>
                                  <p:childTnLst>
                                    <p:animScale>
                                      <p:cBhvr>
                                        <p:cTn id="83" dur="100" fill="hold"/>
                                        <p:tgtEl>
                                          <p:spTgt spid="97"/>
                                        </p:tgtEl>
                                      </p:cBhvr>
                                      <p:by x="110000" y="110000"/>
                                    </p:animScale>
                                  </p:childTnLst>
                                </p:cTn>
                              </p:par>
                              <p:par>
                                <p:cTn id="84" presetID="6" presetClass="emph" presetSubtype="0" fill="hold" nodeType="withEffect">
                                  <p:stCondLst>
                                    <p:cond delay="200"/>
                                  </p:stCondLst>
                                  <p:childTnLst>
                                    <p:animScale>
                                      <p:cBhvr>
                                        <p:cTn id="85" dur="200" fill="hold"/>
                                        <p:tgtEl>
                                          <p:spTgt spid="97"/>
                                        </p:tgtEl>
                                      </p:cBhvr>
                                      <p:by x="90000" y="90000"/>
                                    </p:animScale>
                                  </p:childTnLst>
                                </p:cTn>
                              </p:par>
                              <p:par>
                                <p:cTn id="86" presetID="6" presetClass="emph" presetSubtype="0" fill="hold" nodeType="withEffect">
                                  <p:stCondLst>
                                    <p:cond delay="400"/>
                                  </p:stCondLst>
                                  <p:childTnLst>
                                    <p:animScale>
                                      <p:cBhvr>
                                        <p:cTn id="87" dur="100" fill="hold"/>
                                        <p:tgtEl>
                                          <p:spTgt spid="97"/>
                                        </p:tgtEl>
                                      </p:cBhvr>
                                      <p:by x="105000" y="105000"/>
                                    </p:animScale>
                                  </p:childTnLst>
                                </p:cTn>
                              </p:par>
                              <p:par>
                                <p:cTn id="88" presetID="6" presetClass="emph" presetSubtype="0" fill="hold" nodeType="withEffect">
                                  <p:stCondLst>
                                    <p:cond delay="500"/>
                                  </p:stCondLst>
                                  <p:childTnLst>
                                    <p:animScale>
                                      <p:cBhvr>
                                        <p:cTn id="89" dur="200" fill="hold"/>
                                        <p:tgtEl>
                                          <p:spTgt spid="97"/>
                                        </p:tgtEl>
                                      </p:cBhvr>
                                      <p:by x="95000" y="95000"/>
                                    </p:animScale>
                                  </p:childTnLst>
                                </p:cTn>
                              </p:par>
                            </p:childTnLst>
                          </p:cTn>
                        </p:par>
                        <p:par>
                          <p:cTn id="90" fill="hold">
                            <p:stCondLst>
                              <p:cond delay="5900"/>
                            </p:stCondLst>
                            <p:childTnLst>
                              <p:par>
                                <p:cTn id="91" presetID="22" presetClass="entr" presetSubtype="2" fill="hold" grpId="0" nodeType="afterEffect">
                                  <p:stCondLst>
                                    <p:cond delay="0"/>
                                  </p:stCondLst>
                                  <p:childTnLst>
                                    <p:set>
                                      <p:cBhvr>
                                        <p:cTn id="92" dur="1" fill="hold">
                                          <p:stCondLst>
                                            <p:cond delay="0"/>
                                          </p:stCondLst>
                                        </p:cTn>
                                        <p:tgtEl>
                                          <p:spTgt spid="131"/>
                                        </p:tgtEl>
                                        <p:attrNameLst>
                                          <p:attrName>style.visibility</p:attrName>
                                        </p:attrNameLst>
                                      </p:cBhvr>
                                      <p:to>
                                        <p:strVal val="visible"/>
                                      </p:to>
                                    </p:set>
                                    <p:animEffect transition="in" filter="wipe(right)">
                                      <p:cBhvr>
                                        <p:cTn id="93" dur="500"/>
                                        <p:tgtEl>
                                          <p:spTgt spid="131"/>
                                        </p:tgtEl>
                                      </p:cBhvr>
                                    </p:animEffect>
                                  </p:childTnLst>
                                </p:cTn>
                              </p:par>
                              <p:par>
                                <p:cTn id="94" presetID="22" presetClass="entr" presetSubtype="2" fill="hold" grpId="0" nodeType="withEffect">
                                  <p:stCondLst>
                                    <p:cond delay="0"/>
                                  </p:stCondLst>
                                  <p:childTnLst>
                                    <p:set>
                                      <p:cBhvr>
                                        <p:cTn id="95" dur="1" fill="hold">
                                          <p:stCondLst>
                                            <p:cond delay="0"/>
                                          </p:stCondLst>
                                        </p:cTn>
                                        <p:tgtEl>
                                          <p:spTgt spid="132"/>
                                        </p:tgtEl>
                                        <p:attrNameLst>
                                          <p:attrName>style.visibility</p:attrName>
                                        </p:attrNameLst>
                                      </p:cBhvr>
                                      <p:to>
                                        <p:strVal val="visible"/>
                                      </p:to>
                                    </p:set>
                                    <p:animEffect transition="in" filter="wipe(right)">
                                      <p:cBhvr>
                                        <p:cTn id="96" dur="500"/>
                                        <p:tgtEl>
                                          <p:spTgt spid="132"/>
                                        </p:tgtEl>
                                      </p:cBhvr>
                                    </p:animEffect>
                                  </p:childTnLst>
                                </p:cTn>
                              </p:par>
                              <p:par>
                                <p:cTn id="97" presetID="22" presetClass="entr" presetSubtype="2" fill="hold" grpId="0" nodeType="withEffect">
                                  <p:stCondLst>
                                    <p:cond delay="0"/>
                                  </p:stCondLst>
                                  <p:childTnLst>
                                    <p:set>
                                      <p:cBhvr>
                                        <p:cTn id="98" dur="1" fill="hold">
                                          <p:stCondLst>
                                            <p:cond delay="0"/>
                                          </p:stCondLst>
                                        </p:cTn>
                                        <p:tgtEl>
                                          <p:spTgt spid="133"/>
                                        </p:tgtEl>
                                        <p:attrNameLst>
                                          <p:attrName>style.visibility</p:attrName>
                                        </p:attrNameLst>
                                      </p:cBhvr>
                                      <p:to>
                                        <p:strVal val="visible"/>
                                      </p:to>
                                    </p:set>
                                    <p:animEffect transition="in" filter="wipe(right)">
                                      <p:cBhvr>
                                        <p:cTn id="99" dur="500"/>
                                        <p:tgtEl>
                                          <p:spTgt spid="133"/>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134"/>
                                        </p:tgtEl>
                                        <p:attrNameLst>
                                          <p:attrName>style.visibility</p:attrName>
                                        </p:attrNameLst>
                                      </p:cBhvr>
                                      <p:to>
                                        <p:strVal val="visible"/>
                                      </p:to>
                                    </p:set>
                                    <p:animEffect transition="in" filter="wipe(right)">
                                      <p:cBhvr>
                                        <p:cTn id="102" dur="500"/>
                                        <p:tgtEl>
                                          <p:spTgt spid="134"/>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128"/>
                                        </p:tgtEl>
                                        <p:attrNameLst>
                                          <p:attrName>style.visibility</p:attrName>
                                        </p:attrNameLst>
                                      </p:cBhvr>
                                      <p:to>
                                        <p:strVal val="visible"/>
                                      </p:to>
                                    </p:set>
                                    <p:animEffect transition="in" filter="wipe(left)">
                                      <p:cBhvr>
                                        <p:cTn id="105" dur="500"/>
                                        <p:tgtEl>
                                          <p:spTgt spid="128"/>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137"/>
                                        </p:tgtEl>
                                        <p:attrNameLst>
                                          <p:attrName>style.visibility</p:attrName>
                                        </p:attrNameLst>
                                      </p:cBhvr>
                                      <p:to>
                                        <p:strVal val="visible"/>
                                      </p:to>
                                    </p:set>
                                    <p:animEffect transition="in" filter="wipe(left)">
                                      <p:cBhvr>
                                        <p:cTn id="108" dur="500"/>
                                        <p:tgtEl>
                                          <p:spTgt spid="137"/>
                                        </p:tgtEl>
                                      </p:cBhvr>
                                    </p:animEffect>
                                  </p:childTnLst>
                                </p:cTn>
                              </p:par>
                              <p:par>
                                <p:cTn id="109" presetID="22" presetClass="entr" presetSubtype="8" fill="hold" grpId="0" nodeType="withEffect">
                                  <p:stCondLst>
                                    <p:cond delay="0"/>
                                  </p:stCondLst>
                                  <p:childTnLst>
                                    <p:set>
                                      <p:cBhvr>
                                        <p:cTn id="110" dur="1" fill="hold">
                                          <p:stCondLst>
                                            <p:cond delay="0"/>
                                          </p:stCondLst>
                                        </p:cTn>
                                        <p:tgtEl>
                                          <p:spTgt spid="129"/>
                                        </p:tgtEl>
                                        <p:attrNameLst>
                                          <p:attrName>style.visibility</p:attrName>
                                        </p:attrNameLst>
                                      </p:cBhvr>
                                      <p:to>
                                        <p:strVal val="visible"/>
                                      </p:to>
                                    </p:set>
                                    <p:animEffect transition="in" filter="wipe(left)">
                                      <p:cBhvr>
                                        <p:cTn id="111" dur="500"/>
                                        <p:tgtEl>
                                          <p:spTgt spid="129"/>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135"/>
                                        </p:tgtEl>
                                        <p:attrNameLst>
                                          <p:attrName>style.visibility</p:attrName>
                                        </p:attrNameLst>
                                      </p:cBhvr>
                                      <p:to>
                                        <p:strVal val="visible"/>
                                      </p:to>
                                    </p:set>
                                    <p:animEffect transition="in" filter="wipe(left)">
                                      <p:cBhvr>
                                        <p:cTn id="114" dur="500"/>
                                        <p:tgtEl>
                                          <p:spTgt spid="135"/>
                                        </p:tgtEl>
                                      </p:cBhvr>
                                    </p:animEffect>
                                  </p:childTnLst>
                                </p:cTn>
                              </p:par>
                              <p:par>
                                <p:cTn id="115" presetID="22" presetClass="entr" presetSubtype="8" fill="hold" grpId="0" nodeType="withEffect">
                                  <p:stCondLst>
                                    <p:cond delay="0"/>
                                  </p:stCondLst>
                                  <p:childTnLst>
                                    <p:set>
                                      <p:cBhvr>
                                        <p:cTn id="116" dur="1" fill="hold">
                                          <p:stCondLst>
                                            <p:cond delay="0"/>
                                          </p:stCondLst>
                                        </p:cTn>
                                        <p:tgtEl>
                                          <p:spTgt spid="130"/>
                                        </p:tgtEl>
                                        <p:attrNameLst>
                                          <p:attrName>style.visibility</p:attrName>
                                        </p:attrNameLst>
                                      </p:cBhvr>
                                      <p:to>
                                        <p:strVal val="visible"/>
                                      </p:to>
                                    </p:set>
                                    <p:animEffect transition="in" filter="wipe(left)">
                                      <p:cBhvr>
                                        <p:cTn id="117" dur="500"/>
                                        <p:tgtEl>
                                          <p:spTgt spid="130"/>
                                        </p:tgtEl>
                                      </p:cBhvr>
                                    </p:animEffect>
                                  </p:childTnLst>
                                </p:cTn>
                              </p:par>
                              <p:par>
                                <p:cTn id="118" presetID="22" presetClass="entr" presetSubtype="8" fill="hold" grpId="0" nodeType="withEffect">
                                  <p:stCondLst>
                                    <p:cond delay="0"/>
                                  </p:stCondLst>
                                  <p:childTnLst>
                                    <p:set>
                                      <p:cBhvr>
                                        <p:cTn id="119" dur="1" fill="hold">
                                          <p:stCondLst>
                                            <p:cond delay="0"/>
                                          </p:stCondLst>
                                        </p:cTn>
                                        <p:tgtEl>
                                          <p:spTgt spid="136"/>
                                        </p:tgtEl>
                                        <p:attrNameLst>
                                          <p:attrName>style.visibility</p:attrName>
                                        </p:attrNameLst>
                                      </p:cBhvr>
                                      <p:to>
                                        <p:strVal val="visible"/>
                                      </p:to>
                                    </p:set>
                                    <p:animEffect transition="in" filter="wipe(left)">
                                      <p:cBhvr>
                                        <p:cTn id="120"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128" grpId="0"/>
      <p:bldP spid="129" grpId="0"/>
      <p:bldP spid="130" grpId="0"/>
      <p:bldP spid="131" grpId="0"/>
      <p:bldP spid="132" grpId="0"/>
      <p:bldP spid="133" grpId="0"/>
      <p:bldP spid="134" grpId="0"/>
      <p:bldP spid="135" grpId="0"/>
      <p:bldP spid="136" grpId="0"/>
      <p:bldP spid="13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圆角矩形 22"/>
          <p:cNvSpPr/>
          <p:nvPr/>
        </p:nvSpPr>
        <p:spPr>
          <a:xfrm>
            <a:off x="2780155" y="1340768"/>
            <a:ext cx="3583687" cy="494625"/>
          </a:xfrm>
          <a:prstGeom prst="roundRect">
            <a:avLst>
              <a:gd name="adj" fmla="val 42270"/>
            </a:avLst>
          </a:prstGeom>
          <a:gradFill>
            <a:gsLst>
              <a:gs pos="99000">
                <a:sysClr val="window" lastClr="FFFFFF"/>
              </a:gs>
              <a:gs pos="0">
                <a:sysClr val="window" lastClr="FFFFFF">
                  <a:lumMod val="95000"/>
                </a:sysClr>
              </a:gs>
            </a:gsLst>
            <a:lin ang="0" scaled="0"/>
          </a:gradFill>
          <a:ln w="12700" cap="flat" cmpd="sng" algn="ctr">
            <a:noFill/>
            <a:prstDash val="solid"/>
            <a:miter lim="800000"/>
          </a:ln>
          <a:effectLst>
            <a:innerShdw blurRad="63500" dist="12700" dir="162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6C407D"/>
                </a:solidFill>
                <a:effectLst/>
                <a:uLnTx/>
                <a:uFillTx/>
                <a:latin typeface="微软雅黑" panose="020B0503020204020204" pitchFamily="34" charset="-122"/>
                <a:ea typeface="微软雅黑" panose="020B0503020204020204" pitchFamily="34" charset="-122"/>
                <a:cs typeface="+mn-cs"/>
              </a:rPr>
              <a:t>单击添加标题</a:t>
            </a:r>
            <a:endParaRPr kumimoji="0" lang="zh-CN" altLang="en-US" sz="1800" b="1" i="0" u="none" strike="noStrike" kern="0" cap="none" spc="0" normalizeH="0" baseline="0" noProof="0" dirty="0">
              <a:ln>
                <a:noFill/>
              </a:ln>
              <a:solidFill>
                <a:srgbClr val="6C407D"/>
              </a:solidFill>
              <a:effectLst/>
              <a:uLnTx/>
              <a:uFillTx/>
              <a:latin typeface="微软雅黑" panose="020B0503020204020204" pitchFamily="34" charset="-122"/>
              <a:ea typeface="微软雅黑" panose="020B0503020204020204" pitchFamily="34" charset="-122"/>
              <a:cs typeface="+mn-cs"/>
            </a:endParaRPr>
          </a:p>
        </p:txBody>
      </p:sp>
      <p:graphicFrame>
        <p:nvGraphicFramePr>
          <p:cNvPr id="24" name="图表 23"/>
          <p:cNvGraphicFramePr/>
          <p:nvPr>
            <p:extLst>
              <p:ext uri="{D42A27DB-BD31-4B8C-83A1-F6EECF244321}">
                <p14:modId xmlns:p14="http://schemas.microsoft.com/office/powerpoint/2010/main" val="2714456939"/>
              </p:ext>
            </p:extLst>
          </p:nvPr>
        </p:nvGraphicFramePr>
        <p:xfrm>
          <a:off x="-73525" y="2256384"/>
          <a:ext cx="3561380" cy="203063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5" name="图表 24"/>
          <p:cNvGraphicFramePr/>
          <p:nvPr>
            <p:extLst>
              <p:ext uri="{D42A27DB-BD31-4B8C-83A1-F6EECF244321}">
                <p14:modId xmlns:p14="http://schemas.microsoft.com/office/powerpoint/2010/main" val="3865061015"/>
              </p:ext>
            </p:extLst>
          </p:nvPr>
        </p:nvGraphicFramePr>
        <p:xfrm>
          <a:off x="1960388" y="2256384"/>
          <a:ext cx="3561380" cy="203063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6" name="图表 25"/>
          <p:cNvGraphicFramePr/>
          <p:nvPr>
            <p:extLst>
              <p:ext uri="{D42A27DB-BD31-4B8C-83A1-F6EECF244321}">
                <p14:modId xmlns:p14="http://schemas.microsoft.com/office/powerpoint/2010/main" val="3399333563"/>
              </p:ext>
            </p:extLst>
          </p:nvPr>
        </p:nvGraphicFramePr>
        <p:xfrm>
          <a:off x="3994299" y="2256384"/>
          <a:ext cx="3561380" cy="203063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7" name="图表 26"/>
          <p:cNvGraphicFramePr/>
          <p:nvPr>
            <p:extLst>
              <p:ext uri="{D42A27DB-BD31-4B8C-83A1-F6EECF244321}">
                <p14:modId xmlns:p14="http://schemas.microsoft.com/office/powerpoint/2010/main" val="132338265"/>
              </p:ext>
            </p:extLst>
          </p:nvPr>
        </p:nvGraphicFramePr>
        <p:xfrm>
          <a:off x="6028211" y="2256384"/>
          <a:ext cx="3561380" cy="2030635"/>
        </p:xfrm>
        <a:graphic>
          <a:graphicData uri="http://schemas.openxmlformats.org/drawingml/2006/chart">
            <c:chart xmlns:c="http://schemas.openxmlformats.org/drawingml/2006/chart" xmlns:r="http://schemas.openxmlformats.org/officeDocument/2006/relationships" r:id="rId5"/>
          </a:graphicData>
        </a:graphic>
      </p:graphicFrame>
      <p:sp>
        <p:nvSpPr>
          <p:cNvPr id="28" name="文本框 27"/>
          <p:cNvSpPr txBox="1"/>
          <p:nvPr/>
        </p:nvSpPr>
        <p:spPr>
          <a:xfrm>
            <a:off x="1106145" y="3029668"/>
            <a:ext cx="1086110" cy="461665"/>
          </a:xfrm>
          <a:prstGeom prst="rect">
            <a:avLst/>
          </a:prstGeom>
          <a:noFill/>
        </p:spPr>
        <p:txBody>
          <a:bodyPr wrap="square" rtlCol="0">
            <a:spAutoFit/>
          </a:bodyPr>
          <a:lstStyle/>
          <a:p>
            <a:pPr algn="ctr"/>
            <a:r>
              <a:rPr lang="en-US" altLang="zh-CN" sz="2400" dirty="0">
                <a:solidFill>
                  <a:srgbClr val="01ACBE"/>
                </a:solidFill>
                <a:latin typeface="Impact" panose="020B0806030902050204" pitchFamily="34" charset="0"/>
              </a:rPr>
              <a:t>30</a:t>
            </a:r>
            <a:r>
              <a:rPr lang="en-US" altLang="zh-CN" sz="1500" dirty="0">
                <a:solidFill>
                  <a:srgbClr val="01ACBE"/>
                </a:solidFill>
                <a:latin typeface="Impact" panose="020B0806030902050204" pitchFamily="34" charset="0"/>
              </a:rPr>
              <a:t>%</a:t>
            </a:r>
            <a:endParaRPr lang="zh-CN" altLang="en-US" sz="1500" dirty="0">
              <a:solidFill>
                <a:srgbClr val="01ACBE"/>
              </a:solidFill>
              <a:latin typeface="Impact" panose="020B0806030902050204" pitchFamily="34" charset="0"/>
            </a:endParaRPr>
          </a:p>
        </p:txBody>
      </p:sp>
      <p:sp>
        <p:nvSpPr>
          <p:cNvPr id="29" name="文本框 28"/>
          <p:cNvSpPr txBox="1"/>
          <p:nvPr/>
        </p:nvSpPr>
        <p:spPr>
          <a:xfrm>
            <a:off x="3129887" y="3029668"/>
            <a:ext cx="1086110" cy="461665"/>
          </a:xfrm>
          <a:prstGeom prst="rect">
            <a:avLst/>
          </a:prstGeom>
          <a:noFill/>
        </p:spPr>
        <p:txBody>
          <a:bodyPr wrap="square" rtlCol="0">
            <a:spAutoFit/>
          </a:bodyPr>
          <a:lstStyle/>
          <a:p>
            <a:pPr algn="ctr"/>
            <a:r>
              <a:rPr lang="en-US" altLang="zh-CN" sz="2400" dirty="0">
                <a:solidFill>
                  <a:srgbClr val="EB9624"/>
                </a:solidFill>
                <a:latin typeface="Impact" panose="020B0806030902050204" pitchFamily="34" charset="0"/>
              </a:rPr>
              <a:t>50</a:t>
            </a:r>
            <a:r>
              <a:rPr lang="en-US" altLang="zh-CN" sz="1500" dirty="0">
                <a:solidFill>
                  <a:srgbClr val="EB9624"/>
                </a:solidFill>
                <a:latin typeface="Impact" panose="020B0806030902050204" pitchFamily="34" charset="0"/>
              </a:rPr>
              <a:t>%</a:t>
            </a:r>
            <a:endParaRPr lang="zh-CN" altLang="en-US" sz="1500" dirty="0">
              <a:solidFill>
                <a:srgbClr val="EB9624"/>
              </a:solidFill>
              <a:latin typeface="Impact" panose="020B0806030902050204" pitchFamily="34" charset="0"/>
            </a:endParaRPr>
          </a:p>
        </p:txBody>
      </p:sp>
      <p:sp>
        <p:nvSpPr>
          <p:cNvPr id="30" name="文本框 29"/>
          <p:cNvSpPr txBox="1"/>
          <p:nvPr/>
        </p:nvSpPr>
        <p:spPr>
          <a:xfrm>
            <a:off x="5153629" y="3029668"/>
            <a:ext cx="1086110" cy="461665"/>
          </a:xfrm>
          <a:prstGeom prst="rect">
            <a:avLst/>
          </a:prstGeom>
          <a:noFill/>
        </p:spPr>
        <p:txBody>
          <a:bodyPr wrap="square" rtlCol="0">
            <a:spAutoFit/>
          </a:bodyPr>
          <a:lstStyle/>
          <a:p>
            <a:pPr algn="ctr"/>
            <a:r>
              <a:rPr lang="en-US" altLang="zh-CN" sz="2400" dirty="0">
                <a:solidFill>
                  <a:srgbClr val="E87071"/>
                </a:solidFill>
                <a:latin typeface="Impact" panose="020B0806030902050204" pitchFamily="34" charset="0"/>
              </a:rPr>
              <a:t>80</a:t>
            </a:r>
            <a:r>
              <a:rPr lang="en-US" altLang="zh-CN" sz="1500" dirty="0">
                <a:solidFill>
                  <a:srgbClr val="E87071"/>
                </a:solidFill>
                <a:latin typeface="Impact" panose="020B0806030902050204" pitchFamily="34" charset="0"/>
              </a:rPr>
              <a:t>%</a:t>
            </a:r>
            <a:endParaRPr lang="zh-CN" altLang="en-US" sz="1500" dirty="0">
              <a:solidFill>
                <a:srgbClr val="E87071"/>
              </a:solidFill>
              <a:latin typeface="Impact" panose="020B0806030902050204" pitchFamily="34" charset="0"/>
            </a:endParaRPr>
          </a:p>
        </p:txBody>
      </p:sp>
      <p:sp>
        <p:nvSpPr>
          <p:cNvPr id="31" name="文本框 30"/>
          <p:cNvSpPr txBox="1"/>
          <p:nvPr/>
        </p:nvSpPr>
        <p:spPr>
          <a:xfrm>
            <a:off x="7228220" y="3029668"/>
            <a:ext cx="1086110" cy="461665"/>
          </a:xfrm>
          <a:prstGeom prst="rect">
            <a:avLst/>
          </a:prstGeom>
          <a:noFill/>
        </p:spPr>
        <p:txBody>
          <a:bodyPr wrap="square" rtlCol="0">
            <a:spAutoFit/>
          </a:bodyPr>
          <a:lstStyle/>
          <a:p>
            <a:pPr algn="ctr"/>
            <a:r>
              <a:rPr lang="en-US" altLang="zh-CN" sz="2400" dirty="0">
                <a:solidFill>
                  <a:srgbClr val="663A77"/>
                </a:solidFill>
                <a:latin typeface="Impact" panose="020B0806030902050204" pitchFamily="34" charset="0"/>
              </a:rPr>
              <a:t>100</a:t>
            </a:r>
            <a:r>
              <a:rPr lang="en-US" altLang="zh-CN" sz="1500" dirty="0">
                <a:solidFill>
                  <a:srgbClr val="663A77"/>
                </a:solidFill>
                <a:latin typeface="Impact" panose="020B0806030902050204" pitchFamily="34" charset="0"/>
              </a:rPr>
              <a:t>%</a:t>
            </a:r>
            <a:endParaRPr lang="zh-CN" altLang="en-US" sz="1500" dirty="0">
              <a:solidFill>
                <a:srgbClr val="663A77"/>
              </a:solidFill>
              <a:latin typeface="Impact" panose="020B0806030902050204" pitchFamily="34" charset="0"/>
            </a:endParaRPr>
          </a:p>
        </p:txBody>
      </p:sp>
      <p:sp>
        <p:nvSpPr>
          <p:cNvPr id="32" name="文本框 32"/>
          <p:cNvSpPr txBox="1"/>
          <p:nvPr/>
        </p:nvSpPr>
        <p:spPr>
          <a:xfrm>
            <a:off x="1031742" y="4363011"/>
            <a:ext cx="1230408" cy="248209"/>
          </a:xfrm>
          <a:prstGeom prst="rect">
            <a:avLst/>
          </a:prstGeom>
          <a:noFill/>
        </p:spPr>
        <p:txBody>
          <a:bodyPr wrap="square" rtlCol="0">
            <a:spAutoFit/>
          </a:bodyPr>
          <a:lstStyle/>
          <a:p>
            <a:pPr algn="ctr"/>
            <a:r>
              <a:rPr lang="zh-CN" altLang="en-US" sz="1013" dirty="0">
                <a:solidFill>
                  <a:srgbClr val="01ACBE"/>
                </a:solidFill>
                <a:latin typeface="Impact" panose="020B0806030902050204" pitchFamily="34" charset="0"/>
              </a:rPr>
              <a:t>添加标题</a:t>
            </a:r>
            <a:endParaRPr lang="zh-CN" altLang="en-US" sz="900" dirty="0">
              <a:solidFill>
                <a:srgbClr val="01ACBE"/>
              </a:solidFill>
              <a:latin typeface="Impact" panose="020B0806030902050204" pitchFamily="34" charset="0"/>
            </a:endParaRPr>
          </a:p>
        </p:txBody>
      </p:sp>
      <p:sp>
        <p:nvSpPr>
          <p:cNvPr id="33" name="文本框 32"/>
          <p:cNvSpPr txBox="1"/>
          <p:nvPr/>
        </p:nvSpPr>
        <p:spPr>
          <a:xfrm>
            <a:off x="3075960" y="4356351"/>
            <a:ext cx="1230408" cy="248209"/>
          </a:xfrm>
          <a:prstGeom prst="rect">
            <a:avLst/>
          </a:prstGeom>
          <a:noFill/>
        </p:spPr>
        <p:txBody>
          <a:bodyPr wrap="square" rtlCol="0">
            <a:spAutoFit/>
          </a:bodyPr>
          <a:lstStyle/>
          <a:p>
            <a:pPr algn="ctr"/>
            <a:r>
              <a:rPr lang="zh-CN" altLang="en-US" sz="1013" dirty="0">
                <a:solidFill>
                  <a:srgbClr val="EB9624"/>
                </a:solidFill>
                <a:latin typeface="Impact" panose="020B0806030902050204" pitchFamily="34" charset="0"/>
              </a:rPr>
              <a:t>添加标题</a:t>
            </a:r>
            <a:endParaRPr lang="zh-CN" altLang="en-US" sz="900" dirty="0">
              <a:solidFill>
                <a:srgbClr val="EB9624"/>
              </a:solidFill>
              <a:latin typeface="Impact" panose="020B0806030902050204" pitchFamily="34" charset="0"/>
            </a:endParaRPr>
          </a:p>
        </p:txBody>
      </p:sp>
      <p:sp>
        <p:nvSpPr>
          <p:cNvPr id="34" name="文本框 32"/>
          <p:cNvSpPr txBox="1"/>
          <p:nvPr/>
        </p:nvSpPr>
        <p:spPr>
          <a:xfrm>
            <a:off x="5139586" y="4356351"/>
            <a:ext cx="1230408" cy="248209"/>
          </a:xfrm>
          <a:prstGeom prst="rect">
            <a:avLst/>
          </a:prstGeom>
          <a:noFill/>
        </p:spPr>
        <p:txBody>
          <a:bodyPr wrap="square" rtlCol="0">
            <a:spAutoFit/>
          </a:bodyPr>
          <a:lstStyle/>
          <a:p>
            <a:pPr algn="ctr"/>
            <a:r>
              <a:rPr lang="zh-CN" altLang="en-US" sz="1013" dirty="0">
                <a:solidFill>
                  <a:srgbClr val="FF7171"/>
                </a:solidFill>
                <a:latin typeface="Impact" panose="020B0806030902050204" pitchFamily="34" charset="0"/>
              </a:rPr>
              <a:t>添加标题</a:t>
            </a:r>
            <a:endParaRPr lang="zh-CN" altLang="en-US" sz="900" dirty="0">
              <a:solidFill>
                <a:srgbClr val="FF7171"/>
              </a:solidFill>
              <a:latin typeface="Impact" panose="020B0806030902050204" pitchFamily="34" charset="0"/>
            </a:endParaRPr>
          </a:p>
        </p:txBody>
      </p:sp>
      <p:sp>
        <p:nvSpPr>
          <p:cNvPr id="35" name="文本框 32"/>
          <p:cNvSpPr txBox="1"/>
          <p:nvPr/>
        </p:nvSpPr>
        <p:spPr>
          <a:xfrm>
            <a:off x="7142614" y="4356351"/>
            <a:ext cx="1230408" cy="248209"/>
          </a:xfrm>
          <a:prstGeom prst="rect">
            <a:avLst/>
          </a:prstGeom>
          <a:noFill/>
        </p:spPr>
        <p:txBody>
          <a:bodyPr wrap="square" rtlCol="0">
            <a:spAutoFit/>
          </a:bodyPr>
          <a:lstStyle/>
          <a:p>
            <a:pPr algn="ctr"/>
            <a:r>
              <a:rPr lang="zh-CN" altLang="en-US" sz="1013" dirty="0">
                <a:solidFill>
                  <a:srgbClr val="7030A0"/>
                </a:solidFill>
                <a:latin typeface="Impact" panose="020B0806030902050204" pitchFamily="34" charset="0"/>
              </a:rPr>
              <a:t>添加标题</a:t>
            </a:r>
            <a:endParaRPr lang="zh-CN" altLang="en-US" sz="900" dirty="0">
              <a:solidFill>
                <a:srgbClr val="7030A0"/>
              </a:solidFill>
              <a:latin typeface="Impact" panose="020B0806030902050204" pitchFamily="34" charset="0"/>
            </a:endParaRPr>
          </a:p>
        </p:txBody>
      </p:sp>
      <p:sp>
        <p:nvSpPr>
          <p:cNvPr id="36" name="文本框 129"/>
          <p:cNvSpPr txBox="1"/>
          <p:nvPr/>
        </p:nvSpPr>
        <p:spPr>
          <a:xfrm>
            <a:off x="1076345" y="4748944"/>
            <a:ext cx="1138173"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37" name="文本框 129"/>
          <p:cNvSpPr txBox="1"/>
          <p:nvPr/>
        </p:nvSpPr>
        <p:spPr>
          <a:xfrm>
            <a:off x="3122077" y="4748944"/>
            <a:ext cx="1138173"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38" name="文本框 129"/>
          <p:cNvSpPr txBox="1"/>
          <p:nvPr/>
        </p:nvSpPr>
        <p:spPr>
          <a:xfrm>
            <a:off x="5185704" y="4748944"/>
            <a:ext cx="1138173"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39" name="文本框 129"/>
          <p:cNvSpPr txBox="1"/>
          <p:nvPr/>
        </p:nvSpPr>
        <p:spPr>
          <a:xfrm>
            <a:off x="7188732" y="4748944"/>
            <a:ext cx="1138173"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cxnSp>
        <p:nvCxnSpPr>
          <p:cNvPr id="40" name="直接连接符 39"/>
          <p:cNvCxnSpPr/>
          <p:nvPr/>
        </p:nvCxnSpPr>
        <p:spPr>
          <a:xfrm>
            <a:off x="903509" y="4712798"/>
            <a:ext cx="1482491" cy="0"/>
          </a:xfrm>
          <a:prstGeom prst="line">
            <a:avLst/>
          </a:prstGeom>
          <a:noFill/>
          <a:ln w="12700" cap="flat" cmpd="sng" algn="ctr">
            <a:solidFill>
              <a:sysClr val="windowText" lastClr="000000">
                <a:lumMod val="50000"/>
                <a:lumOff val="50000"/>
              </a:sysClr>
            </a:solidFill>
            <a:prstDash val="sysDash"/>
            <a:miter lim="800000"/>
            <a:headEnd type="oval" w="med" len="med"/>
            <a:tailEnd type="oval" w="med" len="med"/>
          </a:ln>
          <a:effectLst/>
        </p:spPr>
      </p:cxnSp>
      <p:cxnSp>
        <p:nvCxnSpPr>
          <p:cNvPr id="41" name="直接连接符 40"/>
          <p:cNvCxnSpPr/>
          <p:nvPr/>
        </p:nvCxnSpPr>
        <p:spPr>
          <a:xfrm>
            <a:off x="2949919" y="4712798"/>
            <a:ext cx="1482491" cy="0"/>
          </a:xfrm>
          <a:prstGeom prst="line">
            <a:avLst/>
          </a:prstGeom>
          <a:noFill/>
          <a:ln w="12700" cap="flat" cmpd="sng" algn="ctr">
            <a:solidFill>
              <a:sysClr val="windowText" lastClr="000000">
                <a:lumMod val="50000"/>
                <a:lumOff val="50000"/>
              </a:sysClr>
            </a:solidFill>
            <a:prstDash val="sysDash"/>
            <a:miter lim="800000"/>
            <a:headEnd type="oval" w="med" len="med"/>
            <a:tailEnd type="oval" w="med" len="med"/>
          </a:ln>
          <a:effectLst/>
        </p:spPr>
      </p:cxnSp>
      <p:cxnSp>
        <p:nvCxnSpPr>
          <p:cNvPr id="42" name="直接连接符 41"/>
          <p:cNvCxnSpPr/>
          <p:nvPr/>
        </p:nvCxnSpPr>
        <p:spPr>
          <a:xfrm>
            <a:off x="5013545" y="4712798"/>
            <a:ext cx="1482491" cy="0"/>
          </a:xfrm>
          <a:prstGeom prst="line">
            <a:avLst/>
          </a:prstGeom>
          <a:noFill/>
          <a:ln w="12700" cap="flat" cmpd="sng" algn="ctr">
            <a:solidFill>
              <a:sysClr val="windowText" lastClr="000000">
                <a:lumMod val="50000"/>
                <a:lumOff val="50000"/>
              </a:sysClr>
            </a:solidFill>
            <a:prstDash val="sysDash"/>
            <a:miter lim="800000"/>
            <a:headEnd type="oval" w="med" len="med"/>
            <a:tailEnd type="oval" w="med" len="med"/>
          </a:ln>
          <a:effectLst/>
        </p:spPr>
      </p:cxnSp>
      <p:cxnSp>
        <p:nvCxnSpPr>
          <p:cNvPr id="43" name="直接连接符 42"/>
          <p:cNvCxnSpPr/>
          <p:nvPr/>
        </p:nvCxnSpPr>
        <p:spPr>
          <a:xfrm>
            <a:off x="7030029" y="4712798"/>
            <a:ext cx="1482491" cy="0"/>
          </a:xfrm>
          <a:prstGeom prst="line">
            <a:avLst/>
          </a:prstGeom>
          <a:noFill/>
          <a:ln w="12700" cap="flat" cmpd="sng" algn="ctr">
            <a:solidFill>
              <a:sysClr val="windowText" lastClr="000000">
                <a:lumMod val="50000"/>
                <a:lumOff val="50000"/>
              </a:sysClr>
            </a:solidFill>
            <a:prstDash val="sysDash"/>
            <a:miter lim="800000"/>
            <a:headEnd type="oval" w="med" len="med"/>
            <a:tailEnd type="oval" w="med" len="med"/>
          </a:ln>
          <a:effectLst/>
        </p:spPr>
      </p:cxnSp>
    </p:spTree>
    <p:extLst>
      <p:ext uri="{BB962C8B-B14F-4D97-AF65-F5344CB8AC3E}">
        <p14:creationId xmlns:p14="http://schemas.microsoft.com/office/powerpoint/2010/main" val="667904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900"/>
                            </p:stCondLst>
                            <p:childTnLst>
                              <p:par>
                                <p:cTn id="9" presetID="53" presetClass="entr" presetSubtype="16"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p:cTn id="11" dur="100" fill="hold"/>
                                        <p:tgtEl>
                                          <p:spTgt spid="24"/>
                                        </p:tgtEl>
                                        <p:attrNameLst>
                                          <p:attrName>ppt_w</p:attrName>
                                        </p:attrNameLst>
                                      </p:cBhvr>
                                      <p:tavLst>
                                        <p:tav tm="0">
                                          <p:val>
                                            <p:fltVal val="0"/>
                                          </p:val>
                                        </p:tav>
                                        <p:tav tm="100000">
                                          <p:val>
                                            <p:strVal val="#ppt_w"/>
                                          </p:val>
                                        </p:tav>
                                      </p:tavLst>
                                    </p:anim>
                                    <p:anim calcmode="lin" valueType="num">
                                      <p:cBhvr>
                                        <p:cTn id="12" dur="100" fill="hold"/>
                                        <p:tgtEl>
                                          <p:spTgt spid="24"/>
                                        </p:tgtEl>
                                        <p:attrNameLst>
                                          <p:attrName>ppt_h</p:attrName>
                                        </p:attrNameLst>
                                      </p:cBhvr>
                                      <p:tavLst>
                                        <p:tav tm="0">
                                          <p:val>
                                            <p:fltVal val="0"/>
                                          </p:val>
                                        </p:tav>
                                        <p:tav tm="100000">
                                          <p:val>
                                            <p:strVal val="#ppt_h"/>
                                          </p:val>
                                        </p:tav>
                                      </p:tavLst>
                                    </p:anim>
                                    <p:animEffect transition="in" filter="fade">
                                      <p:cBhvr>
                                        <p:cTn id="13" dur="100"/>
                                        <p:tgtEl>
                                          <p:spTgt spid="24"/>
                                        </p:tgtEl>
                                      </p:cBhvr>
                                    </p:animEffect>
                                  </p:childTnLst>
                                </p:cTn>
                              </p:par>
                              <p:par>
                                <p:cTn id="14" presetID="6" presetClass="emph" presetSubtype="0" fill="hold" grpId="1" nodeType="withEffect">
                                  <p:stCondLst>
                                    <p:cond delay="100"/>
                                  </p:stCondLst>
                                  <p:childTnLst>
                                    <p:animScale>
                                      <p:cBhvr>
                                        <p:cTn id="15" dur="100" fill="hold"/>
                                        <p:tgtEl>
                                          <p:spTgt spid="24"/>
                                        </p:tgtEl>
                                      </p:cBhvr>
                                      <p:by x="110000" y="110000"/>
                                    </p:animScale>
                                  </p:childTnLst>
                                </p:cTn>
                              </p:par>
                              <p:par>
                                <p:cTn id="16" presetID="6" presetClass="emph" presetSubtype="0" fill="hold" grpId="2" nodeType="withEffect">
                                  <p:stCondLst>
                                    <p:cond delay="200"/>
                                  </p:stCondLst>
                                  <p:childTnLst>
                                    <p:animScale>
                                      <p:cBhvr>
                                        <p:cTn id="17" dur="200" fill="hold"/>
                                        <p:tgtEl>
                                          <p:spTgt spid="24"/>
                                        </p:tgtEl>
                                      </p:cBhvr>
                                      <p:by x="90000" y="90000"/>
                                    </p:animScale>
                                  </p:childTnLst>
                                </p:cTn>
                              </p:par>
                              <p:par>
                                <p:cTn id="18" presetID="6" presetClass="emph" presetSubtype="0" fill="hold" grpId="3" nodeType="withEffect">
                                  <p:stCondLst>
                                    <p:cond delay="400"/>
                                  </p:stCondLst>
                                  <p:childTnLst>
                                    <p:animScale>
                                      <p:cBhvr>
                                        <p:cTn id="19" dur="100" fill="hold"/>
                                        <p:tgtEl>
                                          <p:spTgt spid="24"/>
                                        </p:tgtEl>
                                      </p:cBhvr>
                                      <p:by x="105000" y="105000"/>
                                    </p:animScale>
                                  </p:childTnLst>
                                </p:cTn>
                              </p:par>
                              <p:par>
                                <p:cTn id="20" presetID="6" presetClass="emph" presetSubtype="0" fill="hold" grpId="4" nodeType="withEffect">
                                  <p:stCondLst>
                                    <p:cond delay="500"/>
                                  </p:stCondLst>
                                  <p:childTnLst>
                                    <p:animScale>
                                      <p:cBhvr>
                                        <p:cTn id="21" dur="200" fill="hold"/>
                                        <p:tgtEl>
                                          <p:spTgt spid="24"/>
                                        </p:tgtEl>
                                      </p:cBhvr>
                                      <p:by x="95000" y="95000"/>
                                    </p:animScale>
                                  </p:childTnLst>
                                </p:cTn>
                              </p:par>
                            </p:childTnLst>
                          </p:cTn>
                        </p:par>
                        <p:par>
                          <p:cTn id="22" fill="hold">
                            <p:stCondLst>
                              <p:cond delay="1600"/>
                            </p:stCondLst>
                            <p:childTnLst>
                              <p:par>
                                <p:cTn id="23" presetID="53" presetClass="entr" presetSubtype="16" fill="hold" grpId="0" nodeType="after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p:cTn id="25" dur="100" fill="hold"/>
                                        <p:tgtEl>
                                          <p:spTgt spid="25"/>
                                        </p:tgtEl>
                                        <p:attrNameLst>
                                          <p:attrName>ppt_w</p:attrName>
                                        </p:attrNameLst>
                                      </p:cBhvr>
                                      <p:tavLst>
                                        <p:tav tm="0">
                                          <p:val>
                                            <p:fltVal val="0"/>
                                          </p:val>
                                        </p:tav>
                                        <p:tav tm="100000">
                                          <p:val>
                                            <p:strVal val="#ppt_w"/>
                                          </p:val>
                                        </p:tav>
                                      </p:tavLst>
                                    </p:anim>
                                    <p:anim calcmode="lin" valueType="num">
                                      <p:cBhvr>
                                        <p:cTn id="26" dur="100" fill="hold"/>
                                        <p:tgtEl>
                                          <p:spTgt spid="25"/>
                                        </p:tgtEl>
                                        <p:attrNameLst>
                                          <p:attrName>ppt_h</p:attrName>
                                        </p:attrNameLst>
                                      </p:cBhvr>
                                      <p:tavLst>
                                        <p:tav tm="0">
                                          <p:val>
                                            <p:fltVal val="0"/>
                                          </p:val>
                                        </p:tav>
                                        <p:tav tm="100000">
                                          <p:val>
                                            <p:strVal val="#ppt_h"/>
                                          </p:val>
                                        </p:tav>
                                      </p:tavLst>
                                    </p:anim>
                                    <p:animEffect transition="in" filter="fade">
                                      <p:cBhvr>
                                        <p:cTn id="27" dur="100"/>
                                        <p:tgtEl>
                                          <p:spTgt spid="25"/>
                                        </p:tgtEl>
                                      </p:cBhvr>
                                    </p:animEffect>
                                  </p:childTnLst>
                                </p:cTn>
                              </p:par>
                              <p:par>
                                <p:cTn id="28" presetID="6" presetClass="emph" presetSubtype="0" fill="hold" grpId="1" nodeType="withEffect">
                                  <p:stCondLst>
                                    <p:cond delay="100"/>
                                  </p:stCondLst>
                                  <p:childTnLst>
                                    <p:animScale>
                                      <p:cBhvr>
                                        <p:cTn id="29" dur="100" fill="hold"/>
                                        <p:tgtEl>
                                          <p:spTgt spid="25"/>
                                        </p:tgtEl>
                                      </p:cBhvr>
                                      <p:by x="110000" y="110000"/>
                                    </p:animScale>
                                  </p:childTnLst>
                                </p:cTn>
                              </p:par>
                              <p:par>
                                <p:cTn id="30" presetID="6" presetClass="emph" presetSubtype="0" fill="hold" grpId="2" nodeType="withEffect">
                                  <p:stCondLst>
                                    <p:cond delay="200"/>
                                  </p:stCondLst>
                                  <p:childTnLst>
                                    <p:animScale>
                                      <p:cBhvr>
                                        <p:cTn id="31" dur="200" fill="hold"/>
                                        <p:tgtEl>
                                          <p:spTgt spid="25"/>
                                        </p:tgtEl>
                                      </p:cBhvr>
                                      <p:by x="90000" y="90000"/>
                                    </p:animScale>
                                  </p:childTnLst>
                                </p:cTn>
                              </p:par>
                              <p:par>
                                <p:cTn id="32" presetID="6" presetClass="emph" presetSubtype="0" fill="hold" grpId="3" nodeType="withEffect">
                                  <p:stCondLst>
                                    <p:cond delay="400"/>
                                  </p:stCondLst>
                                  <p:childTnLst>
                                    <p:animScale>
                                      <p:cBhvr>
                                        <p:cTn id="33" dur="100" fill="hold"/>
                                        <p:tgtEl>
                                          <p:spTgt spid="25"/>
                                        </p:tgtEl>
                                      </p:cBhvr>
                                      <p:by x="105000" y="105000"/>
                                    </p:animScale>
                                  </p:childTnLst>
                                </p:cTn>
                              </p:par>
                              <p:par>
                                <p:cTn id="34" presetID="6" presetClass="emph" presetSubtype="0" fill="hold" grpId="4" nodeType="withEffect">
                                  <p:stCondLst>
                                    <p:cond delay="500"/>
                                  </p:stCondLst>
                                  <p:childTnLst>
                                    <p:animScale>
                                      <p:cBhvr>
                                        <p:cTn id="35" dur="200" fill="hold"/>
                                        <p:tgtEl>
                                          <p:spTgt spid="25"/>
                                        </p:tgtEl>
                                      </p:cBhvr>
                                      <p:by x="95000" y="95000"/>
                                    </p:animScale>
                                  </p:childTnLst>
                                </p:cTn>
                              </p:par>
                            </p:childTnLst>
                          </p:cTn>
                        </p:par>
                        <p:par>
                          <p:cTn id="36" fill="hold">
                            <p:stCondLst>
                              <p:cond delay="2300"/>
                            </p:stCondLst>
                            <p:childTnLst>
                              <p:par>
                                <p:cTn id="37" presetID="53" presetClass="entr" presetSubtype="16" fill="hold" grpId="0" nodeType="after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p:cTn id="39" dur="100" fill="hold"/>
                                        <p:tgtEl>
                                          <p:spTgt spid="26"/>
                                        </p:tgtEl>
                                        <p:attrNameLst>
                                          <p:attrName>ppt_w</p:attrName>
                                        </p:attrNameLst>
                                      </p:cBhvr>
                                      <p:tavLst>
                                        <p:tav tm="0">
                                          <p:val>
                                            <p:fltVal val="0"/>
                                          </p:val>
                                        </p:tav>
                                        <p:tav tm="100000">
                                          <p:val>
                                            <p:strVal val="#ppt_w"/>
                                          </p:val>
                                        </p:tav>
                                      </p:tavLst>
                                    </p:anim>
                                    <p:anim calcmode="lin" valueType="num">
                                      <p:cBhvr>
                                        <p:cTn id="40" dur="100" fill="hold"/>
                                        <p:tgtEl>
                                          <p:spTgt spid="26"/>
                                        </p:tgtEl>
                                        <p:attrNameLst>
                                          <p:attrName>ppt_h</p:attrName>
                                        </p:attrNameLst>
                                      </p:cBhvr>
                                      <p:tavLst>
                                        <p:tav tm="0">
                                          <p:val>
                                            <p:fltVal val="0"/>
                                          </p:val>
                                        </p:tav>
                                        <p:tav tm="100000">
                                          <p:val>
                                            <p:strVal val="#ppt_h"/>
                                          </p:val>
                                        </p:tav>
                                      </p:tavLst>
                                    </p:anim>
                                    <p:animEffect transition="in" filter="fade">
                                      <p:cBhvr>
                                        <p:cTn id="41" dur="100"/>
                                        <p:tgtEl>
                                          <p:spTgt spid="26"/>
                                        </p:tgtEl>
                                      </p:cBhvr>
                                    </p:animEffect>
                                  </p:childTnLst>
                                </p:cTn>
                              </p:par>
                              <p:par>
                                <p:cTn id="42" presetID="6" presetClass="emph" presetSubtype="0" fill="hold" grpId="1" nodeType="withEffect">
                                  <p:stCondLst>
                                    <p:cond delay="100"/>
                                  </p:stCondLst>
                                  <p:childTnLst>
                                    <p:animScale>
                                      <p:cBhvr>
                                        <p:cTn id="43" dur="100" fill="hold"/>
                                        <p:tgtEl>
                                          <p:spTgt spid="26"/>
                                        </p:tgtEl>
                                      </p:cBhvr>
                                      <p:by x="110000" y="110000"/>
                                    </p:animScale>
                                  </p:childTnLst>
                                </p:cTn>
                              </p:par>
                              <p:par>
                                <p:cTn id="44" presetID="6" presetClass="emph" presetSubtype="0" fill="hold" grpId="2" nodeType="withEffect">
                                  <p:stCondLst>
                                    <p:cond delay="200"/>
                                  </p:stCondLst>
                                  <p:childTnLst>
                                    <p:animScale>
                                      <p:cBhvr>
                                        <p:cTn id="45" dur="200" fill="hold"/>
                                        <p:tgtEl>
                                          <p:spTgt spid="26"/>
                                        </p:tgtEl>
                                      </p:cBhvr>
                                      <p:by x="90000" y="90000"/>
                                    </p:animScale>
                                  </p:childTnLst>
                                </p:cTn>
                              </p:par>
                              <p:par>
                                <p:cTn id="46" presetID="6" presetClass="emph" presetSubtype="0" fill="hold" grpId="3" nodeType="withEffect">
                                  <p:stCondLst>
                                    <p:cond delay="400"/>
                                  </p:stCondLst>
                                  <p:childTnLst>
                                    <p:animScale>
                                      <p:cBhvr>
                                        <p:cTn id="47" dur="100" fill="hold"/>
                                        <p:tgtEl>
                                          <p:spTgt spid="26"/>
                                        </p:tgtEl>
                                      </p:cBhvr>
                                      <p:by x="105000" y="105000"/>
                                    </p:animScale>
                                  </p:childTnLst>
                                </p:cTn>
                              </p:par>
                              <p:par>
                                <p:cTn id="48" presetID="6" presetClass="emph" presetSubtype="0" fill="hold" grpId="4" nodeType="withEffect">
                                  <p:stCondLst>
                                    <p:cond delay="500"/>
                                  </p:stCondLst>
                                  <p:childTnLst>
                                    <p:animScale>
                                      <p:cBhvr>
                                        <p:cTn id="49" dur="200" fill="hold"/>
                                        <p:tgtEl>
                                          <p:spTgt spid="26"/>
                                        </p:tgtEl>
                                      </p:cBhvr>
                                      <p:by x="95000" y="95000"/>
                                    </p:animScale>
                                  </p:childTnLst>
                                </p:cTn>
                              </p:par>
                            </p:childTnLst>
                          </p:cTn>
                        </p:par>
                        <p:par>
                          <p:cTn id="50" fill="hold">
                            <p:stCondLst>
                              <p:cond delay="3000"/>
                            </p:stCondLst>
                            <p:childTnLst>
                              <p:par>
                                <p:cTn id="51" presetID="53" presetClass="entr" presetSubtype="16"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p:cTn id="53" dur="100" fill="hold"/>
                                        <p:tgtEl>
                                          <p:spTgt spid="27"/>
                                        </p:tgtEl>
                                        <p:attrNameLst>
                                          <p:attrName>ppt_w</p:attrName>
                                        </p:attrNameLst>
                                      </p:cBhvr>
                                      <p:tavLst>
                                        <p:tav tm="0">
                                          <p:val>
                                            <p:fltVal val="0"/>
                                          </p:val>
                                        </p:tav>
                                        <p:tav tm="100000">
                                          <p:val>
                                            <p:strVal val="#ppt_w"/>
                                          </p:val>
                                        </p:tav>
                                      </p:tavLst>
                                    </p:anim>
                                    <p:anim calcmode="lin" valueType="num">
                                      <p:cBhvr>
                                        <p:cTn id="54" dur="100" fill="hold"/>
                                        <p:tgtEl>
                                          <p:spTgt spid="27"/>
                                        </p:tgtEl>
                                        <p:attrNameLst>
                                          <p:attrName>ppt_h</p:attrName>
                                        </p:attrNameLst>
                                      </p:cBhvr>
                                      <p:tavLst>
                                        <p:tav tm="0">
                                          <p:val>
                                            <p:fltVal val="0"/>
                                          </p:val>
                                        </p:tav>
                                        <p:tav tm="100000">
                                          <p:val>
                                            <p:strVal val="#ppt_h"/>
                                          </p:val>
                                        </p:tav>
                                      </p:tavLst>
                                    </p:anim>
                                    <p:animEffect transition="in" filter="fade">
                                      <p:cBhvr>
                                        <p:cTn id="55" dur="100"/>
                                        <p:tgtEl>
                                          <p:spTgt spid="27"/>
                                        </p:tgtEl>
                                      </p:cBhvr>
                                    </p:animEffect>
                                  </p:childTnLst>
                                </p:cTn>
                              </p:par>
                              <p:par>
                                <p:cTn id="56" presetID="6" presetClass="emph" presetSubtype="0" fill="hold" grpId="1" nodeType="withEffect">
                                  <p:stCondLst>
                                    <p:cond delay="100"/>
                                  </p:stCondLst>
                                  <p:childTnLst>
                                    <p:animScale>
                                      <p:cBhvr>
                                        <p:cTn id="57" dur="100" fill="hold"/>
                                        <p:tgtEl>
                                          <p:spTgt spid="27"/>
                                        </p:tgtEl>
                                      </p:cBhvr>
                                      <p:by x="110000" y="110000"/>
                                    </p:animScale>
                                  </p:childTnLst>
                                </p:cTn>
                              </p:par>
                              <p:par>
                                <p:cTn id="58" presetID="6" presetClass="emph" presetSubtype="0" fill="hold" grpId="2" nodeType="withEffect">
                                  <p:stCondLst>
                                    <p:cond delay="200"/>
                                  </p:stCondLst>
                                  <p:childTnLst>
                                    <p:animScale>
                                      <p:cBhvr>
                                        <p:cTn id="59" dur="200" fill="hold"/>
                                        <p:tgtEl>
                                          <p:spTgt spid="27"/>
                                        </p:tgtEl>
                                      </p:cBhvr>
                                      <p:by x="90000" y="90000"/>
                                    </p:animScale>
                                  </p:childTnLst>
                                </p:cTn>
                              </p:par>
                              <p:par>
                                <p:cTn id="60" presetID="6" presetClass="emph" presetSubtype="0" fill="hold" grpId="3" nodeType="withEffect">
                                  <p:stCondLst>
                                    <p:cond delay="400"/>
                                  </p:stCondLst>
                                  <p:childTnLst>
                                    <p:animScale>
                                      <p:cBhvr>
                                        <p:cTn id="61" dur="100" fill="hold"/>
                                        <p:tgtEl>
                                          <p:spTgt spid="27"/>
                                        </p:tgtEl>
                                      </p:cBhvr>
                                      <p:by x="105000" y="105000"/>
                                    </p:animScale>
                                  </p:childTnLst>
                                </p:cTn>
                              </p:par>
                              <p:par>
                                <p:cTn id="62" presetID="6" presetClass="emph" presetSubtype="0" fill="hold" grpId="4" nodeType="withEffect">
                                  <p:stCondLst>
                                    <p:cond delay="500"/>
                                  </p:stCondLst>
                                  <p:childTnLst>
                                    <p:animScale>
                                      <p:cBhvr>
                                        <p:cTn id="63" dur="200" fill="hold"/>
                                        <p:tgtEl>
                                          <p:spTgt spid="27"/>
                                        </p:tgtEl>
                                      </p:cBhvr>
                                      <p:by x="95000" y="95000"/>
                                    </p:animScale>
                                  </p:childTnLst>
                                </p:cTn>
                              </p:par>
                            </p:childTnLst>
                          </p:cTn>
                        </p:par>
                        <p:par>
                          <p:cTn id="64" fill="hold">
                            <p:stCondLst>
                              <p:cond delay="3700"/>
                            </p:stCondLst>
                            <p:childTnLst>
                              <p:par>
                                <p:cTn id="65" presetID="14" presetClass="entr" presetSubtype="10" fill="hold" grpId="0" nodeType="after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randombar(horizontal)">
                                      <p:cBhvr>
                                        <p:cTn id="67" dur="500"/>
                                        <p:tgtEl>
                                          <p:spTgt spid="28"/>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randombar(horizontal)">
                                      <p:cBhvr>
                                        <p:cTn id="70" dur="500"/>
                                        <p:tgtEl>
                                          <p:spTgt spid="29"/>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randombar(horizontal)">
                                      <p:cBhvr>
                                        <p:cTn id="73" dur="500"/>
                                        <p:tgtEl>
                                          <p:spTgt spid="30"/>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randombar(horizontal)">
                                      <p:cBhvr>
                                        <p:cTn id="76" dur="500"/>
                                        <p:tgtEl>
                                          <p:spTgt spid="31"/>
                                        </p:tgtEl>
                                      </p:cBhvr>
                                    </p:animEffect>
                                  </p:childTnLst>
                                </p:cTn>
                              </p:par>
                            </p:childTnLst>
                          </p:cTn>
                        </p:par>
                        <p:par>
                          <p:cTn id="77" fill="hold">
                            <p:stCondLst>
                              <p:cond delay="4200"/>
                            </p:stCondLst>
                            <p:childTnLst>
                              <p:par>
                                <p:cTn id="78" presetID="16" presetClass="entr" presetSubtype="37" fill="hold" nodeType="afterEffect">
                                  <p:stCondLst>
                                    <p:cond delay="0"/>
                                  </p:stCondLst>
                                  <p:childTnLst>
                                    <p:set>
                                      <p:cBhvr>
                                        <p:cTn id="79" dur="1" fill="hold">
                                          <p:stCondLst>
                                            <p:cond delay="0"/>
                                          </p:stCondLst>
                                        </p:cTn>
                                        <p:tgtEl>
                                          <p:spTgt spid="40"/>
                                        </p:tgtEl>
                                        <p:attrNameLst>
                                          <p:attrName>style.visibility</p:attrName>
                                        </p:attrNameLst>
                                      </p:cBhvr>
                                      <p:to>
                                        <p:strVal val="visible"/>
                                      </p:to>
                                    </p:set>
                                    <p:animEffect transition="in" filter="barn(outVertical)">
                                      <p:cBhvr>
                                        <p:cTn id="80" dur="500"/>
                                        <p:tgtEl>
                                          <p:spTgt spid="40"/>
                                        </p:tgtEl>
                                      </p:cBhvr>
                                    </p:animEffect>
                                  </p:childTnLst>
                                </p:cTn>
                              </p:par>
                              <p:par>
                                <p:cTn id="81" presetID="16" presetClass="entr" presetSubtype="37" fill="hold" nodeType="withEffect">
                                  <p:stCondLst>
                                    <p:cond delay="0"/>
                                  </p:stCondLst>
                                  <p:childTnLst>
                                    <p:set>
                                      <p:cBhvr>
                                        <p:cTn id="82" dur="1" fill="hold">
                                          <p:stCondLst>
                                            <p:cond delay="0"/>
                                          </p:stCondLst>
                                        </p:cTn>
                                        <p:tgtEl>
                                          <p:spTgt spid="41"/>
                                        </p:tgtEl>
                                        <p:attrNameLst>
                                          <p:attrName>style.visibility</p:attrName>
                                        </p:attrNameLst>
                                      </p:cBhvr>
                                      <p:to>
                                        <p:strVal val="visible"/>
                                      </p:to>
                                    </p:set>
                                    <p:animEffect transition="in" filter="barn(outVertical)">
                                      <p:cBhvr>
                                        <p:cTn id="83" dur="500"/>
                                        <p:tgtEl>
                                          <p:spTgt spid="41"/>
                                        </p:tgtEl>
                                      </p:cBhvr>
                                    </p:animEffect>
                                  </p:childTnLst>
                                </p:cTn>
                              </p:par>
                              <p:par>
                                <p:cTn id="84" presetID="16" presetClass="entr" presetSubtype="37" fill="hold" nodeType="withEffect">
                                  <p:stCondLst>
                                    <p:cond delay="0"/>
                                  </p:stCondLst>
                                  <p:childTnLst>
                                    <p:set>
                                      <p:cBhvr>
                                        <p:cTn id="85" dur="1" fill="hold">
                                          <p:stCondLst>
                                            <p:cond delay="0"/>
                                          </p:stCondLst>
                                        </p:cTn>
                                        <p:tgtEl>
                                          <p:spTgt spid="42"/>
                                        </p:tgtEl>
                                        <p:attrNameLst>
                                          <p:attrName>style.visibility</p:attrName>
                                        </p:attrNameLst>
                                      </p:cBhvr>
                                      <p:to>
                                        <p:strVal val="visible"/>
                                      </p:to>
                                    </p:set>
                                    <p:animEffect transition="in" filter="barn(outVertical)">
                                      <p:cBhvr>
                                        <p:cTn id="86" dur="500"/>
                                        <p:tgtEl>
                                          <p:spTgt spid="42"/>
                                        </p:tgtEl>
                                      </p:cBhvr>
                                    </p:animEffect>
                                  </p:childTnLst>
                                </p:cTn>
                              </p:par>
                              <p:par>
                                <p:cTn id="87" presetID="16" presetClass="entr" presetSubtype="37" fill="hold" nodeType="withEffect">
                                  <p:stCondLst>
                                    <p:cond delay="0"/>
                                  </p:stCondLst>
                                  <p:childTnLst>
                                    <p:set>
                                      <p:cBhvr>
                                        <p:cTn id="88" dur="1" fill="hold">
                                          <p:stCondLst>
                                            <p:cond delay="0"/>
                                          </p:stCondLst>
                                        </p:cTn>
                                        <p:tgtEl>
                                          <p:spTgt spid="43"/>
                                        </p:tgtEl>
                                        <p:attrNameLst>
                                          <p:attrName>style.visibility</p:attrName>
                                        </p:attrNameLst>
                                      </p:cBhvr>
                                      <p:to>
                                        <p:strVal val="visible"/>
                                      </p:to>
                                    </p:set>
                                    <p:animEffect transition="in" filter="barn(outVertical)">
                                      <p:cBhvr>
                                        <p:cTn id="89" dur="500"/>
                                        <p:tgtEl>
                                          <p:spTgt spid="43"/>
                                        </p:tgtEl>
                                      </p:cBhvr>
                                    </p:animEffect>
                                  </p:childTnLst>
                                </p:cTn>
                              </p:par>
                            </p:childTnLst>
                          </p:cTn>
                        </p:par>
                        <p:par>
                          <p:cTn id="90" fill="hold">
                            <p:stCondLst>
                              <p:cond delay="4700"/>
                            </p:stCondLst>
                            <p:childTnLst>
                              <p:par>
                                <p:cTn id="91" presetID="42" presetClass="entr" presetSubtype="0" fill="hold" grpId="0" nodeType="afterEffect">
                                  <p:stCondLst>
                                    <p:cond delay="0"/>
                                  </p:stCondLst>
                                  <p:childTnLst>
                                    <p:set>
                                      <p:cBhvr>
                                        <p:cTn id="92" dur="1" fill="hold">
                                          <p:stCondLst>
                                            <p:cond delay="0"/>
                                          </p:stCondLst>
                                        </p:cTn>
                                        <p:tgtEl>
                                          <p:spTgt spid="32"/>
                                        </p:tgtEl>
                                        <p:attrNameLst>
                                          <p:attrName>style.visibility</p:attrName>
                                        </p:attrNameLst>
                                      </p:cBhvr>
                                      <p:to>
                                        <p:strVal val="visible"/>
                                      </p:to>
                                    </p:set>
                                    <p:animEffect transition="in" filter="fade">
                                      <p:cBhvr>
                                        <p:cTn id="93" dur="500"/>
                                        <p:tgtEl>
                                          <p:spTgt spid="32"/>
                                        </p:tgtEl>
                                      </p:cBhvr>
                                    </p:animEffect>
                                    <p:anim calcmode="lin" valueType="num">
                                      <p:cBhvr>
                                        <p:cTn id="94" dur="500" fill="hold"/>
                                        <p:tgtEl>
                                          <p:spTgt spid="32"/>
                                        </p:tgtEl>
                                        <p:attrNameLst>
                                          <p:attrName>ppt_x</p:attrName>
                                        </p:attrNameLst>
                                      </p:cBhvr>
                                      <p:tavLst>
                                        <p:tav tm="0">
                                          <p:val>
                                            <p:strVal val="#ppt_x"/>
                                          </p:val>
                                        </p:tav>
                                        <p:tav tm="100000">
                                          <p:val>
                                            <p:strVal val="#ppt_x"/>
                                          </p:val>
                                        </p:tav>
                                      </p:tavLst>
                                    </p:anim>
                                    <p:anim calcmode="lin" valueType="num">
                                      <p:cBhvr>
                                        <p:cTn id="95" dur="500" fill="hold"/>
                                        <p:tgtEl>
                                          <p:spTgt spid="32"/>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33"/>
                                        </p:tgtEl>
                                        <p:attrNameLst>
                                          <p:attrName>style.visibility</p:attrName>
                                        </p:attrNameLst>
                                      </p:cBhvr>
                                      <p:to>
                                        <p:strVal val="visible"/>
                                      </p:to>
                                    </p:set>
                                    <p:animEffect transition="in" filter="fade">
                                      <p:cBhvr>
                                        <p:cTn id="98" dur="500"/>
                                        <p:tgtEl>
                                          <p:spTgt spid="33"/>
                                        </p:tgtEl>
                                      </p:cBhvr>
                                    </p:animEffect>
                                    <p:anim calcmode="lin" valueType="num">
                                      <p:cBhvr>
                                        <p:cTn id="99" dur="500" fill="hold"/>
                                        <p:tgtEl>
                                          <p:spTgt spid="33"/>
                                        </p:tgtEl>
                                        <p:attrNameLst>
                                          <p:attrName>ppt_x</p:attrName>
                                        </p:attrNameLst>
                                      </p:cBhvr>
                                      <p:tavLst>
                                        <p:tav tm="0">
                                          <p:val>
                                            <p:strVal val="#ppt_x"/>
                                          </p:val>
                                        </p:tav>
                                        <p:tav tm="100000">
                                          <p:val>
                                            <p:strVal val="#ppt_x"/>
                                          </p:val>
                                        </p:tav>
                                      </p:tavLst>
                                    </p:anim>
                                    <p:anim calcmode="lin" valueType="num">
                                      <p:cBhvr>
                                        <p:cTn id="100" dur="500" fill="hold"/>
                                        <p:tgtEl>
                                          <p:spTgt spid="33"/>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34"/>
                                        </p:tgtEl>
                                        <p:attrNameLst>
                                          <p:attrName>style.visibility</p:attrName>
                                        </p:attrNameLst>
                                      </p:cBhvr>
                                      <p:to>
                                        <p:strVal val="visible"/>
                                      </p:to>
                                    </p:set>
                                    <p:animEffect transition="in" filter="fade">
                                      <p:cBhvr>
                                        <p:cTn id="103" dur="500"/>
                                        <p:tgtEl>
                                          <p:spTgt spid="34"/>
                                        </p:tgtEl>
                                      </p:cBhvr>
                                    </p:animEffect>
                                    <p:anim calcmode="lin" valueType="num">
                                      <p:cBhvr>
                                        <p:cTn id="104" dur="500" fill="hold"/>
                                        <p:tgtEl>
                                          <p:spTgt spid="34"/>
                                        </p:tgtEl>
                                        <p:attrNameLst>
                                          <p:attrName>ppt_x</p:attrName>
                                        </p:attrNameLst>
                                      </p:cBhvr>
                                      <p:tavLst>
                                        <p:tav tm="0">
                                          <p:val>
                                            <p:strVal val="#ppt_x"/>
                                          </p:val>
                                        </p:tav>
                                        <p:tav tm="100000">
                                          <p:val>
                                            <p:strVal val="#ppt_x"/>
                                          </p:val>
                                        </p:tav>
                                      </p:tavLst>
                                    </p:anim>
                                    <p:anim calcmode="lin" valueType="num">
                                      <p:cBhvr>
                                        <p:cTn id="105" dur="500" fill="hold"/>
                                        <p:tgtEl>
                                          <p:spTgt spid="34"/>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35"/>
                                        </p:tgtEl>
                                        <p:attrNameLst>
                                          <p:attrName>style.visibility</p:attrName>
                                        </p:attrNameLst>
                                      </p:cBhvr>
                                      <p:to>
                                        <p:strVal val="visible"/>
                                      </p:to>
                                    </p:set>
                                    <p:animEffect transition="in" filter="fade">
                                      <p:cBhvr>
                                        <p:cTn id="108" dur="500"/>
                                        <p:tgtEl>
                                          <p:spTgt spid="35"/>
                                        </p:tgtEl>
                                      </p:cBhvr>
                                    </p:animEffect>
                                    <p:anim calcmode="lin" valueType="num">
                                      <p:cBhvr>
                                        <p:cTn id="109" dur="500" fill="hold"/>
                                        <p:tgtEl>
                                          <p:spTgt spid="35"/>
                                        </p:tgtEl>
                                        <p:attrNameLst>
                                          <p:attrName>ppt_x</p:attrName>
                                        </p:attrNameLst>
                                      </p:cBhvr>
                                      <p:tavLst>
                                        <p:tav tm="0">
                                          <p:val>
                                            <p:strVal val="#ppt_x"/>
                                          </p:val>
                                        </p:tav>
                                        <p:tav tm="100000">
                                          <p:val>
                                            <p:strVal val="#ppt_x"/>
                                          </p:val>
                                        </p:tav>
                                      </p:tavLst>
                                    </p:anim>
                                    <p:anim calcmode="lin" valueType="num">
                                      <p:cBhvr>
                                        <p:cTn id="110" dur="500" fill="hold"/>
                                        <p:tgtEl>
                                          <p:spTgt spid="35"/>
                                        </p:tgtEl>
                                        <p:attrNameLst>
                                          <p:attrName>ppt_y</p:attrName>
                                        </p:attrNameLst>
                                      </p:cBhvr>
                                      <p:tavLst>
                                        <p:tav tm="0">
                                          <p:val>
                                            <p:strVal val="#ppt_y+.1"/>
                                          </p:val>
                                        </p:tav>
                                        <p:tav tm="100000">
                                          <p:val>
                                            <p:strVal val="#ppt_y"/>
                                          </p:val>
                                        </p:tav>
                                      </p:tavLst>
                                    </p:anim>
                                  </p:childTnLst>
                                </p:cTn>
                              </p:par>
                              <p:par>
                                <p:cTn id="111" presetID="47" presetClass="entr" presetSubtype="0" fill="hold" grpId="0" nodeType="withEffect">
                                  <p:stCondLst>
                                    <p:cond delay="0"/>
                                  </p:stCondLst>
                                  <p:childTnLst>
                                    <p:set>
                                      <p:cBhvr>
                                        <p:cTn id="112" dur="1" fill="hold">
                                          <p:stCondLst>
                                            <p:cond delay="0"/>
                                          </p:stCondLst>
                                        </p:cTn>
                                        <p:tgtEl>
                                          <p:spTgt spid="39"/>
                                        </p:tgtEl>
                                        <p:attrNameLst>
                                          <p:attrName>style.visibility</p:attrName>
                                        </p:attrNameLst>
                                      </p:cBhvr>
                                      <p:to>
                                        <p:strVal val="visible"/>
                                      </p:to>
                                    </p:set>
                                    <p:animEffect transition="in" filter="fade">
                                      <p:cBhvr>
                                        <p:cTn id="113" dur="500"/>
                                        <p:tgtEl>
                                          <p:spTgt spid="39"/>
                                        </p:tgtEl>
                                      </p:cBhvr>
                                    </p:animEffect>
                                    <p:anim calcmode="lin" valueType="num">
                                      <p:cBhvr>
                                        <p:cTn id="114" dur="500" fill="hold"/>
                                        <p:tgtEl>
                                          <p:spTgt spid="39"/>
                                        </p:tgtEl>
                                        <p:attrNameLst>
                                          <p:attrName>ppt_x</p:attrName>
                                        </p:attrNameLst>
                                      </p:cBhvr>
                                      <p:tavLst>
                                        <p:tav tm="0">
                                          <p:val>
                                            <p:strVal val="#ppt_x"/>
                                          </p:val>
                                        </p:tav>
                                        <p:tav tm="100000">
                                          <p:val>
                                            <p:strVal val="#ppt_x"/>
                                          </p:val>
                                        </p:tav>
                                      </p:tavLst>
                                    </p:anim>
                                    <p:anim calcmode="lin" valueType="num">
                                      <p:cBhvr>
                                        <p:cTn id="115" dur="500" fill="hold"/>
                                        <p:tgtEl>
                                          <p:spTgt spid="39"/>
                                        </p:tgtEl>
                                        <p:attrNameLst>
                                          <p:attrName>ppt_y</p:attrName>
                                        </p:attrNameLst>
                                      </p:cBhvr>
                                      <p:tavLst>
                                        <p:tav tm="0">
                                          <p:val>
                                            <p:strVal val="#ppt_y-.1"/>
                                          </p:val>
                                        </p:tav>
                                        <p:tav tm="100000">
                                          <p:val>
                                            <p:strVal val="#ppt_y"/>
                                          </p:val>
                                        </p:tav>
                                      </p:tavLst>
                                    </p:anim>
                                  </p:childTnLst>
                                </p:cTn>
                              </p:par>
                              <p:par>
                                <p:cTn id="116" presetID="47" presetClass="entr" presetSubtype="0" fill="hold" grpId="0" nodeType="withEffect">
                                  <p:stCondLst>
                                    <p:cond delay="0"/>
                                  </p:stCondLst>
                                  <p:childTnLst>
                                    <p:set>
                                      <p:cBhvr>
                                        <p:cTn id="117" dur="1" fill="hold">
                                          <p:stCondLst>
                                            <p:cond delay="0"/>
                                          </p:stCondLst>
                                        </p:cTn>
                                        <p:tgtEl>
                                          <p:spTgt spid="38"/>
                                        </p:tgtEl>
                                        <p:attrNameLst>
                                          <p:attrName>style.visibility</p:attrName>
                                        </p:attrNameLst>
                                      </p:cBhvr>
                                      <p:to>
                                        <p:strVal val="visible"/>
                                      </p:to>
                                    </p:set>
                                    <p:animEffect transition="in" filter="fade">
                                      <p:cBhvr>
                                        <p:cTn id="118" dur="500"/>
                                        <p:tgtEl>
                                          <p:spTgt spid="38"/>
                                        </p:tgtEl>
                                      </p:cBhvr>
                                    </p:animEffect>
                                    <p:anim calcmode="lin" valueType="num">
                                      <p:cBhvr>
                                        <p:cTn id="119" dur="500" fill="hold"/>
                                        <p:tgtEl>
                                          <p:spTgt spid="38"/>
                                        </p:tgtEl>
                                        <p:attrNameLst>
                                          <p:attrName>ppt_x</p:attrName>
                                        </p:attrNameLst>
                                      </p:cBhvr>
                                      <p:tavLst>
                                        <p:tav tm="0">
                                          <p:val>
                                            <p:strVal val="#ppt_x"/>
                                          </p:val>
                                        </p:tav>
                                        <p:tav tm="100000">
                                          <p:val>
                                            <p:strVal val="#ppt_x"/>
                                          </p:val>
                                        </p:tav>
                                      </p:tavLst>
                                    </p:anim>
                                    <p:anim calcmode="lin" valueType="num">
                                      <p:cBhvr>
                                        <p:cTn id="120" dur="500" fill="hold"/>
                                        <p:tgtEl>
                                          <p:spTgt spid="38"/>
                                        </p:tgtEl>
                                        <p:attrNameLst>
                                          <p:attrName>ppt_y</p:attrName>
                                        </p:attrNameLst>
                                      </p:cBhvr>
                                      <p:tavLst>
                                        <p:tav tm="0">
                                          <p:val>
                                            <p:strVal val="#ppt_y-.1"/>
                                          </p:val>
                                        </p:tav>
                                        <p:tav tm="100000">
                                          <p:val>
                                            <p:strVal val="#ppt_y"/>
                                          </p:val>
                                        </p:tav>
                                      </p:tavLst>
                                    </p:anim>
                                  </p:childTnLst>
                                </p:cTn>
                              </p:par>
                              <p:par>
                                <p:cTn id="121" presetID="47" presetClass="entr" presetSubtype="0" fill="hold" grpId="0" nodeType="withEffect">
                                  <p:stCondLst>
                                    <p:cond delay="0"/>
                                  </p:stCondLst>
                                  <p:childTnLst>
                                    <p:set>
                                      <p:cBhvr>
                                        <p:cTn id="122" dur="1" fill="hold">
                                          <p:stCondLst>
                                            <p:cond delay="0"/>
                                          </p:stCondLst>
                                        </p:cTn>
                                        <p:tgtEl>
                                          <p:spTgt spid="37"/>
                                        </p:tgtEl>
                                        <p:attrNameLst>
                                          <p:attrName>style.visibility</p:attrName>
                                        </p:attrNameLst>
                                      </p:cBhvr>
                                      <p:to>
                                        <p:strVal val="visible"/>
                                      </p:to>
                                    </p:set>
                                    <p:animEffect transition="in" filter="fade">
                                      <p:cBhvr>
                                        <p:cTn id="123" dur="500"/>
                                        <p:tgtEl>
                                          <p:spTgt spid="37"/>
                                        </p:tgtEl>
                                      </p:cBhvr>
                                    </p:animEffect>
                                    <p:anim calcmode="lin" valueType="num">
                                      <p:cBhvr>
                                        <p:cTn id="124" dur="500" fill="hold"/>
                                        <p:tgtEl>
                                          <p:spTgt spid="37"/>
                                        </p:tgtEl>
                                        <p:attrNameLst>
                                          <p:attrName>ppt_x</p:attrName>
                                        </p:attrNameLst>
                                      </p:cBhvr>
                                      <p:tavLst>
                                        <p:tav tm="0">
                                          <p:val>
                                            <p:strVal val="#ppt_x"/>
                                          </p:val>
                                        </p:tav>
                                        <p:tav tm="100000">
                                          <p:val>
                                            <p:strVal val="#ppt_x"/>
                                          </p:val>
                                        </p:tav>
                                      </p:tavLst>
                                    </p:anim>
                                    <p:anim calcmode="lin" valueType="num">
                                      <p:cBhvr>
                                        <p:cTn id="125" dur="500" fill="hold"/>
                                        <p:tgtEl>
                                          <p:spTgt spid="37"/>
                                        </p:tgtEl>
                                        <p:attrNameLst>
                                          <p:attrName>ppt_y</p:attrName>
                                        </p:attrNameLst>
                                      </p:cBhvr>
                                      <p:tavLst>
                                        <p:tav tm="0">
                                          <p:val>
                                            <p:strVal val="#ppt_y-.1"/>
                                          </p:val>
                                        </p:tav>
                                        <p:tav tm="100000">
                                          <p:val>
                                            <p:strVal val="#ppt_y"/>
                                          </p:val>
                                        </p:tav>
                                      </p:tavLst>
                                    </p:anim>
                                  </p:childTnLst>
                                </p:cTn>
                              </p:par>
                              <p:par>
                                <p:cTn id="126" presetID="47" presetClass="entr" presetSubtype="0" fill="hold" grpId="0" nodeType="withEffect">
                                  <p:stCondLst>
                                    <p:cond delay="0"/>
                                  </p:stCondLst>
                                  <p:childTnLst>
                                    <p:set>
                                      <p:cBhvr>
                                        <p:cTn id="127" dur="1" fill="hold">
                                          <p:stCondLst>
                                            <p:cond delay="0"/>
                                          </p:stCondLst>
                                        </p:cTn>
                                        <p:tgtEl>
                                          <p:spTgt spid="36"/>
                                        </p:tgtEl>
                                        <p:attrNameLst>
                                          <p:attrName>style.visibility</p:attrName>
                                        </p:attrNameLst>
                                      </p:cBhvr>
                                      <p:to>
                                        <p:strVal val="visible"/>
                                      </p:to>
                                    </p:set>
                                    <p:animEffect transition="in" filter="fade">
                                      <p:cBhvr>
                                        <p:cTn id="128" dur="500"/>
                                        <p:tgtEl>
                                          <p:spTgt spid="36"/>
                                        </p:tgtEl>
                                      </p:cBhvr>
                                    </p:animEffect>
                                    <p:anim calcmode="lin" valueType="num">
                                      <p:cBhvr>
                                        <p:cTn id="129" dur="500" fill="hold"/>
                                        <p:tgtEl>
                                          <p:spTgt spid="36"/>
                                        </p:tgtEl>
                                        <p:attrNameLst>
                                          <p:attrName>ppt_x</p:attrName>
                                        </p:attrNameLst>
                                      </p:cBhvr>
                                      <p:tavLst>
                                        <p:tav tm="0">
                                          <p:val>
                                            <p:strVal val="#ppt_x"/>
                                          </p:val>
                                        </p:tav>
                                        <p:tav tm="100000">
                                          <p:val>
                                            <p:strVal val="#ppt_x"/>
                                          </p:val>
                                        </p:tav>
                                      </p:tavLst>
                                    </p:anim>
                                    <p:anim calcmode="lin" valueType="num">
                                      <p:cBhvr>
                                        <p:cTn id="130" dur="5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Graphic spid="24" grpId="0">
        <p:bldAsOne/>
      </p:bldGraphic>
      <p:bldGraphic spid="24" grpId="1">
        <p:bldAsOne/>
      </p:bldGraphic>
      <p:bldGraphic spid="24" grpId="2">
        <p:bldAsOne/>
      </p:bldGraphic>
      <p:bldGraphic spid="24" grpId="3">
        <p:bldAsOne/>
      </p:bldGraphic>
      <p:bldGraphic spid="24" grpId="4">
        <p:bldAsOne/>
      </p:bldGraphic>
      <p:bldGraphic spid="25" grpId="0">
        <p:bldAsOne/>
      </p:bldGraphic>
      <p:bldGraphic spid="25" grpId="1">
        <p:bldAsOne/>
      </p:bldGraphic>
      <p:bldGraphic spid="25" grpId="2">
        <p:bldAsOne/>
      </p:bldGraphic>
      <p:bldGraphic spid="25" grpId="3">
        <p:bldAsOne/>
      </p:bldGraphic>
      <p:bldGraphic spid="25" grpId="4">
        <p:bldAsOne/>
      </p:bldGraphic>
      <p:bldGraphic spid="26" grpId="0">
        <p:bldAsOne/>
      </p:bldGraphic>
      <p:bldGraphic spid="26" grpId="1">
        <p:bldAsOne/>
      </p:bldGraphic>
      <p:bldGraphic spid="26" grpId="2">
        <p:bldAsOne/>
      </p:bldGraphic>
      <p:bldGraphic spid="26" grpId="3">
        <p:bldAsOne/>
      </p:bldGraphic>
      <p:bldGraphic spid="26" grpId="4">
        <p:bldAsOne/>
      </p:bldGraphic>
      <p:bldGraphic spid="27" grpId="0">
        <p:bldAsOne/>
      </p:bldGraphic>
      <p:bldGraphic spid="27" grpId="1">
        <p:bldAsOne/>
      </p:bldGraphic>
      <p:bldGraphic spid="27" grpId="2">
        <p:bldAsOne/>
      </p:bldGraphic>
      <p:bldGraphic spid="27" grpId="3">
        <p:bldAsOne/>
      </p:bldGraphic>
      <p:bldGraphic spid="27" grpId="4">
        <p:bldAsOne/>
      </p:bldGraphic>
      <p:bldP spid="28" grpId="0"/>
      <p:bldP spid="29" grpId="0"/>
      <p:bldP spid="30" grpId="0"/>
      <p:bldP spid="31" grpId="0"/>
      <p:bldP spid="32" grpId="0"/>
      <p:bldP spid="33" grpId="0"/>
      <p:bldP spid="34" grpId="0"/>
      <p:bldP spid="35" grpId="0"/>
      <p:bldP spid="36" grpId="0"/>
      <p:bldP spid="37" grpId="0"/>
      <p:bldP spid="38" grpId="0"/>
      <p:bldP spid="3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圆角矩形 61"/>
          <p:cNvSpPr/>
          <p:nvPr/>
        </p:nvSpPr>
        <p:spPr>
          <a:xfrm>
            <a:off x="2780155" y="1074261"/>
            <a:ext cx="3583687" cy="494625"/>
          </a:xfrm>
          <a:prstGeom prst="roundRect">
            <a:avLst>
              <a:gd name="adj" fmla="val 42270"/>
            </a:avLst>
          </a:prstGeom>
          <a:gradFill>
            <a:gsLst>
              <a:gs pos="99000">
                <a:sysClr val="window" lastClr="FFFFFF"/>
              </a:gs>
              <a:gs pos="0">
                <a:sysClr val="window" lastClr="FFFFFF">
                  <a:lumMod val="95000"/>
                </a:sysClr>
              </a:gs>
            </a:gsLst>
            <a:lin ang="0" scaled="0"/>
          </a:gradFill>
          <a:ln w="12700" cap="flat" cmpd="sng" algn="ctr">
            <a:noFill/>
            <a:prstDash val="solid"/>
            <a:miter lim="800000"/>
          </a:ln>
          <a:effectLst>
            <a:innerShdw blurRad="63500" dist="12700" dir="162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6C407D"/>
                </a:solidFill>
                <a:effectLst/>
                <a:uLnTx/>
                <a:uFillTx/>
                <a:latin typeface="微软雅黑" panose="020B0503020204020204" pitchFamily="34" charset="-122"/>
                <a:ea typeface="微软雅黑" panose="020B0503020204020204" pitchFamily="34" charset="-122"/>
                <a:cs typeface="+mn-cs"/>
              </a:rPr>
              <a:t>单击添加标题</a:t>
            </a:r>
            <a:endParaRPr kumimoji="0" lang="zh-CN" altLang="en-US" sz="1800" b="1" i="0" u="none" strike="noStrike" kern="0" cap="none" spc="0" normalizeH="0" baseline="0" noProof="0" dirty="0">
              <a:ln>
                <a:noFill/>
              </a:ln>
              <a:solidFill>
                <a:srgbClr val="6C407D"/>
              </a:solidFill>
              <a:effectLst/>
              <a:uLnTx/>
              <a:uFillTx/>
              <a:latin typeface="微软雅黑" panose="020B0503020204020204" pitchFamily="34" charset="-122"/>
              <a:ea typeface="微软雅黑" panose="020B0503020204020204" pitchFamily="34" charset="-122"/>
              <a:cs typeface="+mn-cs"/>
            </a:endParaRPr>
          </a:p>
        </p:txBody>
      </p:sp>
      <p:sp>
        <p:nvSpPr>
          <p:cNvPr id="63" name="任意多边形 62"/>
          <p:cNvSpPr/>
          <p:nvPr/>
        </p:nvSpPr>
        <p:spPr>
          <a:xfrm rot="-2700000">
            <a:off x="1995443" y="3263063"/>
            <a:ext cx="5202773" cy="992039"/>
          </a:xfrm>
          <a:custGeom>
            <a:avLst/>
            <a:gdLst>
              <a:gd name="connsiteX0" fmla="*/ 12232394 w 12583909"/>
              <a:gd name="connsiteY0" fmla="*/ 351517 h 2400301"/>
              <a:gd name="connsiteX1" fmla="*/ 12232394 w 12583909"/>
              <a:gd name="connsiteY1" fmla="*/ 2048785 h 2400301"/>
              <a:gd name="connsiteX2" fmla="*/ 10626274 w 12583909"/>
              <a:gd name="connsiteY2" fmla="*/ 2131172 h 2400301"/>
              <a:gd name="connsiteX3" fmla="*/ 10579657 w 12583909"/>
              <a:gd name="connsiteY3" fmla="*/ 2089037 h 2400301"/>
              <a:gd name="connsiteX4" fmla="*/ 10571832 w 12583909"/>
              <a:gd name="connsiteY4" fmla="*/ 2089037 h 2400301"/>
              <a:gd name="connsiteX5" fmla="*/ 10538493 w 12583909"/>
              <a:gd name="connsiteY5" fmla="*/ 2052152 h 2400301"/>
              <a:gd name="connsiteX6" fmla="*/ 8841225 w 12583909"/>
              <a:gd name="connsiteY6" fmla="*/ 2052152 h 2400301"/>
              <a:gd name="connsiteX7" fmla="*/ 8807885 w 12583909"/>
              <a:gd name="connsiteY7" fmla="*/ 2089036 h 2400301"/>
              <a:gd name="connsiteX8" fmla="*/ 8793324 w 12583909"/>
              <a:gd name="connsiteY8" fmla="*/ 2089037 h 2400301"/>
              <a:gd name="connsiteX9" fmla="*/ 8746708 w 12583909"/>
              <a:gd name="connsiteY9" fmla="*/ 2131172 h 2400301"/>
              <a:gd name="connsiteX10" fmla="*/ 7231737 w 12583909"/>
              <a:gd name="connsiteY10" fmla="*/ 2131172 h 2400301"/>
              <a:gd name="connsiteX11" fmla="*/ 7185121 w 12583909"/>
              <a:gd name="connsiteY11" fmla="*/ 2089037 h 2400301"/>
              <a:gd name="connsiteX12" fmla="*/ 7176648 w 12583909"/>
              <a:gd name="connsiteY12" fmla="*/ 2089037 h 2400301"/>
              <a:gd name="connsiteX13" fmla="*/ 7137221 w 12583909"/>
              <a:gd name="connsiteY13" fmla="*/ 2045416 h 2400301"/>
              <a:gd name="connsiteX14" fmla="*/ 5439952 w 12583909"/>
              <a:gd name="connsiteY14" fmla="*/ 2045416 h 2400301"/>
              <a:gd name="connsiteX15" fmla="*/ 5400527 w 12583909"/>
              <a:gd name="connsiteY15" fmla="*/ 2089035 h 2400301"/>
              <a:gd name="connsiteX16" fmla="*/ 5398788 w 12583909"/>
              <a:gd name="connsiteY16" fmla="*/ 2089035 h 2400301"/>
              <a:gd name="connsiteX17" fmla="*/ 5352171 w 12583909"/>
              <a:gd name="connsiteY17" fmla="*/ 2131171 h 2400301"/>
              <a:gd name="connsiteX18" fmla="*/ 3837201 w 12583909"/>
              <a:gd name="connsiteY18" fmla="*/ 2131171 h 2400301"/>
              <a:gd name="connsiteX19" fmla="*/ 3790584 w 12583909"/>
              <a:gd name="connsiteY19" fmla="*/ 2089036 h 2400301"/>
              <a:gd name="connsiteX20" fmla="*/ 3782759 w 12583909"/>
              <a:gd name="connsiteY20" fmla="*/ 2089036 h 2400301"/>
              <a:gd name="connsiteX21" fmla="*/ 3749420 w 12583909"/>
              <a:gd name="connsiteY21" fmla="*/ 2052152 h 2400301"/>
              <a:gd name="connsiteX22" fmla="*/ 2052151 w 12583909"/>
              <a:gd name="connsiteY22" fmla="*/ 2052152 h 2400301"/>
              <a:gd name="connsiteX23" fmla="*/ 2018814 w 12583909"/>
              <a:gd name="connsiteY23" fmla="*/ 2089035 h 2400301"/>
              <a:gd name="connsiteX24" fmla="*/ 2004252 w 12583909"/>
              <a:gd name="connsiteY24" fmla="*/ 2089035 h 2400301"/>
              <a:gd name="connsiteX25" fmla="*/ 1957634 w 12583909"/>
              <a:gd name="connsiteY25" fmla="*/ 2131171 h 2400301"/>
              <a:gd name="connsiteX26" fmla="*/ 351516 w 12583909"/>
              <a:gd name="connsiteY26" fmla="*/ 2048786 h 2400301"/>
              <a:gd name="connsiteX27" fmla="*/ 351516 w 12583909"/>
              <a:gd name="connsiteY27" fmla="*/ 351517 h 2400301"/>
              <a:gd name="connsiteX28" fmla="*/ 1957635 w 12583909"/>
              <a:gd name="connsiteY28" fmla="*/ 269131 h 2400301"/>
              <a:gd name="connsiteX29" fmla="*/ 2010995 w 12583909"/>
              <a:gd name="connsiteY29" fmla="*/ 317361 h 2400301"/>
              <a:gd name="connsiteX30" fmla="*/ 2018236 w 12583909"/>
              <a:gd name="connsiteY30" fmla="*/ 317361 h 2400301"/>
              <a:gd name="connsiteX31" fmla="*/ 2052152 w 12583909"/>
              <a:gd name="connsiteY31" fmla="*/ 354883 h 2400301"/>
              <a:gd name="connsiteX32" fmla="*/ 3749420 w 12583909"/>
              <a:gd name="connsiteY32" fmla="*/ 354883 h 2400301"/>
              <a:gd name="connsiteX33" fmla="*/ 3783336 w 12583909"/>
              <a:gd name="connsiteY33" fmla="*/ 317359 h 2400301"/>
              <a:gd name="connsiteX34" fmla="*/ 3783842 w 12583909"/>
              <a:gd name="connsiteY34" fmla="*/ 317359 h 2400301"/>
              <a:gd name="connsiteX35" fmla="*/ 3837202 w 12583909"/>
              <a:gd name="connsiteY35" fmla="*/ 269129 h 2400301"/>
              <a:gd name="connsiteX36" fmla="*/ 5352171 w 12583909"/>
              <a:gd name="connsiteY36" fmla="*/ 269130 h 2400301"/>
              <a:gd name="connsiteX37" fmla="*/ 5405530 w 12583909"/>
              <a:gd name="connsiteY37" fmla="*/ 317359 h 2400301"/>
              <a:gd name="connsiteX38" fmla="*/ 5413095 w 12583909"/>
              <a:gd name="connsiteY38" fmla="*/ 317360 h 2400301"/>
              <a:gd name="connsiteX39" fmla="*/ 5450056 w 12583909"/>
              <a:gd name="connsiteY39" fmla="*/ 358251 h 2400301"/>
              <a:gd name="connsiteX40" fmla="*/ 7147324 w 12583909"/>
              <a:gd name="connsiteY40" fmla="*/ 358251 h 2400301"/>
              <a:gd name="connsiteX41" fmla="*/ 7210650 w 12583909"/>
              <a:gd name="connsiteY41" fmla="*/ 288190 h 2400301"/>
              <a:gd name="connsiteX42" fmla="*/ 7231738 w 12583909"/>
              <a:gd name="connsiteY42" fmla="*/ 269129 h 2400301"/>
              <a:gd name="connsiteX43" fmla="*/ 8746706 w 12583909"/>
              <a:gd name="connsiteY43" fmla="*/ 269130 h 2400301"/>
              <a:gd name="connsiteX44" fmla="*/ 8800066 w 12583909"/>
              <a:gd name="connsiteY44" fmla="*/ 317360 h 2400301"/>
              <a:gd name="connsiteX45" fmla="*/ 8806660 w 12583909"/>
              <a:gd name="connsiteY45" fmla="*/ 317360 h 2400301"/>
              <a:gd name="connsiteX46" fmla="*/ 8834488 w 12583909"/>
              <a:gd name="connsiteY46" fmla="*/ 348148 h 2400301"/>
              <a:gd name="connsiteX47" fmla="*/ 10531757 w 12583909"/>
              <a:gd name="connsiteY47" fmla="*/ 348148 h 2400301"/>
              <a:gd name="connsiteX48" fmla="*/ 10559585 w 12583909"/>
              <a:gd name="connsiteY48" fmla="*/ 317359 h 2400301"/>
              <a:gd name="connsiteX49" fmla="*/ 10572914 w 12583909"/>
              <a:gd name="connsiteY49" fmla="*/ 317359 h 2400301"/>
              <a:gd name="connsiteX50" fmla="*/ 10626275 w 12583909"/>
              <a:gd name="connsiteY50" fmla="*/ 269130 h 2400301"/>
              <a:gd name="connsiteX51" fmla="*/ 12232394 w 12583909"/>
              <a:gd name="connsiteY51" fmla="*/ 351517 h 240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583909" h="2400301">
                <a:moveTo>
                  <a:pt x="12232394" y="351517"/>
                </a:moveTo>
                <a:cubicBezTo>
                  <a:pt x="12701082" y="820205"/>
                  <a:pt x="12701081" y="1580097"/>
                  <a:pt x="12232394" y="2048785"/>
                </a:cubicBezTo>
                <a:cubicBezTo>
                  <a:pt x="11792998" y="2488181"/>
                  <a:pt x="11097662" y="2515643"/>
                  <a:pt x="10626274" y="2131172"/>
                </a:cubicBezTo>
                <a:lnTo>
                  <a:pt x="10579657" y="2089037"/>
                </a:lnTo>
                <a:lnTo>
                  <a:pt x="10571832" y="2089037"/>
                </a:lnTo>
                <a:lnTo>
                  <a:pt x="10538493" y="2052152"/>
                </a:lnTo>
                <a:cubicBezTo>
                  <a:pt x="10069805" y="1583464"/>
                  <a:pt x="9309913" y="1583464"/>
                  <a:pt x="8841225" y="2052152"/>
                </a:cubicBezTo>
                <a:lnTo>
                  <a:pt x="8807885" y="2089036"/>
                </a:lnTo>
                <a:lnTo>
                  <a:pt x="8793324" y="2089037"/>
                </a:lnTo>
                <a:lnTo>
                  <a:pt x="8746708" y="2131172"/>
                </a:lnTo>
                <a:cubicBezTo>
                  <a:pt x="8306745" y="2490011"/>
                  <a:pt x="7671700" y="2490011"/>
                  <a:pt x="7231737" y="2131172"/>
                </a:cubicBezTo>
                <a:lnTo>
                  <a:pt x="7185121" y="2089037"/>
                </a:lnTo>
                <a:lnTo>
                  <a:pt x="7176648" y="2089037"/>
                </a:lnTo>
                <a:lnTo>
                  <a:pt x="7137221" y="2045416"/>
                </a:lnTo>
                <a:cubicBezTo>
                  <a:pt x="6668533" y="1576728"/>
                  <a:pt x="5908640" y="1576728"/>
                  <a:pt x="5439952" y="2045416"/>
                </a:cubicBezTo>
                <a:lnTo>
                  <a:pt x="5400527" y="2089035"/>
                </a:lnTo>
                <a:lnTo>
                  <a:pt x="5398788" y="2089035"/>
                </a:lnTo>
                <a:lnTo>
                  <a:pt x="5352171" y="2131171"/>
                </a:lnTo>
                <a:cubicBezTo>
                  <a:pt x="4912209" y="2490010"/>
                  <a:pt x="4277163" y="2490011"/>
                  <a:pt x="3837201" y="2131171"/>
                </a:cubicBezTo>
                <a:lnTo>
                  <a:pt x="3790584" y="2089036"/>
                </a:lnTo>
                <a:lnTo>
                  <a:pt x="3782759" y="2089036"/>
                </a:lnTo>
                <a:lnTo>
                  <a:pt x="3749420" y="2052152"/>
                </a:lnTo>
                <a:cubicBezTo>
                  <a:pt x="3280732" y="1583463"/>
                  <a:pt x="2520839" y="1583463"/>
                  <a:pt x="2052151" y="2052152"/>
                </a:cubicBezTo>
                <a:lnTo>
                  <a:pt x="2018814" y="2089035"/>
                </a:lnTo>
                <a:lnTo>
                  <a:pt x="2004252" y="2089035"/>
                </a:lnTo>
                <a:lnTo>
                  <a:pt x="1957634" y="2131171"/>
                </a:lnTo>
                <a:cubicBezTo>
                  <a:pt x="1486247" y="2515642"/>
                  <a:pt x="790911" y="2488181"/>
                  <a:pt x="351516" y="2048786"/>
                </a:cubicBezTo>
                <a:cubicBezTo>
                  <a:pt x="-117171" y="1580098"/>
                  <a:pt x="-117172" y="820205"/>
                  <a:pt x="351516" y="351517"/>
                </a:cubicBezTo>
                <a:cubicBezTo>
                  <a:pt x="790911" y="-87879"/>
                  <a:pt x="1486248" y="-115340"/>
                  <a:pt x="1957635" y="269131"/>
                </a:cubicBezTo>
                <a:lnTo>
                  <a:pt x="2010995" y="317361"/>
                </a:lnTo>
                <a:lnTo>
                  <a:pt x="2018236" y="317361"/>
                </a:lnTo>
                <a:lnTo>
                  <a:pt x="2052152" y="354883"/>
                </a:lnTo>
                <a:cubicBezTo>
                  <a:pt x="2520840" y="823572"/>
                  <a:pt x="3280732" y="823571"/>
                  <a:pt x="3749420" y="354883"/>
                </a:cubicBezTo>
                <a:lnTo>
                  <a:pt x="3783336" y="317359"/>
                </a:lnTo>
                <a:lnTo>
                  <a:pt x="3783842" y="317359"/>
                </a:lnTo>
                <a:lnTo>
                  <a:pt x="3837202" y="269129"/>
                </a:lnTo>
                <a:cubicBezTo>
                  <a:pt x="4277163" y="-89710"/>
                  <a:pt x="4912209" y="-89710"/>
                  <a:pt x="5352171" y="269130"/>
                </a:cubicBezTo>
                <a:lnTo>
                  <a:pt x="5405530" y="317359"/>
                </a:lnTo>
                <a:lnTo>
                  <a:pt x="5413095" y="317360"/>
                </a:lnTo>
                <a:lnTo>
                  <a:pt x="5450056" y="358251"/>
                </a:lnTo>
                <a:cubicBezTo>
                  <a:pt x="5918744" y="826940"/>
                  <a:pt x="6678636" y="826940"/>
                  <a:pt x="7147324" y="358251"/>
                </a:cubicBezTo>
                <a:lnTo>
                  <a:pt x="7210650" y="288190"/>
                </a:lnTo>
                <a:lnTo>
                  <a:pt x="7231738" y="269129"/>
                </a:lnTo>
                <a:cubicBezTo>
                  <a:pt x="7671700" y="-89709"/>
                  <a:pt x="8306745" y="-89709"/>
                  <a:pt x="8746706" y="269130"/>
                </a:cubicBezTo>
                <a:lnTo>
                  <a:pt x="8800066" y="317360"/>
                </a:lnTo>
                <a:lnTo>
                  <a:pt x="8806660" y="317360"/>
                </a:lnTo>
                <a:lnTo>
                  <a:pt x="8834488" y="348148"/>
                </a:lnTo>
                <a:cubicBezTo>
                  <a:pt x="9303177" y="816836"/>
                  <a:pt x="10063069" y="816836"/>
                  <a:pt x="10531757" y="348148"/>
                </a:cubicBezTo>
                <a:lnTo>
                  <a:pt x="10559585" y="317359"/>
                </a:lnTo>
                <a:lnTo>
                  <a:pt x="10572914" y="317359"/>
                </a:lnTo>
                <a:lnTo>
                  <a:pt x="10626275" y="269130"/>
                </a:lnTo>
                <a:cubicBezTo>
                  <a:pt x="11097663" y="-115341"/>
                  <a:pt x="11792998" y="-87879"/>
                  <a:pt x="12232394" y="351517"/>
                </a:cubicBezTo>
                <a:close/>
              </a:path>
            </a:pathLst>
          </a:custGeom>
          <a:gradFill flip="none" rotWithShape="1">
            <a:gsLst>
              <a:gs pos="100000">
                <a:sysClr val="window" lastClr="FFFFFF"/>
              </a:gs>
              <a:gs pos="0">
                <a:sysClr val="window" lastClr="FFFFFF">
                  <a:lumMod val="75000"/>
                </a:sysClr>
              </a:gs>
            </a:gsLst>
            <a:lin ang="2700000" scaled="1"/>
            <a:tileRect/>
          </a:gradFill>
          <a:ln w="15875" cap="flat" cmpd="sng" algn="ctr">
            <a:gradFill>
              <a:gsLst>
                <a:gs pos="0">
                  <a:sysClr val="window" lastClr="FFFFFF"/>
                </a:gs>
                <a:gs pos="100000">
                  <a:sysClr val="window" lastClr="FFFFFF">
                    <a:lumMod val="75000"/>
                  </a:sysClr>
                </a:gs>
              </a:gsLst>
              <a:lin ang="5400000" scaled="1"/>
            </a:gradFill>
            <a:prstDash val="solid"/>
            <a:miter lim="800000"/>
          </a:ln>
          <a:effectLst>
            <a:outerShdw blurRad="419100" dist="88900" dir="2700000" algn="tl"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nvGrpSpPr>
          <p:cNvPr id="64" name="组合 63"/>
          <p:cNvGrpSpPr/>
          <p:nvPr/>
        </p:nvGrpSpPr>
        <p:grpSpPr>
          <a:xfrm>
            <a:off x="4685889" y="2672679"/>
            <a:ext cx="1382822" cy="1929172"/>
            <a:chOff x="6102297" y="1980126"/>
            <a:chExt cx="1843522" cy="2572825"/>
          </a:xfrm>
        </p:grpSpPr>
        <p:sp>
          <p:nvSpPr>
            <p:cNvPr id="65" name="圆角矩形 64"/>
            <p:cNvSpPr/>
            <p:nvPr/>
          </p:nvSpPr>
          <p:spPr>
            <a:xfrm rot="2760000">
              <a:off x="5864045" y="2471178"/>
              <a:ext cx="2572825" cy="1590722"/>
            </a:xfrm>
            <a:prstGeom prst="roundRect">
              <a:avLst>
                <a:gd name="adj" fmla="val 50000"/>
              </a:avLst>
            </a:prstGeom>
            <a:gradFill>
              <a:gsLst>
                <a:gs pos="38000">
                  <a:sysClr val="windowText" lastClr="000000">
                    <a:alpha val="19000"/>
                  </a:sysClr>
                </a:gs>
                <a:gs pos="0">
                  <a:sysClr val="windowText" lastClr="000000">
                    <a:alpha val="61000"/>
                  </a:sysClr>
                </a:gs>
                <a:gs pos="100000">
                  <a:srgbClr val="D8D8D8">
                    <a:alpha val="0"/>
                  </a:srgbClr>
                </a:gs>
              </a:gsLst>
              <a:lin ang="0" scaled="0"/>
            </a:gradFill>
            <a:ln w="12700" cap="flat" cmpd="sng" algn="ctr">
              <a:noFill/>
              <a:prstDash val="solid"/>
              <a:miter lim="800000"/>
            </a:ln>
            <a:effectLst>
              <a:softEdge rad="1905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nvGrpSpPr>
            <p:cNvPr id="66" name="组合 65"/>
            <p:cNvGrpSpPr/>
            <p:nvPr/>
          </p:nvGrpSpPr>
          <p:grpSpPr>
            <a:xfrm>
              <a:off x="6102297" y="2204940"/>
              <a:ext cx="1108128" cy="1108128"/>
              <a:chOff x="6102297" y="2204940"/>
              <a:chExt cx="1108128" cy="1108128"/>
            </a:xfrm>
          </p:grpSpPr>
          <p:sp>
            <p:nvSpPr>
              <p:cNvPr id="67" name="圆角矩形 66"/>
              <p:cNvSpPr/>
              <p:nvPr/>
            </p:nvSpPr>
            <p:spPr>
              <a:xfrm>
                <a:off x="6102297" y="2204940"/>
                <a:ext cx="1108128" cy="1108128"/>
              </a:xfrm>
              <a:prstGeom prst="roundRect">
                <a:avLst>
                  <a:gd name="adj" fmla="val 50000"/>
                </a:avLst>
              </a:prstGeom>
              <a:gradFill>
                <a:gsLst>
                  <a:gs pos="0">
                    <a:srgbClr val="018391"/>
                  </a:gs>
                  <a:gs pos="100000">
                    <a:srgbClr val="01C4D9"/>
                  </a:gs>
                </a:gsLst>
                <a:lin ang="2700000" scaled="1"/>
              </a:gradFill>
              <a:ln w="22225" cap="flat" cmpd="sng" algn="ctr">
                <a:gradFill flip="none" rotWithShape="1">
                  <a:gsLst>
                    <a:gs pos="0">
                      <a:srgbClr val="00D4EA"/>
                    </a:gs>
                    <a:gs pos="100000">
                      <a:srgbClr val="0098A8"/>
                    </a:gs>
                  </a:gsLst>
                  <a:lin ang="2700000" scaled="1"/>
                  <a:tileRect/>
                </a:gradFill>
                <a:prstDash val="solid"/>
                <a:miter lim="800000"/>
              </a:ln>
              <a:effectLst>
                <a:outerShdw blurRad="266700" dist="76200" dir="2700000" algn="tl" rotWithShape="0">
                  <a:prstClr val="black">
                    <a:alpha val="33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nvGrpSpPr>
              <p:cNvPr id="68" name="Group 52"/>
              <p:cNvGrpSpPr>
                <a:grpSpLocks noChangeAspect="1"/>
              </p:cNvGrpSpPr>
              <p:nvPr/>
            </p:nvGrpSpPr>
            <p:grpSpPr bwMode="auto">
              <a:xfrm>
                <a:off x="6372767" y="2477855"/>
                <a:ext cx="567188" cy="562297"/>
                <a:chOff x="3783" y="2102"/>
                <a:chExt cx="116" cy="115"/>
              </a:xfrm>
              <a:solidFill>
                <a:sysClr val="window" lastClr="FFFFFF"/>
              </a:solidFill>
              <a:effectLst/>
            </p:grpSpPr>
            <p:sp>
              <p:nvSpPr>
                <p:cNvPr id="69"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70"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71"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72"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73"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74"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75"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grpSp>
      <p:grpSp>
        <p:nvGrpSpPr>
          <p:cNvPr id="76" name="组合 75"/>
          <p:cNvGrpSpPr/>
          <p:nvPr/>
        </p:nvGrpSpPr>
        <p:grpSpPr>
          <a:xfrm>
            <a:off x="3685522" y="3652245"/>
            <a:ext cx="1366498" cy="1929172"/>
            <a:chOff x="4768646" y="3286515"/>
            <a:chExt cx="1821760" cy="2572825"/>
          </a:xfrm>
        </p:grpSpPr>
        <p:sp>
          <p:nvSpPr>
            <p:cNvPr id="77" name="圆角矩形 76"/>
            <p:cNvSpPr/>
            <p:nvPr/>
          </p:nvSpPr>
          <p:spPr>
            <a:xfrm rot="2760000">
              <a:off x="4508632" y="3777567"/>
              <a:ext cx="2572825" cy="1590722"/>
            </a:xfrm>
            <a:prstGeom prst="roundRect">
              <a:avLst>
                <a:gd name="adj" fmla="val 50000"/>
              </a:avLst>
            </a:prstGeom>
            <a:gradFill>
              <a:gsLst>
                <a:gs pos="38000">
                  <a:sysClr val="windowText" lastClr="000000">
                    <a:alpha val="19000"/>
                  </a:sysClr>
                </a:gs>
                <a:gs pos="0">
                  <a:sysClr val="windowText" lastClr="000000">
                    <a:alpha val="61000"/>
                  </a:sysClr>
                </a:gs>
                <a:gs pos="100000">
                  <a:srgbClr val="D8D8D8">
                    <a:alpha val="0"/>
                  </a:srgbClr>
                </a:gs>
              </a:gsLst>
              <a:lin ang="0" scaled="0"/>
            </a:gradFill>
            <a:ln w="12700" cap="flat" cmpd="sng" algn="ctr">
              <a:noFill/>
              <a:prstDash val="solid"/>
              <a:miter lim="800000"/>
            </a:ln>
            <a:effectLst>
              <a:softEdge rad="1905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78" name="圆角矩形 77"/>
            <p:cNvSpPr/>
            <p:nvPr/>
          </p:nvSpPr>
          <p:spPr>
            <a:xfrm>
              <a:off x="4768646" y="3525740"/>
              <a:ext cx="1108128" cy="1108128"/>
            </a:xfrm>
            <a:prstGeom prst="roundRect">
              <a:avLst>
                <a:gd name="adj" fmla="val 50000"/>
              </a:avLst>
            </a:prstGeom>
            <a:gradFill>
              <a:gsLst>
                <a:gs pos="0">
                  <a:srgbClr val="E24C4C"/>
                </a:gs>
                <a:gs pos="100000">
                  <a:srgbClr val="ED9393"/>
                </a:gs>
              </a:gsLst>
              <a:lin ang="2700000" scaled="1"/>
            </a:gradFill>
            <a:ln w="22225" cap="flat" cmpd="sng" algn="ctr">
              <a:gradFill flip="none" rotWithShape="1">
                <a:gsLst>
                  <a:gs pos="0">
                    <a:srgbClr val="F4BABA"/>
                  </a:gs>
                  <a:gs pos="100000">
                    <a:srgbClr val="E66464"/>
                  </a:gs>
                </a:gsLst>
                <a:lin ang="2700000" scaled="1"/>
                <a:tileRect/>
              </a:gradFill>
              <a:prstDash val="solid"/>
              <a:miter lim="800000"/>
            </a:ln>
            <a:effectLst>
              <a:outerShdw blurRad="266700" dist="76200" dir="2700000" algn="tl" rotWithShape="0">
                <a:prstClr val="black">
                  <a:alpha val="33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nvGrpSpPr>
            <p:cNvPr id="79" name="Group 62"/>
            <p:cNvGrpSpPr>
              <a:grpSpLocks noChangeAspect="1"/>
            </p:cNvGrpSpPr>
            <p:nvPr/>
          </p:nvGrpSpPr>
          <p:grpSpPr bwMode="auto">
            <a:xfrm>
              <a:off x="5047787" y="3860292"/>
              <a:ext cx="549846" cy="439024"/>
              <a:chOff x="3775" y="2110"/>
              <a:chExt cx="129" cy="103"/>
            </a:xfrm>
            <a:solidFill>
              <a:sysClr val="window" lastClr="FFFFFF"/>
            </a:solidFill>
            <a:effectLst/>
          </p:grpSpPr>
          <p:sp>
            <p:nvSpPr>
              <p:cNvPr id="80"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81"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82"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grpSp>
        <p:nvGrpSpPr>
          <p:cNvPr id="83" name="组合 82"/>
          <p:cNvGrpSpPr/>
          <p:nvPr/>
        </p:nvGrpSpPr>
        <p:grpSpPr>
          <a:xfrm>
            <a:off x="5673067" y="1662542"/>
            <a:ext cx="1381550" cy="1929172"/>
            <a:chOff x="7418361" y="632964"/>
            <a:chExt cx="1841827" cy="2572825"/>
          </a:xfrm>
        </p:grpSpPr>
        <p:sp>
          <p:nvSpPr>
            <p:cNvPr id="84" name="圆角矩形 83"/>
            <p:cNvSpPr/>
            <p:nvPr/>
          </p:nvSpPr>
          <p:spPr>
            <a:xfrm rot="2760000">
              <a:off x="7178414" y="1124016"/>
              <a:ext cx="2572825" cy="1590722"/>
            </a:xfrm>
            <a:prstGeom prst="roundRect">
              <a:avLst>
                <a:gd name="adj" fmla="val 50000"/>
              </a:avLst>
            </a:prstGeom>
            <a:gradFill>
              <a:gsLst>
                <a:gs pos="38000">
                  <a:sysClr val="windowText" lastClr="000000">
                    <a:alpha val="19000"/>
                  </a:sysClr>
                </a:gs>
                <a:gs pos="0">
                  <a:sysClr val="windowText" lastClr="000000">
                    <a:alpha val="61000"/>
                  </a:sysClr>
                </a:gs>
                <a:gs pos="100000">
                  <a:srgbClr val="D8D8D8">
                    <a:alpha val="0"/>
                  </a:srgbClr>
                </a:gs>
              </a:gsLst>
              <a:lin ang="0" scaled="0"/>
            </a:gradFill>
            <a:ln w="12700" cap="flat" cmpd="sng" algn="ctr">
              <a:noFill/>
              <a:prstDash val="solid"/>
              <a:miter lim="800000"/>
            </a:ln>
            <a:effectLst>
              <a:softEdge rad="1905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85" name="圆角矩形 84"/>
            <p:cNvSpPr/>
            <p:nvPr/>
          </p:nvSpPr>
          <p:spPr>
            <a:xfrm>
              <a:off x="7418361" y="886700"/>
              <a:ext cx="1108128" cy="1108128"/>
            </a:xfrm>
            <a:prstGeom prst="roundRect">
              <a:avLst>
                <a:gd name="adj" fmla="val 50000"/>
              </a:avLst>
            </a:prstGeom>
            <a:gradFill>
              <a:gsLst>
                <a:gs pos="0">
                  <a:srgbClr val="482955"/>
                </a:gs>
                <a:gs pos="100000">
                  <a:srgbClr val="78458D"/>
                </a:gs>
              </a:gsLst>
              <a:lin ang="2700000" scaled="1"/>
            </a:gradFill>
            <a:ln w="22225" cap="flat" cmpd="sng" algn="ctr">
              <a:gradFill flip="none" rotWithShape="1">
                <a:gsLst>
                  <a:gs pos="0">
                    <a:srgbClr val="9457AD"/>
                  </a:gs>
                  <a:gs pos="100000">
                    <a:srgbClr val="482A54"/>
                  </a:gs>
                </a:gsLst>
                <a:lin ang="2700000" scaled="1"/>
                <a:tileRect/>
              </a:gradFill>
              <a:prstDash val="solid"/>
              <a:miter lim="800000"/>
            </a:ln>
            <a:effectLst>
              <a:outerShdw blurRad="203200" dist="1397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nvGrpSpPr>
            <p:cNvPr id="86" name="Group 68"/>
            <p:cNvGrpSpPr>
              <a:grpSpLocks noChangeAspect="1"/>
            </p:cNvGrpSpPr>
            <p:nvPr/>
          </p:nvGrpSpPr>
          <p:grpSpPr bwMode="auto">
            <a:xfrm>
              <a:off x="7702659" y="1180843"/>
              <a:ext cx="539531" cy="519841"/>
              <a:chOff x="3770" y="2095"/>
              <a:chExt cx="137" cy="132"/>
            </a:xfrm>
            <a:solidFill>
              <a:sysClr val="window" lastClr="FFFFFF"/>
            </a:solidFill>
            <a:effectLst/>
          </p:grpSpPr>
          <p:sp>
            <p:nvSpPr>
              <p:cNvPr id="87"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88"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89"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90"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91"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92"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93"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grpSp>
        <p:nvGrpSpPr>
          <p:cNvPr id="94" name="组合 93"/>
          <p:cNvGrpSpPr/>
          <p:nvPr/>
        </p:nvGrpSpPr>
        <p:grpSpPr>
          <a:xfrm flipH="1" flipV="1">
            <a:off x="1120556" y="4477585"/>
            <a:ext cx="1829253" cy="549230"/>
            <a:chOff x="5246304" y="4593021"/>
            <a:chExt cx="2438687" cy="732476"/>
          </a:xfrm>
        </p:grpSpPr>
        <p:sp>
          <p:nvSpPr>
            <p:cNvPr id="95" name="椭圆 94"/>
            <p:cNvSpPr/>
            <p:nvPr/>
          </p:nvSpPr>
          <p:spPr>
            <a:xfrm>
              <a:off x="5246304" y="4593021"/>
              <a:ext cx="118623" cy="11862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96" name="任意多边形 95"/>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97" name="组合 96"/>
          <p:cNvGrpSpPr/>
          <p:nvPr/>
        </p:nvGrpSpPr>
        <p:grpSpPr>
          <a:xfrm flipH="1" flipV="1">
            <a:off x="3081277" y="2507639"/>
            <a:ext cx="1829253" cy="549230"/>
            <a:chOff x="5246304" y="4593021"/>
            <a:chExt cx="2438687" cy="732476"/>
          </a:xfrm>
        </p:grpSpPr>
        <p:sp>
          <p:nvSpPr>
            <p:cNvPr id="98" name="椭圆 97"/>
            <p:cNvSpPr/>
            <p:nvPr/>
          </p:nvSpPr>
          <p:spPr>
            <a:xfrm>
              <a:off x="5246304" y="4593021"/>
              <a:ext cx="118623" cy="11862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99" name="任意多边形 98"/>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100" name="组合 99"/>
          <p:cNvGrpSpPr/>
          <p:nvPr/>
        </p:nvGrpSpPr>
        <p:grpSpPr>
          <a:xfrm>
            <a:off x="4310757" y="4447507"/>
            <a:ext cx="1829253" cy="549230"/>
            <a:chOff x="5246304" y="4593021"/>
            <a:chExt cx="2438687" cy="732476"/>
          </a:xfrm>
        </p:grpSpPr>
        <p:sp>
          <p:nvSpPr>
            <p:cNvPr id="101" name="椭圆 100"/>
            <p:cNvSpPr/>
            <p:nvPr/>
          </p:nvSpPr>
          <p:spPr>
            <a:xfrm>
              <a:off x="5246304" y="4593021"/>
              <a:ext cx="118623" cy="11862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02" name="任意多边形 101"/>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103" name="组合 102"/>
          <p:cNvGrpSpPr/>
          <p:nvPr/>
        </p:nvGrpSpPr>
        <p:grpSpPr>
          <a:xfrm>
            <a:off x="6297050" y="2471482"/>
            <a:ext cx="1829253" cy="549230"/>
            <a:chOff x="5246304" y="4593021"/>
            <a:chExt cx="2438687" cy="732476"/>
          </a:xfrm>
        </p:grpSpPr>
        <p:sp>
          <p:nvSpPr>
            <p:cNvPr id="104" name="椭圆 103"/>
            <p:cNvSpPr/>
            <p:nvPr/>
          </p:nvSpPr>
          <p:spPr>
            <a:xfrm>
              <a:off x="5246304" y="4593021"/>
              <a:ext cx="118623" cy="11862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05" name="任意多边形 104"/>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106" name="组合 105"/>
          <p:cNvGrpSpPr/>
          <p:nvPr/>
        </p:nvGrpSpPr>
        <p:grpSpPr>
          <a:xfrm>
            <a:off x="1102245" y="3766770"/>
            <a:ext cx="1699401" cy="676550"/>
            <a:chOff x="1324726" y="3439252"/>
            <a:chExt cx="2265573" cy="902276"/>
          </a:xfrm>
        </p:grpSpPr>
        <p:sp>
          <p:nvSpPr>
            <p:cNvPr id="107" name="文本框 75"/>
            <p:cNvSpPr txBox="1"/>
            <p:nvPr/>
          </p:nvSpPr>
          <p:spPr>
            <a:xfrm>
              <a:off x="1659757" y="3520391"/>
              <a:ext cx="1493849" cy="36941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rgbClr val="FF9A05"/>
                  </a:solidFill>
                  <a:effectLst/>
                  <a:uLnTx/>
                  <a:uFillTx/>
                  <a:latin typeface="微软雅黑" panose="020B0503020204020204" pitchFamily="34" charset="-122"/>
                  <a:ea typeface="微软雅黑" panose="020B0503020204020204" pitchFamily="34" charset="-122"/>
                </a:rPr>
                <a:t>添加标题</a:t>
              </a:r>
            </a:p>
          </p:txBody>
        </p:sp>
        <p:sp>
          <p:nvSpPr>
            <p:cNvPr id="108" name="文本框 77"/>
            <p:cNvSpPr txBox="1"/>
            <p:nvPr/>
          </p:nvSpPr>
          <p:spPr>
            <a:xfrm>
              <a:off x="1324726" y="3439252"/>
              <a:ext cx="501541" cy="8619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rgbClr val="FF9A05"/>
                  </a:solidFill>
                  <a:effectLst/>
                  <a:uLnTx/>
                  <a:uFillTx/>
                  <a:latin typeface="Impact" panose="020B0806030902050204" pitchFamily="34" charset="0"/>
                </a:rPr>
                <a:t>01</a:t>
              </a:r>
              <a:endParaRPr kumimoji="0" lang="zh-CN" altLang="en-US" sz="1800" b="0" i="0" u="none" strike="noStrike" kern="0" cap="none" spc="0" normalizeH="0" baseline="0" noProof="0" dirty="0">
                <a:ln>
                  <a:noFill/>
                </a:ln>
                <a:solidFill>
                  <a:srgbClr val="FF9A05"/>
                </a:solidFill>
                <a:effectLst/>
                <a:uLnTx/>
                <a:uFillTx/>
                <a:latin typeface="Impact" panose="020B0806030902050204" pitchFamily="34" charset="0"/>
              </a:endParaRPr>
            </a:p>
          </p:txBody>
        </p:sp>
        <p:sp>
          <p:nvSpPr>
            <p:cNvPr id="109" name="文本框 113"/>
            <p:cNvSpPr txBox="1"/>
            <p:nvPr/>
          </p:nvSpPr>
          <p:spPr>
            <a:xfrm>
              <a:off x="1342678" y="3848971"/>
              <a:ext cx="2247621" cy="492557"/>
            </a:xfrm>
            <a:prstGeom prst="rect">
              <a:avLst/>
            </a:prstGeom>
            <a:noFill/>
          </p:spPr>
          <p:txBody>
            <a:bodyPr wrap="square" rtlCol="0">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75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10" name="组合 109"/>
          <p:cNvGrpSpPr/>
          <p:nvPr/>
        </p:nvGrpSpPr>
        <p:grpSpPr>
          <a:xfrm>
            <a:off x="4915281" y="4981730"/>
            <a:ext cx="1721291" cy="704572"/>
            <a:chOff x="6408112" y="5059574"/>
            <a:chExt cx="2294755" cy="939647"/>
          </a:xfrm>
        </p:grpSpPr>
        <p:sp>
          <p:nvSpPr>
            <p:cNvPr id="111" name="文本框 96"/>
            <p:cNvSpPr txBox="1"/>
            <p:nvPr/>
          </p:nvSpPr>
          <p:spPr>
            <a:xfrm>
              <a:off x="6743143" y="5140713"/>
              <a:ext cx="1493849" cy="36941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rgbClr val="E87071"/>
                  </a:solidFill>
                  <a:effectLst/>
                  <a:uLnTx/>
                  <a:uFillTx/>
                  <a:latin typeface="微软雅黑" panose="020B0503020204020204" pitchFamily="34" charset="-122"/>
                  <a:ea typeface="微软雅黑" panose="020B0503020204020204" pitchFamily="34" charset="-122"/>
                </a:rPr>
                <a:t>添加标题</a:t>
              </a:r>
            </a:p>
          </p:txBody>
        </p:sp>
        <p:sp>
          <p:nvSpPr>
            <p:cNvPr id="112" name="文本框 98"/>
            <p:cNvSpPr txBox="1"/>
            <p:nvPr/>
          </p:nvSpPr>
          <p:spPr>
            <a:xfrm>
              <a:off x="6408112" y="5059574"/>
              <a:ext cx="631868" cy="49255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rgbClr val="E87071"/>
                  </a:solidFill>
                  <a:effectLst/>
                  <a:uLnTx/>
                  <a:uFillTx/>
                  <a:latin typeface="Impact" panose="020B0806030902050204" pitchFamily="34" charset="0"/>
                </a:rPr>
                <a:t>02</a:t>
              </a:r>
              <a:endParaRPr kumimoji="0" lang="zh-CN" altLang="en-US" sz="1800" b="0" i="0" u="none" strike="noStrike" kern="0" cap="none" spc="0" normalizeH="0" baseline="0" noProof="0" dirty="0">
                <a:ln>
                  <a:noFill/>
                </a:ln>
                <a:solidFill>
                  <a:srgbClr val="E87071"/>
                </a:solidFill>
                <a:effectLst/>
                <a:uLnTx/>
                <a:uFillTx/>
                <a:latin typeface="Impact" panose="020B0806030902050204" pitchFamily="34" charset="0"/>
              </a:endParaRPr>
            </a:p>
          </p:txBody>
        </p:sp>
        <p:sp>
          <p:nvSpPr>
            <p:cNvPr id="113" name="文本框 113"/>
            <p:cNvSpPr txBox="1"/>
            <p:nvPr/>
          </p:nvSpPr>
          <p:spPr>
            <a:xfrm>
              <a:off x="6455246" y="5506664"/>
              <a:ext cx="2247621" cy="492557"/>
            </a:xfrm>
            <a:prstGeom prst="rect">
              <a:avLst/>
            </a:prstGeom>
            <a:noFill/>
          </p:spPr>
          <p:txBody>
            <a:bodyPr wrap="square" rtlCol="0">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75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14" name="组合 113"/>
          <p:cNvGrpSpPr/>
          <p:nvPr/>
        </p:nvGrpSpPr>
        <p:grpSpPr>
          <a:xfrm>
            <a:off x="6906847" y="2995401"/>
            <a:ext cx="1716676" cy="723880"/>
            <a:chOff x="9063187" y="2410526"/>
            <a:chExt cx="2288603" cy="965397"/>
          </a:xfrm>
        </p:grpSpPr>
        <p:sp>
          <p:nvSpPr>
            <p:cNvPr id="115" name="文本框 92"/>
            <p:cNvSpPr txBox="1"/>
            <p:nvPr/>
          </p:nvSpPr>
          <p:spPr>
            <a:xfrm>
              <a:off x="9398218" y="2491665"/>
              <a:ext cx="1493849" cy="36941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rgbClr val="663A77"/>
                  </a:solidFill>
                  <a:effectLst/>
                  <a:uLnTx/>
                  <a:uFillTx/>
                  <a:latin typeface="微软雅黑" panose="020B0503020204020204" pitchFamily="34" charset="-122"/>
                  <a:ea typeface="微软雅黑" panose="020B0503020204020204" pitchFamily="34" charset="-122"/>
                </a:rPr>
                <a:t>添加标题</a:t>
              </a:r>
            </a:p>
          </p:txBody>
        </p:sp>
        <p:sp>
          <p:nvSpPr>
            <p:cNvPr id="116" name="文本框 94"/>
            <p:cNvSpPr txBox="1"/>
            <p:nvPr/>
          </p:nvSpPr>
          <p:spPr>
            <a:xfrm>
              <a:off x="9063187" y="2410526"/>
              <a:ext cx="501543" cy="86197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rgbClr val="663A77"/>
                  </a:solidFill>
                  <a:effectLst/>
                  <a:uLnTx/>
                  <a:uFillTx/>
                  <a:latin typeface="Impact" panose="020B0806030902050204" pitchFamily="34" charset="0"/>
                </a:rPr>
                <a:t>04</a:t>
              </a:r>
              <a:endParaRPr kumimoji="0" lang="zh-CN" altLang="en-US" sz="1800" b="0" i="0" u="none" strike="noStrike" kern="0" cap="none" spc="0" normalizeH="0" baseline="0" noProof="0" dirty="0">
                <a:ln>
                  <a:noFill/>
                </a:ln>
                <a:solidFill>
                  <a:srgbClr val="663A77"/>
                </a:solidFill>
                <a:effectLst/>
                <a:uLnTx/>
                <a:uFillTx/>
                <a:latin typeface="Impact" panose="020B0806030902050204" pitchFamily="34" charset="0"/>
              </a:endParaRPr>
            </a:p>
          </p:txBody>
        </p:sp>
        <p:sp>
          <p:nvSpPr>
            <p:cNvPr id="117" name="文本框 113"/>
            <p:cNvSpPr txBox="1"/>
            <p:nvPr/>
          </p:nvSpPr>
          <p:spPr>
            <a:xfrm>
              <a:off x="9104170" y="2883366"/>
              <a:ext cx="2247620" cy="492557"/>
            </a:xfrm>
            <a:prstGeom prst="rect">
              <a:avLst/>
            </a:prstGeom>
            <a:noFill/>
          </p:spPr>
          <p:txBody>
            <a:bodyPr wrap="square" rtlCol="0">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75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18" name="组合 117"/>
          <p:cNvGrpSpPr/>
          <p:nvPr/>
        </p:nvGrpSpPr>
        <p:grpSpPr>
          <a:xfrm>
            <a:off x="3012996" y="1797459"/>
            <a:ext cx="1721588" cy="657753"/>
            <a:chOff x="3872062" y="812896"/>
            <a:chExt cx="2295152" cy="877207"/>
          </a:xfrm>
        </p:grpSpPr>
        <p:sp>
          <p:nvSpPr>
            <p:cNvPr id="119" name="文本框 82"/>
            <p:cNvSpPr txBox="1"/>
            <p:nvPr/>
          </p:nvSpPr>
          <p:spPr>
            <a:xfrm>
              <a:off x="4207093" y="894035"/>
              <a:ext cx="1493850" cy="36941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rgbClr val="01ACBE"/>
                  </a:solidFill>
                  <a:effectLst/>
                  <a:uLnTx/>
                  <a:uFillTx/>
                  <a:latin typeface="微软雅黑" panose="020B0503020204020204" pitchFamily="34" charset="-122"/>
                  <a:ea typeface="微软雅黑" panose="020B0503020204020204" pitchFamily="34" charset="-122"/>
                </a:rPr>
                <a:t>添加标题</a:t>
              </a:r>
            </a:p>
          </p:txBody>
        </p:sp>
        <p:sp>
          <p:nvSpPr>
            <p:cNvPr id="120" name="文本框 84"/>
            <p:cNvSpPr txBox="1"/>
            <p:nvPr/>
          </p:nvSpPr>
          <p:spPr>
            <a:xfrm>
              <a:off x="3872062" y="812896"/>
              <a:ext cx="534838" cy="86197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rgbClr val="01ACBE"/>
                  </a:solidFill>
                  <a:effectLst/>
                  <a:uLnTx/>
                  <a:uFillTx/>
                  <a:latin typeface="Impact" panose="020B0806030902050204" pitchFamily="34" charset="0"/>
                </a:rPr>
                <a:t>03</a:t>
              </a:r>
              <a:endParaRPr kumimoji="0" lang="zh-CN" altLang="en-US" sz="1800" b="0" i="0" u="none" strike="noStrike" kern="0" cap="none" spc="0" normalizeH="0" baseline="0" noProof="0" dirty="0">
                <a:ln>
                  <a:noFill/>
                </a:ln>
                <a:solidFill>
                  <a:srgbClr val="01ACBE"/>
                </a:solidFill>
                <a:effectLst/>
                <a:uLnTx/>
                <a:uFillTx/>
                <a:latin typeface="Impact" panose="020B0806030902050204" pitchFamily="34" charset="0"/>
              </a:endParaRPr>
            </a:p>
          </p:txBody>
        </p:sp>
        <p:sp>
          <p:nvSpPr>
            <p:cNvPr id="121" name="文本框 113"/>
            <p:cNvSpPr txBox="1"/>
            <p:nvPr/>
          </p:nvSpPr>
          <p:spPr>
            <a:xfrm>
              <a:off x="3919593" y="1197546"/>
              <a:ext cx="2247621" cy="492557"/>
            </a:xfrm>
            <a:prstGeom prst="rect">
              <a:avLst/>
            </a:prstGeom>
            <a:noFill/>
          </p:spPr>
          <p:txBody>
            <a:bodyPr wrap="square" rtlCol="0">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75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rPr>
                <a:t>单击添加详细文字说明，或复制文本黏贴自此右键只保留文字</a:t>
              </a:r>
            </a:p>
          </p:txBody>
        </p:sp>
      </p:grpSp>
    </p:spTree>
    <p:extLst>
      <p:ext uri="{BB962C8B-B14F-4D97-AF65-F5344CB8AC3E}">
        <p14:creationId xmlns:p14="http://schemas.microsoft.com/office/powerpoint/2010/main" val="2375269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62"/>
                                        </p:tgtEl>
                                        <p:attrNameLst>
                                          <p:attrName>style.visibility</p:attrName>
                                        </p:attrNameLst>
                                      </p:cBhvr>
                                      <p:to>
                                        <p:strVal val="visible"/>
                                      </p:to>
                                    </p:set>
                                    <p:animEffect transition="in" filter="fade">
                                      <p:cBhvr>
                                        <p:cTn id="7" dur="500"/>
                                        <p:tgtEl>
                                          <p:spTgt spid="62"/>
                                        </p:tgtEl>
                                      </p:cBhvr>
                                    </p:animEffect>
                                  </p:childTnLst>
                                </p:cTn>
                              </p:par>
                            </p:childTnLst>
                          </p:cTn>
                        </p:par>
                        <p:par>
                          <p:cTn id="8" fill="hold">
                            <p:stCondLst>
                              <p:cond delay="900"/>
                            </p:stCondLst>
                            <p:childTnLst>
                              <p:par>
                                <p:cTn id="9" presetID="42" presetClass="entr" presetSubtype="0" fill="hold" grpId="0" nodeType="afterEffect">
                                  <p:stCondLst>
                                    <p:cond delay="0"/>
                                  </p:stCondLst>
                                  <p:childTnLst>
                                    <p:set>
                                      <p:cBhvr>
                                        <p:cTn id="10" dur="1" fill="hold">
                                          <p:stCondLst>
                                            <p:cond delay="0"/>
                                          </p:stCondLst>
                                        </p:cTn>
                                        <p:tgtEl>
                                          <p:spTgt spid="63"/>
                                        </p:tgtEl>
                                        <p:attrNameLst>
                                          <p:attrName>style.visibility</p:attrName>
                                        </p:attrNameLst>
                                      </p:cBhvr>
                                      <p:to>
                                        <p:strVal val="visible"/>
                                      </p:to>
                                    </p:set>
                                    <p:animEffect transition="in" filter="fade">
                                      <p:cBhvr>
                                        <p:cTn id="11" dur="1000"/>
                                        <p:tgtEl>
                                          <p:spTgt spid="63"/>
                                        </p:tgtEl>
                                      </p:cBhvr>
                                    </p:animEffect>
                                    <p:anim calcmode="lin" valueType="num">
                                      <p:cBhvr>
                                        <p:cTn id="12" dur="1000" fill="hold"/>
                                        <p:tgtEl>
                                          <p:spTgt spid="63"/>
                                        </p:tgtEl>
                                        <p:attrNameLst>
                                          <p:attrName>ppt_x</p:attrName>
                                        </p:attrNameLst>
                                      </p:cBhvr>
                                      <p:tavLst>
                                        <p:tav tm="0">
                                          <p:val>
                                            <p:strVal val="#ppt_x"/>
                                          </p:val>
                                        </p:tav>
                                        <p:tav tm="100000">
                                          <p:val>
                                            <p:strVal val="#ppt_x"/>
                                          </p:val>
                                        </p:tav>
                                      </p:tavLst>
                                    </p:anim>
                                    <p:anim calcmode="lin" valueType="num">
                                      <p:cBhvr>
                                        <p:cTn id="13" dur="1000" fill="hold"/>
                                        <p:tgtEl>
                                          <p:spTgt spid="63"/>
                                        </p:tgtEl>
                                        <p:attrNameLst>
                                          <p:attrName>ppt_y</p:attrName>
                                        </p:attrNameLst>
                                      </p:cBhvr>
                                      <p:tavLst>
                                        <p:tav tm="0">
                                          <p:val>
                                            <p:strVal val="#ppt_y+.1"/>
                                          </p:val>
                                        </p:tav>
                                        <p:tav tm="100000">
                                          <p:val>
                                            <p:strVal val="#ppt_y"/>
                                          </p:val>
                                        </p:tav>
                                      </p:tavLst>
                                    </p:anim>
                                  </p:childTnLst>
                                </p:cTn>
                              </p:par>
                            </p:childTnLst>
                          </p:cTn>
                        </p:par>
                        <p:par>
                          <p:cTn id="14" fill="hold">
                            <p:stCondLst>
                              <p:cond delay="1900"/>
                            </p:stCondLst>
                            <p:childTnLst>
                              <p:par>
                                <p:cTn id="15" presetID="42" presetClass="entr" presetSubtype="0" fill="hold" nodeType="afterEffect">
                                  <p:stCondLst>
                                    <p:cond delay="0"/>
                                  </p:stCondLst>
                                  <p:childTnLst>
                                    <p:set>
                                      <p:cBhvr>
                                        <p:cTn id="16" dur="1" fill="hold">
                                          <p:stCondLst>
                                            <p:cond delay="0"/>
                                          </p:stCondLst>
                                        </p:cTn>
                                        <p:tgtEl>
                                          <p:spTgt spid="76"/>
                                        </p:tgtEl>
                                        <p:attrNameLst>
                                          <p:attrName>style.visibility</p:attrName>
                                        </p:attrNameLst>
                                      </p:cBhvr>
                                      <p:to>
                                        <p:strVal val="visible"/>
                                      </p:to>
                                    </p:set>
                                    <p:animEffect transition="in" filter="fade">
                                      <p:cBhvr>
                                        <p:cTn id="17" dur="1000"/>
                                        <p:tgtEl>
                                          <p:spTgt spid="76"/>
                                        </p:tgtEl>
                                      </p:cBhvr>
                                    </p:animEffect>
                                    <p:anim calcmode="lin" valueType="num">
                                      <p:cBhvr>
                                        <p:cTn id="18" dur="1000" fill="hold"/>
                                        <p:tgtEl>
                                          <p:spTgt spid="76"/>
                                        </p:tgtEl>
                                        <p:attrNameLst>
                                          <p:attrName>ppt_x</p:attrName>
                                        </p:attrNameLst>
                                      </p:cBhvr>
                                      <p:tavLst>
                                        <p:tav tm="0">
                                          <p:val>
                                            <p:strVal val="#ppt_x"/>
                                          </p:val>
                                        </p:tav>
                                        <p:tav tm="100000">
                                          <p:val>
                                            <p:strVal val="#ppt_x"/>
                                          </p:val>
                                        </p:tav>
                                      </p:tavLst>
                                    </p:anim>
                                    <p:anim calcmode="lin" valueType="num">
                                      <p:cBhvr>
                                        <p:cTn id="19" dur="1000" fill="hold"/>
                                        <p:tgtEl>
                                          <p:spTgt spid="76"/>
                                        </p:tgtEl>
                                        <p:attrNameLst>
                                          <p:attrName>ppt_y</p:attrName>
                                        </p:attrNameLst>
                                      </p:cBhvr>
                                      <p:tavLst>
                                        <p:tav tm="0">
                                          <p:val>
                                            <p:strVal val="#ppt_y+.1"/>
                                          </p:val>
                                        </p:tav>
                                        <p:tav tm="100000">
                                          <p:val>
                                            <p:strVal val="#ppt_y"/>
                                          </p:val>
                                        </p:tav>
                                      </p:tavLst>
                                    </p:anim>
                                  </p:childTnLst>
                                </p:cTn>
                              </p:par>
                            </p:childTnLst>
                          </p:cTn>
                        </p:par>
                        <p:par>
                          <p:cTn id="20" fill="hold">
                            <p:stCondLst>
                              <p:cond delay="2900"/>
                            </p:stCondLst>
                            <p:childTnLst>
                              <p:par>
                                <p:cTn id="21" presetID="42" presetClass="entr" presetSubtype="0" fill="hold" nodeType="afterEffect">
                                  <p:stCondLst>
                                    <p:cond delay="0"/>
                                  </p:stCondLst>
                                  <p:childTnLst>
                                    <p:set>
                                      <p:cBhvr>
                                        <p:cTn id="22" dur="1" fill="hold">
                                          <p:stCondLst>
                                            <p:cond delay="0"/>
                                          </p:stCondLst>
                                        </p:cTn>
                                        <p:tgtEl>
                                          <p:spTgt spid="64"/>
                                        </p:tgtEl>
                                        <p:attrNameLst>
                                          <p:attrName>style.visibility</p:attrName>
                                        </p:attrNameLst>
                                      </p:cBhvr>
                                      <p:to>
                                        <p:strVal val="visible"/>
                                      </p:to>
                                    </p:set>
                                    <p:animEffect transition="in" filter="fade">
                                      <p:cBhvr>
                                        <p:cTn id="23" dur="1000"/>
                                        <p:tgtEl>
                                          <p:spTgt spid="64"/>
                                        </p:tgtEl>
                                      </p:cBhvr>
                                    </p:animEffect>
                                    <p:anim calcmode="lin" valueType="num">
                                      <p:cBhvr>
                                        <p:cTn id="24" dur="1000" fill="hold"/>
                                        <p:tgtEl>
                                          <p:spTgt spid="64"/>
                                        </p:tgtEl>
                                        <p:attrNameLst>
                                          <p:attrName>ppt_x</p:attrName>
                                        </p:attrNameLst>
                                      </p:cBhvr>
                                      <p:tavLst>
                                        <p:tav tm="0">
                                          <p:val>
                                            <p:strVal val="#ppt_x"/>
                                          </p:val>
                                        </p:tav>
                                        <p:tav tm="100000">
                                          <p:val>
                                            <p:strVal val="#ppt_x"/>
                                          </p:val>
                                        </p:tav>
                                      </p:tavLst>
                                    </p:anim>
                                    <p:anim calcmode="lin" valueType="num">
                                      <p:cBhvr>
                                        <p:cTn id="25" dur="1000" fill="hold"/>
                                        <p:tgtEl>
                                          <p:spTgt spid="64"/>
                                        </p:tgtEl>
                                        <p:attrNameLst>
                                          <p:attrName>ppt_y</p:attrName>
                                        </p:attrNameLst>
                                      </p:cBhvr>
                                      <p:tavLst>
                                        <p:tav tm="0">
                                          <p:val>
                                            <p:strVal val="#ppt_y+.1"/>
                                          </p:val>
                                        </p:tav>
                                        <p:tav tm="100000">
                                          <p:val>
                                            <p:strVal val="#ppt_y"/>
                                          </p:val>
                                        </p:tav>
                                      </p:tavLst>
                                    </p:anim>
                                  </p:childTnLst>
                                </p:cTn>
                              </p:par>
                            </p:childTnLst>
                          </p:cTn>
                        </p:par>
                        <p:par>
                          <p:cTn id="26" fill="hold">
                            <p:stCondLst>
                              <p:cond delay="3900"/>
                            </p:stCondLst>
                            <p:childTnLst>
                              <p:par>
                                <p:cTn id="27" presetID="42" presetClass="entr" presetSubtype="0" fill="hold" nodeType="afterEffect">
                                  <p:stCondLst>
                                    <p:cond delay="0"/>
                                  </p:stCondLst>
                                  <p:childTnLst>
                                    <p:set>
                                      <p:cBhvr>
                                        <p:cTn id="28" dur="1" fill="hold">
                                          <p:stCondLst>
                                            <p:cond delay="0"/>
                                          </p:stCondLst>
                                        </p:cTn>
                                        <p:tgtEl>
                                          <p:spTgt spid="83"/>
                                        </p:tgtEl>
                                        <p:attrNameLst>
                                          <p:attrName>style.visibility</p:attrName>
                                        </p:attrNameLst>
                                      </p:cBhvr>
                                      <p:to>
                                        <p:strVal val="visible"/>
                                      </p:to>
                                    </p:set>
                                    <p:animEffect transition="in" filter="fade">
                                      <p:cBhvr>
                                        <p:cTn id="29" dur="1000"/>
                                        <p:tgtEl>
                                          <p:spTgt spid="83"/>
                                        </p:tgtEl>
                                      </p:cBhvr>
                                    </p:animEffect>
                                    <p:anim calcmode="lin" valueType="num">
                                      <p:cBhvr>
                                        <p:cTn id="30" dur="1000" fill="hold"/>
                                        <p:tgtEl>
                                          <p:spTgt spid="83"/>
                                        </p:tgtEl>
                                        <p:attrNameLst>
                                          <p:attrName>ppt_x</p:attrName>
                                        </p:attrNameLst>
                                      </p:cBhvr>
                                      <p:tavLst>
                                        <p:tav tm="0">
                                          <p:val>
                                            <p:strVal val="#ppt_x"/>
                                          </p:val>
                                        </p:tav>
                                        <p:tav tm="100000">
                                          <p:val>
                                            <p:strVal val="#ppt_x"/>
                                          </p:val>
                                        </p:tav>
                                      </p:tavLst>
                                    </p:anim>
                                    <p:anim calcmode="lin" valueType="num">
                                      <p:cBhvr>
                                        <p:cTn id="31" dur="1000" fill="hold"/>
                                        <p:tgtEl>
                                          <p:spTgt spid="83"/>
                                        </p:tgtEl>
                                        <p:attrNameLst>
                                          <p:attrName>ppt_y</p:attrName>
                                        </p:attrNameLst>
                                      </p:cBhvr>
                                      <p:tavLst>
                                        <p:tav tm="0">
                                          <p:val>
                                            <p:strVal val="#ppt_y+.1"/>
                                          </p:val>
                                        </p:tav>
                                        <p:tav tm="100000">
                                          <p:val>
                                            <p:strVal val="#ppt_y"/>
                                          </p:val>
                                        </p:tav>
                                      </p:tavLst>
                                    </p:anim>
                                  </p:childTnLst>
                                </p:cTn>
                              </p:par>
                            </p:childTnLst>
                          </p:cTn>
                        </p:par>
                        <p:par>
                          <p:cTn id="32" fill="hold">
                            <p:stCondLst>
                              <p:cond delay="4900"/>
                            </p:stCondLst>
                            <p:childTnLst>
                              <p:par>
                                <p:cTn id="33" presetID="22" presetClass="entr" presetSubtype="2" fill="hold" nodeType="afterEffect">
                                  <p:stCondLst>
                                    <p:cond delay="0"/>
                                  </p:stCondLst>
                                  <p:childTnLst>
                                    <p:set>
                                      <p:cBhvr>
                                        <p:cTn id="34" dur="1" fill="hold">
                                          <p:stCondLst>
                                            <p:cond delay="0"/>
                                          </p:stCondLst>
                                        </p:cTn>
                                        <p:tgtEl>
                                          <p:spTgt spid="97"/>
                                        </p:tgtEl>
                                        <p:attrNameLst>
                                          <p:attrName>style.visibility</p:attrName>
                                        </p:attrNameLst>
                                      </p:cBhvr>
                                      <p:to>
                                        <p:strVal val="visible"/>
                                      </p:to>
                                    </p:set>
                                    <p:animEffect transition="in" filter="wipe(right)">
                                      <p:cBhvr>
                                        <p:cTn id="35" dur="500"/>
                                        <p:tgtEl>
                                          <p:spTgt spid="97"/>
                                        </p:tgtEl>
                                      </p:cBhvr>
                                    </p:animEffect>
                                  </p:childTnLst>
                                </p:cTn>
                              </p:par>
                              <p:par>
                                <p:cTn id="36" presetID="22" presetClass="entr" presetSubtype="8" fill="hold" nodeType="withEffect">
                                  <p:stCondLst>
                                    <p:cond delay="0"/>
                                  </p:stCondLst>
                                  <p:childTnLst>
                                    <p:set>
                                      <p:cBhvr>
                                        <p:cTn id="37" dur="1" fill="hold">
                                          <p:stCondLst>
                                            <p:cond delay="0"/>
                                          </p:stCondLst>
                                        </p:cTn>
                                        <p:tgtEl>
                                          <p:spTgt spid="103"/>
                                        </p:tgtEl>
                                        <p:attrNameLst>
                                          <p:attrName>style.visibility</p:attrName>
                                        </p:attrNameLst>
                                      </p:cBhvr>
                                      <p:to>
                                        <p:strVal val="visible"/>
                                      </p:to>
                                    </p:set>
                                    <p:animEffect transition="in" filter="wipe(left)">
                                      <p:cBhvr>
                                        <p:cTn id="38" dur="500"/>
                                        <p:tgtEl>
                                          <p:spTgt spid="103"/>
                                        </p:tgtEl>
                                      </p:cBhvr>
                                    </p:animEffect>
                                  </p:childTnLst>
                                </p:cTn>
                              </p:par>
                              <p:par>
                                <p:cTn id="39" presetID="22" presetClass="entr" presetSubtype="2" fill="hold" nodeType="withEffect">
                                  <p:stCondLst>
                                    <p:cond delay="0"/>
                                  </p:stCondLst>
                                  <p:childTnLst>
                                    <p:set>
                                      <p:cBhvr>
                                        <p:cTn id="40" dur="1" fill="hold">
                                          <p:stCondLst>
                                            <p:cond delay="0"/>
                                          </p:stCondLst>
                                        </p:cTn>
                                        <p:tgtEl>
                                          <p:spTgt spid="94"/>
                                        </p:tgtEl>
                                        <p:attrNameLst>
                                          <p:attrName>style.visibility</p:attrName>
                                        </p:attrNameLst>
                                      </p:cBhvr>
                                      <p:to>
                                        <p:strVal val="visible"/>
                                      </p:to>
                                    </p:set>
                                    <p:animEffect transition="in" filter="wipe(right)">
                                      <p:cBhvr>
                                        <p:cTn id="41" dur="500"/>
                                        <p:tgtEl>
                                          <p:spTgt spid="94"/>
                                        </p:tgtEl>
                                      </p:cBhvr>
                                    </p:animEffect>
                                  </p:childTnLst>
                                </p:cTn>
                              </p:par>
                              <p:par>
                                <p:cTn id="42" presetID="22" presetClass="entr" presetSubtype="8" fill="hold" nodeType="withEffect">
                                  <p:stCondLst>
                                    <p:cond delay="0"/>
                                  </p:stCondLst>
                                  <p:childTnLst>
                                    <p:set>
                                      <p:cBhvr>
                                        <p:cTn id="43" dur="1" fill="hold">
                                          <p:stCondLst>
                                            <p:cond delay="0"/>
                                          </p:stCondLst>
                                        </p:cTn>
                                        <p:tgtEl>
                                          <p:spTgt spid="100"/>
                                        </p:tgtEl>
                                        <p:attrNameLst>
                                          <p:attrName>style.visibility</p:attrName>
                                        </p:attrNameLst>
                                      </p:cBhvr>
                                      <p:to>
                                        <p:strVal val="visible"/>
                                      </p:to>
                                    </p:set>
                                    <p:animEffect transition="in" filter="wipe(left)">
                                      <p:cBhvr>
                                        <p:cTn id="44" dur="500"/>
                                        <p:tgtEl>
                                          <p:spTgt spid="100"/>
                                        </p:tgtEl>
                                      </p:cBhvr>
                                    </p:animEffect>
                                  </p:childTnLst>
                                </p:cTn>
                              </p:par>
                            </p:childTnLst>
                          </p:cTn>
                        </p:par>
                        <p:par>
                          <p:cTn id="45" fill="hold">
                            <p:stCondLst>
                              <p:cond delay="5400"/>
                            </p:stCondLst>
                            <p:childTnLst>
                              <p:par>
                                <p:cTn id="46" presetID="14" presetClass="entr" presetSubtype="10" fill="hold" nodeType="afterEffect">
                                  <p:stCondLst>
                                    <p:cond delay="0"/>
                                  </p:stCondLst>
                                  <p:childTnLst>
                                    <p:set>
                                      <p:cBhvr>
                                        <p:cTn id="47" dur="1" fill="hold">
                                          <p:stCondLst>
                                            <p:cond delay="0"/>
                                          </p:stCondLst>
                                        </p:cTn>
                                        <p:tgtEl>
                                          <p:spTgt spid="114"/>
                                        </p:tgtEl>
                                        <p:attrNameLst>
                                          <p:attrName>style.visibility</p:attrName>
                                        </p:attrNameLst>
                                      </p:cBhvr>
                                      <p:to>
                                        <p:strVal val="visible"/>
                                      </p:to>
                                    </p:set>
                                    <p:animEffect transition="in" filter="randombar(horizontal)">
                                      <p:cBhvr>
                                        <p:cTn id="48" dur="500"/>
                                        <p:tgtEl>
                                          <p:spTgt spid="114"/>
                                        </p:tgtEl>
                                      </p:cBhvr>
                                    </p:animEffect>
                                  </p:childTnLst>
                                </p:cTn>
                              </p:par>
                              <p:par>
                                <p:cTn id="49" presetID="14" presetClass="entr" presetSubtype="10" fill="hold" nodeType="withEffect">
                                  <p:stCondLst>
                                    <p:cond delay="0"/>
                                  </p:stCondLst>
                                  <p:childTnLst>
                                    <p:set>
                                      <p:cBhvr>
                                        <p:cTn id="50" dur="1" fill="hold">
                                          <p:stCondLst>
                                            <p:cond delay="0"/>
                                          </p:stCondLst>
                                        </p:cTn>
                                        <p:tgtEl>
                                          <p:spTgt spid="118"/>
                                        </p:tgtEl>
                                        <p:attrNameLst>
                                          <p:attrName>style.visibility</p:attrName>
                                        </p:attrNameLst>
                                      </p:cBhvr>
                                      <p:to>
                                        <p:strVal val="visible"/>
                                      </p:to>
                                    </p:set>
                                    <p:animEffect transition="in" filter="randombar(horizontal)">
                                      <p:cBhvr>
                                        <p:cTn id="51" dur="500"/>
                                        <p:tgtEl>
                                          <p:spTgt spid="118"/>
                                        </p:tgtEl>
                                      </p:cBhvr>
                                    </p:animEffect>
                                  </p:childTnLst>
                                </p:cTn>
                              </p:par>
                              <p:par>
                                <p:cTn id="52" presetID="14" presetClass="entr" presetSubtype="10" fill="hold" nodeType="withEffect">
                                  <p:stCondLst>
                                    <p:cond delay="0"/>
                                  </p:stCondLst>
                                  <p:childTnLst>
                                    <p:set>
                                      <p:cBhvr>
                                        <p:cTn id="53" dur="1" fill="hold">
                                          <p:stCondLst>
                                            <p:cond delay="0"/>
                                          </p:stCondLst>
                                        </p:cTn>
                                        <p:tgtEl>
                                          <p:spTgt spid="106"/>
                                        </p:tgtEl>
                                        <p:attrNameLst>
                                          <p:attrName>style.visibility</p:attrName>
                                        </p:attrNameLst>
                                      </p:cBhvr>
                                      <p:to>
                                        <p:strVal val="visible"/>
                                      </p:to>
                                    </p:set>
                                    <p:animEffect transition="in" filter="randombar(horizontal)">
                                      <p:cBhvr>
                                        <p:cTn id="54" dur="500"/>
                                        <p:tgtEl>
                                          <p:spTgt spid="106"/>
                                        </p:tgtEl>
                                      </p:cBhvr>
                                    </p:animEffect>
                                  </p:childTnLst>
                                </p:cTn>
                              </p:par>
                              <p:par>
                                <p:cTn id="55" presetID="14" presetClass="entr" presetSubtype="10" fill="hold" nodeType="withEffect">
                                  <p:stCondLst>
                                    <p:cond delay="0"/>
                                  </p:stCondLst>
                                  <p:childTnLst>
                                    <p:set>
                                      <p:cBhvr>
                                        <p:cTn id="56" dur="1" fill="hold">
                                          <p:stCondLst>
                                            <p:cond delay="0"/>
                                          </p:stCondLst>
                                        </p:cTn>
                                        <p:tgtEl>
                                          <p:spTgt spid="110"/>
                                        </p:tgtEl>
                                        <p:attrNameLst>
                                          <p:attrName>style.visibility</p:attrName>
                                        </p:attrNameLst>
                                      </p:cBhvr>
                                      <p:to>
                                        <p:strVal val="visible"/>
                                      </p:to>
                                    </p:set>
                                    <p:animEffect transition="in" filter="randombar(horizontal)">
                                      <p:cBhvr>
                                        <p:cTn id="57"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圆角矩形 15"/>
          <p:cNvSpPr/>
          <p:nvPr/>
        </p:nvSpPr>
        <p:spPr>
          <a:xfrm>
            <a:off x="2780155" y="1126959"/>
            <a:ext cx="3583687" cy="494625"/>
          </a:xfrm>
          <a:prstGeom prst="roundRect">
            <a:avLst>
              <a:gd name="adj" fmla="val 42270"/>
            </a:avLst>
          </a:prstGeom>
          <a:gradFill>
            <a:gsLst>
              <a:gs pos="99000">
                <a:sysClr val="window" lastClr="FFFFFF"/>
              </a:gs>
              <a:gs pos="0">
                <a:sysClr val="window" lastClr="FFFFFF">
                  <a:lumMod val="95000"/>
                </a:sysClr>
              </a:gs>
            </a:gsLst>
            <a:lin ang="0" scaled="0"/>
          </a:gradFill>
          <a:ln w="12700" cap="flat" cmpd="sng" algn="ctr">
            <a:noFill/>
            <a:prstDash val="solid"/>
            <a:miter lim="800000"/>
          </a:ln>
          <a:effectLst>
            <a:innerShdw blurRad="63500" dist="12700" dir="162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6C407D"/>
                </a:solidFill>
                <a:effectLst/>
                <a:uLnTx/>
                <a:uFillTx/>
                <a:latin typeface="微软雅黑" panose="020B0503020204020204" pitchFamily="34" charset="-122"/>
                <a:ea typeface="微软雅黑" panose="020B0503020204020204" pitchFamily="34" charset="-122"/>
                <a:cs typeface="+mn-cs"/>
              </a:rPr>
              <a:t>单击添加标题</a:t>
            </a:r>
            <a:endParaRPr kumimoji="0" lang="zh-CN" altLang="en-US" sz="1800" b="1" i="0" u="none" strike="noStrike" kern="0" cap="none" spc="0" normalizeH="0" baseline="0" noProof="0" dirty="0">
              <a:ln>
                <a:noFill/>
              </a:ln>
              <a:solidFill>
                <a:srgbClr val="6C407D"/>
              </a:solidFill>
              <a:effectLst/>
              <a:uLnTx/>
              <a:uFillTx/>
              <a:latin typeface="微软雅黑" panose="020B0503020204020204" pitchFamily="34" charset="-122"/>
              <a:ea typeface="微软雅黑" panose="020B0503020204020204" pitchFamily="34" charset="-122"/>
              <a:cs typeface="+mn-cs"/>
            </a:endParaRPr>
          </a:p>
        </p:txBody>
      </p:sp>
      <p:sp>
        <p:nvSpPr>
          <p:cNvPr id="17" name="六边形 16"/>
          <p:cNvSpPr/>
          <p:nvPr/>
        </p:nvSpPr>
        <p:spPr>
          <a:xfrm>
            <a:off x="5094027" y="2448297"/>
            <a:ext cx="1293230" cy="1114451"/>
          </a:xfrm>
          <a:prstGeom prst="hexagon">
            <a:avLst/>
          </a:prstGeom>
          <a:solidFill>
            <a:srgbClr val="01ACBE"/>
          </a:solidFill>
          <a:ln w="12700" cap="flat" cmpd="sng" algn="ctr">
            <a:noFill/>
            <a:prstDash val="solid"/>
            <a:miter lim="800000"/>
          </a:ln>
          <a:effectLst>
            <a:innerShdw blurRad="139700" dist="50800" dir="10800000">
              <a:srgbClr val="000000">
                <a:alpha val="43000"/>
              </a:srgb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75"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理念</a:t>
            </a:r>
          </a:p>
        </p:txBody>
      </p:sp>
      <p:sp>
        <p:nvSpPr>
          <p:cNvPr id="18" name="六边形 17"/>
          <p:cNvSpPr/>
          <p:nvPr/>
        </p:nvSpPr>
        <p:spPr>
          <a:xfrm>
            <a:off x="3998731" y="3046503"/>
            <a:ext cx="1293230" cy="1114451"/>
          </a:xfrm>
          <a:prstGeom prst="hexagon">
            <a:avLst/>
          </a:prstGeom>
          <a:blipFill dpi="0" rotWithShape="1">
            <a:blip r:embed="rId2" cstate="email">
              <a:extLst>
                <a:ext uri="{28A0092B-C50C-407E-A947-70E740481C1C}">
                  <a14:useLocalDpi xmlns:a14="http://schemas.microsoft.com/office/drawing/2010/main"/>
                </a:ext>
              </a:extLst>
            </a:blip>
            <a:srcRect/>
            <a:stretch>
              <a:fillRect/>
            </a:stretch>
          </a:blipFill>
          <a:ln w="25400" cap="flat" cmpd="sng" algn="ctr">
            <a:solidFill>
              <a:sysClr val="window" lastClr="FFFFFF"/>
            </a:solidFill>
            <a:prstDash val="solid"/>
            <a:miter lim="800000"/>
          </a:ln>
          <a:effectLst>
            <a:outerShdw blurRad="177800" dist="152400" dir="8100000" algn="tr" rotWithShape="0">
              <a:prstClr val="black">
                <a:alpha val="29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9" name="六边形 18"/>
          <p:cNvSpPr/>
          <p:nvPr/>
        </p:nvSpPr>
        <p:spPr>
          <a:xfrm>
            <a:off x="6189321" y="2856480"/>
            <a:ext cx="1731487" cy="1492121"/>
          </a:xfrm>
          <a:prstGeom prst="hexagon">
            <a:avLst/>
          </a:prstGeom>
          <a:blipFill>
            <a:blip r:embed="rId3" cstate="email">
              <a:extLst>
                <a:ext uri="{28A0092B-C50C-407E-A947-70E740481C1C}">
                  <a14:useLocalDpi xmlns:a14="http://schemas.microsoft.com/office/drawing/2010/main"/>
                </a:ext>
              </a:extLst>
            </a:blip>
            <a:stretch>
              <a:fillRect/>
            </a:stretch>
          </a:blipFill>
          <a:ln w="25400" cap="flat" cmpd="sng" algn="ctr">
            <a:solidFill>
              <a:sysClr val="window" lastClr="FFFFFF"/>
            </a:solidFill>
            <a:prstDash val="solid"/>
            <a:miter lim="800000"/>
          </a:ln>
          <a:effectLst>
            <a:outerShdw blurRad="177800" dist="152400" dir="8100000" algn="tr" rotWithShape="0">
              <a:prstClr val="black">
                <a:alpha val="29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0" name="六边形 19"/>
          <p:cNvSpPr/>
          <p:nvPr/>
        </p:nvSpPr>
        <p:spPr>
          <a:xfrm>
            <a:off x="5097547" y="3652622"/>
            <a:ext cx="1293230" cy="1114451"/>
          </a:xfrm>
          <a:prstGeom prst="hexagon">
            <a:avLst/>
          </a:prstGeom>
          <a:solidFill>
            <a:srgbClr val="663A77"/>
          </a:solidFill>
          <a:ln w="12700" cap="flat" cmpd="sng" algn="ctr">
            <a:noFill/>
            <a:prstDash val="solid"/>
            <a:miter lim="800000"/>
          </a:ln>
          <a:effectLst>
            <a:innerShdw blurRad="139700" dist="50800" dir="10800000">
              <a:srgbClr val="000000">
                <a:alpha val="43000"/>
              </a:srgb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75"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使命</a:t>
            </a:r>
          </a:p>
        </p:txBody>
      </p:sp>
      <p:sp>
        <p:nvSpPr>
          <p:cNvPr id="21" name="六边形 20"/>
          <p:cNvSpPr/>
          <p:nvPr/>
        </p:nvSpPr>
        <p:spPr>
          <a:xfrm>
            <a:off x="1331218" y="2835522"/>
            <a:ext cx="1731487" cy="1492121"/>
          </a:xfrm>
          <a:prstGeom prst="hexagon">
            <a:avLst/>
          </a:prstGeom>
          <a:blipFill>
            <a:blip r:embed="rId4" cstate="email">
              <a:extLst>
                <a:ext uri="{28A0092B-C50C-407E-A947-70E740481C1C}">
                  <a14:useLocalDpi xmlns:a14="http://schemas.microsoft.com/office/drawing/2010/main"/>
                </a:ext>
              </a:extLst>
            </a:blip>
            <a:stretch>
              <a:fillRect/>
            </a:stretch>
          </a:blipFill>
          <a:ln w="25400" cap="flat" cmpd="sng" algn="ctr">
            <a:solidFill>
              <a:sysClr val="window" lastClr="FFFFFF"/>
            </a:solidFill>
            <a:prstDash val="solid"/>
            <a:miter lim="800000"/>
          </a:ln>
          <a:effectLst>
            <a:outerShdw blurRad="177800" dist="152400" dir="8100000" algn="tr" rotWithShape="0">
              <a:prstClr val="black">
                <a:alpha val="29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2" name="六边形 21"/>
          <p:cNvSpPr/>
          <p:nvPr/>
        </p:nvSpPr>
        <p:spPr>
          <a:xfrm>
            <a:off x="2903437" y="3643304"/>
            <a:ext cx="1293230" cy="1114451"/>
          </a:xfrm>
          <a:prstGeom prst="hexagon">
            <a:avLst/>
          </a:prstGeom>
          <a:solidFill>
            <a:srgbClr val="E87071"/>
          </a:solidFill>
          <a:ln w="12700" cap="flat" cmpd="sng" algn="ctr">
            <a:noFill/>
            <a:prstDash val="solid"/>
            <a:miter lim="800000"/>
          </a:ln>
          <a:effectLst>
            <a:innerShdw blurRad="139700" dist="50800" dir="10800000">
              <a:srgbClr val="000000">
                <a:alpha val="43000"/>
              </a:srgb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75"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目标</a:t>
            </a:r>
          </a:p>
        </p:txBody>
      </p:sp>
      <p:sp>
        <p:nvSpPr>
          <p:cNvPr id="23" name="六边形 22"/>
          <p:cNvSpPr/>
          <p:nvPr/>
        </p:nvSpPr>
        <p:spPr>
          <a:xfrm>
            <a:off x="2888401" y="2428171"/>
            <a:ext cx="1293230" cy="1114451"/>
          </a:xfrm>
          <a:prstGeom prst="hexagon">
            <a:avLst/>
          </a:prstGeom>
          <a:solidFill>
            <a:srgbClr val="FFB850"/>
          </a:solidFill>
          <a:ln w="12700" cap="flat" cmpd="sng" algn="ctr">
            <a:noFill/>
            <a:prstDash val="solid"/>
            <a:miter lim="800000"/>
          </a:ln>
          <a:effectLst>
            <a:innerShdw blurRad="139700" dist="50800" dir="10800000">
              <a:srgbClr val="000000">
                <a:alpha val="43000"/>
              </a:srgb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75"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定位</a:t>
            </a:r>
          </a:p>
        </p:txBody>
      </p:sp>
      <p:sp>
        <p:nvSpPr>
          <p:cNvPr id="24" name="六边形 23"/>
          <p:cNvSpPr/>
          <p:nvPr/>
        </p:nvSpPr>
        <p:spPr>
          <a:xfrm>
            <a:off x="3998733" y="4258765"/>
            <a:ext cx="1293230" cy="1114451"/>
          </a:xfrm>
          <a:prstGeom prst="hexagon">
            <a:avLst/>
          </a:prstGeom>
          <a:blipFill>
            <a:blip r:embed="rId5" cstate="email">
              <a:extLst>
                <a:ext uri="{28A0092B-C50C-407E-A947-70E740481C1C}">
                  <a14:useLocalDpi xmlns:a14="http://schemas.microsoft.com/office/drawing/2010/main"/>
                </a:ext>
              </a:extLst>
            </a:blip>
            <a:stretch>
              <a:fillRect/>
            </a:stretch>
          </a:blipFill>
          <a:ln w="25400" cap="flat" cmpd="sng" algn="ctr">
            <a:solidFill>
              <a:sysClr val="window" lastClr="FFFFFF"/>
            </a:solidFill>
            <a:prstDash val="solid"/>
            <a:miter lim="800000"/>
          </a:ln>
          <a:effectLst>
            <a:outerShdw blurRad="177800" dist="152400" dir="8100000" algn="tr" rotWithShape="0">
              <a:prstClr val="black">
                <a:alpha val="29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5" name="六边形 24"/>
          <p:cNvSpPr/>
          <p:nvPr/>
        </p:nvSpPr>
        <p:spPr>
          <a:xfrm>
            <a:off x="3998731" y="1863639"/>
            <a:ext cx="1293230" cy="1114451"/>
          </a:xfrm>
          <a:prstGeom prst="hexagon">
            <a:avLst/>
          </a:prstGeom>
          <a:blipFill>
            <a:blip r:embed="rId6" cstate="email">
              <a:extLst>
                <a:ext uri="{28A0092B-C50C-407E-A947-70E740481C1C}">
                  <a14:useLocalDpi xmlns:a14="http://schemas.microsoft.com/office/drawing/2010/main"/>
                </a:ext>
              </a:extLst>
            </a:blip>
            <a:stretch>
              <a:fillRect/>
            </a:stretch>
          </a:blipFill>
          <a:ln w="25400" cap="flat" cmpd="sng" algn="ctr">
            <a:solidFill>
              <a:sysClr val="window" lastClr="FFFFFF"/>
            </a:solidFill>
            <a:prstDash val="solid"/>
            <a:miter lim="800000"/>
          </a:ln>
          <a:effectLst>
            <a:outerShdw blurRad="177800" dist="152400" dir="8100000" algn="tr" rotWithShape="0">
              <a:prstClr val="black">
                <a:alpha val="29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6" name="TextBox 10"/>
          <p:cNvSpPr txBox="1"/>
          <p:nvPr/>
        </p:nvSpPr>
        <p:spPr>
          <a:xfrm>
            <a:off x="380554" y="2026179"/>
            <a:ext cx="2294507" cy="707053"/>
          </a:xfrm>
          <a:prstGeom prst="rect">
            <a:avLst/>
          </a:prstGeom>
          <a:noFill/>
        </p:spPr>
        <p:txBody>
          <a:bodyPr wrap="square" rtlCol="0">
            <a:spAutoFit/>
          </a:bodyPr>
          <a:lstStyle/>
          <a:p>
            <a:pPr algn="r">
              <a:lnSpc>
                <a:spcPct val="150000"/>
              </a:lnSpc>
              <a:defRPr/>
            </a:pPr>
            <a:r>
              <a:rPr lang="zh-CN" altLang="en-US" sz="1013" kern="0" dirty="0">
                <a:solidFill>
                  <a:srgbClr val="FF9A05"/>
                </a:solidFill>
                <a:latin typeface="Arial" pitchFamily="34" charset="0"/>
                <a:ea typeface="微软雅黑" pitchFamily="34" charset="-122"/>
              </a:rPr>
              <a:t>添加标题</a:t>
            </a:r>
            <a:endParaRPr lang="en-US" altLang="zh-CN" sz="1013" kern="0" dirty="0">
              <a:solidFill>
                <a:srgbClr val="FF9A05"/>
              </a:solidFill>
              <a:latin typeface="Arial" pitchFamily="34" charset="0"/>
              <a:ea typeface="微软雅黑" pitchFamily="34" charset="-122"/>
            </a:endParaRPr>
          </a:p>
          <a:p>
            <a:pPr algn="r">
              <a:lnSpc>
                <a:spcPct val="150000"/>
              </a:lnSpc>
              <a:defRPr/>
            </a:pPr>
            <a:r>
              <a:rPr lang="zh-CN" altLang="en-US" sz="825" kern="0" dirty="0">
                <a:solidFill>
                  <a:srgbClr val="646464"/>
                </a:solidFill>
                <a:latin typeface="Arial" pitchFamily="34" charset="0"/>
                <a:ea typeface="微软雅黑" pitchFamily="34" charset="-122"/>
              </a:rPr>
              <a:t>点击此处添加段落文本点击此处添加段落文本</a:t>
            </a:r>
          </a:p>
          <a:p>
            <a:pPr algn="r">
              <a:lnSpc>
                <a:spcPct val="150000"/>
              </a:lnSpc>
              <a:defRPr/>
            </a:pPr>
            <a:r>
              <a:rPr lang="zh-CN" altLang="en-US" sz="825" kern="0" dirty="0">
                <a:solidFill>
                  <a:srgbClr val="646464"/>
                </a:solidFill>
                <a:latin typeface="Arial" pitchFamily="34" charset="0"/>
                <a:ea typeface="微软雅黑" pitchFamily="34" charset="-122"/>
              </a:rPr>
              <a:t>点击此处添加段落文本点击此处添加段落文本</a:t>
            </a:r>
          </a:p>
        </p:txBody>
      </p:sp>
      <p:sp>
        <p:nvSpPr>
          <p:cNvPr id="27" name="TextBox 11"/>
          <p:cNvSpPr txBox="1"/>
          <p:nvPr/>
        </p:nvSpPr>
        <p:spPr>
          <a:xfrm>
            <a:off x="380554" y="4435204"/>
            <a:ext cx="2294507" cy="707053"/>
          </a:xfrm>
          <a:prstGeom prst="rect">
            <a:avLst/>
          </a:prstGeom>
          <a:noFill/>
        </p:spPr>
        <p:txBody>
          <a:bodyPr wrap="square" rtlCol="0">
            <a:spAutoFit/>
          </a:bodyPr>
          <a:lstStyle/>
          <a:p>
            <a:pPr algn="r">
              <a:lnSpc>
                <a:spcPct val="150000"/>
              </a:lnSpc>
              <a:defRPr/>
            </a:pPr>
            <a:r>
              <a:rPr lang="zh-CN" altLang="en-US" sz="1013" kern="0" dirty="0">
                <a:solidFill>
                  <a:srgbClr val="FF8989"/>
                </a:solidFill>
                <a:latin typeface="Arial" pitchFamily="34" charset="0"/>
                <a:ea typeface="微软雅黑" pitchFamily="34" charset="-122"/>
              </a:rPr>
              <a:t>添加标题</a:t>
            </a:r>
            <a:endParaRPr lang="en-US" altLang="zh-CN" sz="1013" kern="0" dirty="0">
              <a:solidFill>
                <a:srgbClr val="FF8989"/>
              </a:solidFill>
              <a:latin typeface="Arial" pitchFamily="34" charset="0"/>
              <a:ea typeface="微软雅黑" pitchFamily="34" charset="-122"/>
            </a:endParaRPr>
          </a:p>
          <a:p>
            <a:pPr algn="r">
              <a:lnSpc>
                <a:spcPct val="150000"/>
              </a:lnSpc>
              <a:defRPr/>
            </a:pPr>
            <a:r>
              <a:rPr lang="zh-CN" altLang="en-US" sz="825" kern="0" dirty="0">
                <a:solidFill>
                  <a:srgbClr val="646464"/>
                </a:solidFill>
                <a:latin typeface="Arial" pitchFamily="34" charset="0"/>
                <a:ea typeface="微软雅黑" pitchFamily="34" charset="-122"/>
              </a:rPr>
              <a:t>点击此处添加段落文本点击此处添加段落文本</a:t>
            </a:r>
          </a:p>
          <a:p>
            <a:pPr algn="r">
              <a:lnSpc>
                <a:spcPct val="150000"/>
              </a:lnSpc>
              <a:defRPr/>
            </a:pPr>
            <a:r>
              <a:rPr lang="zh-CN" altLang="en-US" sz="825" kern="0" dirty="0">
                <a:solidFill>
                  <a:srgbClr val="646464"/>
                </a:solidFill>
                <a:latin typeface="Arial" pitchFamily="34" charset="0"/>
                <a:ea typeface="微软雅黑" pitchFamily="34" charset="-122"/>
              </a:rPr>
              <a:t>点击此处添加段落文本点击此处添加段落文本</a:t>
            </a:r>
          </a:p>
        </p:txBody>
      </p:sp>
      <p:sp>
        <p:nvSpPr>
          <p:cNvPr id="28" name="TextBox 12"/>
          <p:cNvSpPr txBox="1"/>
          <p:nvPr/>
        </p:nvSpPr>
        <p:spPr>
          <a:xfrm>
            <a:off x="6484627" y="4435204"/>
            <a:ext cx="2294507" cy="707053"/>
          </a:xfrm>
          <a:prstGeom prst="rect">
            <a:avLst/>
          </a:prstGeom>
          <a:noFill/>
        </p:spPr>
        <p:txBody>
          <a:bodyPr wrap="square" rtlCol="0">
            <a:spAutoFit/>
          </a:bodyPr>
          <a:lstStyle/>
          <a:p>
            <a:pPr>
              <a:lnSpc>
                <a:spcPct val="150000"/>
              </a:lnSpc>
              <a:defRPr/>
            </a:pPr>
            <a:r>
              <a:rPr lang="zh-CN" altLang="en-US" sz="1013" kern="0" dirty="0">
                <a:solidFill>
                  <a:srgbClr val="7030A0"/>
                </a:solidFill>
                <a:latin typeface="Arial" pitchFamily="34" charset="0"/>
                <a:ea typeface="微软雅黑" pitchFamily="34" charset="-122"/>
              </a:rPr>
              <a:t>添加标题</a:t>
            </a:r>
            <a:endParaRPr lang="en-US" altLang="zh-CN" sz="1013" kern="0" dirty="0">
              <a:solidFill>
                <a:srgbClr val="7030A0"/>
              </a:solidFill>
              <a:latin typeface="Arial" pitchFamily="34" charset="0"/>
              <a:ea typeface="微软雅黑" pitchFamily="34" charset="-122"/>
            </a:endParaRPr>
          </a:p>
          <a:p>
            <a:pPr>
              <a:lnSpc>
                <a:spcPct val="150000"/>
              </a:lnSpc>
              <a:defRPr/>
            </a:pPr>
            <a:r>
              <a:rPr lang="zh-CN" altLang="en-US" sz="825" kern="0" dirty="0">
                <a:solidFill>
                  <a:srgbClr val="646464"/>
                </a:solidFill>
                <a:latin typeface="Arial" pitchFamily="34" charset="0"/>
                <a:ea typeface="微软雅黑" pitchFamily="34" charset="-122"/>
              </a:rPr>
              <a:t>点击此处添加段落文本点击此处添加段落文本</a:t>
            </a:r>
          </a:p>
          <a:p>
            <a:pPr>
              <a:lnSpc>
                <a:spcPct val="150000"/>
              </a:lnSpc>
              <a:defRPr/>
            </a:pPr>
            <a:r>
              <a:rPr lang="zh-CN" altLang="en-US" sz="825" kern="0" dirty="0">
                <a:solidFill>
                  <a:srgbClr val="646464"/>
                </a:solidFill>
                <a:latin typeface="Arial" pitchFamily="34" charset="0"/>
                <a:ea typeface="微软雅黑" pitchFamily="34" charset="-122"/>
              </a:rPr>
              <a:t>点击此处添加段落文本点击此处添加段落文本</a:t>
            </a:r>
          </a:p>
        </p:txBody>
      </p:sp>
      <p:sp>
        <p:nvSpPr>
          <p:cNvPr id="29" name="TextBox 13"/>
          <p:cNvSpPr txBox="1"/>
          <p:nvPr/>
        </p:nvSpPr>
        <p:spPr>
          <a:xfrm>
            <a:off x="6484627" y="2026179"/>
            <a:ext cx="2294507" cy="707053"/>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013" b="0" i="0" u="none" strike="noStrike" kern="0" cap="none" spc="0" normalizeH="0" baseline="0" noProof="0" dirty="0">
                <a:ln>
                  <a:noFill/>
                </a:ln>
                <a:solidFill>
                  <a:srgbClr val="4472C4"/>
                </a:solidFill>
                <a:effectLst/>
                <a:uLnTx/>
                <a:uFillTx/>
                <a:latin typeface="Arial" pitchFamily="34" charset="0"/>
                <a:ea typeface="微软雅黑" pitchFamily="34" charset="-122"/>
              </a:rPr>
              <a:t>添加标题</a:t>
            </a:r>
            <a:endParaRPr kumimoji="0" lang="en-US" altLang="zh-CN" sz="1013" b="0" i="0" u="none" strike="noStrike" kern="0" cap="none" spc="0" normalizeH="0" baseline="0" noProof="0" dirty="0">
              <a:ln>
                <a:noFill/>
              </a:ln>
              <a:solidFill>
                <a:srgbClr val="4472C4"/>
              </a:solidFill>
              <a:effectLst/>
              <a:uLnTx/>
              <a:uFillTx/>
              <a:latin typeface="Arial" pitchFamily="34" charset="0"/>
              <a:ea typeface="微软雅黑" pitchFamily="34" charset="-122"/>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825" b="0" i="0" u="none" strike="noStrike" kern="0" cap="none" spc="0" normalizeH="0" baseline="0" noProof="0" dirty="0">
                <a:ln>
                  <a:noFill/>
                </a:ln>
                <a:solidFill>
                  <a:srgbClr val="646464"/>
                </a:solidFill>
                <a:effectLst/>
                <a:uLnTx/>
                <a:uFillTx/>
                <a:latin typeface="Arial" pitchFamily="34" charset="0"/>
                <a:ea typeface="微软雅黑" pitchFamily="34" charset="-122"/>
              </a:rPr>
              <a:t>点击此处添加段落文本点击此处添加段落文本</a:t>
            </a:r>
          </a:p>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825" b="0" i="0" u="none" strike="noStrike" kern="0" cap="none" spc="0" normalizeH="0" baseline="0" noProof="0" dirty="0">
                <a:ln>
                  <a:noFill/>
                </a:ln>
                <a:solidFill>
                  <a:srgbClr val="646464"/>
                </a:solidFill>
                <a:effectLst/>
                <a:uLnTx/>
                <a:uFillTx/>
                <a:latin typeface="Arial" pitchFamily="34" charset="0"/>
                <a:ea typeface="微软雅黑" pitchFamily="34" charset="-122"/>
              </a:rPr>
              <a:t>点击此处添加段落文本点击此处添加段落文本</a:t>
            </a:r>
          </a:p>
        </p:txBody>
      </p:sp>
    </p:spTree>
    <p:extLst>
      <p:ext uri="{BB962C8B-B14F-4D97-AF65-F5344CB8AC3E}">
        <p14:creationId xmlns:p14="http://schemas.microsoft.com/office/powerpoint/2010/main" val="1560933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900"/>
                            </p:stCondLst>
                            <p:childTnLst>
                              <p:par>
                                <p:cTn id="9" presetID="23" presetClass="entr" presetSubtype="528"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p:cTn id="11" dur="500" fill="hold"/>
                                        <p:tgtEl>
                                          <p:spTgt spid="23"/>
                                        </p:tgtEl>
                                        <p:attrNameLst>
                                          <p:attrName>ppt_w</p:attrName>
                                        </p:attrNameLst>
                                      </p:cBhvr>
                                      <p:tavLst>
                                        <p:tav tm="0">
                                          <p:val>
                                            <p:fltVal val="0"/>
                                          </p:val>
                                        </p:tav>
                                        <p:tav tm="100000">
                                          <p:val>
                                            <p:strVal val="#ppt_w"/>
                                          </p:val>
                                        </p:tav>
                                      </p:tavLst>
                                    </p:anim>
                                    <p:anim calcmode="lin" valueType="num">
                                      <p:cBhvr>
                                        <p:cTn id="12" dur="500" fill="hold"/>
                                        <p:tgtEl>
                                          <p:spTgt spid="23"/>
                                        </p:tgtEl>
                                        <p:attrNameLst>
                                          <p:attrName>ppt_h</p:attrName>
                                        </p:attrNameLst>
                                      </p:cBhvr>
                                      <p:tavLst>
                                        <p:tav tm="0">
                                          <p:val>
                                            <p:fltVal val="0"/>
                                          </p:val>
                                        </p:tav>
                                        <p:tav tm="100000">
                                          <p:val>
                                            <p:strVal val="#ppt_h"/>
                                          </p:val>
                                        </p:tav>
                                      </p:tavLst>
                                    </p:anim>
                                    <p:anim calcmode="lin" valueType="num">
                                      <p:cBhvr>
                                        <p:cTn id="13" dur="500" fill="hold"/>
                                        <p:tgtEl>
                                          <p:spTgt spid="23"/>
                                        </p:tgtEl>
                                        <p:attrNameLst>
                                          <p:attrName>ppt_x</p:attrName>
                                        </p:attrNameLst>
                                      </p:cBhvr>
                                      <p:tavLst>
                                        <p:tav tm="0">
                                          <p:val>
                                            <p:fltVal val="0.5"/>
                                          </p:val>
                                        </p:tav>
                                        <p:tav tm="100000">
                                          <p:val>
                                            <p:strVal val="#ppt_x"/>
                                          </p:val>
                                        </p:tav>
                                      </p:tavLst>
                                    </p:anim>
                                    <p:anim calcmode="lin" valueType="num">
                                      <p:cBhvr>
                                        <p:cTn id="14" dur="500" fill="hold"/>
                                        <p:tgtEl>
                                          <p:spTgt spid="23"/>
                                        </p:tgtEl>
                                        <p:attrNameLst>
                                          <p:attrName>ppt_y</p:attrName>
                                        </p:attrNameLst>
                                      </p:cBhvr>
                                      <p:tavLst>
                                        <p:tav tm="0">
                                          <p:val>
                                            <p:fltVal val="0.5"/>
                                          </p:val>
                                        </p:tav>
                                        <p:tav tm="100000">
                                          <p:val>
                                            <p:strVal val="#ppt_y"/>
                                          </p:val>
                                        </p:tav>
                                      </p:tavLst>
                                    </p:anim>
                                  </p:childTnLst>
                                </p:cTn>
                              </p:par>
                              <p:par>
                                <p:cTn id="15" presetID="26" presetClass="emph" presetSubtype="0" fill="hold" grpId="1" nodeType="withEffect">
                                  <p:stCondLst>
                                    <p:cond delay="250"/>
                                  </p:stCondLst>
                                  <p:childTnLst>
                                    <p:animEffect transition="out" filter="fade">
                                      <p:cBhvr>
                                        <p:cTn id="16" dur="500" tmFilter="0, 0; .2, .5; .8, .5; 1, 0"/>
                                        <p:tgtEl>
                                          <p:spTgt spid="23"/>
                                        </p:tgtEl>
                                      </p:cBhvr>
                                    </p:animEffect>
                                    <p:animScale>
                                      <p:cBhvr>
                                        <p:cTn id="17" dur="250" autoRev="1" fill="hold"/>
                                        <p:tgtEl>
                                          <p:spTgt spid="23"/>
                                        </p:tgtEl>
                                      </p:cBhvr>
                                      <p:by x="105000" y="105000"/>
                                    </p:animScale>
                                  </p:childTnLst>
                                </p:cTn>
                              </p:par>
                              <p:par>
                                <p:cTn id="18" presetID="23" presetClass="entr" presetSubtype="528" fill="hold" grpId="0" nodeType="withEffect">
                                  <p:stCondLst>
                                    <p:cond delay="100"/>
                                  </p:stCondLst>
                                  <p:childTnLst>
                                    <p:set>
                                      <p:cBhvr>
                                        <p:cTn id="19" dur="1" fill="hold">
                                          <p:stCondLst>
                                            <p:cond delay="0"/>
                                          </p:stCondLst>
                                        </p:cTn>
                                        <p:tgtEl>
                                          <p:spTgt spid="21"/>
                                        </p:tgtEl>
                                        <p:attrNameLst>
                                          <p:attrName>style.visibility</p:attrName>
                                        </p:attrNameLst>
                                      </p:cBhvr>
                                      <p:to>
                                        <p:strVal val="visible"/>
                                      </p:to>
                                    </p:set>
                                    <p:anim calcmode="lin" valueType="num">
                                      <p:cBhvr>
                                        <p:cTn id="20" dur="500" fill="hold"/>
                                        <p:tgtEl>
                                          <p:spTgt spid="21"/>
                                        </p:tgtEl>
                                        <p:attrNameLst>
                                          <p:attrName>ppt_w</p:attrName>
                                        </p:attrNameLst>
                                      </p:cBhvr>
                                      <p:tavLst>
                                        <p:tav tm="0">
                                          <p:val>
                                            <p:fltVal val="0"/>
                                          </p:val>
                                        </p:tav>
                                        <p:tav tm="100000">
                                          <p:val>
                                            <p:strVal val="#ppt_w"/>
                                          </p:val>
                                        </p:tav>
                                      </p:tavLst>
                                    </p:anim>
                                    <p:anim calcmode="lin" valueType="num">
                                      <p:cBhvr>
                                        <p:cTn id="21" dur="500" fill="hold"/>
                                        <p:tgtEl>
                                          <p:spTgt spid="21"/>
                                        </p:tgtEl>
                                        <p:attrNameLst>
                                          <p:attrName>ppt_h</p:attrName>
                                        </p:attrNameLst>
                                      </p:cBhvr>
                                      <p:tavLst>
                                        <p:tav tm="0">
                                          <p:val>
                                            <p:fltVal val="0"/>
                                          </p:val>
                                        </p:tav>
                                        <p:tav tm="100000">
                                          <p:val>
                                            <p:strVal val="#ppt_h"/>
                                          </p:val>
                                        </p:tav>
                                      </p:tavLst>
                                    </p:anim>
                                    <p:anim calcmode="lin" valueType="num">
                                      <p:cBhvr>
                                        <p:cTn id="22" dur="500" fill="hold"/>
                                        <p:tgtEl>
                                          <p:spTgt spid="21"/>
                                        </p:tgtEl>
                                        <p:attrNameLst>
                                          <p:attrName>ppt_x</p:attrName>
                                        </p:attrNameLst>
                                      </p:cBhvr>
                                      <p:tavLst>
                                        <p:tav tm="0">
                                          <p:val>
                                            <p:fltVal val="0.5"/>
                                          </p:val>
                                        </p:tav>
                                        <p:tav tm="100000">
                                          <p:val>
                                            <p:strVal val="#ppt_x"/>
                                          </p:val>
                                        </p:tav>
                                      </p:tavLst>
                                    </p:anim>
                                    <p:anim calcmode="lin" valueType="num">
                                      <p:cBhvr>
                                        <p:cTn id="23" dur="500" fill="hold"/>
                                        <p:tgtEl>
                                          <p:spTgt spid="21"/>
                                        </p:tgtEl>
                                        <p:attrNameLst>
                                          <p:attrName>ppt_y</p:attrName>
                                        </p:attrNameLst>
                                      </p:cBhvr>
                                      <p:tavLst>
                                        <p:tav tm="0">
                                          <p:val>
                                            <p:fltVal val="0.5"/>
                                          </p:val>
                                        </p:tav>
                                        <p:tav tm="100000">
                                          <p:val>
                                            <p:strVal val="#ppt_y"/>
                                          </p:val>
                                        </p:tav>
                                      </p:tavLst>
                                    </p:anim>
                                  </p:childTnLst>
                                </p:cTn>
                              </p:par>
                              <p:par>
                                <p:cTn id="24" presetID="26" presetClass="emph" presetSubtype="0" fill="hold" grpId="1" nodeType="withEffect">
                                  <p:stCondLst>
                                    <p:cond delay="250"/>
                                  </p:stCondLst>
                                  <p:childTnLst>
                                    <p:animEffect transition="out" filter="fade">
                                      <p:cBhvr>
                                        <p:cTn id="25" dur="500" tmFilter="0, 0; .2, .5; .8, .5; 1, 0"/>
                                        <p:tgtEl>
                                          <p:spTgt spid="21"/>
                                        </p:tgtEl>
                                      </p:cBhvr>
                                    </p:animEffect>
                                    <p:animScale>
                                      <p:cBhvr>
                                        <p:cTn id="26" dur="250" autoRev="1" fill="hold"/>
                                        <p:tgtEl>
                                          <p:spTgt spid="21"/>
                                        </p:tgtEl>
                                      </p:cBhvr>
                                      <p:by x="105000" y="105000"/>
                                    </p:animScale>
                                  </p:childTnLst>
                                </p:cTn>
                              </p:par>
                              <p:par>
                                <p:cTn id="27" presetID="23" presetClass="entr" presetSubtype="528" fill="hold" grpId="0" nodeType="withEffect">
                                  <p:stCondLst>
                                    <p:cond delay="200"/>
                                  </p:stCondLst>
                                  <p:childTnLst>
                                    <p:set>
                                      <p:cBhvr>
                                        <p:cTn id="28" dur="1" fill="hold">
                                          <p:stCondLst>
                                            <p:cond delay="0"/>
                                          </p:stCondLst>
                                        </p:cTn>
                                        <p:tgtEl>
                                          <p:spTgt spid="25"/>
                                        </p:tgtEl>
                                        <p:attrNameLst>
                                          <p:attrName>style.visibility</p:attrName>
                                        </p:attrNameLst>
                                      </p:cBhvr>
                                      <p:to>
                                        <p:strVal val="visible"/>
                                      </p:to>
                                    </p:set>
                                    <p:anim calcmode="lin" valueType="num">
                                      <p:cBhvr>
                                        <p:cTn id="29" dur="500" fill="hold"/>
                                        <p:tgtEl>
                                          <p:spTgt spid="25"/>
                                        </p:tgtEl>
                                        <p:attrNameLst>
                                          <p:attrName>ppt_w</p:attrName>
                                        </p:attrNameLst>
                                      </p:cBhvr>
                                      <p:tavLst>
                                        <p:tav tm="0">
                                          <p:val>
                                            <p:fltVal val="0"/>
                                          </p:val>
                                        </p:tav>
                                        <p:tav tm="100000">
                                          <p:val>
                                            <p:strVal val="#ppt_w"/>
                                          </p:val>
                                        </p:tav>
                                      </p:tavLst>
                                    </p:anim>
                                    <p:anim calcmode="lin" valueType="num">
                                      <p:cBhvr>
                                        <p:cTn id="30" dur="500" fill="hold"/>
                                        <p:tgtEl>
                                          <p:spTgt spid="25"/>
                                        </p:tgtEl>
                                        <p:attrNameLst>
                                          <p:attrName>ppt_h</p:attrName>
                                        </p:attrNameLst>
                                      </p:cBhvr>
                                      <p:tavLst>
                                        <p:tav tm="0">
                                          <p:val>
                                            <p:fltVal val="0"/>
                                          </p:val>
                                        </p:tav>
                                        <p:tav tm="100000">
                                          <p:val>
                                            <p:strVal val="#ppt_h"/>
                                          </p:val>
                                        </p:tav>
                                      </p:tavLst>
                                    </p:anim>
                                    <p:anim calcmode="lin" valueType="num">
                                      <p:cBhvr>
                                        <p:cTn id="31" dur="500" fill="hold"/>
                                        <p:tgtEl>
                                          <p:spTgt spid="25"/>
                                        </p:tgtEl>
                                        <p:attrNameLst>
                                          <p:attrName>ppt_x</p:attrName>
                                        </p:attrNameLst>
                                      </p:cBhvr>
                                      <p:tavLst>
                                        <p:tav tm="0">
                                          <p:val>
                                            <p:fltVal val="0.5"/>
                                          </p:val>
                                        </p:tav>
                                        <p:tav tm="100000">
                                          <p:val>
                                            <p:strVal val="#ppt_x"/>
                                          </p:val>
                                        </p:tav>
                                      </p:tavLst>
                                    </p:anim>
                                    <p:anim calcmode="lin" valueType="num">
                                      <p:cBhvr>
                                        <p:cTn id="32" dur="500" fill="hold"/>
                                        <p:tgtEl>
                                          <p:spTgt spid="25"/>
                                        </p:tgtEl>
                                        <p:attrNameLst>
                                          <p:attrName>ppt_y</p:attrName>
                                        </p:attrNameLst>
                                      </p:cBhvr>
                                      <p:tavLst>
                                        <p:tav tm="0">
                                          <p:val>
                                            <p:fltVal val="0.5"/>
                                          </p:val>
                                        </p:tav>
                                        <p:tav tm="100000">
                                          <p:val>
                                            <p:strVal val="#ppt_y"/>
                                          </p:val>
                                        </p:tav>
                                      </p:tavLst>
                                    </p:anim>
                                  </p:childTnLst>
                                </p:cTn>
                              </p:par>
                              <p:par>
                                <p:cTn id="33" presetID="26" presetClass="emph" presetSubtype="0" fill="hold" grpId="1" nodeType="withEffect">
                                  <p:stCondLst>
                                    <p:cond delay="250"/>
                                  </p:stCondLst>
                                  <p:childTnLst>
                                    <p:animEffect transition="out" filter="fade">
                                      <p:cBhvr>
                                        <p:cTn id="34" dur="500" tmFilter="0, 0; .2, .5; .8, .5; 1, 0"/>
                                        <p:tgtEl>
                                          <p:spTgt spid="25"/>
                                        </p:tgtEl>
                                      </p:cBhvr>
                                    </p:animEffect>
                                    <p:animScale>
                                      <p:cBhvr>
                                        <p:cTn id="35" dur="250" autoRev="1" fill="hold"/>
                                        <p:tgtEl>
                                          <p:spTgt spid="25"/>
                                        </p:tgtEl>
                                      </p:cBhvr>
                                      <p:by x="105000" y="105000"/>
                                    </p:animScale>
                                  </p:childTnLst>
                                </p:cTn>
                              </p:par>
                              <p:par>
                                <p:cTn id="36" presetID="23" presetClass="entr" presetSubtype="528" fill="hold" grpId="0" nodeType="withEffect">
                                  <p:stCondLst>
                                    <p:cond delay="300"/>
                                  </p:stCondLst>
                                  <p:childTnLst>
                                    <p:set>
                                      <p:cBhvr>
                                        <p:cTn id="37" dur="1" fill="hold">
                                          <p:stCondLst>
                                            <p:cond delay="0"/>
                                          </p:stCondLst>
                                        </p:cTn>
                                        <p:tgtEl>
                                          <p:spTgt spid="17"/>
                                        </p:tgtEl>
                                        <p:attrNameLst>
                                          <p:attrName>style.visibility</p:attrName>
                                        </p:attrNameLst>
                                      </p:cBhvr>
                                      <p:to>
                                        <p:strVal val="visible"/>
                                      </p:to>
                                    </p:set>
                                    <p:anim calcmode="lin" valueType="num">
                                      <p:cBhvr>
                                        <p:cTn id="38" dur="500" fill="hold"/>
                                        <p:tgtEl>
                                          <p:spTgt spid="17"/>
                                        </p:tgtEl>
                                        <p:attrNameLst>
                                          <p:attrName>ppt_w</p:attrName>
                                        </p:attrNameLst>
                                      </p:cBhvr>
                                      <p:tavLst>
                                        <p:tav tm="0">
                                          <p:val>
                                            <p:fltVal val="0"/>
                                          </p:val>
                                        </p:tav>
                                        <p:tav tm="100000">
                                          <p:val>
                                            <p:strVal val="#ppt_w"/>
                                          </p:val>
                                        </p:tav>
                                      </p:tavLst>
                                    </p:anim>
                                    <p:anim calcmode="lin" valueType="num">
                                      <p:cBhvr>
                                        <p:cTn id="39" dur="500" fill="hold"/>
                                        <p:tgtEl>
                                          <p:spTgt spid="17"/>
                                        </p:tgtEl>
                                        <p:attrNameLst>
                                          <p:attrName>ppt_h</p:attrName>
                                        </p:attrNameLst>
                                      </p:cBhvr>
                                      <p:tavLst>
                                        <p:tav tm="0">
                                          <p:val>
                                            <p:fltVal val="0"/>
                                          </p:val>
                                        </p:tav>
                                        <p:tav tm="100000">
                                          <p:val>
                                            <p:strVal val="#ppt_h"/>
                                          </p:val>
                                        </p:tav>
                                      </p:tavLst>
                                    </p:anim>
                                    <p:anim calcmode="lin" valueType="num">
                                      <p:cBhvr>
                                        <p:cTn id="40" dur="500" fill="hold"/>
                                        <p:tgtEl>
                                          <p:spTgt spid="17"/>
                                        </p:tgtEl>
                                        <p:attrNameLst>
                                          <p:attrName>ppt_x</p:attrName>
                                        </p:attrNameLst>
                                      </p:cBhvr>
                                      <p:tavLst>
                                        <p:tav tm="0">
                                          <p:val>
                                            <p:fltVal val="0.5"/>
                                          </p:val>
                                        </p:tav>
                                        <p:tav tm="100000">
                                          <p:val>
                                            <p:strVal val="#ppt_x"/>
                                          </p:val>
                                        </p:tav>
                                      </p:tavLst>
                                    </p:anim>
                                    <p:anim calcmode="lin" valueType="num">
                                      <p:cBhvr>
                                        <p:cTn id="41" dur="500" fill="hold"/>
                                        <p:tgtEl>
                                          <p:spTgt spid="17"/>
                                        </p:tgtEl>
                                        <p:attrNameLst>
                                          <p:attrName>ppt_y</p:attrName>
                                        </p:attrNameLst>
                                      </p:cBhvr>
                                      <p:tavLst>
                                        <p:tav tm="0">
                                          <p:val>
                                            <p:fltVal val="0.5"/>
                                          </p:val>
                                        </p:tav>
                                        <p:tav tm="100000">
                                          <p:val>
                                            <p:strVal val="#ppt_y"/>
                                          </p:val>
                                        </p:tav>
                                      </p:tavLst>
                                    </p:anim>
                                  </p:childTnLst>
                                </p:cTn>
                              </p:par>
                              <p:par>
                                <p:cTn id="42" presetID="26" presetClass="emph" presetSubtype="0" fill="hold" grpId="1" nodeType="withEffect">
                                  <p:stCondLst>
                                    <p:cond delay="250"/>
                                  </p:stCondLst>
                                  <p:childTnLst>
                                    <p:animEffect transition="out" filter="fade">
                                      <p:cBhvr>
                                        <p:cTn id="43" dur="500" tmFilter="0, 0; .2, .5; .8, .5; 1, 0"/>
                                        <p:tgtEl>
                                          <p:spTgt spid="17"/>
                                        </p:tgtEl>
                                      </p:cBhvr>
                                    </p:animEffect>
                                    <p:animScale>
                                      <p:cBhvr>
                                        <p:cTn id="44" dur="250" autoRev="1" fill="hold"/>
                                        <p:tgtEl>
                                          <p:spTgt spid="17"/>
                                        </p:tgtEl>
                                      </p:cBhvr>
                                      <p:by x="105000" y="105000"/>
                                    </p:animScale>
                                  </p:childTnLst>
                                </p:cTn>
                              </p:par>
                              <p:par>
                                <p:cTn id="45" presetID="23" presetClass="entr" presetSubtype="528" fill="hold" grpId="0" nodeType="withEffect">
                                  <p:stCondLst>
                                    <p:cond delay="400"/>
                                  </p:stCondLst>
                                  <p:childTnLst>
                                    <p:set>
                                      <p:cBhvr>
                                        <p:cTn id="46" dur="1" fill="hold">
                                          <p:stCondLst>
                                            <p:cond delay="0"/>
                                          </p:stCondLst>
                                        </p:cTn>
                                        <p:tgtEl>
                                          <p:spTgt spid="19"/>
                                        </p:tgtEl>
                                        <p:attrNameLst>
                                          <p:attrName>style.visibility</p:attrName>
                                        </p:attrNameLst>
                                      </p:cBhvr>
                                      <p:to>
                                        <p:strVal val="visible"/>
                                      </p:to>
                                    </p:set>
                                    <p:anim calcmode="lin" valueType="num">
                                      <p:cBhvr>
                                        <p:cTn id="47" dur="500" fill="hold"/>
                                        <p:tgtEl>
                                          <p:spTgt spid="19"/>
                                        </p:tgtEl>
                                        <p:attrNameLst>
                                          <p:attrName>ppt_w</p:attrName>
                                        </p:attrNameLst>
                                      </p:cBhvr>
                                      <p:tavLst>
                                        <p:tav tm="0">
                                          <p:val>
                                            <p:fltVal val="0"/>
                                          </p:val>
                                        </p:tav>
                                        <p:tav tm="100000">
                                          <p:val>
                                            <p:strVal val="#ppt_w"/>
                                          </p:val>
                                        </p:tav>
                                      </p:tavLst>
                                    </p:anim>
                                    <p:anim calcmode="lin" valueType="num">
                                      <p:cBhvr>
                                        <p:cTn id="48" dur="500" fill="hold"/>
                                        <p:tgtEl>
                                          <p:spTgt spid="19"/>
                                        </p:tgtEl>
                                        <p:attrNameLst>
                                          <p:attrName>ppt_h</p:attrName>
                                        </p:attrNameLst>
                                      </p:cBhvr>
                                      <p:tavLst>
                                        <p:tav tm="0">
                                          <p:val>
                                            <p:fltVal val="0"/>
                                          </p:val>
                                        </p:tav>
                                        <p:tav tm="100000">
                                          <p:val>
                                            <p:strVal val="#ppt_h"/>
                                          </p:val>
                                        </p:tav>
                                      </p:tavLst>
                                    </p:anim>
                                    <p:anim calcmode="lin" valueType="num">
                                      <p:cBhvr>
                                        <p:cTn id="49" dur="500" fill="hold"/>
                                        <p:tgtEl>
                                          <p:spTgt spid="19"/>
                                        </p:tgtEl>
                                        <p:attrNameLst>
                                          <p:attrName>ppt_x</p:attrName>
                                        </p:attrNameLst>
                                      </p:cBhvr>
                                      <p:tavLst>
                                        <p:tav tm="0">
                                          <p:val>
                                            <p:fltVal val="0.5"/>
                                          </p:val>
                                        </p:tav>
                                        <p:tav tm="100000">
                                          <p:val>
                                            <p:strVal val="#ppt_x"/>
                                          </p:val>
                                        </p:tav>
                                      </p:tavLst>
                                    </p:anim>
                                    <p:anim calcmode="lin" valueType="num">
                                      <p:cBhvr>
                                        <p:cTn id="50" dur="500" fill="hold"/>
                                        <p:tgtEl>
                                          <p:spTgt spid="19"/>
                                        </p:tgtEl>
                                        <p:attrNameLst>
                                          <p:attrName>ppt_y</p:attrName>
                                        </p:attrNameLst>
                                      </p:cBhvr>
                                      <p:tavLst>
                                        <p:tav tm="0">
                                          <p:val>
                                            <p:fltVal val="0.5"/>
                                          </p:val>
                                        </p:tav>
                                        <p:tav tm="100000">
                                          <p:val>
                                            <p:strVal val="#ppt_y"/>
                                          </p:val>
                                        </p:tav>
                                      </p:tavLst>
                                    </p:anim>
                                  </p:childTnLst>
                                </p:cTn>
                              </p:par>
                              <p:par>
                                <p:cTn id="51" presetID="26" presetClass="emph" presetSubtype="0" fill="hold" grpId="1" nodeType="withEffect">
                                  <p:stCondLst>
                                    <p:cond delay="250"/>
                                  </p:stCondLst>
                                  <p:childTnLst>
                                    <p:animEffect transition="out" filter="fade">
                                      <p:cBhvr>
                                        <p:cTn id="52" dur="500" tmFilter="0, 0; .2, .5; .8, .5; 1, 0"/>
                                        <p:tgtEl>
                                          <p:spTgt spid="19"/>
                                        </p:tgtEl>
                                      </p:cBhvr>
                                    </p:animEffect>
                                    <p:animScale>
                                      <p:cBhvr>
                                        <p:cTn id="53" dur="250" autoRev="1" fill="hold"/>
                                        <p:tgtEl>
                                          <p:spTgt spid="19"/>
                                        </p:tgtEl>
                                      </p:cBhvr>
                                      <p:by x="105000" y="105000"/>
                                    </p:animScale>
                                  </p:childTnLst>
                                </p:cTn>
                              </p:par>
                              <p:par>
                                <p:cTn id="54" presetID="23" presetClass="entr" presetSubtype="528" fill="hold" grpId="0" nodeType="withEffect">
                                  <p:stCondLst>
                                    <p:cond delay="500"/>
                                  </p:stCondLst>
                                  <p:childTnLst>
                                    <p:set>
                                      <p:cBhvr>
                                        <p:cTn id="55" dur="1" fill="hold">
                                          <p:stCondLst>
                                            <p:cond delay="0"/>
                                          </p:stCondLst>
                                        </p:cTn>
                                        <p:tgtEl>
                                          <p:spTgt spid="22"/>
                                        </p:tgtEl>
                                        <p:attrNameLst>
                                          <p:attrName>style.visibility</p:attrName>
                                        </p:attrNameLst>
                                      </p:cBhvr>
                                      <p:to>
                                        <p:strVal val="visible"/>
                                      </p:to>
                                    </p:set>
                                    <p:anim calcmode="lin" valueType="num">
                                      <p:cBhvr>
                                        <p:cTn id="56" dur="500" fill="hold"/>
                                        <p:tgtEl>
                                          <p:spTgt spid="22"/>
                                        </p:tgtEl>
                                        <p:attrNameLst>
                                          <p:attrName>ppt_w</p:attrName>
                                        </p:attrNameLst>
                                      </p:cBhvr>
                                      <p:tavLst>
                                        <p:tav tm="0">
                                          <p:val>
                                            <p:fltVal val="0"/>
                                          </p:val>
                                        </p:tav>
                                        <p:tav tm="100000">
                                          <p:val>
                                            <p:strVal val="#ppt_w"/>
                                          </p:val>
                                        </p:tav>
                                      </p:tavLst>
                                    </p:anim>
                                    <p:anim calcmode="lin" valueType="num">
                                      <p:cBhvr>
                                        <p:cTn id="57" dur="500" fill="hold"/>
                                        <p:tgtEl>
                                          <p:spTgt spid="22"/>
                                        </p:tgtEl>
                                        <p:attrNameLst>
                                          <p:attrName>ppt_h</p:attrName>
                                        </p:attrNameLst>
                                      </p:cBhvr>
                                      <p:tavLst>
                                        <p:tav tm="0">
                                          <p:val>
                                            <p:fltVal val="0"/>
                                          </p:val>
                                        </p:tav>
                                        <p:tav tm="100000">
                                          <p:val>
                                            <p:strVal val="#ppt_h"/>
                                          </p:val>
                                        </p:tav>
                                      </p:tavLst>
                                    </p:anim>
                                    <p:anim calcmode="lin" valueType="num">
                                      <p:cBhvr>
                                        <p:cTn id="58" dur="500" fill="hold"/>
                                        <p:tgtEl>
                                          <p:spTgt spid="22"/>
                                        </p:tgtEl>
                                        <p:attrNameLst>
                                          <p:attrName>ppt_x</p:attrName>
                                        </p:attrNameLst>
                                      </p:cBhvr>
                                      <p:tavLst>
                                        <p:tav tm="0">
                                          <p:val>
                                            <p:fltVal val="0.5"/>
                                          </p:val>
                                        </p:tav>
                                        <p:tav tm="100000">
                                          <p:val>
                                            <p:strVal val="#ppt_x"/>
                                          </p:val>
                                        </p:tav>
                                      </p:tavLst>
                                    </p:anim>
                                    <p:anim calcmode="lin" valueType="num">
                                      <p:cBhvr>
                                        <p:cTn id="59" dur="500" fill="hold"/>
                                        <p:tgtEl>
                                          <p:spTgt spid="22"/>
                                        </p:tgtEl>
                                        <p:attrNameLst>
                                          <p:attrName>ppt_y</p:attrName>
                                        </p:attrNameLst>
                                      </p:cBhvr>
                                      <p:tavLst>
                                        <p:tav tm="0">
                                          <p:val>
                                            <p:fltVal val="0.5"/>
                                          </p:val>
                                        </p:tav>
                                        <p:tav tm="100000">
                                          <p:val>
                                            <p:strVal val="#ppt_y"/>
                                          </p:val>
                                        </p:tav>
                                      </p:tavLst>
                                    </p:anim>
                                  </p:childTnLst>
                                </p:cTn>
                              </p:par>
                              <p:par>
                                <p:cTn id="60" presetID="26" presetClass="emph" presetSubtype="0" fill="hold" grpId="1" nodeType="withEffect">
                                  <p:stCondLst>
                                    <p:cond delay="250"/>
                                  </p:stCondLst>
                                  <p:childTnLst>
                                    <p:animEffect transition="out" filter="fade">
                                      <p:cBhvr>
                                        <p:cTn id="61" dur="500" tmFilter="0, 0; .2, .5; .8, .5; 1, 0"/>
                                        <p:tgtEl>
                                          <p:spTgt spid="22"/>
                                        </p:tgtEl>
                                      </p:cBhvr>
                                    </p:animEffect>
                                    <p:animScale>
                                      <p:cBhvr>
                                        <p:cTn id="62" dur="250" autoRev="1" fill="hold"/>
                                        <p:tgtEl>
                                          <p:spTgt spid="22"/>
                                        </p:tgtEl>
                                      </p:cBhvr>
                                      <p:by x="105000" y="105000"/>
                                    </p:animScale>
                                  </p:childTnLst>
                                </p:cTn>
                              </p:par>
                              <p:par>
                                <p:cTn id="63" presetID="23" presetClass="entr" presetSubtype="528" fill="hold" grpId="0" nodeType="withEffect">
                                  <p:stCondLst>
                                    <p:cond delay="600"/>
                                  </p:stCondLst>
                                  <p:childTnLst>
                                    <p:set>
                                      <p:cBhvr>
                                        <p:cTn id="64" dur="1" fill="hold">
                                          <p:stCondLst>
                                            <p:cond delay="0"/>
                                          </p:stCondLst>
                                        </p:cTn>
                                        <p:tgtEl>
                                          <p:spTgt spid="18"/>
                                        </p:tgtEl>
                                        <p:attrNameLst>
                                          <p:attrName>style.visibility</p:attrName>
                                        </p:attrNameLst>
                                      </p:cBhvr>
                                      <p:to>
                                        <p:strVal val="visible"/>
                                      </p:to>
                                    </p:set>
                                    <p:anim calcmode="lin" valueType="num">
                                      <p:cBhvr>
                                        <p:cTn id="65" dur="500" fill="hold"/>
                                        <p:tgtEl>
                                          <p:spTgt spid="18"/>
                                        </p:tgtEl>
                                        <p:attrNameLst>
                                          <p:attrName>ppt_w</p:attrName>
                                        </p:attrNameLst>
                                      </p:cBhvr>
                                      <p:tavLst>
                                        <p:tav tm="0">
                                          <p:val>
                                            <p:fltVal val="0"/>
                                          </p:val>
                                        </p:tav>
                                        <p:tav tm="100000">
                                          <p:val>
                                            <p:strVal val="#ppt_w"/>
                                          </p:val>
                                        </p:tav>
                                      </p:tavLst>
                                    </p:anim>
                                    <p:anim calcmode="lin" valueType="num">
                                      <p:cBhvr>
                                        <p:cTn id="66" dur="500" fill="hold"/>
                                        <p:tgtEl>
                                          <p:spTgt spid="18"/>
                                        </p:tgtEl>
                                        <p:attrNameLst>
                                          <p:attrName>ppt_h</p:attrName>
                                        </p:attrNameLst>
                                      </p:cBhvr>
                                      <p:tavLst>
                                        <p:tav tm="0">
                                          <p:val>
                                            <p:fltVal val="0"/>
                                          </p:val>
                                        </p:tav>
                                        <p:tav tm="100000">
                                          <p:val>
                                            <p:strVal val="#ppt_h"/>
                                          </p:val>
                                        </p:tav>
                                      </p:tavLst>
                                    </p:anim>
                                    <p:anim calcmode="lin" valueType="num">
                                      <p:cBhvr>
                                        <p:cTn id="67" dur="500" fill="hold"/>
                                        <p:tgtEl>
                                          <p:spTgt spid="18"/>
                                        </p:tgtEl>
                                        <p:attrNameLst>
                                          <p:attrName>ppt_x</p:attrName>
                                        </p:attrNameLst>
                                      </p:cBhvr>
                                      <p:tavLst>
                                        <p:tav tm="0">
                                          <p:val>
                                            <p:fltVal val="0.5"/>
                                          </p:val>
                                        </p:tav>
                                        <p:tav tm="100000">
                                          <p:val>
                                            <p:strVal val="#ppt_x"/>
                                          </p:val>
                                        </p:tav>
                                      </p:tavLst>
                                    </p:anim>
                                    <p:anim calcmode="lin" valueType="num">
                                      <p:cBhvr>
                                        <p:cTn id="68" dur="500" fill="hold"/>
                                        <p:tgtEl>
                                          <p:spTgt spid="18"/>
                                        </p:tgtEl>
                                        <p:attrNameLst>
                                          <p:attrName>ppt_y</p:attrName>
                                        </p:attrNameLst>
                                      </p:cBhvr>
                                      <p:tavLst>
                                        <p:tav tm="0">
                                          <p:val>
                                            <p:fltVal val="0.5"/>
                                          </p:val>
                                        </p:tav>
                                        <p:tav tm="100000">
                                          <p:val>
                                            <p:strVal val="#ppt_y"/>
                                          </p:val>
                                        </p:tav>
                                      </p:tavLst>
                                    </p:anim>
                                  </p:childTnLst>
                                </p:cTn>
                              </p:par>
                              <p:par>
                                <p:cTn id="69" presetID="26" presetClass="emph" presetSubtype="0" fill="hold" grpId="1" nodeType="withEffect">
                                  <p:stCondLst>
                                    <p:cond delay="250"/>
                                  </p:stCondLst>
                                  <p:childTnLst>
                                    <p:animEffect transition="out" filter="fade">
                                      <p:cBhvr>
                                        <p:cTn id="70" dur="500" tmFilter="0, 0; .2, .5; .8, .5; 1, 0"/>
                                        <p:tgtEl>
                                          <p:spTgt spid="18"/>
                                        </p:tgtEl>
                                      </p:cBhvr>
                                    </p:animEffect>
                                    <p:animScale>
                                      <p:cBhvr>
                                        <p:cTn id="71" dur="250" autoRev="1" fill="hold"/>
                                        <p:tgtEl>
                                          <p:spTgt spid="18"/>
                                        </p:tgtEl>
                                      </p:cBhvr>
                                      <p:by x="105000" y="105000"/>
                                    </p:animScale>
                                  </p:childTnLst>
                                </p:cTn>
                              </p:par>
                              <p:par>
                                <p:cTn id="72" presetID="23" presetClass="entr" presetSubtype="528" fill="hold" grpId="0" nodeType="withEffect">
                                  <p:stCondLst>
                                    <p:cond delay="700"/>
                                  </p:stCondLst>
                                  <p:childTnLst>
                                    <p:set>
                                      <p:cBhvr>
                                        <p:cTn id="73" dur="1" fill="hold">
                                          <p:stCondLst>
                                            <p:cond delay="0"/>
                                          </p:stCondLst>
                                        </p:cTn>
                                        <p:tgtEl>
                                          <p:spTgt spid="20"/>
                                        </p:tgtEl>
                                        <p:attrNameLst>
                                          <p:attrName>style.visibility</p:attrName>
                                        </p:attrNameLst>
                                      </p:cBhvr>
                                      <p:to>
                                        <p:strVal val="visible"/>
                                      </p:to>
                                    </p:set>
                                    <p:anim calcmode="lin" valueType="num">
                                      <p:cBhvr>
                                        <p:cTn id="74" dur="500" fill="hold"/>
                                        <p:tgtEl>
                                          <p:spTgt spid="20"/>
                                        </p:tgtEl>
                                        <p:attrNameLst>
                                          <p:attrName>ppt_w</p:attrName>
                                        </p:attrNameLst>
                                      </p:cBhvr>
                                      <p:tavLst>
                                        <p:tav tm="0">
                                          <p:val>
                                            <p:fltVal val="0"/>
                                          </p:val>
                                        </p:tav>
                                        <p:tav tm="100000">
                                          <p:val>
                                            <p:strVal val="#ppt_w"/>
                                          </p:val>
                                        </p:tav>
                                      </p:tavLst>
                                    </p:anim>
                                    <p:anim calcmode="lin" valueType="num">
                                      <p:cBhvr>
                                        <p:cTn id="75" dur="500" fill="hold"/>
                                        <p:tgtEl>
                                          <p:spTgt spid="20"/>
                                        </p:tgtEl>
                                        <p:attrNameLst>
                                          <p:attrName>ppt_h</p:attrName>
                                        </p:attrNameLst>
                                      </p:cBhvr>
                                      <p:tavLst>
                                        <p:tav tm="0">
                                          <p:val>
                                            <p:fltVal val="0"/>
                                          </p:val>
                                        </p:tav>
                                        <p:tav tm="100000">
                                          <p:val>
                                            <p:strVal val="#ppt_h"/>
                                          </p:val>
                                        </p:tav>
                                      </p:tavLst>
                                    </p:anim>
                                    <p:anim calcmode="lin" valueType="num">
                                      <p:cBhvr>
                                        <p:cTn id="76" dur="500" fill="hold"/>
                                        <p:tgtEl>
                                          <p:spTgt spid="20"/>
                                        </p:tgtEl>
                                        <p:attrNameLst>
                                          <p:attrName>ppt_x</p:attrName>
                                        </p:attrNameLst>
                                      </p:cBhvr>
                                      <p:tavLst>
                                        <p:tav tm="0">
                                          <p:val>
                                            <p:fltVal val="0.5"/>
                                          </p:val>
                                        </p:tav>
                                        <p:tav tm="100000">
                                          <p:val>
                                            <p:strVal val="#ppt_x"/>
                                          </p:val>
                                        </p:tav>
                                      </p:tavLst>
                                    </p:anim>
                                    <p:anim calcmode="lin" valueType="num">
                                      <p:cBhvr>
                                        <p:cTn id="77" dur="500" fill="hold"/>
                                        <p:tgtEl>
                                          <p:spTgt spid="20"/>
                                        </p:tgtEl>
                                        <p:attrNameLst>
                                          <p:attrName>ppt_y</p:attrName>
                                        </p:attrNameLst>
                                      </p:cBhvr>
                                      <p:tavLst>
                                        <p:tav tm="0">
                                          <p:val>
                                            <p:fltVal val="0.5"/>
                                          </p:val>
                                        </p:tav>
                                        <p:tav tm="100000">
                                          <p:val>
                                            <p:strVal val="#ppt_y"/>
                                          </p:val>
                                        </p:tav>
                                      </p:tavLst>
                                    </p:anim>
                                  </p:childTnLst>
                                </p:cTn>
                              </p:par>
                              <p:par>
                                <p:cTn id="78" presetID="26" presetClass="emph" presetSubtype="0" fill="hold" grpId="1" nodeType="withEffect">
                                  <p:stCondLst>
                                    <p:cond delay="250"/>
                                  </p:stCondLst>
                                  <p:childTnLst>
                                    <p:animEffect transition="out" filter="fade">
                                      <p:cBhvr>
                                        <p:cTn id="79" dur="500" tmFilter="0, 0; .2, .5; .8, .5; 1, 0"/>
                                        <p:tgtEl>
                                          <p:spTgt spid="20"/>
                                        </p:tgtEl>
                                      </p:cBhvr>
                                    </p:animEffect>
                                    <p:animScale>
                                      <p:cBhvr>
                                        <p:cTn id="80" dur="250" autoRev="1" fill="hold"/>
                                        <p:tgtEl>
                                          <p:spTgt spid="20"/>
                                        </p:tgtEl>
                                      </p:cBhvr>
                                      <p:by x="105000" y="105000"/>
                                    </p:animScale>
                                  </p:childTnLst>
                                </p:cTn>
                              </p:par>
                              <p:par>
                                <p:cTn id="81" presetID="23" presetClass="entr" presetSubtype="528" fill="hold" grpId="0" nodeType="withEffect">
                                  <p:stCondLst>
                                    <p:cond delay="800"/>
                                  </p:stCondLst>
                                  <p:childTnLst>
                                    <p:set>
                                      <p:cBhvr>
                                        <p:cTn id="82" dur="1" fill="hold">
                                          <p:stCondLst>
                                            <p:cond delay="0"/>
                                          </p:stCondLst>
                                        </p:cTn>
                                        <p:tgtEl>
                                          <p:spTgt spid="24"/>
                                        </p:tgtEl>
                                        <p:attrNameLst>
                                          <p:attrName>style.visibility</p:attrName>
                                        </p:attrNameLst>
                                      </p:cBhvr>
                                      <p:to>
                                        <p:strVal val="visible"/>
                                      </p:to>
                                    </p:set>
                                    <p:anim calcmode="lin" valueType="num">
                                      <p:cBhvr>
                                        <p:cTn id="83" dur="500" fill="hold"/>
                                        <p:tgtEl>
                                          <p:spTgt spid="24"/>
                                        </p:tgtEl>
                                        <p:attrNameLst>
                                          <p:attrName>ppt_w</p:attrName>
                                        </p:attrNameLst>
                                      </p:cBhvr>
                                      <p:tavLst>
                                        <p:tav tm="0">
                                          <p:val>
                                            <p:fltVal val="0"/>
                                          </p:val>
                                        </p:tav>
                                        <p:tav tm="100000">
                                          <p:val>
                                            <p:strVal val="#ppt_w"/>
                                          </p:val>
                                        </p:tav>
                                      </p:tavLst>
                                    </p:anim>
                                    <p:anim calcmode="lin" valueType="num">
                                      <p:cBhvr>
                                        <p:cTn id="84" dur="500" fill="hold"/>
                                        <p:tgtEl>
                                          <p:spTgt spid="24"/>
                                        </p:tgtEl>
                                        <p:attrNameLst>
                                          <p:attrName>ppt_h</p:attrName>
                                        </p:attrNameLst>
                                      </p:cBhvr>
                                      <p:tavLst>
                                        <p:tav tm="0">
                                          <p:val>
                                            <p:fltVal val="0"/>
                                          </p:val>
                                        </p:tav>
                                        <p:tav tm="100000">
                                          <p:val>
                                            <p:strVal val="#ppt_h"/>
                                          </p:val>
                                        </p:tav>
                                      </p:tavLst>
                                    </p:anim>
                                    <p:anim calcmode="lin" valueType="num">
                                      <p:cBhvr>
                                        <p:cTn id="85" dur="500" fill="hold"/>
                                        <p:tgtEl>
                                          <p:spTgt spid="24"/>
                                        </p:tgtEl>
                                        <p:attrNameLst>
                                          <p:attrName>ppt_x</p:attrName>
                                        </p:attrNameLst>
                                      </p:cBhvr>
                                      <p:tavLst>
                                        <p:tav tm="0">
                                          <p:val>
                                            <p:fltVal val="0.5"/>
                                          </p:val>
                                        </p:tav>
                                        <p:tav tm="100000">
                                          <p:val>
                                            <p:strVal val="#ppt_x"/>
                                          </p:val>
                                        </p:tav>
                                      </p:tavLst>
                                    </p:anim>
                                    <p:anim calcmode="lin" valueType="num">
                                      <p:cBhvr>
                                        <p:cTn id="86" dur="500" fill="hold"/>
                                        <p:tgtEl>
                                          <p:spTgt spid="24"/>
                                        </p:tgtEl>
                                        <p:attrNameLst>
                                          <p:attrName>ppt_y</p:attrName>
                                        </p:attrNameLst>
                                      </p:cBhvr>
                                      <p:tavLst>
                                        <p:tav tm="0">
                                          <p:val>
                                            <p:fltVal val="0.5"/>
                                          </p:val>
                                        </p:tav>
                                        <p:tav tm="100000">
                                          <p:val>
                                            <p:strVal val="#ppt_y"/>
                                          </p:val>
                                        </p:tav>
                                      </p:tavLst>
                                    </p:anim>
                                  </p:childTnLst>
                                </p:cTn>
                              </p:par>
                              <p:par>
                                <p:cTn id="87" presetID="26" presetClass="emph" presetSubtype="0" fill="hold" grpId="1" nodeType="withEffect">
                                  <p:stCondLst>
                                    <p:cond delay="250"/>
                                  </p:stCondLst>
                                  <p:childTnLst>
                                    <p:animEffect transition="out" filter="fade">
                                      <p:cBhvr>
                                        <p:cTn id="88" dur="500" tmFilter="0, 0; .2, .5; .8, .5; 1, 0"/>
                                        <p:tgtEl>
                                          <p:spTgt spid="24"/>
                                        </p:tgtEl>
                                      </p:cBhvr>
                                    </p:animEffect>
                                    <p:animScale>
                                      <p:cBhvr>
                                        <p:cTn id="89" dur="250" autoRev="1" fill="hold"/>
                                        <p:tgtEl>
                                          <p:spTgt spid="24"/>
                                        </p:tgtEl>
                                      </p:cBhvr>
                                      <p:by x="105000" y="105000"/>
                                    </p:animScale>
                                  </p:childTnLst>
                                </p:cTn>
                              </p:par>
                            </p:childTnLst>
                          </p:cTn>
                        </p:par>
                        <p:par>
                          <p:cTn id="90" fill="hold">
                            <p:stCondLst>
                              <p:cond delay="2200"/>
                            </p:stCondLst>
                            <p:childTnLst>
                              <p:par>
                                <p:cTn id="91" presetID="2" presetClass="entr" presetSubtype="8" accel="50000" decel="50000" fill="hold" grpId="0" nodeType="afterEffect">
                                  <p:stCondLst>
                                    <p:cond delay="0"/>
                                  </p:stCondLst>
                                  <p:childTnLst>
                                    <p:set>
                                      <p:cBhvr>
                                        <p:cTn id="92" dur="1" fill="hold">
                                          <p:stCondLst>
                                            <p:cond delay="0"/>
                                          </p:stCondLst>
                                        </p:cTn>
                                        <p:tgtEl>
                                          <p:spTgt spid="26"/>
                                        </p:tgtEl>
                                        <p:attrNameLst>
                                          <p:attrName>style.visibility</p:attrName>
                                        </p:attrNameLst>
                                      </p:cBhvr>
                                      <p:to>
                                        <p:strVal val="visible"/>
                                      </p:to>
                                    </p:set>
                                    <p:anim calcmode="lin" valueType="num">
                                      <p:cBhvr additive="base">
                                        <p:cTn id="93" dur="1000" fill="hold"/>
                                        <p:tgtEl>
                                          <p:spTgt spid="26"/>
                                        </p:tgtEl>
                                        <p:attrNameLst>
                                          <p:attrName>ppt_x</p:attrName>
                                        </p:attrNameLst>
                                      </p:cBhvr>
                                      <p:tavLst>
                                        <p:tav tm="0">
                                          <p:val>
                                            <p:strVal val="0-#ppt_w/2"/>
                                          </p:val>
                                        </p:tav>
                                        <p:tav tm="100000">
                                          <p:val>
                                            <p:strVal val="#ppt_x"/>
                                          </p:val>
                                        </p:tav>
                                      </p:tavLst>
                                    </p:anim>
                                    <p:anim calcmode="lin" valueType="num">
                                      <p:cBhvr additive="base">
                                        <p:cTn id="94" dur="1000" fill="hold"/>
                                        <p:tgtEl>
                                          <p:spTgt spid="26"/>
                                        </p:tgtEl>
                                        <p:attrNameLst>
                                          <p:attrName>ppt_y</p:attrName>
                                        </p:attrNameLst>
                                      </p:cBhvr>
                                      <p:tavLst>
                                        <p:tav tm="0">
                                          <p:val>
                                            <p:strVal val="#ppt_y"/>
                                          </p:val>
                                        </p:tav>
                                        <p:tav tm="100000">
                                          <p:val>
                                            <p:strVal val="#ppt_y"/>
                                          </p:val>
                                        </p:tav>
                                      </p:tavLst>
                                    </p:anim>
                                  </p:childTnLst>
                                </p:cTn>
                              </p:par>
                              <p:par>
                                <p:cTn id="95" presetID="2" presetClass="entr" presetSubtype="8" accel="50000" decel="50000" fill="hold" grpId="0" nodeType="withEffect">
                                  <p:stCondLst>
                                    <p:cond delay="0"/>
                                  </p:stCondLst>
                                  <p:childTnLst>
                                    <p:set>
                                      <p:cBhvr>
                                        <p:cTn id="96" dur="1" fill="hold">
                                          <p:stCondLst>
                                            <p:cond delay="0"/>
                                          </p:stCondLst>
                                        </p:cTn>
                                        <p:tgtEl>
                                          <p:spTgt spid="27"/>
                                        </p:tgtEl>
                                        <p:attrNameLst>
                                          <p:attrName>style.visibility</p:attrName>
                                        </p:attrNameLst>
                                      </p:cBhvr>
                                      <p:to>
                                        <p:strVal val="visible"/>
                                      </p:to>
                                    </p:set>
                                    <p:anim calcmode="lin" valueType="num">
                                      <p:cBhvr additive="base">
                                        <p:cTn id="97" dur="1000" fill="hold"/>
                                        <p:tgtEl>
                                          <p:spTgt spid="27"/>
                                        </p:tgtEl>
                                        <p:attrNameLst>
                                          <p:attrName>ppt_x</p:attrName>
                                        </p:attrNameLst>
                                      </p:cBhvr>
                                      <p:tavLst>
                                        <p:tav tm="0">
                                          <p:val>
                                            <p:strVal val="0-#ppt_w/2"/>
                                          </p:val>
                                        </p:tav>
                                        <p:tav tm="100000">
                                          <p:val>
                                            <p:strVal val="#ppt_x"/>
                                          </p:val>
                                        </p:tav>
                                      </p:tavLst>
                                    </p:anim>
                                    <p:anim calcmode="lin" valueType="num">
                                      <p:cBhvr additive="base">
                                        <p:cTn id="98" dur="1000" fill="hold"/>
                                        <p:tgtEl>
                                          <p:spTgt spid="27"/>
                                        </p:tgtEl>
                                        <p:attrNameLst>
                                          <p:attrName>ppt_y</p:attrName>
                                        </p:attrNameLst>
                                      </p:cBhvr>
                                      <p:tavLst>
                                        <p:tav tm="0">
                                          <p:val>
                                            <p:strVal val="#ppt_y"/>
                                          </p:val>
                                        </p:tav>
                                        <p:tav tm="100000">
                                          <p:val>
                                            <p:strVal val="#ppt_y"/>
                                          </p:val>
                                        </p:tav>
                                      </p:tavLst>
                                    </p:anim>
                                  </p:childTnLst>
                                </p:cTn>
                              </p:par>
                              <p:par>
                                <p:cTn id="99" presetID="2" presetClass="entr" presetSubtype="2" accel="50000" decel="50000" fill="hold" grpId="0" nodeType="withEffect">
                                  <p:stCondLst>
                                    <p:cond delay="0"/>
                                  </p:stCondLst>
                                  <p:childTnLst>
                                    <p:set>
                                      <p:cBhvr>
                                        <p:cTn id="100" dur="1" fill="hold">
                                          <p:stCondLst>
                                            <p:cond delay="0"/>
                                          </p:stCondLst>
                                        </p:cTn>
                                        <p:tgtEl>
                                          <p:spTgt spid="29"/>
                                        </p:tgtEl>
                                        <p:attrNameLst>
                                          <p:attrName>style.visibility</p:attrName>
                                        </p:attrNameLst>
                                      </p:cBhvr>
                                      <p:to>
                                        <p:strVal val="visible"/>
                                      </p:to>
                                    </p:set>
                                    <p:anim calcmode="lin" valueType="num">
                                      <p:cBhvr additive="base">
                                        <p:cTn id="101" dur="1000" fill="hold"/>
                                        <p:tgtEl>
                                          <p:spTgt spid="29"/>
                                        </p:tgtEl>
                                        <p:attrNameLst>
                                          <p:attrName>ppt_x</p:attrName>
                                        </p:attrNameLst>
                                      </p:cBhvr>
                                      <p:tavLst>
                                        <p:tav tm="0">
                                          <p:val>
                                            <p:strVal val="1+#ppt_w/2"/>
                                          </p:val>
                                        </p:tav>
                                        <p:tav tm="100000">
                                          <p:val>
                                            <p:strVal val="#ppt_x"/>
                                          </p:val>
                                        </p:tav>
                                      </p:tavLst>
                                    </p:anim>
                                    <p:anim calcmode="lin" valueType="num">
                                      <p:cBhvr additive="base">
                                        <p:cTn id="102" dur="1000" fill="hold"/>
                                        <p:tgtEl>
                                          <p:spTgt spid="29"/>
                                        </p:tgtEl>
                                        <p:attrNameLst>
                                          <p:attrName>ppt_y</p:attrName>
                                        </p:attrNameLst>
                                      </p:cBhvr>
                                      <p:tavLst>
                                        <p:tav tm="0">
                                          <p:val>
                                            <p:strVal val="#ppt_y"/>
                                          </p:val>
                                        </p:tav>
                                        <p:tav tm="100000">
                                          <p:val>
                                            <p:strVal val="#ppt_y"/>
                                          </p:val>
                                        </p:tav>
                                      </p:tavLst>
                                    </p:anim>
                                  </p:childTnLst>
                                </p:cTn>
                              </p:par>
                              <p:par>
                                <p:cTn id="103" presetID="2" presetClass="entr" presetSubtype="2" accel="50000" decel="50000" fill="hold" grpId="0" nodeType="withEffect">
                                  <p:stCondLst>
                                    <p:cond delay="0"/>
                                  </p:stCondLst>
                                  <p:childTnLst>
                                    <p:set>
                                      <p:cBhvr>
                                        <p:cTn id="104" dur="1" fill="hold">
                                          <p:stCondLst>
                                            <p:cond delay="0"/>
                                          </p:stCondLst>
                                        </p:cTn>
                                        <p:tgtEl>
                                          <p:spTgt spid="28"/>
                                        </p:tgtEl>
                                        <p:attrNameLst>
                                          <p:attrName>style.visibility</p:attrName>
                                        </p:attrNameLst>
                                      </p:cBhvr>
                                      <p:to>
                                        <p:strVal val="visible"/>
                                      </p:to>
                                    </p:set>
                                    <p:anim calcmode="lin" valueType="num">
                                      <p:cBhvr additive="base">
                                        <p:cTn id="105" dur="1000" fill="hold"/>
                                        <p:tgtEl>
                                          <p:spTgt spid="28"/>
                                        </p:tgtEl>
                                        <p:attrNameLst>
                                          <p:attrName>ppt_x</p:attrName>
                                        </p:attrNameLst>
                                      </p:cBhvr>
                                      <p:tavLst>
                                        <p:tav tm="0">
                                          <p:val>
                                            <p:strVal val="1+#ppt_w/2"/>
                                          </p:val>
                                        </p:tav>
                                        <p:tav tm="100000">
                                          <p:val>
                                            <p:strVal val="#ppt_x"/>
                                          </p:val>
                                        </p:tav>
                                      </p:tavLst>
                                    </p:anim>
                                    <p:anim calcmode="lin" valueType="num">
                                      <p:cBhvr additive="base">
                                        <p:cTn id="106" dur="1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p:bldP spid="27" grpId="0"/>
      <p:bldP spid="28" grpId="0"/>
      <p:bldP spid="2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reeform 25"/>
          <p:cNvSpPr>
            <a:spLocks noEditPoints="1"/>
          </p:cNvSpPr>
          <p:nvPr/>
        </p:nvSpPr>
        <p:spPr bwMode="auto">
          <a:xfrm>
            <a:off x="2985286" y="1844824"/>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ysClr val="window" lastClr="FFFFFF">
                    <a:lumMod val="65000"/>
                  </a:sysClr>
                </a:gs>
                <a:gs pos="40000">
                  <a:sysClr val="window" lastClr="FFFFFF">
                    <a:lumMod val="65000"/>
                  </a:sysClr>
                </a:gs>
                <a:gs pos="0">
                  <a:sysClr val="window" lastClr="FFFFFF">
                    <a:alpha val="0"/>
                  </a:sysClr>
                </a:gs>
                <a:gs pos="100000">
                  <a:sysClr val="window" lastClr="FFFFFF">
                    <a:alpha val="0"/>
                  </a:sys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16" name="Freeform 26"/>
          <p:cNvSpPr>
            <a:spLocks noEditPoints="1"/>
          </p:cNvSpPr>
          <p:nvPr/>
        </p:nvSpPr>
        <p:spPr bwMode="auto">
          <a:xfrm>
            <a:off x="2689972" y="1844824"/>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ysClr val="window" lastClr="FFFFFF">
                    <a:lumMod val="65000"/>
                  </a:sysClr>
                </a:gs>
                <a:gs pos="40000">
                  <a:sysClr val="window" lastClr="FFFFFF">
                    <a:lumMod val="65000"/>
                  </a:sysClr>
                </a:gs>
                <a:gs pos="0">
                  <a:sysClr val="window" lastClr="FFFFFF">
                    <a:alpha val="0"/>
                  </a:sysClr>
                </a:gs>
                <a:gs pos="100000">
                  <a:sysClr val="window" lastClr="FFFFFF">
                    <a:alpha val="0"/>
                  </a:sys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17" name="Freeform 27"/>
          <p:cNvSpPr>
            <a:spLocks noEditPoints="1"/>
          </p:cNvSpPr>
          <p:nvPr/>
        </p:nvSpPr>
        <p:spPr bwMode="auto">
          <a:xfrm>
            <a:off x="2338692" y="1844824"/>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ysClr val="window" lastClr="FFFFFF">
                    <a:lumMod val="65000"/>
                  </a:sysClr>
                </a:gs>
                <a:gs pos="40000">
                  <a:sysClr val="window" lastClr="FFFFFF">
                    <a:lumMod val="65000"/>
                  </a:sysClr>
                </a:gs>
                <a:gs pos="0">
                  <a:sysClr val="window" lastClr="FFFFFF">
                    <a:alpha val="0"/>
                  </a:sysClr>
                </a:gs>
                <a:gs pos="100000">
                  <a:sysClr val="window" lastClr="FFFFFF">
                    <a:alpha val="0"/>
                  </a:sys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18" name="Freeform 28"/>
          <p:cNvSpPr>
            <a:spLocks noEditPoints="1"/>
          </p:cNvSpPr>
          <p:nvPr/>
        </p:nvSpPr>
        <p:spPr bwMode="auto">
          <a:xfrm>
            <a:off x="1924300" y="1844824"/>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ysClr val="window" lastClr="FFFFFF">
                    <a:lumMod val="65000"/>
                  </a:sysClr>
                </a:gs>
                <a:gs pos="40000">
                  <a:sysClr val="window" lastClr="FFFFFF">
                    <a:lumMod val="65000"/>
                  </a:sysClr>
                </a:gs>
                <a:gs pos="0">
                  <a:sysClr val="window" lastClr="FFFFFF">
                    <a:alpha val="0"/>
                  </a:sysClr>
                </a:gs>
                <a:gs pos="100000">
                  <a:sysClr val="window" lastClr="FFFFFF">
                    <a:alpha val="0"/>
                  </a:sys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19" name="Freeform 29"/>
          <p:cNvSpPr>
            <a:spLocks noEditPoints="1"/>
          </p:cNvSpPr>
          <p:nvPr/>
        </p:nvSpPr>
        <p:spPr bwMode="auto">
          <a:xfrm>
            <a:off x="1432509" y="1844824"/>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ysClr val="window" lastClr="FFFFFF">
                    <a:lumMod val="65000"/>
                  </a:sysClr>
                </a:gs>
                <a:gs pos="40000">
                  <a:sysClr val="window" lastClr="FFFFFF">
                    <a:lumMod val="65000"/>
                  </a:sysClr>
                </a:gs>
                <a:gs pos="0">
                  <a:sysClr val="window" lastClr="FFFFFF">
                    <a:alpha val="0"/>
                  </a:sysClr>
                </a:gs>
                <a:gs pos="100000">
                  <a:sysClr val="window" lastClr="FFFFFF">
                    <a:alpha val="0"/>
                  </a:sys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20" name="Freeform 30"/>
          <p:cNvSpPr>
            <a:spLocks noEditPoints="1"/>
          </p:cNvSpPr>
          <p:nvPr/>
        </p:nvSpPr>
        <p:spPr bwMode="auto">
          <a:xfrm>
            <a:off x="849027" y="1844824"/>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ysClr val="window" lastClr="FFFFFF">
                    <a:lumMod val="65000"/>
                  </a:sysClr>
                </a:gs>
                <a:gs pos="40000">
                  <a:sysClr val="window" lastClr="FFFFFF">
                    <a:lumMod val="65000"/>
                  </a:sysClr>
                </a:gs>
                <a:gs pos="0">
                  <a:sysClr val="window" lastClr="FFFFFF">
                    <a:alpha val="0"/>
                  </a:sysClr>
                </a:gs>
                <a:gs pos="100000">
                  <a:sysClr val="window" lastClr="FFFFFF">
                    <a:alpha val="0"/>
                  </a:sys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grpSp>
        <p:nvGrpSpPr>
          <p:cNvPr id="21" name="组合 20"/>
          <p:cNvGrpSpPr/>
          <p:nvPr/>
        </p:nvGrpSpPr>
        <p:grpSpPr>
          <a:xfrm>
            <a:off x="3707887" y="2583431"/>
            <a:ext cx="1728225" cy="1728000"/>
            <a:chOff x="1827622" y="1343919"/>
            <a:chExt cx="2304000" cy="2304000"/>
          </a:xfrm>
        </p:grpSpPr>
        <p:sp>
          <p:nvSpPr>
            <p:cNvPr id="22" name="椭圆 21"/>
            <p:cNvSpPr/>
            <p:nvPr/>
          </p:nvSpPr>
          <p:spPr>
            <a:xfrm>
              <a:off x="1827622" y="1343919"/>
              <a:ext cx="2304000" cy="2304000"/>
            </a:xfrm>
            <a:prstGeom prst="ellipse">
              <a:avLst/>
            </a:prstGeom>
            <a:gradFill flip="none" rotWithShape="1">
              <a:gsLst>
                <a:gs pos="100000">
                  <a:sysClr val="window" lastClr="FFFFFF">
                    <a:lumMod val="85000"/>
                  </a:sysClr>
                </a:gs>
                <a:gs pos="0">
                  <a:sysClr val="window" lastClr="FFFFFF"/>
                </a:gs>
              </a:gsLst>
              <a:path path="circle">
                <a:fillToRect l="100000" b="100000"/>
              </a:path>
              <a:tileRect t="-100000" r="-100000"/>
            </a:gradFill>
            <a:ln w="12700" cap="flat" cmpd="sng" algn="ctr">
              <a:noFill/>
              <a:prstDash val="solid"/>
              <a:miter lim="800000"/>
            </a:ln>
            <a:effectLst>
              <a:outerShdw blurRad="635000" dist="762000" dir="7800000" sx="88000" sy="88000" algn="tr" rotWithShape="0">
                <a:prstClr val="black">
                  <a:alpha val="25000"/>
                </a:prstClr>
              </a:outerShdw>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Calibri"/>
                <a:ea typeface="宋体"/>
                <a:cs typeface="+mn-cs"/>
              </a:endParaRPr>
            </a:p>
          </p:txBody>
        </p:sp>
        <p:sp>
          <p:nvSpPr>
            <p:cNvPr id="23" name="椭圆 22"/>
            <p:cNvSpPr/>
            <p:nvPr/>
          </p:nvSpPr>
          <p:spPr>
            <a:xfrm>
              <a:off x="1877481" y="1393778"/>
              <a:ext cx="2204282" cy="2204283"/>
            </a:xfrm>
            <a:prstGeom prst="ellipse">
              <a:avLst/>
            </a:prstGeom>
            <a:gradFill flip="none" rotWithShape="1">
              <a:gsLst>
                <a:gs pos="0">
                  <a:sysClr val="window" lastClr="FFFFFF">
                    <a:lumMod val="85000"/>
                  </a:sysClr>
                </a:gs>
                <a:gs pos="100000">
                  <a:srgbClr val="FEFEFE"/>
                </a:gs>
              </a:gsLst>
              <a:path path="circle">
                <a:fillToRect l="100000" b="100000"/>
              </a:path>
              <a:tileRect t="-100000" r="-100000"/>
            </a:gradFill>
            <a:ln w="12700" cap="flat" cmpd="sng" algn="ctr">
              <a:noFill/>
              <a:prstDash val="solid"/>
              <a:miter lim="800000"/>
            </a:ln>
            <a:effectLst/>
          </p:spPr>
          <p:txBody>
            <a:bodyPr lIns="0" rIns="0"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smtClean="0">
                  <a:ln>
                    <a:noFill/>
                  </a:ln>
                  <a:solidFill>
                    <a:srgbClr val="00A7B7"/>
                  </a:solidFill>
                  <a:effectLst/>
                  <a:uLnTx/>
                  <a:uFillTx/>
                  <a:latin typeface="微软雅黑" pitchFamily="34" charset="-122"/>
                  <a:ea typeface="微软雅黑" pitchFamily="34" charset="-122"/>
                  <a:cs typeface="+mn-cs"/>
                </a:rPr>
                <a:t>发展规划</a:t>
              </a:r>
              <a:endParaRPr kumimoji="0" lang="zh-CN" altLang="en-US" sz="1400" b="1" i="0" u="none" strike="noStrike" kern="0" cap="none" spc="0" normalizeH="0" baseline="0" noProof="0" dirty="0">
                <a:ln>
                  <a:noFill/>
                </a:ln>
                <a:solidFill>
                  <a:srgbClr val="00A7B7"/>
                </a:solidFill>
                <a:effectLst/>
                <a:uLnTx/>
                <a:uFillTx/>
                <a:latin typeface="微软雅黑" pitchFamily="34" charset="-122"/>
                <a:ea typeface="微软雅黑" pitchFamily="34" charset="-122"/>
                <a:cs typeface="+mn-cs"/>
              </a:endParaRPr>
            </a:p>
          </p:txBody>
        </p:sp>
      </p:grpSp>
      <p:sp>
        <p:nvSpPr>
          <p:cNvPr id="24" name="TextBox 26"/>
          <p:cNvSpPr txBox="1"/>
          <p:nvPr/>
        </p:nvSpPr>
        <p:spPr>
          <a:xfrm>
            <a:off x="3588552" y="4692700"/>
            <a:ext cx="1027882" cy="214949"/>
          </a:xfrm>
          <a:prstGeom prst="rect">
            <a:avLst/>
          </a:prstGeom>
          <a:noFill/>
        </p:spPr>
        <p:txBody>
          <a:bodyPr wrap="square" lIns="60469" tIns="30235" rIns="60469" bIns="3023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00A7B7"/>
                </a:solidFill>
                <a:effectLst/>
                <a:uLnTx/>
                <a:uFillTx/>
                <a:latin typeface="微软雅黑" panose="020B0503020204020204" pitchFamily="34" charset="-122"/>
                <a:ea typeface="微软雅黑" panose="020B0503020204020204" pitchFamily="34" charset="-122"/>
              </a:rPr>
              <a:t>√ 单击添加标题</a:t>
            </a:r>
            <a:endParaRPr kumimoji="0" lang="zh-CN" altLang="en-US" sz="1000" b="0" i="0" u="none" strike="noStrike" kern="0" cap="none" spc="0" normalizeH="0" baseline="0" noProof="0" dirty="0">
              <a:ln>
                <a:noFill/>
              </a:ln>
              <a:solidFill>
                <a:srgbClr val="00A7B7"/>
              </a:solidFill>
              <a:effectLst/>
              <a:uLnTx/>
              <a:uFillTx/>
              <a:latin typeface="微软雅黑" panose="020B0503020204020204" pitchFamily="34" charset="-122"/>
              <a:ea typeface="微软雅黑" panose="020B0503020204020204" pitchFamily="34" charset="-122"/>
            </a:endParaRPr>
          </a:p>
        </p:txBody>
      </p:sp>
      <p:sp>
        <p:nvSpPr>
          <p:cNvPr id="25" name="TextBox 27"/>
          <p:cNvSpPr txBox="1"/>
          <p:nvPr/>
        </p:nvSpPr>
        <p:spPr>
          <a:xfrm>
            <a:off x="4666884" y="4692700"/>
            <a:ext cx="985236"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00A7B7"/>
                </a:solidFill>
                <a:latin typeface="微软雅黑" panose="020B0503020204020204" pitchFamily="34" charset="-122"/>
                <a:ea typeface="微软雅黑" panose="020B0503020204020204" pitchFamily="34" charset="-122"/>
              </a:rPr>
              <a:t>√单击添加标题</a:t>
            </a:r>
          </a:p>
        </p:txBody>
      </p:sp>
      <p:sp>
        <p:nvSpPr>
          <p:cNvPr id="26" name="TextBox 28"/>
          <p:cNvSpPr txBox="1"/>
          <p:nvPr/>
        </p:nvSpPr>
        <p:spPr>
          <a:xfrm>
            <a:off x="3588552" y="5094645"/>
            <a:ext cx="1027882"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00A7B7"/>
                </a:solidFill>
                <a:latin typeface="微软雅黑" panose="020B0503020204020204" pitchFamily="34" charset="-122"/>
                <a:ea typeface="微软雅黑" panose="020B0503020204020204" pitchFamily="34" charset="-122"/>
              </a:rPr>
              <a:t>√单击添加标题</a:t>
            </a:r>
          </a:p>
        </p:txBody>
      </p:sp>
      <p:sp>
        <p:nvSpPr>
          <p:cNvPr id="27" name="TextBox 29"/>
          <p:cNvSpPr txBox="1"/>
          <p:nvPr/>
        </p:nvSpPr>
        <p:spPr>
          <a:xfrm>
            <a:off x="4666884" y="5094645"/>
            <a:ext cx="985236"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00A7B7"/>
                </a:solidFill>
                <a:latin typeface="微软雅黑" panose="020B0503020204020204" pitchFamily="34" charset="-122"/>
                <a:ea typeface="微软雅黑" panose="020B0503020204020204" pitchFamily="34" charset="-122"/>
              </a:rPr>
              <a:t>√单击添加标题</a:t>
            </a:r>
          </a:p>
        </p:txBody>
      </p:sp>
    </p:spTree>
    <p:extLst>
      <p:ext uri="{BB962C8B-B14F-4D97-AF65-F5344CB8AC3E}">
        <p14:creationId xmlns:p14="http://schemas.microsoft.com/office/powerpoint/2010/main" val="1190694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strVal val="4/3*#ppt_w"/>
                                          </p:val>
                                        </p:tav>
                                        <p:tav tm="100000">
                                          <p:val>
                                            <p:strVal val="#ppt_w"/>
                                          </p:val>
                                        </p:tav>
                                      </p:tavLst>
                                    </p:anim>
                                    <p:anim calcmode="lin" valueType="num">
                                      <p:cBhvr>
                                        <p:cTn id="8" dur="500" fill="hold"/>
                                        <p:tgtEl>
                                          <p:spTgt spid="21"/>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1500" fill="hold"/>
                                        <p:tgtEl>
                                          <p:spTgt spid="20"/>
                                        </p:tgtEl>
                                        <p:attrNameLst>
                                          <p:attrName>ppt_w</p:attrName>
                                        </p:attrNameLst>
                                      </p:cBhvr>
                                      <p:tavLst>
                                        <p:tav tm="0">
                                          <p:val>
                                            <p:fltVal val="0"/>
                                          </p:val>
                                        </p:tav>
                                        <p:tav tm="100000">
                                          <p:val>
                                            <p:strVal val="#ppt_w"/>
                                          </p:val>
                                        </p:tav>
                                      </p:tavLst>
                                    </p:anim>
                                    <p:anim calcmode="lin" valueType="num">
                                      <p:cBhvr>
                                        <p:cTn id="12" dur="1500" fill="hold"/>
                                        <p:tgtEl>
                                          <p:spTgt spid="20"/>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19"/>
                                        </p:tgtEl>
                                        <p:attrNameLst>
                                          <p:attrName>style.visibility</p:attrName>
                                        </p:attrNameLst>
                                      </p:cBhvr>
                                      <p:to>
                                        <p:strVal val="visible"/>
                                      </p:to>
                                    </p:set>
                                    <p:anim calcmode="lin" valueType="num">
                                      <p:cBhvr>
                                        <p:cTn id="15" dur="1500" fill="hold"/>
                                        <p:tgtEl>
                                          <p:spTgt spid="19"/>
                                        </p:tgtEl>
                                        <p:attrNameLst>
                                          <p:attrName>ppt_w</p:attrName>
                                        </p:attrNameLst>
                                      </p:cBhvr>
                                      <p:tavLst>
                                        <p:tav tm="0">
                                          <p:val>
                                            <p:fltVal val="0"/>
                                          </p:val>
                                        </p:tav>
                                        <p:tav tm="100000">
                                          <p:val>
                                            <p:strVal val="#ppt_w"/>
                                          </p:val>
                                        </p:tav>
                                      </p:tavLst>
                                    </p:anim>
                                    <p:anim calcmode="lin" valueType="num">
                                      <p:cBhvr>
                                        <p:cTn id="16" dur="1500" fill="hold"/>
                                        <p:tgtEl>
                                          <p:spTgt spid="19"/>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18"/>
                                        </p:tgtEl>
                                        <p:attrNameLst>
                                          <p:attrName>style.visibility</p:attrName>
                                        </p:attrNameLst>
                                      </p:cBhvr>
                                      <p:to>
                                        <p:strVal val="visible"/>
                                      </p:to>
                                    </p:set>
                                    <p:anim calcmode="lin" valueType="num">
                                      <p:cBhvr>
                                        <p:cTn id="19" dur="1500" fill="hold"/>
                                        <p:tgtEl>
                                          <p:spTgt spid="18"/>
                                        </p:tgtEl>
                                        <p:attrNameLst>
                                          <p:attrName>ppt_w</p:attrName>
                                        </p:attrNameLst>
                                      </p:cBhvr>
                                      <p:tavLst>
                                        <p:tav tm="0">
                                          <p:val>
                                            <p:fltVal val="0"/>
                                          </p:val>
                                        </p:tav>
                                        <p:tav tm="100000">
                                          <p:val>
                                            <p:strVal val="#ppt_w"/>
                                          </p:val>
                                        </p:tav>
                                      </p:tavLst>
                                    </p:anim>
                                    <p:anim calcmode="lin" valueType="num">
                                      <p:cBhvr>
                                        <p:cTn id="20" dur="1500" fill="hold"/>
                                        <p:tgtEl>
                                          <p:spTgt spid="18"/>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17"/>
                                        </p:tgtEl>
                                        <p:attrNameLst>
                                          <p:attrName>style.visibility</p:attrName>
                                        </p:attrNameLst>
                                      </p:cBhvr>
                                      <p:to>
                                        <p:strVal val="visible"/>
                                      </p:to>
                                    </p:set>
                                    <p:anim calcmode="lin" valueType="num">
                                      <p:cBhvr>
                                        <p:cTn id="23" dur="1500" fill="hold"/>
                                        <p:tgtEl>
                                          <p:spTgt spid="17"/>
                                        </p:tgtEl>
                                        <p:attrNameLst>
                                          <p:attrName>ppt_w</p:attrName>
                                        </p:attrNameLst>
                                      </p:cBhvr>
                                      <p:tavLst>
                                        <p:tav tm="0">
                                          <p:val>
                                            <p:fltVal val="0"/>
                                          </p:val>
                                        </p:tav>
                                        <p:tav tm="100000">
                                          <p:val>
                                            <p:strVal val="#ppt_w"/>
                                          </p:val>
                                        </p:tav>
                                      </p:tavLst>
                                    </p:anim>
                                    <p:anim calcmode="lin" valueType="num">
                                      <p:cBhvr>
                                        <p:cTn id="24" dur="1500" fill="hold"/>
                                        <p:tgtEl>
                                          <p:spTgt spid="17"/>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16"/>
                                        </p:tgtEl>
                                        <p:attrNameLst>
                                          <p:attrName>style.visibility</p:attrName>
                                        </p:attrNameLst>
                                      </p:cBhvr>
                                      <p:to>
                                        <p:strVal val="visible"/>
                                      </p:to>
                                    </p:set>
                                    <p:anim calcmode="lin" valueType="num">
                                      <p:cBhvr>
                                        <p:cTn id="27" dur="1500" fill="hold"/>
                                        <p:tgtEl>
                                          <p:spTgt spid="16"/>
                                        </p:tgtEl>
                                        <p:attrNameLst>
                                          <p:attrName>ppt_w</p:attrName>
                                        </p:attrNameLst>
                                      </p:cBhvr>
                                      <p:tavLst>
                                        <p:tav tm="0">
                                          <p:val>
                                            <p:fltVal val="0"/>
                                          </p:val>
                                        </p:tav>
                                        <p:tav tm="100000">
                                          <p:val>
                                            <p:strVal val="#ppt_w"/>
                                          </p:val>
                                        </p:tav>
                                      </p:tavLst>
                                    </p:anim>
                                    <p:anim calcmode="lin" valueType="num">
                                      <p:cBhvr>
                                        <p:cTn id="28" dur="1500" fill="hold"/>
                                        <p:tgtEl>
                                          <p:spTgt spid="16"/>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15"/>
                                        </p:tgtEl>
                                        <p:attrNameLst>
                                          <p:attrName>style.visibility</p:attrName>
                                        </p:attrNameLst>
                                      </p:cBhvr>
                                      <p:to>
                                        <p:strVal val="visible"/>
                                      </p:to>
                                    </p:set>
                                    <p:anim calcmode="lin" valueType="num">
                                      <p:cBhvr>
                                        <p:cTn id="31" dur="1500" fill="hold"/>
                                        <p:tgtEl>
                                          <p:spTgt spid="15"/>
                                        </p:tgtEl>
                                        <p:attrNameLst>
                                          <p:attrName>ppt_w</p:attrName>
                                        </p:attrNameLst>
                                      </p:cBhvr>
                                      <p:tavLst>
                                        <p:tav tm="0">
                                          <p:val>
                                            <p:fltVal val="0"/>
                                          </p:val>
                                        </p:tav>
                                        <p:tav tm="100000">
                                          <p:val>
                                            <p:strVal val="#ppt_w"/>
                                          </p:val>
                                        </p:tav>
                                      </p:tavLst>
                                    </p:anim>
                                    <p:anim calcmode="lin" valueType="num">
                                      <p:cBhvr>
                                        <p:cTn id="32" dur="1500" fill="hold"/>
                                        <p:tgtEl>
                                          <p:spTgt spid="15"/>
                                        </p:tgtEl>
                                        <p:attrNameLst>
                                          <p:attrName>ppt_h</p:attrName>
                                        </p:attrNameLst>
                                      </p:cBhvr>
                                      <p:tavLst>
                                        <p:tav tm="0">
                                          <p:val>
                                            <p:fltVal val="0"/>
                                          </p:val>
                                        </p:tav>
                                        <p:tav tm="100000">
                                          <p:val>
                                            <p:strVal val="#ppt_h"/>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500" fill="hold"/>
                                        <p:tgtEl>
                                          <p:spTgt spid="24"/>
                                        </p:tgtEl>
                                        <p:attrNameLst>
                                          <p:attrName>ppt_x</p:attrName>
                                        </p:attrNameLst>
                                      </p:cBhvr>
                                      <p:tavLst>
                                        <p:tav tm="0">
                                          <p:val>
                                            <p:strVal val="#ppt_x"/>
                                          </p:val>
                                        </p:tav>
                                        <p:tav tm="100000">
                                          <p:val>
                                            <p:strVal val="#ppt_x"/>
                                          </p:val>
                                        </p:tav>
                                      </p:tavLst>
                                    </p:anim>
                                    <p:anim calcmode="lin" valueType="num">
                                      <p:cBhvr additive="base">
                                        <p:cTn id="37" dur="500" fill="hold"/>
                                        <p:tgtEl>
                                          <p:spTgt spid="24"/>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25"/>
                                        </p:tgtEl>
                                        <p:attrNameLst>
                                          <p:attrName>style.visibility</p:attrName>
                                        </p:attrNameLst>
                                      </p:cBhvr>
                                      <p:to>
                                        <p:strVal val="visible"/>
                                      </p:to>
                                    </p:set>
                                    <p:anim calcmode="lin" valueType="num">
                                      <p:cBhvr additive="base">
                                        <p:cTn id="40" dur="500" fill="hold"/>
                                        <p:tgtEl>
                                          <p:spTgt spid="25"/>
                                        </p:tgtEl>
                                        <p:attrNameLst>
                                          <p:attrName>ppt_x</p:attrName>
                                        </p:attrNameLst>
                                      </p:cBhvr>
                                      <p:tavLst>
                                        <p:tav tm="0">
                                          <p:val>
                                            <p:strVal val="#ppt_x"/>
                                          </p:val>
                                        </p:tav>
                                        <p:tav tm="100000">
                                          <p:val>
                                            <p:strVal val="#ppt_x"/>
                                          </p:val>
                                        </p:tav>
                                      </p:tavLst>
                                    </p:anim>
                                    <p:anim calcmode="lin" valueType="num">
                                      <p:cBhvr additive="base">
                                        <p:cTn id="41" dur="500" fill="hold"/>
                                        <p:tgtEl>
                                          <p:spTgt spid="25"/>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26"/>
                                        </p:tgtEl>
                                        <p:attrNameLst>
                                          <p:attrName>style.visibility</p:attrName>
                                        </p:attrNameLst>
                                      </p:cBhvr>
                                      <p:to>
                                        <p:strVal val="visible"/>
                                      </p:to>
                                    </p:set>
                                    <p:anim calcmode="lin" valueType="num">
                                      <p:cBhvr additive="base">
                                        <p:cTn id="44" dur="500" fill="hold"/>
                                        <p:tgtEl>
                                          <p:spTgt spid="26"/>
                                        </p:tgtEl>
                                        <p:attrNameLst>
                                          <p:attrName>ppt_x</p:attrName>
                                        </p:attrNameLst>
                                      </p:cBhvr>
                                      <p:tavLst>
                                        <p:tav tm="0">
                                          <p:val>
                                            <p:strVal val="#ppt_x"/>
                                          </p:val>
                                        </p:tav>
                                        <p:tav tm="100000">
                                          <p:val>
                                            <p:strVal val="#ppt_x"/>
                                          </p:val>
                                        </p:tav>
                                      </p:tavLst>
                                    </p:anim>
                                    <p:anim calcmode="lin" valueType="num">
                                      <p:cBhvr additive="base">
                                        <p:cTn id="45" dur="500" fill="hold"/>
                                        <p:tgtEl>
                                          <p:spTgt spid="26"/>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27"/>
                                        </p:tgtEl>
                                        <p:attrNameLst>
                                          <p:attrName>style.visibility</p:attrName>
                                        </p:attrNameLst>
                                      </p:cBhvr>
                                      <p:to>
                                        <p:strVal val="visible"/>
                                      </p:to>
                                    </p:set>
                                    <p:anim calcmode="lin" valueType="num">
                                      <p:cBhvr additive="base">
                                        <p:cTn id="48" dur="500" fill="hold"/>
                                        <p:tgtEl>
                                          <p:spTgt spid="27"/>
                                        </p:tgtEl>
                                        <p:attrNameLst>
                                          <p:attrName>ppt_x</p:attrName>
                                        </p:attrNameLst>
                                      </p:cBhvr>
                                      <p:tavLst>
                                        <p:tav tm="0">
                                          <p:val>
                                            <p:strVal val="#ppt_x"/>
                                          </p:val>
                                        </p:tav>
                                        <p:tav tm="100000">
                                          <p:val>
                                            <p:strVal val="#ppt_x"/>
                                          </p:val>
                                        </p:tav>
                                      </p:tavLst>
                                    </p:anim>
                                    <p:anim calcmode="lin" valueType="num">
                                      <p:cBhvr additive="base">
                                        <p:cTn id="49"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4" grpId="0"/>
      <p:bldP spid="25" grpId="0"/>
      <p:bldP spid="26" grpId="0"/>
      <p:bldP spid="2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圆角矩形 103"/>
          <p:cNvSpPr/>
          <p:nvPr/>
        </p:nvSpPr>
        <p:spPr>
          <a:xfrm>
            <a:off x="2780155" y="1052736"/>
            <a:ext cx="3583687" cy="494625"/>
          </a:xfrm>
          <a:prstGeom prst="roundRect">
            <a:avLst>
              <a:gd name="adj" fmla="val 42270"/>
            </a:avLst>
          </a:prstGeom>
          <a:gradFill>
            <a:gsLst>
              <a:gs pos="99000">
                <a:sysClr val="window" lastClr="FFFFFF"/>
              </a:gs>
              <a:gs pos="0">
                <a:sysClr val="window" lastClr="FFFFFF">
                  <a:lumMod val="95000"/>
                </a:sysClr>
              </a:gs>
            </a:gsLst>
            <a:lin ang="0" scaled="0"/>
          </a:gradFill>
          <a:ln w="12700" cap="flat" cmpd="sng" algn="ctr">
            <a:noFill/>
            <a:prstDash val="solid"/>
            <a:miter lim="800000"/>
          </a:ln>
          <a:effectLst>
            <a:innerShdw blurRad="63500" dist="12700" dir="162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6C407D"/>
                </a:solidFill>
                <a:effectLst/>
                <a:uLnTx/>
                <a:uFillTx/>
                <a:latin typeface="微软雅黑" panose="020B0503020204020204" pitchFamily="34" charset="-122"/>
                <a:ea typeface="微软雅黑" panose="020B0503020204020204" pitchFamily="34" charset="-122"/>
                <a:cs typeface="+mn-cs"/>
              </a:rPr>
              <a:t>单击添加标题</a:t>
            </a:r>
            <a:endParaRPr kumimoji="0" lang="zh-CN" altLang="en-US" sz="1800" b="1" i="0" u="none" strike="noStrike" kern="0" cap="none" spc="0" normalizeH="0" baseline="0" noProof="0" dirty="0">
              <a:ln>
                <a:noFill/>
              </a:ln>
              <a:solidFill>
                <a:srgbClr val="6C407D"/>
              </a:solidFill>
              <a:effectLst/>
              <a:uLnTx/>
              <a:uFillTx/>
              <a:latin typeface="微软雅黑" panose="020B0503020204020204" pitchFamily="34" charset="-122"/>
              <a:ea typeface="微软雅黑" panose="020B0503020204020204" pitchFamily="34" charset="-122"/>
              <a:cs typeface="+mn-cs"/>
            </a:endParaRPr>
          </a:p>
        </p:txBody>
      </p:sp>
      <p:sp>
        <p:nvSpPr>
          <p:cNvPr id="105" name="任意多边形 104"/>
          <p:cNvSpPr/>
          <p:nvPr/>
        </p:nvSpPr>
        <p:spPr>
          <a:xfrm>
            <a:off x="2697635" y="2539359"/>
            <a:ext cx="3748730" cy="1914803"/>
          </a:xfrm>
          <a:custGeom>
            <a:avLst/>
            <a:gdLst>
              <a:gd name="connsiteX0" fmla="*/ 2499153 w 4998306"/>
              <a:gd name="connsiteY0" fmla="*/ 0 h 2553070"/>
              <a:gd name="connsiteX1" fmla="*/ 4998306 w 4998306"/>
              <a:gd name="connsiteY1" fmla="*/ 2499153 h 2553070"/>
              <a:gd name="connsiteX2" fmla="*/ 4995583 w 4998306"/>
              <a:gd name="connsiteY2" fmla="*/ 2553070 h 2553070"/>
              <a:gd name="connsiteX3" fmla="*/ 4831507 w 4998306"/>
              <a:gd name="connsiteY3" fmla="*/ 2553070 h 2553070"/>
              <a:gd name="connsiteX4" fmla="*/ 4834230 w 4998306"/>
              <a:gd name="connsiteY4" fmla="*/ 2499152 h 2553070"/>
              <a:gd name="connsiteX5" fmla="*/ 2495117 w 4998306"/>
              <a:gd name="connsiteY5" fmla="*/ 160039 h 2553070"/>
              <a:gd name="connsiteX6" fmla="*/ 156004 w 4998306"/>
              <a:gd name="connsiteY6" fmla="*/ 2499152 h 2553070"/>
              <a:gd name="connsiteX7" fmla="*/ 158727 w 4998306"/>
              <a:gd name="connsiteY7" fmla="*/ 2553070 h 2553070"/>
              <a:gd name="connsiteX8" fmla="*/ 2723 w 4998306"/>
              <a:gd name="connsiteY8" fmla="*/ 2553070 h 2553070"/>
              <a:gd name="connsiteX9" fmla="*/ 0 w 4998306"/>
              <a:gd name="connsiteY9" fmla="*/ 2499153 h 2553070"/>
              <a:gd name="connsiteX10" fmla="*/ 2499153 w 4998306"/>
              <a:gd name="connsiteY10" fmla="*/ 0 h 2553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98306" h="2553070">
                <a:moveTo>
                  <a:pt x="2499153" y="0"/>
                </a:moveTo>
                <a:cubicBezTo>
                  <a:pt x="3879397" y="0"/>
                  <a:pt x="4998306" y="1118909"/>
                  <a:pt x="4998306" y="2499153"/>
                </a:cubicBezTo>
                <a:lnTo>
                  <a:pt x="4995583" y="2553070"/>
                </a:lnTo>
                <a:lnTo>
                  <a:pt x="4831507" y="2553070"/>
                </a:lnTo>
                <a:lnTo>
                  <a:pt x="4834230" y="2499152"/>
                </a:lnTo>
                <a:cubicBezTo>
                  <a:pt x="4834230" y="1207296"/>
                  <a:pt x="3786973" y="160039"/>
                  <a:pt x="2495117" y="160039"/>
                </a:cubicBezTo>
                <a:cubicBezTo>
                  <a:pt x="1203261" y="160039"/>
                  <a:pt x="156004" y="1207296"/>
                  <a:pt x="156004" y="2499152"/>
                </a:cubicBezTo>
                <a:lnTo>
                  <a:pt x="158727" y="2553070"/>
                </a:lnTo>
                <a:lnTo>
                  <a:pt x="2723" y="2553070"/>
                </a:lnTo>
                <a:lnTo>
                  <a:pt x="0" y="2499153"/>
                </a:lnTo>
                <a:cubicBezTo>
                  <a:pt x="0" y="1118909"/>
                  <a:pt x="1118909" y="0"/>
                  <a:pt x="2499153" y="0"/>
                </a:cubicBezTo>
                <a:close/>
              </a:path>
            </a:pathLst>
          </a:custGeom>
          <a:gradFill>
            <a:gsLst>
              <a:gs pos="92000">
                <a:srgbClr val="663A77"/>
              </a:gs>
              <a:gs pos="78000">
                <a:srgbClr val="FFD597"/>
              </a:gs>
              <a:gs pos="69000">
                <a:srgbClr val="FFD597"/>
              </a:gs>
              <a:gs pos="21000">
                <a:srgbClr val="E87071"/>
              </a:gs>
              <a:gs pos="19000">
                <a:srgbClr val="01ACBE"/>
              </a:gs>
            </a:gsLst>
            <a:lin ang="0" scaled="0"/>
          </a:gradFill>
          <a:ln w="12700" cap="flat" cmpd="sng" algn="ctr">
            <a:noFill/>
            <a:prstDash val="solid"/>
            <a:miter lim="800000"/>
          </a:ln>
          <a:effectLst>
            <a:innerShdw blurRad="50800" dist="254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106" name="组合 105"/>
          <p:cNvGrpSpPr/>
          <p:nvPr/>
        </p:nvGrpSpPr>
        <p:grpSpPr>
          <a:xfrm>
            <a:off x="2619738" y="3935576"/>
            <a:ext cx="723176" cy="1063972"/>
            <a:chOff x="3492983" y="3722986"/>
            <a:chExt cx="964235" cy="1418629"/>
          </a:xfrm>
        </p:grpSpPr>
        <p:grpSp>
          <p:nvGrpSpPr>
            <p:cNvPr id="107" name="组合 106"/>
            <p:cNvGrpSpPr/>
            <p:nvPr/>
          </p:nvGrpSpPr>
          <p:grpSpPr>
            <a:xfrm>
              <a:off x="3492983" y="3722986"/>
              <a:ext cx="964235" cy="1418629"/>
              <a:chOff x="2993266" y="1723328"/>
              <a:chExt cx="1411736" cy="2077014"/>
            </a:xfrm>
          </p:grpSpPr>
          <p:sp>
            <p:nvSpPr>
              <p:cNvPr id="113" name="圆角矩形 112"/>
              <p:cNvSpPr/>
              <p:nvPr/>
            </p:nvSpPr>
            <p:spPr>
              <a:xfrm rot="2700000">
                <a:off x="2800568" y="2195908"/>
                <a:ext cx="2077014" cy="1131854"/>
              </a:xfrm>
              <a:prstGeom prst="roundRect">
                <a:avLst>
                  <a:gd name="adj" fmla="val 50000"/>
                </a:avLst>
              </a:prstGeom>
              <a:gradFill>
                <a:gsLst>
                  <a:gs pos="0">
                    <a:sysClr val="windowText" lastClr="000000">
                      <a:alpha val="69000"/>
                    </a:sysClr>
                  </a:gs>
                  <a:gs pos="100000">
                    <a:srgbClr val="F2F2F2">
                      <a:alpha val="0"/>
                    </a:srgbClr>
                  </a:gs>
                </a:gsLst>
                <a:lin ang="0" scaled="0"/>
              </a:gradFill>
              <a:ln w="12700" cap="flat" cmpd="sng" algn="ctr">
                <a:noFill/>
                <a:prstDash val="solid"/>
                <a:miter lim="800000"/>
              </a:ln>
              <a:effectLst>
                <a:softEdge rad="635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dirty="0">
                  <a:ln>
                    <a:noFill/>
                  </a:ln>
                  <a:solidFill>
                    <a:sysClr val="window" lastClr="FFFFFF"/>
                  </a:solidFill>
                  <a:effectLst/>
                  <a:uLnTx/>
                  <a:uFillTx/>
                  <a:latin typeface="Calibri"/>
                  <a:ea typeface="宋体"/>
                  <a:cs typeface="+mn-cs"/>
                </a:endParaRPr>
              </a:p>
            </p:txBody>
          </p:sp>
          <p:sp>
            <p:nvSpPr>
              <p:cNvPr id="114" name="椭圆 113"/>
              <p:cNvSpPr/>
              <p:nvPr/>
            </p:nvSpPr>
            <p:spPr>
              <a:xfrm>
                <a:off x="2993266" y="1901066"/>
                <a:ext cx="947668" cy="947668"/>
              </a:xfrm>
              <a:prstGeom prst="ellipse">
                <a:avLst/>
              </a:prstGeom>
              <a:gradFill flip="none" rotWithShape="1">
                <a:gsLst>
                  <a:gs pos="0">
                    <a:sysClr val="window" lastClr="FFFFFF">
                      <a:lumMod val="85000"/>
                    </a:sysClr>
                  </a:gs>
                  <a:gs pos="100000">
                    <a:sysClr val="window" lastClr="FFFFFF"/>
                  </a:gs>
                </a:gsLst>
                <a:lin ang="2700000" scaled="1"/>
                <a:tileRect/>
              </a:gradFill>
              <a:ln w="12700" cap="flat" cmpd="sng" algn="ctr">
                <a:gradFill flip="none" rotWithShape="1">
                  <a:gsLst>
                    <a:gs pos="0">
                      <a:sysClr val="window" lastClr="FFFFFF"/>
                    </a:gs>
                    <a:gs pos="100000">
                      <a:sysClr val="window" lastClr="FFFFFF">
                        <a:lumMod val="85000"/>
                      </a:sysClr>
                    </a:gs>
                  </a:gsLst>
                  <a:lin ang="2700000" scaled="1"/>
                  <a:tileRect/>
                </a:gradFill>
                <a:prstDash val="solid"/>
                <a:miter lim="800000"/>
              </a:ln>
              <a:effectLst>
                <a:outerShdw blurRad="254000" dist="101600" dir="2700000" algn="tl" rotWithShape="0">
                  <a:prstClr val="black">
                    <a:alpha val="1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15" name="圆角矩形 114"/>
              <p:cNvSpPr/>
              <p:nvPr/>
            </p:nvSpPr>
            <p:spPr>
              <a:xfrm rot="2700000">
                <a:off x="2918202" y="2295926"/>
                <a:ext cx="1827603" cy="902439"/>
              </a:xfrm>
              <a:prstGeom prst="roundRect">
                <a:avLst>
                  <a:gd name="adj" fmla="val 50000"/>
                </a:avLst>
              </a:prstGeom>
              <a:gradFill>
                <a:gsLst>
                  <a:gs pos="0">
                    <a:sysClr val="windowText" lastClr="000000">
                      <a:alpha val="55000"/>
                    </a:sysClr>
                  </a:gs>
                  <a:gs pos="100000">
                    <a:srgbClr val="F2F2F2">
                      <a:alpha val="0"/>
                    </a:srgbClr>
                  </a:gs>
                </a:gsLst>
                <a:lin ang="0" scaled="0"/>
              </a:gradFill>
              <a:ln w="12700" cap="flat" cmpd="sng" algn="ctr">
                <a:noFill/>
                <a:prstDash val="solid"/>
                <a:miter lim="800000"/>
              </a:ln>
              <a:effectLst>
                <a:softEdge rad="508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dirty="0">
                  <a:ln>
                    <a:noFill/>
                  </a:ln>
                  <a:solidFill>
                    <a:sysClr val="window" lastClr="FFFFFF"/>
                  </a:solidFill>
                  <a:effectLst/>
                  <a:uLnTx/>
                  <a:uFillTx/>
                  <a:latin typeface="Calibri"/>
                  <a:ea typeface="宋体"/>
                  <a:cs typeface="+mn-cs"/>
                </a:endParaRPr>
              </a:p>
            </p:txBody>
          </p:sp>
          <p:sp>
            <p:nvSpPr>
              <p:cNvPr id="116" name="椭圆 115"/>
              <p:cNvSpPr/>
              <p:nvPr/>
            </p:nvSpPr>
            <p:spPr>
              <a:xfrm>
                <a:off x="3086100" y="1993900"/>
                <a:ext cx="762000" cy="762000"/>
              </a:xfrm>
              <a:prstGeom prst="ellipse">
                <a:avLst/>
              </a:prstGeom>
              <a:gradFill flip="none" rotWithShape="1">
                <a:gsLst>
                  <a:gs pos="0">
                    <a:sysClr val="window" lastClr="FFFFFF">
                      <a:lumMod val="85000"/>
                    </a:sysClr>
                  </a:gs>
                  <a:gs pos="100000">
                    <a:sysClr val="window" lastClr="FFFFFF"/>
                  </a:gs>
                </a:gsLst>
                <a:lin ang="2700000" scaled="1"/>
                <a:tileRect/>
              </a:gradFill>
              <a:ln w="12700" cap="flat" cmpd="sng" algn="ctr">
                <a:gradFill flip="none" rotWithShape="1">
                  <a:gsLst>
                    <a:gs pos="0">
                      <a:sysClr val="window" lastClr="FFFFFF"/>
                    </a:gs>
                    <a:gs pos="100000">
                      <a:sysClr val="window" lastClr="FFFFFF">
                        <a:lumMod val="85000"/>
                      </a:sysClr>
                    </a:gs>
                  </a:gsLst>
                  <a:lin ang="2700000" scaled="1"/>
                  <a:tileRect/>
                </a:gradFill>
                <a:prstDash val="solid"/>
                <a:miter lim="800000"/>
              </a:ln>
              <a:effectLst>
                <a:outerShdw blurRad="165100" dist="76200" dir="2700000" sx="97000" sy="97000" algn="tl" rotWithShape="0">
                  <a:prstClr val="black">
                    <a:alpha val="2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08" name="Group 4"/>
            <p:cNvGrpSpPr>
              <a:grpSpLocks noChangeAspect="1"/>
            </p:cNvGrpSpPr>
            <p:nvPr/>
          </p:nvGrpSpPr>
          <p:grpSpPr bwMode="auto">
            <a:xfrm>
              <a:off x="3688936" y="4021491"/>
              <a:ext cx="242633" cy="284336"/>
              <a:chOff x="1776" y="1776"/>
              <a:chExt cx="64" cy="75"/>
            </a:xfrm>
            <a:solidFill>
              <a:srgbClr val="E87071"/>
            </a:solidFill>
            <a:effectLst/>
          </p:grpSpPr>
          <p:sp>
            <p:nvSpPr>
              <p:cNvPr id="109"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10"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11"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12"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grpSp>
        <p:nvGrpSpPr>
          <p:cNvPr id="117" name="组合 116"/>
          <p:cNvGrpSpPr/>
          <p:nvPr/>
        </p:nvGrpSpPr>
        <p:grpSpPr>
          <a:xfrm>
            <a:off x="4324713" y="2230601"/>
            <a:ext cx="723176" cy="1063972"/>
            <a:chOff x="5766283" y="1449686"/>
            <a:chExt cx="964235" cy="1418629"/>
          </a:xfrm>
        </p:grpSpPr>
        <p:grpSp>
          <p:nvGrpSpPr>
            <p:cNvPr id="118" name="组合 117"/>
            <p:cNvGrpSpPr/>
            <p:nvPr/>
          </p:nvGrpSpPr>
          <p:grpSpPr>
            <a:xfrm>
              <a:off x="5766283" y="1449686"/>
              <a:ext cx="964235" cy="1418629"/>
              <a:chOff x="2993266" y="1723328"/>
              <a:chExt cx="1411736" cy="2077014"/>
            </a:xfrm>
          </p:grpSpPr>
          <p:sp>
            <p:nvSpPr>
              <p:cNvPr id="125" name="圆角矩形 124"/>
              <p:cNvSpPr/>
              <p:nvPr/>
            </p:nvSpPr>
            <p:spPr>
              <a:xfrm rot="2700000">
                <a:off x="2800568" y="2195908"/>
                <a:ext cx="2077014" cy="1131854"/>
              </a:xfrm>
              <a:prstGeom prst="roundRect">
                <a:avLst>
                  <a:gd name="adj" fmla="val 50000"/>
                </a:avLst>
              </a:prstGeom>
              <a:gradFill>
                <a:gsLst>
                  <a:gs pos="0">
                    <a:sysClr val="windowText" lastClr="000000">
                      <a:alpha val="69000"/>
                    </a:sysClr>
                  </a:gs>
                  <a:gs pos="100000">
                    <a:srgbClr val="F2F2F2">
                      <a:alpha val="0"/>
                    </a:srgbClr>
                  </a:gs>
                </a:gsLst>
                <a:lin ang="0" scaled="0"/>
              </a:gradFill>
              <a:ln w="12700" cap="flat" cmpd="sng" algn="ctr">
                <a:noFill/>
                <a:prstDash val="solid"/>
                <a:miter lim="800000"/>
              </a:ln>
              <a:effectLst>
                <a:softEdge rad="635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dirty="0">
                  <a:ln>
                    <a:noFill/>
                  </a:ln>
                  <a:solidFill>
                    <a:sysClr val="window" lastClr="FFFFFF"/>
                  </a:solidFill>
                  <a:effectLst/>
                  <a:uLnTx/>
                  <a:uFillTx/>
                  <a:latin typeface="Calibri"/>
                  <a:ea typeface="宋体"/>
                  <a:cs typeface="+mn-cs"/>
                </a:endParaRPr>
              </a:p>
            </p:txBody>
          </p:sp>
          <p:sp>
            <p:nvSpPr>
              <p:cNvPr id="126" name="椭圆 125"/>
              <p:cNvSpPr/>
              <p:nvPr/>
            </p:nvSpPr>
            <p:spPr>
              <a:xfrm>
                <a:off x="2993266" y="1901066"/>
                <a:ext cx="947668" cy="947668"/>
              </a:xfrm>
              <a:prstGeom prst="ellipse">
                <a:avLst/>
              </a:prstGeom>
              <a:gradFill flip="none" rotWithShape="1">
                <a:gsLst>
                  <a:gs pos="0">
                    <a:sysClr val="window" lastClr="FFFFFF">
                      <a:lumMod val="85000"/>
                    </a:sysClr>
                  </a:gs>
                  <a:gs pos="100000">
                    <a:sysClr val="window" lastClr="FFFFFF"/>
                  </a:gs>
                </a:gsLst>
                <a:lin ang="2700000" scaled="1"/>
                <a:tileRect/>
              </a:gradFill>
              <a:ln w="12700" cap="flat" cmpd="sng" algn="ctr">
                <a:gradFill flip="none" rotWithShape="1">
                  <a:gsLst>
                    <a:gs pos="0">
                      <a:sysClr val="window" lastClr="FFFFFF"/>
                    </a:gs>
                    <a:gs pos="100000">
                      <a:sysClr val="window" lastClr="FFFFFF">
                        <a:lumMod val="85000"/>
                      </a:sysClr>
                    </a:gs>
                  </a:gsLst>
                  <a:lin ang="2700000" scaled="1"/>
                  <a:tileRect/>
                </a:gradFill>
                <a:prstDash val="solid"/>
                <a:miter lim="800000"/>
              </a:ln>
              <a:effectLst>
                <a:outerShdw blurRad="254000" dist="101600" dir="2700000" algn="tl" rotWithShape="0">
                  <a:prstClr val="black">
                    <a:alpha val="1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27" name="圆角矩形 126"/>
              <p:cNvSpPr/>
              <p:nvPr/>
            </p:nvSpPr>
            <p:spPr>
              <a:xfrm rot="2700000">
                <a:off x="2918202" y="2295926"/>
                <a:ext cx="1827603" cy="902439"/>
              </a:xfrm>
              <a:prstGeom prst="roundRect">
                <a:avLst>
                  <a:gd name="adj" fmla="val 50000"/>
                </a:avLst>
              </a:prstGeom>
              <a:gradFill>
                <a:gsLst>
                  <a:gs pos="0">
                    <a:sysClr val="windowText" lastClr="000000">
                      <a:alpha val="55000"/>
                    </a:sysClr>
                  </a:gs>
                  <a:gs pos="100000">
                    <a:srgbClr val="F2F2F2">
                      <a:alpha val="0"/>
                    </a:srgbClr>
                  </a:gs>
                </a:gsLst>
                <a:lin ang="0" scaled="0"/>
              </a:gradFill>
              <a:ln w="12700" cap="flat" cmpd="sng" algn="ctr">
                <a:noFill/>
                <a:prstDash val="solid"/>
                <a:miter lim="800000"/>
              </a:ln>
              <a:effectLst>
                <a:softEdge rad="508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dirty="0">
                  <a:ln>
                    <a:noFill/>
                  </a:ln>
                  <a:solidFill>
                    <a:sysClr val="window" lastClr="FFFFFF"/>
                  </a:solidFill>
                  <a:effectLst/>
                  <a:uLnTx/>
                  <a:uFillTx/>
                  <a:latin typeface="Calibri"/>
                  <a:ea typeface="宋体"/>
                  <a:cs typeface="+mn-cs"/>
                </a:endParaRPr>
              </a:p>
            </p:txBody>
          </p:sp>
          <p:sp>
            <p:nvSpPr>
              <p:cNvPr id="128" name="椭圆 127"/>
              <p:cNvSpPr/>
              <p:nvPr/>
            </p:nvSpPr>
            <p:spPr>
              <a:xfrm>
                <a:off x="3086100" y="1993900"/>
                <a:ext cx="762000" cy="762000"/>
              </a:xfrm>
              <a:prstGeom prst="ellipse">
                <a:avLst/>
              </a:prstGeom>
              <a:gradFill flip="none" rotWithShape="1">
                <a:gsLst>
                  <a:gs pos="0">
                    <a:sysClr val="window" lastClr="FFFFFF">
                      <a:lumMod val="85000"/>
                    </a:sysClr>
                  </a:gs>
                  <a:gs pos="100000">
                    <a:sysClr val="window" lastClr="FFFFFF"/>
                  </a:gs>
                </a:gsLst>
                <a:lin ang="2700000" scaled="1"/>
                <a:tileRect/>
              </a:gradFill>
              <a:ln w="12700" cap="flat" cmpd="sng" algn="ctr">
                <a:gradFill flip="none" rotWithShape="1">
                  <a:gsLst>
                    <a:gs pos="0">
                      <a:sysClr val="window" lastClr="FFFFFF"/>
                    </a:gs>
                    <a:gs pos="100000">
                      <a:sysClr val="window" lastClr="FFFFFF">
                        <a:lumMod val="85000"/>
                      </a:sysClr>
                    </a:gs>
                  </a:gsLst>
                  <a:lin ang="2700000" scaled="1"/>
                  <a:tileRect/>
                </a:gradFill>
                <a:prstDash val="solid"/>
                <a:miter lim="800000"/>
              </a:ln>
              <a:effectLst>
                <a:outerShdw blurRad="165100" dist="76200" dir="2700000" sx="97000" sy="97000" algn="tl" rotWithShape="0">
                  <a:prstClr val="black">
                    <a:alpha val="2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19" name="Group 18"/>
            <p:cNvGrpSpPr>
              <a:grpSpLocks noChangeAspect="1"/>
            </p:cNvGrpSpPr>
            <p:nvPr/>
          </p:nvGrpSpPr>
          <p:grpSpPr bwMode="auto">
            <a:xfrm>
              <a:off x="5963619" y="1769316"/>
              <a:ext cx="265222" cy="247136"/>
              <a:chOff x="3802" y="2858"/>
              <a:chExt cx="616" cy="574"/>
            </a:xfrm>
            <a:solidFill>
              <a:srgbClr val="FFB850"/>
            </a:solidFill>
            <a:effectLst/>
          </p:grpSpPr>
          <p:sp>
            <p:nvSpPr>
              <p:cNvPr id="120"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21"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22"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23"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24"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grpSp>
        <p:nvGrpSpPr>
          <p:cNvPr id="129" name="组合 128"/>
          <p:cNvGrpSpPr/>
          <p:nvPr/>
        </p:nvGrpSpPr>
        <p:grpSpPr>
          <a:xfrm>
            <a:off x="6029687" y="3935576"/>
            <a:ext cx="723176" cy="1063972"/>
            <a:chOff x="8039582" y="3722986"/>
            <a:chExt cx="964235" cy="1418629"/>
          </a:xfrm>
        </p:grpSpPr>
        <p:grpSp>
          <p:nvGrpSpPr>
            <p:cNvPr id="130" name="组合 129"/>
            <p:cNvGrpSpPr/>
            <p:nvPr/>
          </p:nvGrpSpPr>
          <p:grpSpPr>
            <a:xfrm>
              <a:off x="8039582" y="3722986"/>
              <a:ext cx="964235" cy="1418629"/>
              <a:chOff x="2993266" y="1723328"/>
              <a:chExt cx="1411736" cy="2077014"/>
            </a:xfrm>
          </p:grpSpPr>
          <p:sp>
            <p:nvSpPr>
              <p:cNvPr id="134" name="圆角矩形 133"/>
              <p:cNvSpPr/>
              <p:nvPr/>
            </p:nvSpPr>
            <p:spPr>
              <a:xfrm rot="2700000">
                <a:off x="2800568" y="2195908"/>
                <a:ext cx="2077014" cy="1131854"/>
              </a:xfrm>
              <a:prstGeom prst="roundRect">
                <a:avLst>
                  <a:gd name="adj" fmla="val 50000"/>
                </a:avLst>
              </a:prstGeom>
              <a:gradFill>
                <a:gsLst>
                  <a:gs pos="0">
                    <a:sysClr val="windowText" lastClr="000000">
                      <a:alpha val="69000"/>
                    </a:sysClr>
                  </a:gs>
                  <a:gs pos="100000">
                    <a:srgbClr val="F2F2F2">
                      <a:alpha val="0"/>
                    </a:srgbClr>
                  </a:gs>
                </a:gsLst>
                <a:lin ang="0" scaled="0"/>
              </a:gradFill>
              <a:ln w="12700" cap="flat" cmpd="sng" algn="ctr">
                <a:noFill/>
                <a:prstDash val="solid"/>
                <a:miter lim="800000"/>
              </a:ln>
              <a:effectLst>
                <a:softEdge rad="635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dirty="0">
                  <a:ln>
                    <a:noFill/>
                  </a:ln>
                  <a:solidFill>
                    <a:sysClr val="window" lastClr="FFFFFF"/>
                  </a:solidFill>
                  <a:effectLst/>
                  <a:uLnTx/>
                  <a:uFillTx/>
                  <a:latin typeface="Calibri"/>
                  <a:ea typeface="宋体"/>
                  <a:cs typeface="+mn-cs"/>
                </a:endParaRPr>
              </a:p>
            </p:txBody>
          </p:sp>
          <p:sp>
            <p:nvSpPr>
              <p:cNvPr id="135" name="椭圆 134"/>
              <p:cNvSpPr/>
              <p:nvPr/>
            </p:nvSpPr>
            <p:spPr>
              <a:xfrm>
                <a:off x="2993266" y="1901066"/>
                <a:ext cx="947668" cy="947668"/>
              </a:xfrm>
              <a:prstGeom prst="ellipse">
                <a:avLst/>
              </a:prstGeom>
              <a:gradFill flip="none" rotWithShape="1">
                <a:gsLst>
                  <a:gs pos="0">
                    <a:sysClr val="window" lastClr="FFFFFF">
                      <a:lumMod val="85000"/>
                    </a:sysClr>
                  </a:gs>
                  <a:gs pos="100000">
                    <a:sysClr val="window" lastClr="FFFFFF"/>
                  </a:gs>
                </a:gsLst>
                <a:lin ang="2700000" scaled="1"/>
                <a:tileRect/>
              </a:gradFill>
              <a:ln w="12700" cap="flat" cmpd="sng" algn="ctr">
                <a:gradFill flip="none" rotWithShape="1">
                  <a:gsLst>
                    <a:gs pos="0">
                      <a:sysClr val="window" lastClr="FFFFFF"/>
                    </a:gs>
                    <a:gs pos="100000">
                      <a:sysClr val="window" lastClr="FFFFFF">
                        <a:lumMod val="85000"/>
                      </a:sysClr>
                    </a:gs>
                  </a:gsLst>
                  <a:lin ang="2700000" scaled="1"/>
                  <a:tileRect/>
                </a:gradFill>
                <a:prstDash val="solid"/>
                <a:miter lim="800000"/>
              </a:ln>
              <a:effectLst>
                <a:outerShdw blurRad="254000" dist="101600" dir="2700000" algn="tl" rotWithShape="0">
                  <a:prstClr val="black">
                    <a:alpha val="1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36" name="圆角矩形 135"/>
              <p:cNvSpPr/>
              <p:nvPr/>
            </p:nvSpPr>
            <p:spPr>
              <a:xfrm rot="2700000">
                <a:off x="2918202" y="2295926"/>
                <a:ext cx="1827603" cy="902439"/>
              </a:xfrm>
              <a:prstGeom prst="roundRect">
                <a:avLst>
                  <a:gd name="adj" fmla="val 50000"/>
                </a:avLst>
              </a:prstGeom>
              <a:gradFill>
                <a:gsLst>
                  <a:gs pos="0">
                    <a:sysClr val="windowText" lastClr="000000">
                      <a:alpha val="55000"/>
                    </a:sysClr>
                  </a:gs>
                  <a:gs pos="100000">
                    <a:srgbClr val="F2F2F2">
                      <a:alpha val="0"/>
                    </a:srgbClr>
                  </a:gs>
                </a:gsLst>
                <a:lin ang="0" scaled="0"/>
              </a:gradFill>
              <a:ln w="12700" cap="flat" cmpd="sng" algn="ctr">
                <a:noFill/>
                <a:prstDash val="solid"/>
                <a:miter lim="800000"/>
              </a:ln>
              <a:effectLst>
                <a:softEdge rad="508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dirty="0">
                  <a:ln>
                    <a:noFill/>
                  </a:ln>
                  <a:solidFill>
                    <a:sysClr val="window" lastClr="FFFFFF"/>
                  </a:solidFill>
                  <a:effectLst/>
                  <a:uLnTx/>
                  <a:uFillTx/>
                  <a:latin typeface="Calibri"/>
                  <a:ea typeface="宋体"/>
                  <a:cs typeface="+mn-cs"/>
                </a:endParaRPr>
              </a:p>
            </p:txBody>
          </p:sp>
          <p:sp>
            <p:nvSpPr>
              <p:cNvPr id="137" name="椭圆 136"/>
              <p:cNvSpPr/>
              <p:nvPr/>
            </p:nvSpPr>
            <p:spPr>
              <a:xfrm>
                <a:off x="3086100" y="1993900"/>
                <a:ext cx="762000" cy="762000"/>
              </a:xfrm>
              <a:prstGeom prst="ellipse">
                <a:avLst/>
              </a:prstGeom>
              <a:gradFill flip="none" rotWithShape="1">
                <a:gsLst>
                  <a:gs pos="0">
                    <a:sysClr val="window" lastClr="FFFFFF">
                      <a:lumMod val="85000"/>
                    </a:sysClr>
                  </a:gs>
                  <a:gs pos="100000">
                    <a:sysClr val="window" lastClr="FFFFFF"/>
                  </a:gs>
                </a:gsLst>
                <a:lin ang="2700000" scaled="1"/>
                <a:tileRect/>
              </a:gradFill>
              <a:ln w="12700" cap="flat" cmpd="sng" algn="ctr">
                <a:gradFill flip="none" rotWithShape="1">
                  <a:gsLst>
                    <a:gs pos="0">
                      <a:sysClr val="window" lastClr="FFFFFF"/>
                    </a:gs>
                    <a:gs pos="100000">
                      <a:sysClr val="window" lastClr="FFFFFF">
                        <a:lumMod val="85000"/>
                      </a:sysClr>
                    </a:gs>
                  </a:gsLst>
                  <a:lin ang="2700000" scaled="1"/>
                  <a:tileRect/>
                </a:gradFill>
                <a:prstDash val="solid"/>
                <a:miter lim="800000"/>
              </a:ln>
              <a:effectLst>
                <a:outerShdw blurRad="165100" dist="76200" dir="2700000" sx="97000" sy="97000" algn="tl" rotWithShape="0">
                  <a:prstClr val="black">
                    <a:alpha val="2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31" name="Group 13"/>
            <p:cNvGrpSpPr>
              <a:grpSpLocks noChangeAspect="1"/>
            </p:cNvGrpSpPr>
            <p:nvPr/>
          </p:nvGrpSpPr>
          <p:grpSpPr bwMode="auto">
            <a:xfrm>
              <a:off x="8215083" y="4010935"/>
              <a:ext cx="304689" cy="308286"/>
              <a:chOff x="2426" y="2781"/>
              <a:chExt cx="593" cy="600"/>
            </a:xfrm>
            <a:solidFill>
              <a:srgbClr val="00AF92"/>
            </a:solidFill>
            <a:effectLst/>
          </p:grpSpPr>
          <p:sp>
            <p:nvSpPr>
              <p:cNvPr id="132"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33"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grpSp>
        <p:nvGrpSpPr>
          <p:cNvPr id="138" name="组合 137"/>
          <p:cNvGrpSpPr/>
          <p:nvPr/>
        </p:nvGrpSpPr>
        <p:grpSpPr>
          <a:xfrm>
            <a:off x="3119113" y="2729977"/>
            <a:ext cx="723176" cy="1063972"/>
            <a:chOff x="4158817" y="2115520"/>
            <a:chExt cx="964235" cy="1418629"/>
          </a:xfrm>
        </p:grpSpPr>
        <p:grpSp>
          <p:nvGrpSpPr>
            <p:cNvPr id="139" name="组合 138"/>
            <p:cNvGrpSpPr/>
            <p:nvPr/>
          </p:nvGrpSpPr>
          <p:grpSpPr>
            <a:xfrm>
              <a:off x="4158817" y="2115520"/>
              <a:ext cx="964235" cy="1418629"/>
              <a:chOff x="2993266" y="1723328"/>
              <a:chExt cx="1411736" cy="2077014"/>
            </a:xfrm>
          </p:grpSpPr>
          <p:sp>
            <p:nvSpPr>
              <p:cNvPr id="145" name="圆角矩形 144"/>
              <p:cNvSpPr/>
              <p:nvPr/>
            </p:nvSpPr>
            <p:spPr>
              <a:xfrm rot="2700000">
                <a:off x="2800568" y="2195908"/>
                <a:ext cx="2077014" cy="1131854"/>
              </a:xfrm>
              <a:prstGeom prst="roundRect">
                <a:avLst>
                  <a:gd name="adj" fmla="val 50000"/>
                </a:avLst>
              </a:prstGeom>
              <a:gradFill>
                <a:gsLst>
                  <a:gs pos="0">
                    <a:sysClr val="windowText" lastClr="000000">
                      <a:alpha val="69000"/>
                    </a:sysClr>
                  </a:gs>
                  <a:gs pos="100000">
                    <a:srgbClr val="F2F2F2">
                      <a:alpha val="0"/>
                    </a:srgbClr>
                  </a:gs>
                </a:gsLst>
                <a:lin ang="0" scaled="0"/>
              </a:gradFill>
              <a:ln w="12700" cap="flat" cmpd="sng" algn="ctr">
                <a:noFill/>
                <a:prstDash val="solid"/>
                <a:miter lim="800000"/>
              </a:ln>
              <a:effectLst>
                <a:softEdge rad="635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dirty="0">
                  <a:ln>
                    <a:noFill/>
                  </a:ln>
                  <a:solidFill>
                    <a:sysClr val="window" lastClr="FFFFFF"/>
                  </a:solidFill>
                  <a:effectLst/>
                  <a:uLnTx/>
                  <a:uFillTx/>
                  <a:latin typeface="Calibri"/>
                  <a:ea typeface="宋体"/>
                  <a:cs typeface="+mn-cs"/>
                </a:endParaRPr>
              </a:p>
            </p:txBody>
          </p:sp>
          <p:sp>
            <p:nvSpPr>
              <p:cNvPr id="146" name="椭圆 145"/>
              <p:cNvSpPr/>
              <p:nvPr/>
            </p:nvSpPr>
            <p:spPr>
              <a:xfrm>
                <a:off x="2993266" y="1901066"/>
                <a:ext cx="947668" cy="947668"/>
              </a:xfrm>
              <a:prstGeom prst="ellipse">
                <a:avLst/>
              </a:prstGeom>
              <a:gradFill flip="none" rotWithShape="1">
                <a:gsLst>
                  <a:gs pos="0">
                    <a:sysClr val="window" lastClr="FFFFFF">
                      <a:lumMod val="85000"/>
                    </a:sysClr>
                  </a:gs>
                  <a:gs pos="100000">
                    <a:sysClr val="window" lastClr="FFFFFF"/>
                  </a:gs>
                </a:gsLst>
                <a:lin ang="2700000" scaled="1"/>
                <a:tileRect/>
              </a:gradFill>
              <a:ln w="12700" cap="flat" cmpd="sng" algn="ctr">
                <a:gradFill flip="none" rotWithShape="1">
                  <a:gsLst>
                    <a:gs pos="0">
                      <a:sysClr val="window" lastClr="FFFFFF"/>
                    </a:gs>
                    <a:gs pos="100000">
                      <a:sysClr val="window" lastClr="FFFFFF">
                        <a:lumMod val="85000"/>
                      </a:sysClr>
                    </a:gs>
                  </a:gsLst>
                  <a:lin ang="2700000" scaled="1"/>
                  <a:tileRect/>
                </a:gradFill>
                <a:prstDash val="solid"/>
                <a:miter lim="800000"/>
              </a:ln>
              <a:effectLst>
                <a:outerShdw blurRad="254000" dist="101600" dir="2700000" algn="tl" rotWithShape="0">
                  <a:prstClr val="black">
                    <a:alpha val="1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47" name="圆角矩形 146"/>
              <p:cNvSpPr/>
              <p:nvPr/>
            </p:nvSpPr>
            <p:spPr>
              <a:xfrm rot="2700000">
                <a:off x="2918202" y="2295926"/>
                <a:ext cx="1827603" cy="902439"/>
              </a:xfrm>
              <a:prstGeom prst="roundRect">
                <a:avLst>
                  <a:gd name="adj" fmla="val 50000"/>
                </a:avLst>
              </a:prstGeom>
              <a:gradFill>
                <a:gsLst>
                  <a:gs pos="0">
                    <a:sysClr val="windowText" lastClr="000000">
                      <a:alpha val="55000"/>
                    </a:sysClr>
                  </a:gs>
                  <a:gs pos="100000">
                    <a:srgbClr val="F2F2F2">
                      <a:alpha val="0"/>
                    </a:srgbClr>
                  </a:gs>
                </a:gsLst>
                <a:lin ang="0" scaled="0"/>
              </a:gradFill>
              <a:ln w="12700" cap="flat" cmpd="sng" algn="ctr">
                <a:noFill/>
                <a:prstDash val="solid"/>
                <a:miter lim="800000"/>
              </a:ln>
              <a:effectLst>
                <a:softEdge rad="508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dirty="0">
                  <a:ln>
                    <a:noFill/>
                  </a:ln>
                  <a:solidFill>
                    <a:sysClr val="window" lastClr="FFFFFF"/>
                  </a:solidFill>
                  <a:effectLst/>
                  <a:uLnTx/>
                  <a:uFillTx/>
                  <a:latin typeface="Calibri"/>
                  <a:ea typeface="宋体"/>
                  <a:cs typeface="+mn-cs"/>
                </a:endParaRPr>
              </a:p>
            </p:txBody>
          </p:sp>
          <p:sp>
            <p:nvSpPr>
              <p:cNvPr id="148" name="椭圆 147"/>
              <p:cNvSpPr/>
              <p:nvPr/>
            </p:nvSpPr>
            <p:spPr>
              <a:xfrm>
                <a:off x="3086100" y="1993900"/>
                <a:ext cx="762000" cy="762000"/>
              </a:xfrm>
              <a:prstGeom prst="ellipse">
                <a:avLst/>
              </a:prstGeom>
              <a:gradFill flip="none" rotWithShape="1">
                <a:gsLst>
                  <a:gs pos="0">
                    <a:sysClr val="window" lastClr="FFFFFF">
                      <a:lumMod val="85000"/>
                    </a:sysClr>
                  </a:gs>
                  <a:gs pos="100000">
                    <a:sysClr val="window" lastClr="FFFFFF"/>
                  </a:gs>
                </a:gsLst>
                <a:lin ang="2700000" scaled="1"/>
                <a:tileRect/>
              </a:gradFill>
              <a:ln w="12700" cap="flat" cmpd="sng" algn="ctr">
                <a:gradFill flip="none" rotWithShape="1">
                  <a:gsLst>
                    <a:gs pos="0">
                      <a:sysClr val="window" lastClr="FFFFFF"/>
                    </a:gs>
                    <a:gs pos="100000">
                      <a:sysClr val="window" lastClr="FFFFFF">
                        <a:lumMod val="85000"/>
                      </a:sysClr>
                    </a:gs>
                  </a:gsLst>
                  <a:lin ang="2700000" scaled="1"/>
                  <a:tileRect/>
                </a:gradFill>
                <a:prstDash val="solid"/>
                <a:miter lim="800000"/>
              </a:ln>
              <a:effectLst>
                <a:outerShdw blurRad="165100" dist="76200" dir="2700000" sx="97000" sy="97000" algn="tl" rotWithShape="0">
                  <a:prstClr val="black">
                    <a:alpha val="2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40" name="组合 139"/>
            <p:cNvGrpSpPr/>
            <p:nvPr/>
          </p:nvGrpSpPr>
          <p:grpSpPr>
            <a:xfrm>
              <a:off x="4351758" y="2428884"/>
              <a:ext cx="273678" cy="297818"/>
              <a:chOff x="4873620" y="1965325"/>
              <a:chExt cx="269882" cy="293688"/>
            </a:xfrm>
            <a:solidFill>
              <a:srgbClr val="01ACBE"/>
            </a:solidFill>
            <a:effectLst/>
          </p:grpSpPr>
          <p:sp>
            <p:nvSpPr>
              <p:cNvPr id="141" name="Freeform 502"/>
              <p:cNvSpPr>
                <a:spLocks/>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42" name="Freeform 503"/>
              <p:cNvSpPr>
                <a:spLocks/>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43" name="Freeform 504"/>
              <p:cNvSpPr>
                <a:spLocks/>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144"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grpSp>
        <p:nvGrpSpPr>
          <p:cNvPr id="149" name="组合 148"/>
          <p:cNvGrpSpPr/>
          <p:nvPr/>
        </p:nvGrpSpPr>
        <p:grpSpPr>
          <a:xfrm>
            <a:off x="5530312" y="2729977"/>
            <a:ext cx="723176" cy="1063972"/>
            <a:chOff x="7373748" y="2115520"/>
            <a:chExt cx="964235" cy="1418629"/>
          </a:xfrm>
        </p:grpSpPr>
        <p:grpSp>
          <p:nvGrpSpPr>
            <p:cNvPr id="150" name="组合 149"/>
            <p:cNvGrpSpPr/>
            <p:nvPr/>
          </p:nvGrpSpPr>
          <p:grpSpPr>
            <a:xfrm>
              <a:off x="7373748" y="2115520"/>
              <a:ext cx="964235" cy="1418629"/>
              <a:chOff x="2993266" y="1723328"/>
              <a:chExt cx="1411736" cy="2077014"/>
            </a:xfrm>
          </p:grpSpPr>
          <p:sp>
            <p:nvSpPr>
              <p:cNvPr id="155" name="圆角矩形 154"/>
              <p:cNvSpPr/>
              <p:nvPr/>
            </p:nvSpPr>
            <p:spPr>
              <a:xfrm rot="2700000">
                <a:off x="2800568" y="2195908"/>
                <a:ext cx="2077014" cy="1131854"/>
              </a:xfrm>
              <a:prstGeom prst="roundRect">
                <a:avLst>
                  <a:gd name="adj" fmla="val 50000"/>
                </a:avLst>
              </a:prstGeom>
              <a:gradFill>
                <a:gsLst>
                  <a:gs pos="0">
                    <a:sysClr val="windowText" lastClr="000000">
                      <a:alpha val="69000"/>
                    </a:sysClr>
                  </a:gs>
                  <a:gs pos="100000">
                    <a:srgbClr val="F2F2F2">
                      <a:alpha val="0"/>
                    </a:srgbClr>
                  </a:gs>
                </a:gsLst>
                <a:lin ang="0" scaled="0"/>
              </a:gradFill>
              <a:ln w="12700" cap="flat" cmpd="sng" algn="ctr">
                <a:noFill/>
                <a:prstDash val="solid"/>
                <a:miter lim="800000"/>
              </a:ln>
              <a:effectLst>
                <a:softEdge rad="635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dirty="0">
                  <a:ln>
                    <a:noFill/>
                  </a:ln>
                  <a:solidFill>
                    <a:sysClr val="window" lastClr="FFFFFF"/>
                  </a:solidFill>
                  <a:effectLst/>
                  <a:uLnTx/>
                  <a:uFillTx/>
                  <a:latin typeface="Calibri"/>
                  <a:ea typeface="宋体"/>
                  <a:cs typeface="+mn-cs"/>
                </a:endParaRPr>
              </a:p>
            </p:txBody>
          </p:sp>
          <p:sp>
            <p:nvSpPr>
              <p:cNvPr id="156" name="椭圆 155"/>
              <p:cNvSpPr/>
              <p:nvPr/>
            </p:nvSpPr>
            <p:spPr>
              <a:xfrm>
                <a:off x="2993266" y="1901066"/>
                <a:ext cx="947668" cy="947668"/>
              </a:xfrm>
              <a:prstGeom prst="ellipse">
                <a:avLst/>
              </a:prstGeom>
              <a:gradFill flip="none" rotWithShape="1">
                <a:gsLst>
                  <a:gs pos="0">
                    <a:sysClr val="window" lastClr="FFFFFF">
                      <a:lumMod val="85000"/>
                    </a:sysClr>
                  </a:gs>
                  <a:gs pos="100000">
                    <a:sysClr val="window" lastClr="FFFFFF"/>
                  </a:gs>
                </a:gsLst>
                <a:lin ang="2700000" scaled="1"/>
                <a:tileRect/>
              </a:gradFill>
              <a:ln w="12700" cap="flat" cmpd="sng" algn="ctr">
                <a:gradFill flip="none" rotWithShape="1">
                  <a:gsLst>
                    <a:gs pos="0">
                      <a:sysClr val="window" lastClr="FFFFFF"/>
                    </a:gs>
                    <a:gs pos="100000">
                      <a:sysClr val="window" lastClr="FFFFFF">
                        <a:lumMod val="85000"/>
                      </a:sysClr>
                    </a:gs>
                  </a:gsLst>
                  <a:lin ang="2700000" scaled="1"/>
                  <a:tileRect/>
                </a:gradFill>
                <a:prstDash val="solid"/>
                <a:miter lim="800000"/>
              </a:ln>
              <a:effectLst>
                <a:outerShdw blurRad="254000" dist="101600" dir="2700000" algn="tl" rotWithShape="0">
                  <a:prstClr val="black">
                    <a:alpha val="1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57" name="圆角矩形 156"/>
              <p:cNvSpPr/>
              <p:nvPr/>
            </p:nvSpPr>
            <p:spPr>
              <a:xfrm rot="2700000">
                <a:off x="2918202" y="2295926"/>
                <a:ext cx="1827603" cy="902439"/>
              </a:xfrm>
              <a:prstGeom prst="roundRect">
                <a:avLst>
                  <a:gd name="adj" fmla="val 50000"/>
                </a:avLst>
              </a:prstGeom>
              <a:gradFill>
                <a:gsLst>
                  <a:gs pos="0">
                    <a:sysClr val="windowText" lastClr="000000">
                      <a:alpha val="55000"/>
                    </a:sysClr>
                  </a:gs>
                  <a:gs pos="100000">
                    <a:srgbClr val="F2F2F2">
                      <a:alpha val="0"/>
                    </a:srgbClr>
                  </a:gs>
                </a:gsLst>
                <a:lin ang="0" scaled="0"/>
              </a:gradFill>
              <a:ln w="12700" cap="flat" cmpd="sng" algn="ctr">
                <a:noFill/>
                <a:prstDash val="solid"/>
                <a:miter lim="800000"/>
              </a:ln>
              <a:effectLst>
                <a:softEdge rad="508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dirty="0">
                  <a:ln>
                    <a:noFill/>
                  </a:ln>
                  <a:solidFill>
                    <a:sysClr val="window" lastClr="FFFFFF"/>
                  </a:solidFill>
                  <a:effectLst/>
                  <a:uLnTx/>
                  <a:uFillTx/>
                  <a:latin typeface="Calibri"/>
                  <a:ea typeface="宋体"/>
                  <a:cs typeface="+mn-cs"/>
                </a:endParaRPr>
              </a:p>
            </p:txBody>
          </p:sp>
          <p:sp>
            <p:nvSpPr>
              <p:cNvPr id="158" name="椭圆 157"/>
              <p:cNvSpPr/>
              <p:nvPr/>
            </p:nvSpPr>
            <p:spPr>
              <a:xfrm>
                <a:off x="3086100" y="1993900"/>
                <a:ext cx="762000" cy="762000"/>
              </a:xfrm>
              <a:prstGeom prst="ellipse">
                <a:avLst/>
              </a:prstGeom>
              <a:gradFill flip="none" rotWithShape="1">
                <a:gsLst>
                  <a:gs pos="0">
                    <a:sysClr val="window" lastClr="FFFFFF">
                      <a:lumMod val="85000"/>
                    </a:sysClr>
                  </a:gs>
                  <a:gs pos="100000">
                    <a:sysClr val="window" lastClr="FFFFFF"/>
                  </a:gs>
                </a:gsLst>
                <a:lin ang="2700000" scaled="1"/>
                <a:tileRect/>
              </a:gradFill>
              <a:ln w="12700" cap="flat" cmpd="sng" algn="ctr">
                <a:gradFill flip="none" rotWithShape="1">
                  <a:gsLst>
                    <a:gs pos="0">
                      <a:sysClr val="window" lastClr="FFFFFF"/>
                    </a:gs>
                    <a:gs pos="100000">
                      <a:sysClr val="window" lastClr="FFFFFF">
                        <a:lumMod val="85000"/>
                      </a:sysClr>
                    </a:gs>
                  </a:gsLst>
                  <a:lin ang="2700000" scaled="1"/>
                  <a:tileRect/>
                </a:gradFill>
                <a:prstDash val="solid"/>
                <a:miter lim="800000"/>
              </a:ln>
              <a:effectLst>
                <a:outerShdw blurRad="165100" dist="76200" dir="2700000" sx="97000" sy="97000" algn="tl" rotWithShape="0">
                  <a:prstClr val="black">
                    <a:alpha val="2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51" name="Group 62"/>
            <p:cNvGrpSpPr>
              <a:grpSpLocks noChangeAspect="1"/>
            </p:cNvGrpSpPr>
            <p:nvPr/>
          </p:nvGrpSpPr>
          <p:grpSpPr bwMode="auto">
            <a:xfrm>
              <a:off x="7541315" y="2436381"/>
              <a:ext cx="295528" cy="235965"/>
              <a:chOff x="3775" y="2110"/>
              <a:chExt cx="129" cy="103"/>
            </a:xfrm>
            <a:solidFill>
              <a:srgbClr val="663A77"/>
            </a:solidFill>
            <a:effectLst/>
          </p:grpSpPr>
          <p:sp>
            <p:nvSpPr>
              <p:cNvPr id="152"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endParaRPr>
              </a:p>
            </p:txBody>
          </p:sp>
          <p:sp>
            <p:nvSpPr>
              <p:cNvPr id="153"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endParaRPr>
              </a:p>
            </p:txBody>
          </p:sp>
          <p:sp>
            <p:nvSpPr>
              <p:cNvPr id="154"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endParaRPr>
              </a:p>
            </p:txBody>
          </p:sp>
        </p:grpSp>
      </p:grpSp>
      <p:grpSp>
        <p:nvGrpSpPr>
          <p:cNvPr id="159" name="组合 158"/>
          <p:cNvGrpSpPr/>
          <p:nvPr/>
        </p:nvGrpSpPr>
        <p:grpSpPr>
          <a:xfrm>
            <a:off x="3258141" y="3194171"/>
            <a:ext cx="2627719" cy="2732662"/>
            <a:chOff x="4344188" y="2734445"/>
            <a:chExt cx="3503625" cy="3643549"/>
          </a:xfrm>
        </p:grpSpPr>
        <p:grpSp>
          <p:nvGrpSpPr>
            <p:cNvPr id="160" name="组合 159"/>
            <p:cNvGrpSpPr/>
            <p:nvPr/>
          </p:nvGrpSpPr>
          <p:grpSpPr>
            <a:xfrm>
              <a:off x="5089121" y="2734445"/>
              <a:ext cx="2013758" cy="3215014"/>
              <a:chOff x="2628900" y="0"/>
              <a:chExt cx="3924300" cy="6265240"/>
            </a:xfrm>
          </p:grpSpPr>
          <p:sp>
            <p:nvSpPr>
              <p:cNvPr id="162" name="圆角矩形 161"/>
              <p:cNvSpPr/>
              <p:nvPr/>
            </p:nvSpPr>
            <p:spPr>
              <a:xfrm>
                <a:off x="4210045" y="6028873"/>
                <a:ext cx="762006" cy="217714"/>
              </a:xfrm>
              <a:prstGeom prst="roundRect">
                <a:avLst/>
              </a:prstGeom>
              <a:gradFill>
                <a:gsLst>
                  <a:gs pos="53000">
                    <a:sysClr val="window" lastClr="FFFFFF">
                      <a:lumMod val="75000"/>
                    </a:sysClr>
                  </a:gs>
                  <a:gs pos="100000">
                    <a:sysClr val="window" lastClr="FFFFFF">
                      <a:lumMod val="65000"/>
                    </a:sysClr>
                  </a:gs>
                  <a:gs pos="0">
                    <a:sysClr val="window" lastClr="FFFFFF">
                      <a:lumMod val="50000"/>
                    </a:sysClr>
                  </a:gs>
                </a:gsLst>
                <a:lin ang="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3" name="任意多边形 162"/>
              <p:cNvSpPr/>
              <p:nvPr/>
            </p:nvSpPr>
            <p:spPr>
              <a:xfrm rot="18900000">
                <a:off x="3939602" y="4936160"/>
                <a:ext cx="1302892" cy="1329080"/>
              </a:xfrm>
              <a:custGeom>
                <a:avLst/>
                <a:gdLst>
                  <a:gd name="connsiteX0" fmla="*/ 221518 w 1329080"/>
                  <a:gd name="connsiteY0" fmla="*/ 0 h 1329080"/>
                  <a:gd name="connsiteX1" fmla="*/ 1329080 w 1329080"/>
                  <a:gd name="connsiteY1" fmla="*/ 1107563 h 1329080"/>
                  <a:gd name="connsiteX2" fmla="*/ 1107563 w 1329080"/>
                  <a:gd name="connsiteY2" fmla="*/ 1329080 h 1329080"/>
                  <a:gd name="connsiteX3" fmla="*/ 543947 w 1329080"/>
                  <a:gd name="connsiteY3" fmla="*/ 1329080 h 1329080"/>
                  <a:gd name="connsiteX4" fmla="*/ 0 w 1329080"/>
                  <a:gd name="connsiteY4" fmla="*/ 785133 h 1329080"/>
                  <a:gd name="connsiteX5" fmla="*/ 0 w 1329080"/>
                  <a:gd name="connsiteY5" fmla="*/ 221518 h 1329080"/>
                  <a:gd name="connsiteX6" fmla="*/ 221518 w 1329080"/>
                  <a:gd name="connsiteY6" fmla="*/ 0 h 13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9080" h="1329080">
                    <a:moveTo>
                      <a:pt x="221518" y="0"/>
                    </a:moveTo>
                    <a:lnTo>
                      <a:pt x="1329080" y="1107563"/>
                    </a:lnTo>
                    <a:cubicBezTo>
                      <a:pt x="1329080" y="1229903"/>
                      <a:pt x="1229903" y="1329080"/>
                      <a:pt x="1107563" y="1329080"/>
                    </a:cubicBezTo>
                    <a:lnTo>
                      <a:pt x="543947" y="1329080"/>
                    </a:lnTo>
                    <a:lnTo>
                      <a:pt x="0" y="785133"/>
                    </a:lnTo>
                    <a:lnTo>
                      <a:pt x="0" y="221518"/>
                    </a:lnTo>
                    <a:cubicBezTo>
                      <a:pt x="0" y="99177"/>
                      <a:pt x="99177" y="0"/>
                      <a:pt x="221518" y="0"/>
                    </a:cubicBezTo>
                    <a:close/>
                  </a:path>
                </a:pathLst>
              </a:custGeom>
              <a:gradFill>
                <a:gsLst>
                  <a:gs pos="48000">
                    <a:sysClr val="window" lastClr="FFFFFF">
                      <a:lumMod val="65000"/>
                    </a:sysClr>
                  </a:gs>
                  <a:gs pos="100000">
                    <a:sysClr val="window" lastClr="FFFFFF">
                      <a:lumMod val="75000"/>
                      <a:alpha val="82000"/>
                    </a:sysClr>
                  </a:gs>
                  <a:gs pos="3000">
                    <a:sysClr val="window" lastClr="FFFFFF">
                      <a:lumMod val="50000"/>
                    </a:sysClr>
                  </a:gs>
                </a:gsLst>
                <a:lin ang="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4" name="任意多边形 163"/>
              <p:cNvSpPr/>
              <p:nvPr/>
            </p:nvSpPr>
            <p:spPr>
              <a:xfrm>
                <a:off x="3748087" y="4667248"/>
                <a:ext cx="1685925" cy="933452"/>
              </a:xfrm>
              <a:custGeom>
                <a:avLst/>
                <a:gdLst>
                  <a:gd name="connsiteX0" fmla="*/ 0 w 1685925"/>
                  <a:gd name="connsiteY0" fmla="*/ 0 h 933452"/>
                  <a:gd name="connsiteX1" fmla="*/ 1685925 w 1685925"/>
                  <a:gd name="connsiteY1" fmla="*/ 0 h 933452"/>
                  <a:gd name="connsiteX2" fmla="*/ 1685925 w 1685925"/>
                  <a:gd name="connsiteY2" fmla="*/ 933452 h 933452"/>
                  <a:gd name="connsiteX3" fmla="*/ 0 w 1685925"/>
                  <a:gd name="connsiteY3" fmla="*/ 933452 h 933452"/>
                </a:gdLst>
                <a:ahLst/>
                <a:cxnLst>
                  <a:cxn ang="0">
                    <a:pos x="connsiteX0" y="connsiteY0"/>
                  </a:cxn>
                  <a:cxn ang="0">
                    <a:pos x="connsiteX1" y="connsiteY1"/>
                  </a:cxn>
                  <a:cxn ang="0">
                    <a:pos x="connsiteX2" y="connsiteY2"/>
                  </a:cxn>
                  <a:cxn ang="0">
                    <a:pos x="connsiteX3" y="connsiteY3"/>
                  </a:cxn>
                </a:cxnLst>
                <a:rect l="l" t="t" r="r" b="b"/>
                <a:pathLst>
                  <a:path w="1685925" h="933452">
                    <a:moveTo>
                      <a:pt x="0" y="0"/>
                    </a:moveTo>
                    <a:lnTo>
                      <a:pt x="1685925" y="0"/>
                    </a:lnTo>
                    <a:lnTo>
                      <a:pt x="1685925" y="933452"/>
                    </a:lnTo>
                    <a:lnTo>
                      <a:pt x="0" y="933452"/>
                    </a:lnTo>
                    <a:close/>
                  </a:path>
                </a:pathLst>
              </a:custGeom>
              <a:gradFill>
                <a:gsLst>
                  <a:gs pos="88000">
                    <a:sysClr val="window" lastClr="FFFFFF">
                      <a:lumMod val="75000"/>
                    </a:sysClr>
                  </a:gs>
                  <a:gs pos="51000">
                    <a:sysClr val="window" lastClr="FFFFFF">
                      <a:lumMod val="65000"/>
                    </a:sysClr>
                  </a:gs>
                  <a:gs pos="64000">
                    <a:sysClr val="window" lastClr="FFFFFF">
                      <a:lumMod val="85000"/>
                    </a:sysClr>
                  </a:gs>
                  <a:gs pos="76000">
                    <a:sysClr val="window" lastClr="FFFFFF"/>
                  </a:gs>
                  <a:gs pos="37000">
                    <a:sysClr val="window" lastClr="FFFFFF">
                      <a:lumMod val="85000"/>
                    </a:sysClr>
                  </a:gs>
                  <a:gs pos="22000">
                    <a:sysClr val="window" lastClr="FFFFFF"/>
                  </a:gs>
                  <a:gs pos="100000">
                    <a:sysClr val="window" lastClr="FFFFFF">
                      <a:lumMod val="65000"/>
                    </a:sysClr>
                  </a:gs>
                  <a:gs pos="3000">
                    <a:sysClr val="window" lastClr="FFFFFF">
                      <a:lumMod val="65000"/>
                    </a:sysClr>
                  </a:gs>
                </a:gsLst>
                <a:lin ang="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5" name="圆角矩形 164"/>
              <p:cNvSpPr/>
              <p:nvPr/>
            </p:nvSpPr>
            <p:spPr>
              <a:xfrm rot="-300000">
                <a:off x="3745777" y="5473848"/>
                <a:ext cx="1674823" cy="82848"/>
              </a:xfrm>
              <a:prstGeom prst="roundRect">
                <a:avLst>
                  <a:gd name="adj" fmla="val 13637"/>
                </a:avLst>
              </a:prstGeom>
              <a:gradFill>
                <a:gsLst>
                  <a:gs pos="78000">
                    <a:sysClr val="window" lastClr="FFFFFF"/>
                  </a:gs>
                  <a:gs pos="53000">
                    <a:sysClr val="windowText" lastClr="000000">
                      <a:lumMod val="50000"/>
                      <a:lumOff val="50000"/>
                    </a:sysClr>
                  </a:gs>
                  <a:gs pos="100000">
                    <a:sysClr val="window" lastClr="FFFFFF">
                      <a:lumMod val="50000"/>
                    </a:sysClr>
                  </a:gs>
                  <a:gs pos="23000">
                    <a:sysClr val="window" lastClr="FFFFFF"/>
                  </a:gs>
                  <a:gs pos="0">
                    <a:sysClr val="window" lastClr="FFFFFF">
                      <a:lumMod val="50000"/>
                    </a:sysClr>
                  </a:gs>
                </a:gsLst>
                <a:lin ang="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6" name="圆角矩形 165"/>
              <p:cNvSpPr/>
              <p:nvPr/>
            </p:nvSpPr>
            <p:spPr>
              <a:xfrm rot="-300000">
                <a:off x="3745777" y="5003011"/>
                <a:ext cx="1674823" cy="78828"/>
              </a:xfrm>
              <a:prstGeom prst="roundRect">
                <a:avLst>
                  <a:gd name="adj" fmla="val 18590"/>
                </a:avLst>
              </a:prstGeom>
              <a:gradFill>
                <a:gsLst>
                  <a:gs pos="78000">
                    <a:sysClr val="window" lastClr="FFFFFF"/>
                  </a:gs>
                  <a:gs pos="53000">
                    <a:sysClr val="windowText" lastClr="000000">
                      <a:lumMod val="50000"/>
                      <a:lumOff val="50000"/>
                    </a:sysClr>
                  </a:gs>
                  <a:gs pos="100000">
                    <a:sysClr val="window" lastClr="FFFFFF">
                      <a:lumMod val="50000"/>
                    </a:sysClr>
                  </a:gs>
                  <a:gs pos="23000">
                    <a:sysClr val="window" lastClr="FFFFFF"/>
                  </a:gs>
                  <a:gs pos="0">
                    <a:sysClr val="window" lastClr="FFFFFF">
                      <a:lumMod val="50000"/>
                    </a:sysClr>
                  </a:gs>
                </a:gsLst>
                <a:lin ang="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7" name="圆角矩形 166"/>
              <p:cNvSpPr/>
              <p:nvPr/>
            </p:nvSpPr>
            <p:spPr>
              <a:xfrm rot="-300000">
                <a:off x="3745777" y="5169689"/>
                <a:ext cx="1674823" cy="78828"/>
              </a:xfrm>
              <a:prstGeom prst="roundRect">
                <a:avLst>
                  <a:gd name="adj" fmla="val 1062"/>
                </a:avLst>
              </a:prstGeom>
              <a:gradFill>
                <a:gsLst>
                  <a:gs pos="78000">
                    <a:sysClr val="window" lastClr="FFFFFF"/>
                  </a:gs>
                  <a:gs pos="53000">
                    <a:sysClr val="windowText" lastClr="000000">
                      <a:lumMod val="50000"/>
                      <a:lumOff val="50000"/>
                    </a:sysClr>
                  </a:gs>
                  <a:gs pos="100000">
                    <a:sysClr val="window" lastClr="FFFFFF">
                      <a:lumMod val="50000"/>
                    </a:sysClr>
                  </a:gs>
                  <a:gs pos="23000">
                    <a:sysClr val="window" lastClr="FFFFFF"/>
                  </a:gs>
                  <a:gs pos="0">
                    <a:sysClr val="window" lastClr="FFFFFF">
                      <a:lumMod val="50000"/>
                    </a:sysClr>
                  </a:gs>
                </a:gsLst>
                <a:lin ang="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8" name="圆角矩形 167"/>
              <p:cNvSpPr/>
              <p:nvPr/>
            </p:nvSpPr>
            <p:spPr>
              <a:xfrm rot="-300000">
                <a:off x="3745777" y="5338507"/>
                <a:ext cx="1674823" cy="78828"/>
              </a:xfrm>
              <a:prstGeom prst="roundRect">
                <a:avLst>
                  <a:gd name="adj" fmla="val 14265"/>
                </a:avLst>
              </a:prstGeom>
              <a:gradFill>
                <a:gsLst>
                  <a:gs pos="78000">
                    <a:sysClr val="window" lastClr="FFFFFF"/>
                  </a:gs>
                  <a:gs pos="53000">
                    <a:sysClr val="windowText" lastClr="000000">
                      <a:lumMod val="50000"/>
                      <a:lumOff val="50000"/>
                    </a:sysClr>
                  </a:gs>
                  <a:gs pos="100000">
                    <a:sysClr val="window" lastClr="FFFFFF">
                      <a:lumMod val="50000"/>
                    </a:sysClr>
                  </a:gs>
                  <a:gs pos="23000">
                    <a:sysClr val="window" lastClr="FFFFFF"/>
                  </a:gs>
                  <a:gs pos="0">
                    <a:sysClr val="window" lastClr="FFFFFF">
                      <a:lumMod val="50000"/>
                    </a:sysClr>
                  </a:gs>
                </a:gsLst>
                <a:lin ang="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9" name="任意多边形 168"/>
              <p:cNvSpPr/>
              <p:nvPr/>
            </p:nvSpPr>
            <p:spPr>
              <a:xfrm>
                <a:off x="2628900" y="0"/>
                <a:ext cx="3924300" cy="4667248"/>
              </a:xfrm>
              <a:custGeom>
                <a:avLst/>
                <a:gdLst>
                  <a:gd name="connsiteX0" fmla="*/ 1962150 w 3924300"/>
                  <a:gd name="connsiteY0" fmla="*/ 0 h 4667248"/>
                  <a:gd name="connsiteX1" fmla="*/ 3924300 w 3924300"/>
                  <a:gd name="connsiteY1" fmla="*/ 1962150 h 4667248"/>
                  <a:gd name="connsiteX2" fmla="*/ 3770105 w 3924300"/>
                  <a:gd name="connsiteY2" fmla="*/ 2725908 h 4667248"/>
                  <a:gd name="connsiteX3" fmla="*/ 3769902 w 3924300"/>
                  <a:gd name="connsiteY3" fmla="*/ 2726328 h 4667248"/>
                  <a:gd name="connsiteX4" fmla="*/ 3802289 w 3924300"/>
                  <a:gd name="connsiteY4" fmla="*/ 2740482 h 4667248"/>
                  <a:gd name="connsiteX5" fmla="*/ 3076575 w 3924300"/>
                  <a:gd name="connsiteY5" fmla="*/ 4362442 h 4667248"/>
                  <a:gd name="connsiteX6" fmla="*/ 2771769 w 3924300"/>
                  <a:gd name="connsiteY6" fmla="*/ 4667248 h 4667248"/>
                  <a:gd name="connsiteX7" fmla="*/ 1152531 w 3924300"/>
                  <a:gd name="connsiteY7" fmla="*/ 4667248 h 4667248"/>
                  <a:gd name="connsiteX8" fmla="*/ 847725 w 3924300"/>
                  <a:gd name="connsiteY8" fmla="*/ 4362442 h 4667248"/>
                  <a:gd name="connsiteX9" fmla="*/ 165554 w 3924300"/>
                  <a:gd name="connsiteY9" fmla="*/ 2765883 h 4667248"/>
                  <a:gd name="connsiteX10" fmla="*/ 172070 w 3924300"/>
                  <a:gd name="connsiteY10" fmla="*/ 2763013 h 4667248"/>
                  <a:gd name="connsiteX11" fmla="*/ 154196 w 3924300"/>
                  <a:gd name="connsiteY11" fmla="*/ 2725908 h 4667248"/>
                  <a:gd name="connsiteX12" fmla="*/ 0 w 3924300"/>
                  <a:gd name="connsiteY12" fmla="*/ 1962150 h 4667248"/>
                  <a:gd name="connsiteX13" fmla="*/ 1962150 w 3924300"/>
                  <a:gd name="connsiteY13" fmla="*/ 0 h 4667248"/>
                  <a:gd name="connsiteX0" fmla="*/ 1962150 w 3924300"/>
                  <a:gd name="connsiteY0" fmla="*/ 0 h 4667248"/>
                  <a:gd name="connsiteX1" fmla="*/ 3924300 w 3924300"/>
                  <a:gd name="connsiteY1" fmla="*/ 1962150 h 4667248"/>
                  <a:gd name="connsiteX2" fmla="*/ 3770105 w 3924300"/>
                  <a:gd name="connsiteY2" fmla="*/ 2725908 h 4667248"/>
                  <a:gd name="connsiteX3" fmla="*/ 3802289 w 3924300"/>
                  <a:gd name="connsiteY3" fmla="*/ 2740482 h 4667248"/>
                  <a:gd name="connsiteX4" fmla="*/ 3076575 w 3924300"/>
                  <a:gd name="connsiteY4" fmla="*/ 4362442 h 4667248"/>
                  <a:gd name="connsiteX5" fmla="*/ 2771769 w 3924300"/>
                  <a:gd name="connsiteY5" fmla="*/ 4667248 h 4667248"/>
                  <a:gd name="connsiteX6" fmla="*/ 1152531 w 3924300"/>
                  <a:gd name="connsiteY6" fmla="*/ 4667248 h 4667248"/>
                  <a:gd name="connsiteX7" fmla="*/ 847725 w 3924300"/>
                  <a:gd name="connsiteY7" fmla="*/ 4362442 h 4667248"/>
                  <a:gd name="connsiteX8" fmla="*/ 165554 w 3924300"/>
                  <a:gd name="connsiteY8" fmla="*/ 2765883 h 4667248"/>
                  <a:gd name="connsiteX9" fmla="*/ 172070 w 3924300"/>
                  <a:gd name="connsiteY9" fmla="*/ 2763013 h 4667248"/>
                  <a:gd name="connsiteX10" fmla="*/ 154196 w 3924300"/>
                  <a:gd name="connsiteY10" fmla="*/ 2725908 h 4667248"/>
                  <a:gd name="connsiteX11" fmla="*/ 0 w 3924300"/>
                  <a:gd name="connsiteY11" fmla="*/ 1962150 h 4667248"/>
                  <a:gd name="connsiteX12" fmla="*/ 1962150 w 3924300"/>
                  <a:gd name="connsiteY12" fmla="*/ 0 h 4667248"/>
                  <a:gd name="connsiteX0" fmla="*/ 1962150 w 3924300"/>
                  <a:gd name="connsiteY0" fmla="*/ 0 h 4667248"/>
                  <a:gd name="connsiteX1" fmla="*/ 3924300 w 3924300"/>
                  <a:gd name="connsiteY1" fmla="*/ 1962150 h 4667248"/>
                  <a:gd name="connsiteX2" fmla="*/ 3770105 w 3924300"/>
                  <a:gd name="connsiteY2" fmla="*/ 2725908 h 4667248"/>
                  <a:gd name="connsiteX3" fmla="*/ 3076575 w 3924300"/>
                  <a:gd name="connsiteY3" fmla="*/ 4362442 h 4667248"/>
                  <a:gd name="connsiteX4" fmla="*/ 2771769 w 3924300"/>
                  <a:gd name="connsiteY4" fmla="*/ 4667248 h 4667248"/>
                  <a:gd name="connsiteX5" fmla="*/ 1152531 w 3924300"/>
                  <a:gd name="connsiteY5" fmla="*/ 4667248 h 4667248"/>
                  <a:gd name="connsiteX6" fmla="*/ 847725 w 3924300"/>
                  <a:gd name="connsiteY6" fmla="*/ 4362442 h 4667248"/>
                  <a:gd name="connsiteX7" fmla="*/ 165554 w 3924300"/>
                  <a:gd name="connsiteY7" fmla="*/ 2765883 h 4667248"/>
                  <a:gd name="connsiteX8" fmla="*/ 172070 w 3924300"/>
                  <a:gd name="connsiteY8" fmla="*/ 2763013 h 4667248"/>
                  <a:gd name="connsiteX9" fmla="*/ 154196 w 3924300"/>
                  <a:gd name="connsiteY9" fmla="*/ 2725908 h 4667248"/>
                  <a:gd name="connsiteX10" fmla="*/ 0 w 3924300"/>
                  <a:gd name="connsiteY10" fmla="*/ 1962150 h 4667248"/>
                  <a:gd name="connsiteX11" fmla="*/ 1962150 w 3924300"/>
                  <a:gd name="connsiteY11" fmla="*/ 0 h 4667248"/>
                  <a:gd name="connsiteX0" fmla="*/ 1962150 w 3924300"/>
                  <a:gd name="connsiteY0" fmla="*/ 0 h 4667248"/>
                  <a:gd name="connsiteX1" fmla="*/ 3924300 w 3924300"/>
                  <a:gd name="connsiteY1" fmla="*/ 1962150 h 4667248"/>
                  <a:gd name="connsiteX2" fmla="*/ 3770105 w 3924300"/>
                  <a:gd name="connsiteY2" fmla="*/ 2725908 h 4667248"/>
                  <a:gd name="connsiteX3" fmla="*/ 3076575 w 3924300"/>
                  <a:gd name="connsiteY3" fmla="*/ 4362442 h 4667248"/>
                  <a:gd name="connsiteX4" fmla="*/ 2771769 w 3924300"/>
                  <a:gd name="connsiteY4" fmla="*/ 4667248 h 4667248"/>
                  <a:gd name="connsiteX5" fmla="*/ 1152531 w 3924300"/>
                  <a:gd name="connsiteY5" fmla="*/ 4667248 h 4667248"/>
                  <a:gd name="connsiteX6" fmla="*/ 847725 w 3924300"/>
                  <a:gd name="connsiteY6" fmla="*/ 4362442 h 4667248"/>
                  <a:gd name="connsiteX7" fmla="*/ 165554 w 3924300"/>
                  <a:gd name="connsiteY7" fmla="*/ 2765883 h 4667248"/>
                  <a:gd name="connsiteX8" fmla="*/ 172070 w 3924300"/>
                  <a:gd name="connsiteY8" fmla="*/ 2763013 h 4667248"/>
                  <a:gd name="connsiteX9" fmla="*/ 154196 w 3924300"/>
                  <a:gd name="connsiteY9" fmla="*/ 2725908 h 4667248"/>
                  <a:gd name="connsiteX10" fmla="*/ 0 w 3924300"/>
                  <a:gd name="connsiteY10" fmla="*/ 1962150 h 4667248"/>
                  <a:gd name="connsiteX11" fmla="*/ 1962150 w 3924300"/>
                  <a:gd name="connsiteY11" fmla="*/ 0 h 4667248"/>
                  <a:gd name="connsiteX0" fmla="*/ 1962150 w 3924300"/>
                  <a:gd name="connsiteY0" fmla="*/ 0 h 4667248"/>
                  <a:gd name="connsiteX1" fmla="*/ 3924300 w 3924300"/>
                  <a:gd name="connsiteY1" fmla="*/ 1962150 h 4667248"/>
                  <a:gd name="connsiteX2" fmla="*/ 3770105 w 3924300"/>
                  <a:gd name="connsiteY2" fmla="*/ 2725908 h 4667248"/>
                  <a:gd name="connsiteX3" fmla="*/ 3076575 w 3924300"/>
                  <a:gd name="connsiteY3" fmla="*/ 4362442 h 4667248"/>
                  <a:gd name="connsiteX4" fmla="*/ 2771769 w 3924300"/>
                  <a:gd name="connsiteY4" fmla="*/ 4667248 h 4667248"/>
                  <a:gd name="connsiteX5" fmla="*/ 1152531 w 3924300"/>
                  <a:gd name="connsiteY5" fmla="*/ 4667248 h 4667248"/>
                  <a:gd name="connsiteX6" fmla="*/ 847725 w 3924300"/>
                  <a:gd name="connsiteY6" fmla="*/ 4362442 h 4667248"/>
                  <a:gd name="connsiteX7" fmla="*/ 165554 w 3924300"/>
                  <a:gd name="connsiteY7" fmla="*/ 2765883 h 4667248"/>
                  <a:gd name="connsiteX8" fmla="*/ 172070 w 3924300"/>
                  <a:gd name="connsiteY8" fmla="*/ 2763013 h 4667248"/>
                  <a:gd name="connsiteX9" fmla="*/ 154196 w 3924300"/>
                  <a:gd name="connsiteY9" fmla="*/ 2725908 h 4667248"/>
                  <a:gd name="connsiteX10" fmla="*/ 0 w 3924300"/>
                  <a:gd name="connsiteY10" fmla="*/ 1962150 h 4667248"/>
                  <a:gd name="connsiteX11" fmla="*/ 1962150 w 3924300"/>
                  <a:gd name="connsiteY11" fmla="*/ 0 h 4667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24300" h="4667248">
                    <a:moveTo>
                      <a:pt x="1962150" y="0"/>
                    </a:moveTo>
                    <a:cubicBezTo>
                      <a:pt x="3045816" y="0"/>
                      <a:pt x="3924300" y="878484"/>
                      <a:pt x="3924300" y="1962150"/>
                    </a:cubicBezTo>
                    <a:cubicBezTo>
                      <a:pt x="3924300" y="2233067"/>
                      <a:pt x="3869395" y="2491159"/>
                      <a:pt x="3770105" y="2725908"/>
                    </a:cubicBezTo>
                    <a:cubicBezTo>
                      <a:pt x="3628818" y="3125957"/>
                      <a:pt x="3071514" y="3695985"/>
                      <a:pt x="3076575" y="4362442"/>
                    </a:cubicBezTo>
                    <a:cubicBezTo>
                      <a:pt x="3076575" y="4530782"/>
                      <a:pt x="2940109" y="4667248"/>
                      <a:pt x="2771769" y="4667248"/>
                    </a:cubicBezTo>
                    <a:lnTo>
                      <a:pt x="1152531" y="4667248"/>
                    </a:lnTo>
                    <a:cubicBezTo>
                      <a:pt x="984191" y="4667248"/>
                      <a:pt x="847725" y="4530782"/>
                      <a:pt x="847725" y="4362442"/>
                    </a:cubicBezTo>
                    <a:cubicBezTo>
                      <a:pt x="870101" y="3728807"/>
                      <a:pt x="388106" y="3288393"/>
                      <a:pt x="165554" y="2765883"/>
                    </a:cubicBezTo>
                    <a:lnTo>
                      <a:pt x="172070" y="2763013"/>
                    </a:lnTo>
                    <a:lnTo>
                      <a:pt x="154196" y="2725908"/>
                    </a:lnTo>
                    <a:cubicBezTo>
                      <a:pt x="54905" y="2491159"/>
                      <a:pt x="0" y="2233067"/>
                      <a:pt x="0" y="1962150"/>
                    </a:cubicBezTo>
                    <a:cubicBezTo>
                      <a:pt x="0" y="878484"/>
                      <a:pt x="878484" y="0"/>
                      <a:pt x="1962150" y="0"/>
                    </a:cubicBezTo>
                    <a:close/>
                  </a:path>
                </a:pathLst>
              </a:custGeom>
              <a:gradFill flip="none" rotWithShape="1">
                <a:gsLst>
                  <a:gs pos="82000">
                    <a:sysClr val="window" lastClr="FFFFFF"/>
                  </a:gs>
                  <a:gs pos="0">
                    <a:sysClr val="window" lastClr="FFFFFF">
                      <a:lumMod val="95000"/>
                      <a:alpha val="0"/>
                    </a:sysClr>
                  </a:gs>
                </a:gsLst>
                <a:path path="shape">
                  <a:fillToRect l="50000" t="50000" r="50000" b="50000"/>
                </a:path>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0" name="圆角矩形 169"/>
              <p:cNvSpPr/>
              <p:nvPr/>
            </p:nvSpPr>
            <p:spPr>
              <a:xfrm>
                <a:off x="3710114" y="4705817"/>
                <a:ext cx="1788889" cy="32662"/>
              </a:xfrm>
              <a:prstGeom prst="roundRect">
                <a:avLst>
                  <a:gd name="adj" fmla="val 50000"/>
                </a:avLst>
              </a:prstGeom>
              <a:gradFill>
                <a:gsLst>
                  <a:gs pos="100000">
                    <a:sysClr val="window" lastClr="FFFFFF">
                      <a:lumMod val="50000"/>
                    </a:sysClr>
                  </a:gs>
                  <a:gs pos="51500">
                    <a:sysClr val="window" lastClr="FFFFFF">
                      <a:lumMod val="85000"/>
                    </a:sysClr>
                  </a:gs>
                  <a:gs pos="3000">
                    <a:sysClr val="window" lastClr="FFFFFF">
                      <a:lumMod val="50000"/>
                    </a:sysClr>
                  </a:gs>
                </a:gsLst>
                <a:lin ang="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1" name="圆角矩形 170"/>
              <p:cNvSpPr/>
              <p:nvPr/>
            </p:nvSpPr>
            <p:spPr>
              <a:xfrm rot="-300000">
                <a:off x="3667323" y="4909975"/>
                <a:ext cx="1831730" cy="78828"/>
              </a:xfrm>
              <a:prstGeom prst="roundRect">
                <a:avLst>
                  <a:gd name="adj" fmla="val 50000"/>
                </a:avLst>
              </a:prstGeom>
              <a:gradFill>
                <a:gsLst>
                  <a:gs pos="100000">
                    <a:sysClr val="window" lastClr="FFFFFF">
                      <a:lumMod val="50000"/>
                    </a:sysClr>
                  </a:gs>
                  <a:gs pos="50000">
                    <a:sysClr val="window" lastClr="FFFFFF">
                      <a:lumMod val="75000"/>
                    </a:sysClr>
                  </a:gs>
                  <a:gs pos="0">
                    <a:sysClr val="window" lastClr="FFFFFF">
                      <a:lumMod val="50000"/>
                    </a:sysClr>
                  </a:gs>
                </a:gsLst>
                <a:lin ang="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2" name="圆角矩形 171"/>
              <p:cNvSpPr/>
              <p:nvPr/>
            </p:nvSpPr>
            <p:spPr>
              <a:xfrm rot="-300000">
                <a:off x="3667323" y="5070121"/>
                <a:ext cx="1831730" cy="78828"/>
              </a:xfrm>
              <a:prstGeom prst="roundRect">
                <a:avLst>
                  <a:gd name="adj" fmla="val 50000"/>
                </a:avLst>
              </a:prstGeom>
              <a:gradFill>
                <a:gsLst>
                  <a:gs pos="100000">
                    <a:sysClr val="window" lastClr="FFFFFF">
                      <a:lumMod val="50000"/>
                    </a:sysClr>
                  </a:gs>
                  <a:gs pos="50000">
                    <a:sysClr val="window" lastClr="FFFFFF">
                      <a:lumMod val="75000"/>
                    </a:sysClr>
                  </a:gs>
                  <a:gs pos="0">
                    <a:sysClr val="window" lastClr="FFFFFF">
                      <a:lumMod val="50000"/>
                    </a:sysClr>
                  </a:gs>
                </a:gsLst>
                <a:lin ang="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3" name="圆角矩形 172"/>
              <p:cNvSpPr/>
              <p:nvPr/>
            </p:nvSpPr>
            <p:spPr>
              <a:xfrm rot="-300000">
                <a:off x="3667323" y="5236799"/>
                <a:ext cx="1831730" cy="78828"/>
              </a:xfrm>
              <a:prstGeom prst="roundRect">
                <a:avLst>
                  <a:gd name="adj" fmla="val 50000"/>
                </a:avLst>
              </a:prstGeom>
              <a:gradFill>
                <a:gsLst>
                  <a:gs pos="100000">
                    <a:sysClr val="window" lastClr="FFFFFF">
                      <a:lumMod val="50000"/>
                    </a:sysClr>
                  </a:gs>
                  <a:gs pos="50000">
                    <a:sysClr val="window" lastClr="FFFFFF">
                      <a:lumMod val="75000"/>
                    </a:sysClr>
                  </a:gs>
                  <a:gs pos="0">
                    <a:sysClr val="window" lastClr="FFFFFF">
                      <a:lumMod val="50000"/>
                    </a:sysClr>
                  </a:gs>
                </a:gsLst>
                <a:lin ang="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4" name="圆角矩形 173"/>
              <p:cNvSpPr/>
              <p:nvPr/>
            </p:nvSpPr>
            <p:spPr>
              <a:xfrm rot="-300000">
                <a:off x="3667323" y="5405617"/>
                <a:ext cx="1831730" cy="78828"/>
              </a:xfrm>
              <a:prstGeom prst="roundRect">
                <a:avLst>
                  <a:gd name="adj" fmla="val 50000"/>
                </a:avLst>
              </a:prstGeom>
              <a:gradFill>
                <a:gsLst>
                  <a:gs pos="100000">
                    <a:sysClr val="window" lastClr="FFFFFF">
                      <a:lumMod val="50000"/>
                    </a:sysClr>
                  </a:gs>
                  <a:gs pos="50000">
                    <a:sysClr val="window" lastClr="FFFFFF">
                      <a:lumMod val="75000"/>
                    </a:sysClr>
                  </a:gs>
                  <a:gs pos="0">
                    <a:sysClr val="window" lastClr="FFFFFF">
                      <a:lumMod val="50000"/>
                    </a:sysClr>
                  </a:gs>
                </a:gsLst>
                <a:lin ang="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5" name="圆角矩形 174"/>
              <p:cNvSpPr/>
              <p:nvPr/>
            </p:nvSpPr>
            <p:spPr>
              <a:xfrm rot="-300000">
                <a:off x="3667323" y="5540958"/>
                <a:ext cx="1831730" cy="82848"/>
              </a:xfrm>
              <a:prstGeom prst="roundRect">
                <a:avLst>
                  <a:gd name="adj" fmla="val 50000"/>
                </a:avLst>
              </a:prstGeom>
              <a:gradFill>
                <a:gsLst>
                  <a:gs pos="100000">
                    <a:sysClr val="window" lastClr="FFFFFF">
                      <a:lumMod val="50000"/>
                    </a:sysClr>
                  </a:gs>
                  <a:gs pos="50000">
                    <a:sysClr val="window" lastClr="FFFFFF">
                      <a:lumMod val="75000"/>
                    </a:sysClr>
                  </a:gs>
                  <a:gs pos="0">
                    <a:sysClr val="window" lastClr="FFFFFF">
                      <a:lumMod val="50000"/>
                    </a:sysClr>
                  </a:gs>
                </a:gsLst>
                <a:lin ang="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6" name="圆角矩形 175"/>
              <p:cNvSpPr/>
              <p:nvPr/>
            </p:nvSpPr>
            <p:spPr>
              <a:xfrm>
                <a:off x="4009769" y="5933116"/>
                <a:ext cx="1178588" cy="35135"/>
              </a:xfrm>
              <a:prstGeom prst="roundRect">
                <a:avLst>
                  <a:gd name="adj" fmla="val 13637"/>
                </a:avLst>
              </a:prstGeom>
              <a:gradFill>
                <a:gsLst>
                  <a:gs pos="78000">
                    <a:sysClr val="window" lastClr="FFFFFF"/>
                  </a:gs>
                  <a:gs pos="53000">
                    <a:sysClr val="windowText" lastClr="000000">
                      <a:lumMod val="50000"/>
                      <a:lumOff val="50000"/>
                    </a:sysClr>
                  </a:gs>
                  <a:gs pos="100000">
                    <a:sysClr val="window" lastClr="FFFFFF">
                      <a:lumMod val="50000"/>
                    </a:sysClr>
                  </a:gs>
                  <a:gs pos="23000">
                    <a:sysClr val="window" lastClr="FFFFFF"/>
                  </a:gs>
                  <a:gs pos="0">
                    <a:sysClr val="window" lastClr="FFFFFF">
                      <a:lumMod val="50000"/>
                    </a:sysClr>
                  </a:gs>
                </a:gsLst>
                <a:lin ang="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7" name="圆角矩形 176"/>
              <p:cNvSpPr/>
              <p:nvPr/>
            </p:nvSpPr>
            <p:spPr>
              <a:xfrm>
                <a:off x="4201536" y="6135966"/>
                <a:ext cx="776005" cy="16227"/>
              </a:xfrm>
              <a:prstGeom prst="roundRect">
                <a:avLst>
                  <a:gd name="adj" fmla="val 13637"/>
                </a:avLst>
              </a:prstGeom>
              <a:gradFill>
                <a:gsLst>
                  <a:gs pos="78000">
                    <a:sysClr val="window" lastClr="FFFFFF"/>
                  </a:gs>
                  <a:gs pos="53000">
                    <a:sysClr val="windowText" lastClr="000000">
                      <a:lumMod val="50000"/>
                      <a:lumOff val="50000"/>
                    </a:sysClr>
                  </a:gs>
                  <a:gs pos="100000">
                    <a:sysClr val="window" lastClr="FFFFFF">
                      <a:lumMod val="50000"/>
                    </a:sysClr>
                  </a:gs>
                  <a:gs pos="23000">
                    <a:sysClr val="window" lastClr="FFFFFF"/>
                  </a:gs>
                  <a:gs pos="0">
                    <a:sysClr val="window" lastClr="FFFFFF">
                      <a:lumMod val="50000"/>
                    </a:sysClr>
                  </a:gs>
                </a:gsLst>
                <a:lin ang="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sp>
          <p:nvSpPr>
            <p:cNvPr id="161" name="椭圆 160"/>
            <p:cNvSpPr/>
            <p:nvPr/>
          </p:nvSpPr>
          <p:spPr>
            <a:xfrm>
              <a:off x="4344188" y="6004661"/>
              <a:ext cx="3503625" cy="373333"/>
            </a:xfrm>
            <a:prstGeom prst="ellipse">
              <a:avLst/>
            </a:prstGeom>
            <a:gradFill flip="none" rotWithShape="1">
              <a:gsLst>
                <a:gs pos="0">
                  <a:sysClr val="windowText" lastClr="000000">
                    <a:alpha val="25000"/>
                  </a:sysClr>
                </a:gs>
                <a:gs pos="100000">
                  <a:srgbClr val="EFEFEF">
                    <a:alpha val="0"/>
                  </a:srgbClr>
                </a:gs>
              </a:gsLst>
              <a:path path="shape">
                <a:fillToRect l="50000" t="50000" r="50000" b="50000"/>
              </a:path>
              <a:tileRect/>
            </a:gradFill>
            <a:ln w="12700" cap="flat" cmpd="sng" algn="ctr">
              <a:noFill/>
              <a:prstDash val="solid"/>
              <a:miter lim="800000"/>
            </a:ln>
            <a:effectLst>
              <a:softEdge rad="381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78" name="组合 177"/>
          <p:cNvGrpSpPr/>
          <p:nvPr/>
        </p:nvGrpSpPr>
        <p:grpSpPr>
          <a:xfrm>
            <a:off x="1271975" y="4035545"/>
            <a:ext cx="1442342" cy="652617"/>
            <a:chOff x="3776606" y="2004244"/>
            <a:chExt cx="1923123" cy="870156"/>
          </a:xfrm>
        </p:grpSpPr>
        <p:sp>
          <p:nvSpPr>
            <p:cNvPr id="179" name="文本框 78"/>
            <p:cNvSpPr txBox="1"/>
            <p:nvPr/>
          </p:nvSpPr>
          <p:spPr>
            <a:xfrm>
              <a:off x="3776606" y="2004244"/>
              <a:ext cx="1923123" cy="330945"/>
            </a:xfrm>
            <a:prstGeom prst="rect">
              <a:avLst/>
            </a:prstGeom>
            <a:noFill/>
          </p:spPr>
          <p:txBody>
            <a:bodyPr wrap="square" rtlCol="0">
              <a:spAutoFit/>
            </a:bodyPr>
            <a:lstStyle/>
            <a:p>
              <a:r>
                <a:rPr lang="zh-CN" altLang="en-US" sz="1013" dirty="0">
                  <a:solidFill>
                    <a:srgbClr val="E87071"/>
                  </a:solidFill>
                  <a:latin typeface="微软雅黑" panose="020B0503020204020204" pitchFamily="34" charset="-122"/>
                  <a:ea typeface="微软雅黑" panose="020B0503020204020204" pitchFamily="34" charset="-122"/>
                </a:rPr>
                <a:t>在此添加标题</a:t>
              </a:r>
            </a:p>
          </p:txBody>
        </p:sp>
        <p:sp>
          <p:nvSpPr>
            <p:cNvPr id="180" name="文本框 79"/>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81" name="组合 180"/>
          <p:cNvGrpSpPr/>
          <p:nvPr/>
        </p:nvGrpSpPr>
        <p:grpSpPr>
          <a:xfrm>
            <a:off x="1821042" y="2477576"/>
            <a:ext cx="1442342" cy="652617"/>
            <a:chOff x="3776606" y="2004244"/>
            <a:chExt cx="1923123" cy="870156"/>
          </a:xfrm>
        </p:grpSpPr>
        <p:sp>
          <p:nvSpPr>
            <p:cNvPr id="182" name="文本框 81"/>
            <p:cNvSpPr txBox="1"/>
            <p:nvPr/>
          </p:nvSpPr>
          <p:spPr>
            <a:xfrm>
              <a:off x="3776606" y="2004244"/>
              <a:ext cx="1923123" cy="330945"/>
            </a:xfrm>
            <a:prstGeom prst="rect">
              <a:avLst/>
            </a:prstGeom>
            <a:noFill/>
          </p:spPr>
          <p:txBody>
            <a:bodyPr wrap="square" rtlCol="0">
              <a:spAutoFit/>
            </a:bodyPr>
            <a:lstStyle/>
            <a:p>
              <a:r>
                <a:rPr lang="zh-CN" altLang="en-US" sz="1013" dirty="0">
                  <a:solidFill>
                    <a:srgbClr val="01ACBE"/>
                  </a:solidFill>
                  <a:latin typeface="微软雅黑" panose="020B0503020204020204" pitchFamily="34" charset="-122"/>
                  <a:ea typeface="微软雅黑" panose="020B0503020204020204" pitchFamily="34" charset="-122"/>
                </a:rPr>
                <a:t>在此添加标题</a:t>
              </a:r>
            </a:p>
          </p:txBody>
        </p:sp>
        <p:sp>
          <p:nvSpPr>
            <p:cNvPr id="183" name="文本框 82"/>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84" name="组合 183"/>
          <p:cNvGrpSpPr/>
          <p:nvPr/>
        </p:nvGrpSpPr>
        <p:grpSpPr>
          <a:xfrm>
            <a:off x="3961852" y="1668784"/>
            <a:ext cx="1442342" cy="652617"/>
            <a:chOff x="3776606" y="2004244"/>
            <a:chExt cx="1923123" cy="870156"/>
          </a:xfrm>
        </p:grpSpPr>
        <p:sp>
          <p:nvSpPr>
            <p:cNvPr id="185" name="文本框 84"/>
            <p:cNvSpPr txBox="1"/>
            <p:nvPr/>
          </p:nvSpPr>
          <p:spPr>
            <a:xfrm>
              <a:off x="3776606" y="2004244"/>
              <a:ext cx="1923123" cy="330945"/>
            </a:xfrm>
            <a:prstGeom prst="rect">
              <a:avLst/>
            </a:prstGeom>
            <a:noFill/>
          </p:spPr>
          <p:txBody>
            <a:bodyPr wrap="square" rtlCol="0">
              <a:spAutoFit/>
            </a:bodyPr>
            <a:lstStyle/>
            <a:p>
              <a:r>
                <a:rPr lang="zh-CN" altLang="en-US" sz="1013" dirty="0">
                  <a:solidFill>
                    <a:srgbClr val="FFB850"/>
                  </a:solidFill>
                  <a:latin typeface="微软雅黑" panose="020B0503020204020204" pitchFamily="34" charset="-122"/>
                  <a:ea typeface="微软雅黑" panose="020B0503020204020204" pitchFamily="34" charset="-122"/>
                </a:rPr>
                <a:t>在此添加标题</a:t>
              </a:r>
            </a:p>
          </p:txBody>
        </p:sp>
        <p:sp>
          <p:nvSpPr>
            <p:cNvPr id="186" name="文本框 85"/>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87" name="组合 186"/>
          <p:cNvGrpSpPr/>
          <p:nvPr/>
        </p:nvGrpSpPr>
        <p:grpSpPr>
          <a:xfrm>
            <a:off x="6766177" y="4075132"/>
            <a:ext cx="1442342" cy="652617"/>
            <a:chOff x="3776606" y="2004244"/>
            <a:chExt cx="1923123" cy="870156"/>
          </a:xfrm>
        </p:grpSpPr>
        <p:sp>
          <p:nvSpPr>
            <p:cNvPr id="188" name="文本框 87"/>
            <p:cNvSpPr txBox="1"/>
            <p:nvPr/>
          </p:nvSpPr>
          <p:spPr>
            <a:xfrm>
              <a:off x="3776606" y="2004244"/>
              <a:ext cx="1923123" cy="330945"/>
            </a:xfrm>
            <a:prstGeom prst="rect">
              <a:avLst/>
            </a:prstGeom>
            <a:noFill/>
          </p:spPr>
          <p:txBody>
            <a:bodyPr wrap="square" rtlCol="0">
              <a:spAutoFit/>
            </a:bodyPr>
            <a:lstStyle/>
            <a:p>
              <a:r>
                <a:rPr lang="zh-CN" altLang="en-US" sz="1013" dirty="0">
                  <a:solidFill>
                    <a:srgbClr val="00AF92"/>
                  </a:solidFill>
                  <a:latin typeface="微软雅黑" panose="020B0503020204020204" pitchFamily="34" charset="-122"/>
                  <a:ea typeface="微软雅黑" panose="020B0503020204020204" pitchFamily="34" charset="-122"/>
                </a:rPr>
                <a:t>在此添加标题</a:t>
              </a:r>
            </a:p>
          </p:txBody>
        </p:sp>
        <p:sp>
          <p:nvSpPr>
            <p:cNvPr id="189" name="文本框 88"/>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90" name="组合 189"/>
          <p:cNvGrpSpPr/>
          <p:nvPr/>
        </p:nvGrpSpPr>
        <p:grpSpPr>
          <a:xfrm>
            <a:off x="6232750" y="2504282"/>
            <a:ext cx="1442342" cy="652617"/>
            <a:chOff x="3776606" y="2004244"/>
            <a:chExt cx="1923123" cy="870156"/>
          </a:xfrm>
        </p:grpSpPr>
        <p:sp>
          <p:nvSpPr>
            <p:cNvPr id="191" name="文本框 90"/>
            <p:cNvSpPr txBox="1"/>
            <p:nvPr/>
          </p:nvSpPr>
          <p:spPr>
            <a:xfrm>
              <a:off x="3776606" y="2004244"/>
              <a:ext cx="1923123" cy="330945"/>
            </a:xfrm>
            <a:prstGeom prst="rect">
              <a:avLst/>
            </a:prstGeom>
            <a:noFill/>
          </p:spPr>
          <p:txBody>
            <a:bodyPr wrap="square" rtlCol="0">
              <a:spAutoFit/>
            </a:bodyPr>
            <a:lstStyle/>
            <a:p>
              <a:r>
                <a:rPr lang="zh-CN" altLang="en-US" sz="1013" dirty="0">
                  <a:solidFill>
                    <a:srgbClr val="663A77"/>
                  </a:solidFill>
                  <a:latin typeface="微软雅黑" panose="020B0503020204020204" pitchFamily="34" charset="-122"/>
                  <a:ea typeface="微软雅黑" panose="020B0503020204020204" pitchFamily="34" charset="-122"/>
                </a:rPr>
                <a:t>在此添加标题</a:t>
              </a:r>
            </a:p>
          </p:txBody>
        </p:sp>
        <p:sp>
          <p:nvSpPr>
            <p:cNvPr id="192" name="文本框 91"/>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93" name="组合 192"/>
          <p:cNvGrpSpPr/>
          <p:nvPr/>
        </p:nvGrpSpPr>
        <p:grpSpPr>
          <a:xfrm>
            <a:off x="3937351" y="3314754"/>
            <a:ext cx="1269299" cy="1256732"/>
            <a:chOff x="5245265" y="2863322"/>
            <a:chExt cx="1538545" cy="1523312"/>
          </a:xfrm>
        </p:grpSpPr>
        <p:grpSp>
          <p:nvGrpSpPr>
            <p:cNvPr id="194" name="Group 35"/>
            <p:cNvGrpSpPr>
              <a:grpSpLocks noChangeAspect="1"/>
            </p:cNvGrpSpPr>
            <p:nvPr/>
          </p:nvGrpSpPr>
          <p:grpSpPr bwMode="auto">
            <a:xfrm>
              <a:off x="5329506" y="2866005"/>
              <a:ext cx="1431612" cy="1388230"/>
              <a:chOff x="3477" y="1809"/>
              <a:chExt cx="726" cy="704"/>
            </a:xfrm>
            <a:solidFill>
              <a:sysClr val="window" lastClr="FFFFFF">
                <a:lumMod val="85000"/>
                <a:alpha val="76000"/>
              </a:sysClr>
            </a:solidFill>
          </p:grpSpPr>
          <p:sp>
            <p:nvSpPr>
              <p:cNvPr id="196" name="Freeform 36"/>
              <p:cNvSpPr>
                <a:spLocks/>
              </p:cNvSpPr>
              <p:nvPr/>
            </p:nvSpPr>
            <p:spPr bwMode="auto">
              <a:xfrm>
                <a:off x="3928" y="1833"/>
                <a:ext cx="15" cy="12"/>
              </a:xfrm>
              <a:custGeom>
                <a:avLst/>
                <a:gdLst>
                  <a:gd name="T0" fmla="*/ 5 w 6"/>
                  <a:gd name="T1" fmla="*/ 0 h 5"/>
                  <a:gd name="T2" fmla="*/ 0 w 6"/>
                  <a:gd name="T3" fmla="*/ 0 h 5"/>
                  <a:gd name="T4" fmla="*/ 0 w 6"/>
                  <a:gd name="T5" fmla="*/ 3 h 5"/>
                  <a:gd name="T6" fmla="*/ 0 w 6"/>
                  <a:gd name="T7" fmla="*/ 4 h 5"/>
                  <a:gd name="T8" fmla="*/ 0 w 6"/>
                  <a:gd name="T9" fmla="*/ 5 h 5"/>
                  <a:gd name="T10" fmla="*/ 1 w 6"/>
                  <a:gd name="T11" fmla="*/ 5 h 5"/>
                  <a:gd name="T12" fmla="*/ 5 w 6"/>
                  <a:gd name="T13" fmla="*/ 5 h 5"/>
                  <a:gd name="T14" fmla="*/ 6 w 6"/>
                  <a:gd name="T15" fmla="*/ 5 h 5"/>
                  <a:gd name="T16" fmla="*/ 6 w 6"/>
                  <a:gd name="T17" fmla="*/ 5 h 5"/>
                  <a:gd name="T18" fmla="*/ 6 w 6"/>
                  <a:gd name="T19" fmla="*/ 5 h 5"/>
                  <a:gd name="T20" fmla="*/ 6 w 6"/>
                  <a:gd name="T21" fmla="*/ 4 h 5"/>
                  <a:gd name="T22" fmla="*/ 6 w 6"/>
                  <a:gd name="T23" fmla="*/ 3 h 5"/>
                  <a:gd name="T24" fmla="*/ 6 w 6"/>
                  <a:gd name="T25" fmla="*/ 3 h 5"/>
                  <a:gd name="T26" fmla="*/ 5 w 6"/>
                  <a:gd name="T27" fmla="*/ 2 h 5"/>
                  <a:gd name="T28" fmla="*/ 5 w 6"/>
                  <a:gd name="T29" fmla="*/ 2 h 5"/>
                  <a:gd name="T30" fmla="*/ 5 w 6"/>
                  <a:gd name="T31" fmla="*/ 1 h 5"/>
                  <a:gd name="T32" fmla="*/ 5 w 6"/>
                  <a:gd name="T3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5" y="0"/>
                    </a:moveTo>
                    <a:cubicBezTo>
                      <a:pt x="0" y="0"/>
                      <a:pt x="0" y="0"/>
                      <a:pt x="0" y="0"/>
                    </a:cubicBezTo>
                    <a:cubicBezTo>
                      <a:pt x="0" y="3"/>
                      <a:pt x="0" y="3"/>
                      <a:pt x="0" y="3"/>
                    </a:cubicBezTo>
                    <a:cubicBezTo>
                      <a:pt x="0" y="4"/>
                      <a:pt x="0" y="4"/>
                      <a:pt x="0" y="4"/>
                    </a:cubicBezTo>
                    <a:cubicBezTo>
                      <a:pt x="0" y="4"/>
                      <a:pt x="0" y="4"/>
                      <a:pt x="0" y="5"/>
                    </a:cubicBezTo>
                    <a:cubicBezTo>
                      <a:pt x="1" y="5"/>
                      <a:pt x="1" y="5"/>
                      <a:pt x="1" y="5"/>
                    </a:cubicBezTo>
                    <a:cubicBezTo>
                      <a:pt x="5" y="5"/>
                      <a:pt x="5" y="5"/>
                      <a:pt x="5" y="5"/>
                    </a:cubicBezTo>
                    <a:cubicBezTo>
                      <a:pt x="6" y="5"/>
                      <a:pt x="6" y="5"/>
                      <a:pt x="6" y="5"/>
                    </a:cubicBezTo>
                    <a:cubicBezTo>
                      <a:pt x="6" y="5"/>
                      <a:pt x="6" y="5"/>
                      <a:pt x="6" y="5"/>
                    </a:cubicBezTo>
                    <a:cubicBezTo>
                      <a:pt x="6" y="5"/>
                      <a:pt x="6" y="5"/>
                      <a:pt x="6" y="5"/>
                    </a:cubicBezTo>
                    <a:cubicBezTo>
                      <a:pt x="6" y="4"/>
                      <a:pt x="6" y="4"/>
                      <a:pt x="6" y="4"/>
                    </a:cubicBezTo>
                    <a:cubicBezTo>
                      <a:pt x="6" y="4"/>
                      <a:pt x="6" y="4"/>
                      <a:pt x="6" y="3"/>
                    </a:cubicBezTo>
                    <a:cubicBezTo>
                      <a:pt x="6" y="3"/>
                      <a:pt x="6" y="3"/>
                      <a:pt x="6" y="3"/>
                    </a:cubicBezTo>
                    <a:cubicBezTo>
                      <a:pt x="6" y="3"/>
                      <a:pt x="6" y="3"/>
                      <a:pt x="5" y="2"/>
                    </a:cubicBezTo>
                    <a:cubicBezTo>
                      <a:pt x="5" y="2"/>
                      <a:pt x="5" y="2"/>
                      <a:pt x="5" y="2"/>
                    </a:cubicBezTo>
                    <a:cubicBezTo>
                      <a:pt x="5" y="1"/>
                      <a:pt x="5" y="1"/>
                      <a:pt x="5" y="1"/>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97" name="Freeform 37"/>
              <p:cNvSpPr>
                <a:spLocks/>
              </p:cNvSpPr>
              <p:nvPr/>
            </p:nvSpPr>
            <p:spPr bwMode="auto">
              <a:xfrm>
                <a:off x="3928" y="1840"/>
                <a:ext cx="34" cy="33"/>
              </a:xfrm>
              <a:custGeom>
                <a:avLst/>
                <a:gdLst>
                  <a:gd name="T0" fmla="*/ 7 w 14"/>
                  <a:gd name="T1" fmla="*/ 0 h 14"/>
                  <a:gd name="T2" fmla="*/ 6 w 14"/>
                  <a:gd name="T3" fmla="*/ 0 h 14"/>
                  <a:gd name="T4" fmla="*/ 6 w 14"/>
                  <a:gd name="T5" fmla="*/ 1 h 14"/>
                  <a:gd name="T6" fmla="*/ 6 w 14"/>
                  <a:gd name="T7" fmla="*/ 2 h 14"/>
                  <a:gd name="T8" fmla="*/ 6 w 14"/>
                  <a:gd name="T9" fmla="*/ 2 h 14"/>
                  <a:gd name="T10" fmla="*/ 6 w 14"/>
                  <a:gd name="T11" fmla="*/ 2 h 14"/>
                  <a:gd name="T12" fmla="*/ 5 w 14"/>
                  <a:gd name="T13" fmla="*/ 3 h 14"/>
                  <a:gd name="T14" fmla="*/ 5 w 14"/>
                  <a:gd name="T15" fmla="*/ 3 h 14"/>
                  <a:gd name="T16" fmla="*/ 4 w 14"/>
                  <a:gd name="T17" fmla="*/ 3 h 14"/>
                  <a:gd name="T18" fmla="*/ 4 w 14"/>
                  <a:gd name="T19" fmla="*/ 3 h 14"/>
                  <a:gd name="T20" fmla="*/ 3 w 14"/>
                  <a:gd name="T21" fmla="*/ 3 h 14"/>
                  <a:gd name="T22" fmla="*/ 3 w 14"/>
                  <a:gd name="T23" fmla="*/ 4 h 14"/>
                  <a:gd name="T24" fmla="*/ 3 w 14"/>
                  <a:gd name="T25" fmla="*/ 4 h 14"/>
                  <a:gd name="T26" fmla="*/ 3 w 14"/>
                  <a:gd name="T27" fmla="*/ 4 h 14"/>
                  <a:gd name="T28" fmla="*/ 3 w 14"/>
                  <a:gd name="T29" fmla="*/ 4 h 14"/>
                  <a:gd name="T30" fmla="*/ 2 w 14"/>
                  <a:gd name="T31" fmla="*/ 4 h 14"/>
                  <a:gd name="T32" fmla="*/ 1 w 14"/>
                  <a:gd name="T33" fmla="*/ 4 h 14"/>
                  <a:gd name="T34" fmla="*/ 0 w 14"/>
                  <a:gd name="T35" fmla="*/ 5 h 14"/>
                  <a:gd name="T36" fmla="*/ 0 w 14"/>
                  <a:gd name="T37" fmla="*/ 6 h 14"/>
                  <a:gd name="T38" fmla="*/ 0 w 14"/>
                  <a:gd name="T39" fmla="*/ 6 h 14"/>
                  <a:gd name="T40" fmla="*/ 0 w 14"/>
                  <a:gd name="T41" fmla="*/ 9 h 14"/>
                  <a:gd name="T42" fmla="*/ 1 w 14"/>
                  <a:gd name="T43" fmla="*/ 9 h 14"/>
                  <a:gd name="T44" fmla="*/ 1 w 14"/>
                  <a:gd name="T45" fmla="*/ 9 h 14"/>
                  <a:gd name="T46" fmla="*/ 1 w 14"/>
                  <a:gd name="T47" fmla="*/ 9 h 14"/>
                  <a:gd name="T48" fmla="*/ 1 w 14"/>
                  <a:gd name="T49" fmla="*/ 9 h 14"/>
                  <a:gd name="T50" fmla="*/ 1 w 14"/>
                  <a:gd name="T51" fmla="*/ 11 h 14"/>
                  <a:gd name="T52" fmla="*/ 2 w 14"/>
                  <a:gd name="T53" fmla="*/ 11 h 14"/>
                  <a:gd name="T54" fmla="*/ 3 w 14"/>
                  <a:gd name="T55" fmla="*/ 11 h 14"/>
                  <a:gd name="T56" fmla="*/ 3 w 14"/>
                  <a:gd name="T57" fmla="*/ 11 h 14"/>
                  <a:gd name="T58" fmla="*/ 3 w 14"/>
                  <a:gd name="T59" fmla="*/ 11 h 14"/>
                  <a:gd name="T60" fmla="*/ 3 w 14"/>
                  <a:gd name="T61" fmla="*/ 13 h 14"/>
                  <a:gd name="T62" fmla="*/ 5 w 14"/>
                  <a:gd name="T63" fmla="*/ 13 h 14"/>
                  <a:gd name="T64" fmla="*/ 6 w 14"/>
                  <a:gd name="T65" fmla="*/ 14 h 14"/>
                  <a:gd name="T66" fmla="*/ 7 w 14"/>
                  <a:gd name="T67" fmla="*/ 14 h 14"/>
                  <a:gd name="T68" fmla="*/ 9 w 14"/>
                  <a:gd name="T69" fmla="*/ 13 h 14"/>
                  <a:gd name="T70" fmla="*/ 10 w 14"/>
                  <a:gd name="T71" fmla="*/ 13 h 14"/>
                  <a:gd name="T72" fmla="*/ 10 w 14"/>
                  <a:gd name="T73" fmla="*/ 12 h 14"/>
                  <a:gd name="T74" fmla="*/ 11 w 14"/>
                  <a:gd name="T75" fmla="*/ 12 h 14"/>
                  <a:gd name="T76" fmla="*/ 12 w 14"/>
                  <a:gd name="T77" fmla="*/ 12 h 14"/>
                  <a:gd name="T78" fmla="*/ 13 w 14"/>
                  <a:gd name="T79" fmla="*/ 8 h 14"/>
                  <a:gd name="T80" fmla="*/ 13 w 14"/>
                  <a:gd name="T81" fmla="*/ 7 h 14"/>
                  <a:gd name="T82" fmla="*/ 12 w 14"/>
                  <a:gd name="T83" fmla="*/ 5 h 14"/>
                  <a:gd name="T84" fmla="*/ 12 w 14"/>
                  <a:gd name="T85" fmla="*/ 5 h 14"/>
                  <a:gd name="T86" fmla="*/ 12 w 14"/>
                  <a:gd name="T87" fmla="*/ 5 h 14"/>
                  <a:gd name="T88" fmla="*/ 13 w 14"/>
                  <a:gd name="T89" fmla="*/ 4 h 14"/>
                  <a:gd name="T90" fmla="*/ 13 w 14"/>
                  <a:gd name="T91" fmla="*/ 2 h 14"/>
                  <a:gd name="T92" fmla="*/ 13 w 14"/>
                  <a:gd name="T93" fmla="*/ 2 h 14"/>
                  <a:gd name="T94" fmla="*/ 12 w 14"/>
                  <a:gd name="T95" fmla="*/ 2 h 14"/>
                  <a:gd name="T96" fmla="*/ 12 w 14"/>
                  <a:gd name="T97" fmla="*/ 1 h 14"/>
                  <a:gd name="T98" fmla="*/ 11 w 14"/>
                  <a:gd name="T99" fmla="*/ 1 h 14"/>
                  <a:gd name="T100" fmla="*/ 8 w 14"/>
                  <a:gd name="T101" fmla="*/ 0 h 14"/>
                  <a:gd name="T102" fmla="*/ 8 w 14"/>
                  <a:gd name="T103" fmla="*/ 0 h 14"/>
                  <a:gd name="T104" fmla="*/ 7 w 14"/>
                  <a:gd name="T105" fmla="*/ 0 h 14"/>
                  <a:gd name="T106" fmla="*/ 7 w 14"/>
                  <a:gd name="T107" fmla="*/ 0 h 14"/>
                  <a:gd name="T108" fmla="*/ 7 w 14"/>
                  <a:gd name="T10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 h="14">
                    <a:moveTo>
                      <a:pt x="7" y="0"/>
                    </a:moveTo>
                    <a:cubicBezTo>
                      <a:pt x="7" y="0"/>
                      <a:pt x="6" y="0"/>
                      <a:pt x="6" y="0"/>
                    </a:cubicBezTo>
                    <a:cubicBezTo>
                      <a:pt x="6" y="1"/>
                      <a:pt x="6" y="1"/>
                      <a:pt x="6" y="1"/>
                    </a:cubicBezTo>
                    <a:cubicBezTo>
                      <a:pt x="6" y="2"/>
                      <a:pt x="6" y="2"/>
                      <a:pt x="6" y="2"/>
                    </a:cubicBezTo>
                    <a:cubicBezTo>
                      <a:pt x="6" y="2"/>
                      <a:pt x="6" y="2"/>
                      <a:pt x="6" y="2"/>
                    </a:cubicBezTo>
                    <a:cubicBezTo>
                      <a:pt x="6" y="2"/>
                      <a:pt x="6" y="2"/>
                      <a:pt x="6" y="2"/>
                    </a:cubicBezTo>
                    <a:cubicBezTo>
                      <a:pt x="5" y="3"/>
                      <a:pt x="5" y="3"/>
                      <a:pt x="5" y="3"/>
                    </a:cubicBezTo>
                    <a:cubicBezTo>
                      <a:pt x="5" y="3"/>
                      <a:pt x="5" y="3"/>
                      <a:pt x="5" y="3"/>
                    </a:cubicBezTo>
                    <a:cubicBezTo>
                      <a:pt x="4" y="3"/>
                      <a:pt x="4" y="3"/>
                      <a:pt x="4" y="3"/>
                    </a:cubicBezTo>
                    <a:cubicBezTo>
                      <a:pt x="4" y="3"/>
                      <a:pt x="4" y="3"/>
                      <a:pt x="4" y="3"/>
                    </a:cubicBezTo>
                    <a:cubicBezTo>
                      <a:pt x="3" y="3"/>
                      <a:pt x="3" y="3"/>
                      <a:pt x="3" y="3"/>
                    </a:cubicBezTo>
                    <a:cubicBezTo>
                      <a:pt x="3" y="4"/>
                      <a:pt x="3" y="4"/>
                      <a:pt x="3" y="4"/>
                    </a:cubicBezTo>
                    <a:cubicBezTo>
                      <a:pt x="3" y="4"/>
                      <a:pt x="3" y="4"/>
                      <a:pt x="3" y="4"/>
                    </a:cubicBezTo>
                    <a:cubicBezTo>
                      <a:pt x="3" y="4"/>
                      <a:pt x="3" y="4"/>
                      <a:pt x="3" y="4"/>
                    </a:cubicBezTo>
                    <a:cubicBezTo>
                      <a:pt x="3" y="4"/>
                      <a:pt x="3" y="4"/>
                      <a:pt x="3" y="4"/>
                    </a:cubicBezTo>
                    <a:cubicBezTo>
                      <a:pt x="2" y="4"/>
                      <a:pt x="2" y="4"/>
                      <a:pt x="2" y="4"/>
                    </a:cubicBezTo>
                    <a:cubicBezTo>
                      <a:pt x="1" y="4"/>
                      <a:pt x="1" y="4"/>
                      <a:pt x="1" y="4"/>
                    </a:cubicBezTo>
                    <a:cubicBezTo>
                      <a:pt x="1" y="4"/>
                      <a:pt x="1" y="4"/>
                      <a:pt x="0" y="5"/>
                    </a:cubicBezTo>
                    <a:cubicBezTo>
                      <a:pt x="0" y="5"/>
                      <a:pt x="0" y="6"/>
                      <a:pt x="0" y="6"/>
                    </a:cubicBezTo>
                    <a:cubicBezTo>
                      <a:pt x="0" y="6"/>
                      <a:pt x="0" y="6"/>
                      <a:pt x="0" y="6"/>
                    </a:cubicBezTo>
                    <a:cubicBezTo>
                      <a:pt x="0" y="9"/>
                      <a:pt x="0" y="9"/>
                      <a:pt x="0" y="9"/>
                    </a:cubicBezTo>
                    <a:cubicBezTo>
                      <a:pt x="1" y="9"/>
                      <a:pt x="1" y="9"/>
                      <a:pt x="1" y="9"/>
                    </a:cubicBezTo>
                    <a:cubicBezTo>
                      <a:pt x="1" y="9"/>
                      <a:pt x="1" y="9"/>
                      <a:pt x="1" y="9"/>
                    </a:cubicBezTo>
                    <a:cubicBezTo>
                      <a:pt x="1" y="9"/>
                      <a:pt x="1" y="9"/>
                      <a:pt x="1" y="9"/>
                    </a:cubicBezTo>
                    <a:cubicBezTo>
                      <a:pt x="1" y="9"/>
                      <a:pt x="1" y="9"/>
                      <a:pt x="1" y="9"/>
                    </a:cubicBezTo>
                    <a:cubicBezTo>
                      <a:pt x="1" y="11"/>
                      <a:pt x="1" y="11"/>
                      <a:pt x="1" y="11"/>
                    </a:cubicBezTo>
                    <a:cubicBezTo>
                      <a:pt x="2" y="11"/>
                      <a:pt x="2" y="11"/>
                      <a:pt x="2" y="11"/>
                    </a:cubicBezTo>
                    <a:cubicBezTo>
                      <a:pt x="3" y="11"/>
                      <a:pt x="3" y="11"/>
                      <a:pt x="3" y="11"/>
                    </a:cubicBezTo>
                    <a:cubicBezTo>
                      <a:pt x="3" y="11"/>
                      <a:pt x="3" y="11"/>
                      <a:pt x="3" y="11"/>
                    </a:cubicBezTo>
                    <a:cubicBezTo>
                      <a:pt x="3" y="11"/>
                      <a:pt x="3" y="11"/>
                      <a:pt x="3" y="11"/>
                    </a:cubicBezTo>
                    <a:cubicBezTo>
                      <a:pt x="3" y="12"/>
                      <a:pt x="3" y="12"/>
                      <a:pt x="3" y="13"/>
                    </a:cubicBezTo>
                    <a:cubicBezTo>
                      <a:pt x="4" y="13"/>
                      <a:pt x="5" y="13"/>
                      <a:pt x="5" y="13"/>
                    </a:cubicBezTo>
                    <a:cubicBezTo>
                      <a:pt x="6" y="14"/>
                      <a:pt x="6" y="14"/>
                      <a:pt x="6" y="14"/>
                    </a:cubicBezTo>
                    <a:cubicBezTo>
                      <a:pt x="7" y="14"/>
                      <a:pt x="7" y="14"/>
                      <a:pt x="7" y="14"/>
                    </a:cubicBezTo>
                    <a:cubicBezTo>
                      <a:pt x="8" y="14"/>
                      <a:pt x="9" y="13"/>
                      <a:pt x="9" y="13"/>
                    </a:cubicBezTo>
                    <a:cubicBezTo>
                      <a:pt x="10" y="13"/>
                      <a:pt x="10" y="13"/>
                      <a:pt x="10" y="13"/>
                    </a:cubicBezTo>
                    <a:cubicBezTo>
                      <a:pt x="10" y="12"/>
                      <a:pt x="10" y="12"/>
                      <a:pt x="10" y="12"/>
                    </a:cubicBezTo>
                    <a:cubicBezTo>
                      <a:pt x="11" y="12"/>
                      <a:pt x="11" y="12"/>
                      <a:pt x="11" y="12"/>
                    </a:cubicBezTo>
                    <a:cubicBezTo>
                      <a:pt x="12" y="12"/>
                      <a:pt x="12" y="12"/>
                      <a:pt x="12" y="12"/>
                    </a:cubicBezTo>
                    <a:cubicBezTo>
                      <a:pt x="13" y="11"/>
                      <a:pt x="14" y="9"/>
                      <a:pt x="13" y="8"/>
                    </a:cubicBezTo>
                    <a:cubicBezTo>
                      <a:pt x="13" y="7"/>
                      <a:pt x="13" y="7"/>
                      <a:pt x="13" y="7"/>
                    </a:cubicBezTo>
                    <a:cubicBezTo>
                      <a:pt x="12" y="6"/>
                      <a:pt x="12" y="6"/>
                      <a:pt x="12" y="5"/>
                    </a:cubicBezTo>
                    <a:cubicBezTo>
                      <a:pt x="12" y="5"/>
                      <a:pt x="12" y="5"/>
                      <a:pt x="12" y="5"/>
                    </a:cubicBezTo>
                    <a:cubicBezTo>
                      <a:pt x="12" y="5"/>
                      <a:pt x="12" y="5"/>
                      <a:pt x="12" y="5"/>
                    </a:cubicBezTo>
                    <a:cubicBezTo>
                      <a:pt x="13" y="5"/>
                      <a:pt x="13" y="5"/>
                      <a:pt x="13" y="4"/>
                    </a:cubicBezTo>
                    <a:cubicBezTo>
                      <a:pt x="13" y="2"/>
                      <a:pt x="13" y="2"/>
                      <a:pt x="13" y="2"/>
                    </a:cubicBezTo>
                    <a:cubicBezTo>
                      <a:pt x="13" y="2"/>
                      <a:pt x="13" y="2"/>
                      <a:pt x="13" y="2"/>
                    </a:cubicBezTo>
                    <a:cubicBezTo>
                      <a:pt x="12" y="2"/>
                      <a:pt x="12" y="2"/>
                      <a:pt x="12" y="2"/>
                    </a:cubicBezTo>
                    <a:cubicBezTo>
                      <a:pt x="12" y="1"/>
                      <a:pt x="12" y="1"/>
                      <a:pt x="12" y="1"/>
                    </a:cubicBezTo>
                    <a:cubicBezTo>
                      <a:pt x="11" y="1"/>
                      <a:pt x="11" y="1"/>
                      <a:pt x="11" y="1"/>
                    </a:cubicBezTo>
                    <a:cubicBezTo>
                      <a:pt x="10" y="0"/>
                      <a:pt x="9" y="0"/>
                      <a:pt x="8" y="0"/>
                    </a:cubicBezTo>
                    <a:cubicBezTo>
                      <a:pt x="8" y="0"/>
                      <a:pt x="8" y="0"/>
                      <a:pt x="8" y="0"/>
                    </a:cubicBezTo>
                    <a:cubicBezTo>
                      <a:pt x="7" y="0"/>
                      <a:pt x="7" y="0"/>
                      <a:pt x="7" y="0"/>
                    </a:cubicBezTo>
                    <a:cubicBezTo>
                      <a:pt x="7" y="0"/>
                      <a:pt x="7" y="0"/>
                      <a:pt x="7" y="0"/>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98" name="Freeform 38"/>
              <p:cNvSpPr>
                <a:spLocks/>
              </p:cNvSpPr>
              <p:nvPr/>
            </p:nvSpPr>
            <p:spPr bwMode="auto">
              <a:xfrm>
                <a:off x="3959" y="1847"/>
                <a:ext cx="22" cy="19"/>
              </a:xfrm>
              <a:custGeom>
                <a:avLst/>
                <a:gdLst>
                  <a:gd name="T0" fmla="*/ 4 w 9"/>
                  <a:gd name="T1" fmla="*/ 0 h 8"/>
                  <a:gd name="T2" fmla="*/ 0 w 9"/>
                  <a:gd name="T3" fmla="*/ 1 h 8"/>
                  <a:gd name="T4" fmla="*/ 0 w 9"/>
                  <a:gd name="T5" fmla="*/ 2 h 8"/>
                  <a:gd name="T6" fmla="*/ 1 w 9"/>
                  <a:gd name="T7" fmla="*/ 3 h 8"/>
                  <a:gd name="T8" fmla="*/ 2 w 9"/>
                  <a:gd name="T9" fmla="*/ 4 h 8"/>
                  <a:gd name="T10" fmla="*/ 3 w 9"/>
                  <a:gd name="T11" fmla="*/ 5 h 8"/>
                  <a:gd name="T12" fmla="*/ 3 w 9"/>
                  <a:gd name="T13" fmla="*/ 6 h 8"/>
                  <a:gd name="T14" fmla="*/ 4 w 9"/>
                  <a:gd name="T15" fmla="*/ 6 h 8"/>
                  <a:gd name="T16" fmla="*/ 4 w 9"/>
                  <a:gd name="T17" fmla="*/ 6 h 8"/>
                  <a:gd name="T18" fmla="*/ 4 w 9"/>
                  <a:gd name="T19" fmla="*/ 7 h 8"/>
                  <a:gd name="T20" fmla="*/ 4 w 9"/>
                  <a:gd name="T21" fmla="*/ 7 h 8"/>
                  <a:gd name="T22" fmla="*/ 6 w 9"/>
                  <a:gd name="T23" fmla="*/ 7 h 8"/>
                  <a:gd name="T24" fmla="*/ 6 w 9"/>
                  <a:gd name="T25" fmla="*/ 8 h 8"/>
                  <a:gd name="T26" fmla="*/ 9 w 9"/>
                  <a:gd name="T27" fmla="*/ 6 h 8"/>
                  <a:gd name="T28" fmla="*/ 9 w 9"/>
                  <a:gd name="T29" fmla="*/ 3 h 8"/>
                  <a:gd name="T30" fmla="*/ 9 w 9"/>
                  <a:gd name="T31" fmla="*/ 2 h 8"/>
                  <a:gd name="T32" fmla="*/ 9 w 9"/>
                  <a:gd name="T33" fmla="*/ 1 h 8"/>
                  <a:gd name="T34" fmla="*/ 8 w 9"/>
                  <a:gd name="T35" fmla="*/ 1 h 8"/>
                  <a:gd name="T36" fmla="*/ 7 w 9"/>
                  <a:gd name="T37" fmla="*/ 1 h 8"/>
                  <a:gd name="T38" fmla="*/ 7 w 9"/>
                  <a:gd name="T39" fmla="*/ 1 h 8"/>
                  <a:gd name="T40" fmla="*/ 7 w 9"/>
                  <a:gd name="T41" fmla="*/ 1 h 8"/>
                  <a:gd name="T42" fmla="*/ 8 w 9"/>
                  <a:gd name="T43" fmla="*/ 0 h 8"/>
                  <a:gd name="T44" fmla="*/ 7 w 9"/>
                  <a:gd name="T45" fmla="*/ 0 h 8"/>
                  <a:gd name="T46" fmla="*/ 5 w 9"/>
                  <a:gd name="T47" fmla="*/ 0 h 8"/>
                  <a:gd name="T48" fmla="*/ 4 w 9"/>
                  <a:gd name="T4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 h="8">
                    <a:moveTo>
                      <a:pt x="4" y="0"/>
                    </a:moveTo>
                    <a:cubicBezTo>
                      <a:pt x="3" y="0"/>
                      <a:pt x="1" y="0"/>
                      <a:pt x="0" y="1"/>
                    </a:cubicBezTo>
                    <a:cubicBezTo>
                      <a:pt x="0" y="1"/>
                      <a:pt x="0" y="2"/>
                      <a:pt x="0" y="2"/>
                    </a:cubicBezTo>
                    <a:cubicBezTo>
                      <a:pt x="0" y="3"/>
                      <a:pt x="0" y="3"/>
                      <a:pt x="1" y="3"/>
                    </a:cubicBezTo>
                    <a:cubicBezTo>
                      <a:pt x="2" y="4"/>
                      <a:pt x="2" y="4"/>
                      <a:pt x="2" y="4"/>
                    </a:cubicBezTo>
                    <a:cubicBezTo>
                      <a:pt x="2" y="4"/>
                      <a:pt x="3" y="5"/>
                      <a:pt x="3" y="5"/>
                    </a:cubicBezTo>
                    <a:cubicBezTo>
                      <a:pt x="3" y="6"/>
                      <a:pt x="3" y="6"/>
                      <a:pt x="3" y="6"/>
                    </a:cubicBezTo>
                    <a:cubicBezTo>
                      <a:pt x="4" y="6"/>
                      <a:pt x="4" y="6"/>
                      <a:pt x="4" y="6"/>
                    </a:cubicBezTo>
                    <a:cubicBezTo>
                      <a:pt x="4" y="6"/>
                      <a:pt x="4" y="6"/>
                      <a:pt x="4" y="6"/>
                    </a:cubicBezTo>
                    <a:cubicBezTo>
                      <a:pt x="4" y="6"/>
                      <a:pt x="4" y="6"/>
                      <a:pt x="4" y="7"/>
                    </a:cubicBezTo>
                    <a:cubicBezTo>
                      <a:pt x="4" y="7"/>
                      <a:pt x="4" y="7"/>
                      <a:pt x="4" y="7"/>
                    </a:cubicBezTo>
                    <a:cubicBezTo>
                      <a:pt x="6" y="7"/>
                      <a:pt x="6" y="7"/>
                      <a:pt x="6" y="7"/>
                    </a:cubicBezTo>
                    <a:cubicBezTo>
                      <a:pt x="6" y="8"/>
                      <a:pt x="6" y="8"/>
                      <a:pt x="6" y="8"/>
                    </a:cubicBezTo>
                    <a:cubicBezTo>
                      <a:pt x="7" y="8"/>
                      <a:pt x="8" y="7"/>
                      <a:pt x="9" y="6"/>
                    </a:cubicBezTo>
                    <a:cubicBezTo>
                      <a:pt x="9" y="5"/>
                      <a:pt x="9" y="4"/>
                      <a:pt x="9" y="3"/>
                    </a:cubicBezTo>
                    <a:cubicBezTo>
                      <a:pt x="9" y="2"/>
                      <a:pt x="9" y="2"/>
                      <a:pt x="9" y="2"/>
                    </a:cubicBezTo>
                    <a:cubicBezTo>
                      <a:pt x="9" y="1"/>
                      <a:pt x="9" y="1"/>
                      <a:pt x="9" y="1"/>
                    </a:cubicBezTo>
                    <a:cubicBezTo>
                      <a:pt x="8" y="1"/>
                      <a:pt x="8" y="1"/>
                      <a:pt x="8" y="1"/>
                    </a:cubicBezTo>
                    <a:cubicBezTo>
                      <a:pt x="8" y="1"/>
                      <a:pt x="8" y="1"/>
                      <a:pt x="7" y="1"/>
                    </a:cubicBezTo>
                    <a:cubicBezTo>
                      <a:pt x="7" y="1"/>
                      <a:pt x="7" y="1"/>
                      <a:pt x="7" y="1"/>
                    </a:cubicBezTo>
                    <a:cubicBezTo>
                      <a:pt x="7" y="1"/>
                      <a:pt x="7" y="1"/>
                      <a:pt x="7" y="1"/>
                    </a:cubicBezTo>
                    <a:cubicBezTo>
                      <a:pt x="8" y="0"/>
                      <a:pt x="8" y="0"/>
                      <a:pt x="8" y="0"/>
                    </a:cubicBezTo>
                    <a:cubicBezTo>
                      <a:pt x="7" y="0"/>
                      <a:pt x="7" y="0"/>
                      <a:pt x="7" y="0"/>
                    </a:cubicBezTo>
                    <a:cubicBezTo>
                      <a:pt x="6" y="0"/>
                      <a:pt x="6" y="0"/>
                      <a:pt x="5" y="0"/>
                    </a:cubicBezTo>
                    <a:cubicBezTo>
                      <a:pt x="5"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99" name="Freeform 39"/>
              <p:cNvSpPr>
                <a:spLocks/>
              </p:cNvSpPr>
              <p:nvPr/>
            </p:nvSpPr>
            <p:spPr bwMode="auto">
              <a:xfrm>
                <a:off x="3959" y="1864"/>
                <a:ext cx="22" cy="14"/>
              </a:xfrm>
              <a:custGeom>
                <a:avLst/>
                <a:gdLst>
                  <a:gd name="T0" fmla="*/ 6 w 9"/>
                  <a:gd name="T1" fmla="*/ 0 h 6"/>
                  <a:gd name="T2" fmla="*/ 4 w 9"/>
                  <a:gd name="T3" fmla="*/ 0 h 6"/>
                  <a:gd name="T4" fmla="*/ 1 w 9"/>
                  <a:gd name="T5" fmla="*/ 0 h 6"/>
                  <a:gd name="T6" fmla="*/ 0 w 9"/>
                  <a:gd name="T7" fmla="*/ 1 h 6"/>
                  <a:gd name="T8" fmla="*/ 0 w 9"/>
                  <a:gd name="T9" fmla="*/ 2 h 6"/>
                  <a:gd name="T10" fmla="*/ 0 w 9"/>
                  <a:gd name="T11" fmla="*/ 2 h 6"/>
                  <a:gd name="T12" fmla="*/ 0 w 9"/>
                  <a:gd name="T13" fmla="*/ 5 h 6"/>
                  <a:gd name="T14" fmla="*/ 3 w 9"/>
                  <a:gd name="T15" fmla="*/ 5 h 6"/>
                  <a:gd name="T16" fmla="*/ 3 w 9"/>
                  <a:gd name="T17" fmla="*/ 6 h 6"/>
                  <a:gd name="T18" fmla="*/ 8 w 9"/>
                  <a:gd name="T19" fmla="*/ 6 h 6"/>
                  <a:gd name="T20" fmla="*/ 8 w 9"/>
                  <a:gd name="T21" fmla="*/ 6 h 6"/>
                  <a:gd name="T22" fmla="*/ 9 w 9"/>
                  <a:gd name="T23" fmla="*/ 6 h 6"/>
                  <a:gd name="T24" fmla="*/ 9 w 9"/>
                  <a:gd name="T25" fmla="*/ 5 h 6"/>
                  <a:gd name="T26" fmla="*/ 9 w 9"/>
                  <a:gd name="T27" fmla="*/ 5 h 6"/>
                  <a:gd name="T28" fmla="*/ 9 w 9"/>
                  <a:gd name="T29" fmla="*/ 3 h 6"/>
                  <a:gd name="T30" fmla="*/ 7 w 9"/>
                  <a:gd name="T31" fmla="*/ 2 h 6"/>
                  <a:gd name="T32" fmla="*/ 7 w 9"/>
                  <a:gd name="T33" fmla="*/ 2 h 6"/>
                  <a:gd name="T34" fmla="*/ 7 w 9"/>
                  <a:gd name="T35" fmla="*/ 2 h 6"/>
                  <a:gd name="T36" fmla="*/ 6 w 9"/>
                  <a:gd name="T37" fmla="*/ 2 h 6"/>
                  <a:gd name="T38" fmla="*/ 6 w 9"/>
                  <a:gd name="T39" fmla="*/ 1 h 6"/>
                  <a:gd name="T40" fmla="*/ 6 w 9"/>
                  <a:gd name="T41" fmla="*/ 1 h 6"/>
                  <a:gd name="T42" fmla="*/ 6 w 9"/>
                  <a:gd name="T4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6">
                    <a:moveTo>
                      <a:pt x="6" y="0"/>
                    </a:moveTo>
                    <a:cubicBezTo>
                      <a:pt x="4" y="0"/>
                      <a:pt x="4" y="0"/>
                      <a:pt x="4" y="0"/>
                    </a:cubicBezTo>
                    <a:cubicBezTo>
                      <a:pt x="1" y="0"/>
                      <a:pt x="1" y="0"/>
                      <a:pt x="1" y="0"/>
                    </a:cubicBezTo>
                    <a:cubicBezTo>
                      <a:pt x="1" y="0"/>
                      <a:pt x="0" y="0"/>
                      <a:pt x="0" y="1"/>
                    </a:cubicBezTo>
                    <a:cubicBezTo>
                      <a:pt x="0" y="1"/>
                      <a:pt x="0" y="1"/>
                      <a:pt x="0" y="2"/>
                    </a:cubicBezTo>
                    <a:cubicBezTo>
                      <a:pt x="0" y="2"/>
                      <a:pt x="0" y="2"/>
                      <a:pt x="0" y="2"/>
                    </a:cubicBezTo>
                    <a:cubicBezTo>
                      <a:pt x="0" y="5"/>
                      <a:pt x="0" y="5"/>
                      <a:pt x="0" y="5"/>
                    </a:cubicBezTo>
                    <a:cubicBezTo>
                      <a:pt x="3" y="5"/>
                      <a:pt x="3" y="5"/>
                      <a:pt x="3" y="5"/>
                    </a:cubicBezTo>
                    <a:cubicBezTo>
                      <a:pt x="3" y="6"/>
                      <a:pt x="3" y="6"/>
                      <a:pt x="3" y="6"/>
                    </a:cubicBezTo>
                    <a:cubicBezTo>
                      <a:pt x="8" y="6"/>
                      <a:pt x="8" y="6"/>
                      <a:pt x="8" y="6"/>
                    </a:cubicBezTo>
                    <a:cubicBezTo>
                      <a:pt x="8" y="6"/>
                      <a:pt x="8" y="6"/>
                      <a:pt x="8" y="6"/>
                    </a:cubicBezTo>
                    <a:cubicBezTo>
                      <a:pt x="8" y="6"/>
                      <a:pt x="9" y="6"/>
                      <a:pt x="9" y="6"/>
                    </a:cubicBezTo>
                    <a:cubicBezTo>
                      <a:pt x="9" y="6"/>
                      <a:pt x="9" y="5"/>
                      <a:pt x="9" y="5"/>
                    </a:cubicBezTo>
                    <a:cubicBezTo>
                      <a:pt x="9" y="5"/>
                      <a:pt x="9" y="5"/>
                      <a:pt x="9" y="5"/>
                    </a:cubicBezTo>
                    <a:cubicBezTo>
                      <a:pt x="9" y="4"/>
                      <a:pt x="9" y="4"/>
                      <a:pt x="9" y="3"/>
                    </a:cubicBezTo>
                    <a:cubicBezTo>
                      <a:pt x="9" y="2"/>
                      <a:pt x="8" y="2"/>
                      <a:pt x="7" y="2"/>
                    </a:cubicBezTo>
                    <a:cubicBezTo>
                      <a:pt x="7" y="2"/>
                      <a:pt x="7" y="2"/>
                      <a:pt x="7" y="2"/>
                    </a:cubicBezTo>
                    <a:cubicBezTo>
                      <a:pt x="7" y="2"/>
                      <a:pt x="7" y="2"/>
                      <a:pt x="7" y="2"/>
                    </a:cubicBezTo>
                    <a:cubicBezTo>
                      <a:pt x="6" y="2"/>
                      <a:pt x="6" y="2"/>
                      <a:pt x="6" y="2"/>
                    </a:cubicBezTo>
                    <a:cubicBezTo>
                      <a:pt x="6" y="1"/>
                      <a:pt x="6" y="1"/>
                      <a:pt x="6" y="1"/>
                    </a:cubicBezTo>
                    <a:cubicBezTo>
                      <a:pt x="6" y="1"/>
                      <a:pt x="6" y="1"/>
                      <a:pt x="6" y="1"/>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00" name="Freeform 40"/>
              <p:cNvSpPr>
                <a:spLocks/>
              </p:cNvSpPr>
              <p:nvPr/>
            </p:nvSpPr>
            <p:spPr bwMode="auto">
              <a:xfrm>
                <a:off x="3764" y="1809"/>
                <a:ext cx="81" cy="57"/>
              </a:xfrm>
              <a:custGeom>
                <a:avLst/>
                <a:gdLst>
                  <a:gd name="T0" fmla="*/ 14 w 34"/>
                  <a:gd name="T1" fmla="*/ 1 h 24"/>
                  <a:gd name="T2" fmla="*/ 2 w 34"/>
                  <a:gd name="T3" fmla="*/ 2 h 24"/>
                  <a:gd name="T4" fmla="*/ 2 w 34"/>
                  <a:gd name="T5" fmla="*/ 5 h 24"/>
                  <a:gd name="T6" fmla="*/ 4 w 34"/>
                  <a:gd name="T7" fmla="*/ 6 h 24"/>
                  <a:gd name="T8" fmla="*/ 4 w 34"/>
                  <a:gd name="T9" fmla="*/ 9 h 24"/>
                  <a:gd name="T10" fmla="*/ 4 w 34"/>
                  <a:gd name="T11" fmla="*/ 12 h 24"/>
                  <a:gd name="T12" fmla="*/ 3 w 34"/>
                  <a:gd name="T13" fmla="*/ 13 h 24"/>
                  <a:gd name="T14" fmla="*/ 0 w 34"/>
                  <a:gd name="T15" fmla="*/ 15 h 24"/>
                  <a:gd name="T16" fmla="*/ 0 w 34"/>
                  <a:gd name="T17" fmla="*/ 18 h 24"/>
                  <a:gd name="T18" fmla="*/ 2 w 34"/>
                  <a:gd name="T19" fmla="*/ 20 h 24"/>
                  <a:gd name="T20" fmla="*/ 5 w 34"/>
                  <a:gd name="T21" fmla="*/ 24 h 24"/>
                  <a:gd name="T22" fmla="*/ 11 w 34"/>
                  <a:gd name="T23" fmla="*/ 24 h 24"/>
                  <a:gd name="T24" fmla="*/ 13 w 34"/>
                  <a:gd name="T25" fmla="*/ 22 h 24"/>
                  <a:gd name="T26" fmla="*/ 14 w 34"/>
                  <a:gd name="T27" fmla="*/ 19 h 24"/>
                  <a:gd name="T28" fmla="*/ 15 w 34"/>
                  <a:gd name="T29" fmla="*/ 18 h 24"/>
                  <a:gd name="T30" fmla="*/ 16 w 34"/>
                  <a:gd name="T31" fmla="*/ 18 h 24"/>
                  <a:gd name="T32" fmla="*/ 17 w 34"/>
                  <a:gd name="T33" fmla="*/ 18 h 24"/>
                  <a:gd name="T34" fmla="*/ 21 w 34"/>
                  <a:gd name="T35" fmla="*/ 17 h 24"/>
                  <a:gd name="T36" fmla="*/ 21 w 34"/>
                  <a:gd name="T37" fmla="*/ 16 h 24"/>
                  <a:gd name="T38" fmla="*/ 22 w 34"/>
                  <a:gd name="T39" fmla="*/ 16 h 24"/>
                  <a:gd name="T40" fmla="*/ 25 w 34"/>
                  <a:gd name="T41" fmla="*/ 14 h 24"/>
                  <a:gd name="T42" fmla="*/ 28 w 34"/>
                  <a:gd name="T43" fmla="*/ 14 h 24"/>
                  <a:gd name="T44" fmla="*/ 29 w 34"/>
                  <a:gd name="T45" fmla="*/ 12 h 24"/>
                  <a:gd name="T46" fmla="*/ 29 w 34"/>
                  <a:gd name="T47" fmla="*/ 12 h 24"/>
                  <a:gd name="T48" fmla="*/ 31 w 34"/>
                  <a:gd name="T49" fmla="*/ 11 h 24"/>
                  <a:gd name="T50" fmla="*/ 31 w 34"/>
                  <a:gd name="T51" fmla="*/ 9 h 24"/>
                  <a:gd name="T52" fmla="*/ 31 w 34"/>
                  <a:gd name="T53" fmla="*/ 7 h 24"/>
                  <a:gd name="T54" fmla="*/ 33 w 34"/>
                  <a:gd name="T55" fmla="*/ 5 h 24"/>
                  <a:gd name="T56" fmla="*/ 34 w 34"/>
                  <a:gd name="T57" fmla="*/ 3 h 24"/>
                  <a:gd name="T58" fmla="*/ 34 w 34"/>
                  <a:gd name="T59" fmla="*/ 2 h 24"/>
                  <a:gd name="T60" fmla="*/ 32 w 34"/>
                  <a:gd name="T61" fmla="*/ 0 h 24"/>
                  <a:gd name="T62" fmla="*/ 27 w 34"/>
                  <a:gd name="T6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24">
                    <a:moveTo>
                      <a:pt x="27" y="0"/>
                    </a:moveTo>
                    <a:cubicBezTo>
                      <a:pt x="23" y="0"/>
                      <a:pt x="18" y="0"/>
                      <a:pt x="14" y="1"/>
                    </a:cubicBezTo>
                    <a:cubicBezTo>
                      <a:pt x="10" y="1"/>
                      <a:pt x="6" y="2"/>
                      <a:pt x="3" y="2"/>
                    </a:cubicBezTo>
                    <a:cubicBezTo>
                      <a:pt x="2" y="2"/>
                      <a:pt x="2" y="2"/>
                      <a:pt x="2" y="2"/>
                    </a:cubicBezTo>
                    <a:cubicBezTo>
                      <a:pt x="2" y="4"/>
                      <a:pt x="2" y="4"/>
                      <a:pt x="2" y="4"/>
                    </a:cubicBezTo>
                    <a:cubicBezTo>
                      <a:pt x="2" y="4"/>
                      <a:pt x="2" y="5"/>
                      <a:pt x="2" y="5"/>
                    </a:cubicBezTo>
                    <a:cubicBezTo>
                      <a:pt x="3" y="5"/>
                      <a:pt x="3" y="5"/>
                      <a:pt x="3" y="5"/>
                    </a:cubicBezTo>
                    <a:cubicBezTo>
                      <a:pt x="3" y="5"/>
                      <a:pt x="3" y="5"/>
                      <a:pt x="4" y="6"/>
                    </a:cubicBezTo>
                    <a:cubicBezTo>
                      <a:pt x="4" y="6"/>
                      <a:pt x="4" y="7"/>
                      <a:pt x="4" y="8"/>
                    </a:cubicBezTo>
                    <a:cubicBezTo>
                      <a:pt x="4" y="9"/>
                      <a:pt x="4" y="9"/>
                      <a:pt x="4" y="9"/>
                    </a:cubicBezTo>
                    <a:cubicBezTo>
                      <a:pt x="5" y="10"/>
                      <a:pt x="5" y="11"/>
                      <a:pt x="4" y="12"/>
                    </a:cubicBezTo>
                    <a:cubicBezTo>
                      <a:pt x="4" y="12"/>
                      <a:pt x="4" y="12"/>
                      <a:pt x="4" y="12"/>
                    </a:cubicBezTo>
                    <a:cubicBezTo>
                      <a:pt x="4" y="12"/>
                      <a:pt x="3" y="12"/>
                      <a:pt x="3" y="12"/>
                    </a:cubicBezTo>
                    <a:cubicBezTo>
                      <a:pt x="3" y="13"/>
                      <a:pt x="3" y="13"/>
                      <a:pt x="3" y="13"/>
                    </a:cubicBezTo>
                    <a:cubicBezTo>
                      <a:pt x="2" y="14"/>
                      <a:pt x="2" y="14"/>
                      <a:pt x="1" y="15"/>
                    </a:cubicBezTo>
                    <a:cubicBezTo>
                      <a:pt x="0" y="15"/>
                      <a:pt x="0" y="15"/>
                      <a:pt x="0" y="15"/>
                    </a:cubicBezTo>
                    <a:cubicBezTo>
                      <a:pt x="0" y="18"/>
                      <a:pt x="0" y="18"/>
                      <a:pt x="0" y="18"/>
                    </a:cubicBezTo>
                    <a:cubicBezTo>
                      <a:pt x="0" y="18"/>
                      <a:pt x="0" y="18"/>
                      <a:pt x="0" y="18"/>
                    </a:cubicBezTo>
                    <a:cubicBezTo>
                      <a:pt x="0" y="18"/>
                      <a:pt x="0" y="19"/>
                      <a:pt x="1" y="19"/>
                    </a:cubicBezTo>
                    <a:cubicBezTo>
                      <a:pt x="2" y="20"/>
                      <a:pt x="2" y="20"/>
                      <a:pt x="2" y="20"/>
                    </a:cubicBezTo>
                    <a:cubicBezTo>
                      <a:pt x="3" y="21"/>
                      <a:pt x="4" y="22"/>
                      <a:pt x="5" y="23"/>
                    </a:cubicBezTo>
                    <a:cubicBezTo>
                      <a:pt x="5" y="24"/>
                      <a:pt x="5" y="24"/>
                      <a:pt x="5" y="24"/>
                    </a:cubicBezTo>
                    <a:cubicBezTo>
                      <a:pt x="10" y="24"/>
                      <a:pt x="10" y="24"/>
                      <a:pt x="10" y="24"/>
                    </a:cubicBezTo>
                    <a:cubicBezTo>
                      <a:pt x="11" y="24"/>
                      <a:pt x="11" y="24"/>
                      <a:pt x="11" y="24"/>
                    </a:cubicBezTo>
                    <a:cubicBezTo>
                      <a:pt x="11" y="24"/>
                      <a:pt x="11" y="24"/>
                      <a:pt x="11" y="24"/>
                    </a:cubicBezTo>
                    <a:cubicBezTo>
                      <a:pt x="13" y="24"/>
                      <a:pt x="13" y="23"/>
                      <a:pt x="13" y="22"/>
                    </a:cubicBezTo>
                    <a:cubicBezTo>
                      <a:pt x="13" y="22"/>
                      <a:pt x="14" y="21"/>
                      <a:pt x="14" y="21"/>
                    </a:cubicBezTo>
                    <a:cubicBezTo>
                      <a:pt x="14" y="20"/>
                      <a:pt x="14" y="20"/>
                      <a:pt x="14" y="19"/>
                    </a:cubicBezTo>
                    <a:cubicBezTo>
                      <a:pt x="14" y="19"/>
                      <a:pt x="14" y="19"/>
                      <a:pt x="14" y="19"/>
                    </a:cubicBezTo>
                    <a:cubicBezTo>
                      <a:pt x="15" y="19"/>
                      <a:pt x="15" y="19"/>
                      <a:pt x="15" y="18"/>
                    </a:cubicBezTo>
                    <a:cubicBezTo>
                      <a:pt x="15" y="18"/>
                      <a:pt x="15" y="18"/>
                      <a:pt x="15" y="18"/>
                    </a:cubicBezTo>
                    <a:cubicBezTo>
                      <a:pt x="15" y="18"/>
                      <a:pt x="15" y="18"/>
                      <a:pt x="16" y="18"/>
                    </a:cubicBezTo>
                    <a:cubicBezTo>
                      <a:pt x="16" y="18"/>
                      <a:pt x="16" y="18"/>
                      <a:pt x="16" y="18"/>
                    </a:cubicBezTo>
                    <a:cubicBezTo>
                      <a:pt x="17" y="18"/>
                      <a:pt x="17" y="18"/>
                      <a:pt x="17" y="18"/>
                    </a:cubicBezTo>
                    <a:cubicBezTo>
                      <a:pt x="19" y="18"/>
                      <a:pt x="19" y="18"/>
                      <a:pt x="19" y="18"/>
                    </a:cubicBezTo>
                    <a:cubicBezTo>
                      <a:pt x="20" y="18"/>
                      <a:pt x="21" y="18"/>
                      <a:pt x="21" y="17"/>
                    </a:cubicBezTo>
                    <a:cubicBezTo>
                      <a:pt x="21" y="16"/>
                      <a:pt x="21" y="16"/>
                      <a:pt x="21" y="16"/>
                    </a:cubicBezTo>
                    <a:cubicBezTo>
                      <a:pt x="21" y="16"/>
                      <a:pt x="21" y="16"/>
                      <a:pt x="21" y="16"/>
                    </a:cubicBezTo>
                    <a:cubicBezTo>
                      <a:pt x="21" y="16"/>
                      <a:pt x="22" y="16"/>
                      <a:pt x="22" y="16"/>
                    </a:cubicBezTo>
                    <a:cubicBezTo>
                      <a:pt x="22" y="16"/>
                      <a:pt x="22" y="16"/>
                      <a:pt x="22" y="16"/>
                    </a:cubicBezTo>
                    <a:cubicBezTo>
                      <a:pt x="23" y="16"/>
                      <a:pt x="23" y="16"/>
                      <a:pt x="24" y="15"/>
                    </a:cubicBezTo>
                    <a:cubicBezTo>
                      <a:pt x="24" y="15"/>
                      <a:pt x="25" y="14"/>
                      <a:pt x="25" y="14"/>
                    </a:cubicBezTo>
                    <a:cubicBezTo>
                      <a:pt x="25" y="14"/>
                      <a:pt x="26" y="14"/>
                      <a:pt x="26" y="14"/>
                    </a:cubicBezTo>
                    <a:cubicBezTo>
                      <a:pt x="28" y="14"/>
                      <a:pt x="28" y="14"/>
                      <a:pt x="28" y="14"/>
                    </a:cubicBezTo>
                    <a:cubicBezTo>
                      <a:pt x="28" y="14"/>
                      <a:pt x="28" y="14"/>
                      <a:pt x="28" y="14"/>
                    </a:cubicBezTo>
                    <a:cubicBezTo>
                      <a:pt x="29" y="14"/>
                      <a:pt x="29" y="13"/>
                      <a:pt x="29" y="12"/>
                    </a:cubicBezTo>
                    <a:cubicBezTo>
                      <a:pt x="29" y="12"/>
                      <a:pt x="29" y="12"/>
                      <a:pt x="29" y="12"/>
                    </a:cubicBezTo>
                    <a:cubicBezTo>
                      <a:pt x="29" y="12"/>
                      <a:pt x="29" y="12"/>
                      <a:pt x="29" y="12"/>
                    </a:cubicBezTo>
                    <a:cubicBezTo>
                      <a:pt x="30" y="12"/>
                      <a:pt x="30" y="12"/>
                      <a:pt x="30" y="12"/>
                    </a:cubicBezTo>
                    <a:cubicBezTo>
                      <a:pt x="30" y="12"/>
                      <a:pt x="31" y="12"/>
                      <a:pt x="31" y="11"/>
                    </a:cubicBezTo>
                    <a:cubicBezTo>
                      <a:pt x="32" y="11"/>
                      <a:pt x="32" y="10"/>
                      <a:pt x="31" y="10"/>
                    </a:cubicBezTo>
                    <a:cubicBezTo>
                      <a:pt x="31" y="9"/>
                      <a:pt x="31" y="9"/>
                      <a:pt x="31" y="9"/>
                    </a:cubicBezTo>
                    <a:cubicBezTo>
                      <a:pt x="31" y="9"/>
                      <a:pt x="31" y="9"/>
                      <a:pt x="31" y="9"/>
                    </a:cubicBezTo>
                    <a:cubicBezTo>
                      <a:pt x="31" y="8"/>
                      <a:pt x="31" y="7"/>
                      <a:pt x="31" y="7"/>
                    </a:cubicBezTo>
                    <a:cubicBezTo>
                      <a:pt x="31" y="6"/>
                      <a:pt x="31" y="6"/>
                      <a:pt x="32" y="5"/>
                    </a:cubicBezTo>
                    <a:cubicBezTo>
                      <a:pt x="33" y="5"/>
                      <a:pt x="33" y="5"/>
                      <a:pt x="33" y="5"/>
                    </a:cubicBezTo>
                    <a:cubicBezTo>
                      <a:pt x="34" y="5"/>
                      <a:pt x="34" y="3"/>
                      <a:pt x="34" y="3"/>
                    </a:cubicBezTo>
                    <a:cubicBezTo>
                      <a:pt x="34" y="3"/>
                      <a:pt x="34" y="3"/>
                      <a:pt x="34" y="3"/>
                    </a:cubicBezTo>
                    <a:cubicBezTo>
                      <a:pt x="34" y="2"/>
                      <a:pt x="34" y="2"/>
                      <a:pt x="34" y="2"/>
                    </a:cubicBezTo>
                    <a:cubicBezTo>
                      <a:pt x="34" y="2"/>
                      <a:pt x="34" y="2"/>
                      <a:pt x="34" y="2"/>
                    </a:cubicBezTo>
                    <a:cubicBezTo>
                      <a:pt x="34" y="1"/>
                      <a:pt x="34" y="1"/>
                      <a:pt x="33" y="1"/>
                    </a:cubicBezTo>
                    <a:cubicBezTo>
                      <a:pt x="33" y="0"/>
                      <a:pt x="33" y="0"/>
                      <a:pt x="32" y="0"/>
                    </a:cubicBezTo>
                    <a:cubicBezTo>
                      <a:pt x="32" y="0"/>
                      <a:pt x="31" y="0"/>
                      <a:pt x="31" y="0"/>
                    </a:cubicBezTo>
                    <a:cubicBezTo>
                      <a:pt x="29" y="0"/>
                      <a:pt x="28" y="0"/>
                      <a:pt x="2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01" name="Freeform 41"/>
              <p:cNvSpPr>
                <a:spLocks noEditPoints="1"/>
              </p:cNvSpPr>
              <p:nvPr/>
            </p:nvSpPr>
            <p:spPr bwMode="auto">
              <a:xfrm>
                <a:off x="3902" y="1838"/>
                <a:ext cx="301" cy="585"/>
              </a:xfrm>
              <a:custGeom>
                <a:avLst/>
                <a:gdLst>
                  <a:gd name="T0" fmla="*/ 51 w 126"/>
                  <a:gd name="T1" fmla="*/ 38 h 245"/>
                  <a:gd name="T2" fmla="*/ 34 w 126"/>
                  <a:gd name="T3" fmla="*/ 3 h 245"/>
                  <a:gd name="T4" fmla="*/ 35 w 126"/>
                  <a:gd name="T5" fmla="*/ 9 h 245"/>
                  <a:gd name="T6" fmla="*/ 34 w 126"/>
                  <a:gd name="T7" fmla="*/ 18 h 245"/>
                  <a:gd name="T8" fmla="*/ 22 w 126"/>
                  <a:gd name="T9" fmla="*/ 26 h 245"/>
                  <a:gd name="T10" fmla="*/ 39 w 126"/>
                  <a:gd name="T11" fmla="*/ 42 h 245"/>
                  <a:gd name="T12" fmla="*/ 48 w 126"/>
                  <a:gd name="T13" fmla="*/ 45 h 245"/>
                  <a:gd name="T14" fmla="*/ 59 w 126"/>
                  <a:gd name="T15" fmla="*/ 54 h 245"/>
                  <a:gd name="T16" fmla="*/ 58 w 126"/>
                  <a:gd name="T17" fmla="*/ 43 h 245"/>
                  <a:gd name="T18" fmla="*/ 65 w 126"/>
                  <a:gd name="T19" fmla="*/ 49 h 245"/>
                  <a:gd name="T20" fmla="*/ 67 w 126"/>
                  <a:gd name="T21" fmla="*/ 34 h 245"/>
                  <a:gd name="T22" fmla="*/ 74 w 126"/>
                  <a:gd name="T23" fmla="*/ 44 h 245"/>
                  <a:gd name="T24" fmla="*/ 78 w 126"/>
                  <a:gd name="T25" fmla="*/ 55 h 245"/>
                  <a:gd name="T26" fmla="*/ 85 w 126"/>
                  <a:gd name="T27" fmla="*/ 56 h 245"/>
                  <a:gd name="T28" fmla="*/ 90 w 126"/>
                  <a:gd name="T29" fmla="*/ 63 h 245"/>
                  <a:gd name="T30" fmla="*/ 80 w 126"/>
                  <a:gd name="T31" fmla="*/ 65 h 245"/>
                  <a:gd name="T32" fmla="*/ 71 w 126"/>
                  <a:gd name="T33" fmla="*/ 66 h 245"/>
                  <a:gd name="T34" fmla="*/ 64 w 126"/>
                  <a:gd name="T35" fmla="*/ 63 h 245"/>
                  <a:gd name="T36" fmla="*/ 56 w 126"/>
                  <a:gd name="T37" fmla="*/ 58 h 245"/>
                  <a:gd name="T38" fmla="*/ 48 w 126"/>
                  <a:gd name="T39" fmla="*/ 53 h 245"/>
                  <a:gd name="T40" fmla="*/ 32 w 126"/>
                  <a:gd name="T41" fmla="*/ 54 h 245"/>
                  <a:gd name="T42" fmla="*/ 24 w 126"/>
                  <a:gd name="T43" fmla="*/ 58 h 245"/>
                  <a:gd name="T44" fmla="*/ 14 w 126"/>
                  <a:gd name="T45" fmla="*/ 72 h 245"/>
                  <a:gd name="T46" fmla="*/ 6 w 126"/>
                  <a:gd name="T47" fmla="*/ 80 h 245"/>
                  <a:gd name="T48" fmla="*/ 1 w 126"/>
                  <a:gd name="T49" fmla="*/ 96 h 245"/>
                  <a:gd name="T50" fmla="*/ 1 w 126"/>
                  <a:gd name="T51" fmla="*/ 109 h 245"/>
                  <a:gd name="T52" fmla="*/ 9 w 126"/>
                  <a:gd name="T53" fmla="*/ 120 h 245"/>
                  <a:gd name="T54" fmla="*/ 21 w 126"/>
                  <a:gd name="T55" fmla="*/ 132 h 245"/>
                  <a:gd name="T56" fmla="*/ 33 w 126"/>
                  <a:gd name="T57" fmla="*/ 138 h 245"/>
                  <a:gd name="T58" fmla="*/ 43 w 126"/>
                  <a:gd name="T59" fmla="*/ 139 h 245"/>
                  <a:gd name="T60" fmla="*/ 57 w 126"/>
                  <a:gd name="T61" fmla="*/ 135 h 245"/>
                  <a:gd name="T62" fmla="*/ 67 w 126"/>
                  <a:gd name="T63" fmla="*/ 140 h 245"/>
                  <a:gd name="T64" fmla="*/ 68 w 126"/>
                  <a:gd name="T65" fmla="*/ 153 h 245"/>
                  <a:gd name="T66" fmla="*/ 76 w 126"/>
                  <a:gd name="T67" fmla="*/ 168 h 245"/>
                  <a:gd name="T68" fmla="*/ 77 w 126"/>
                  <a:gd name="T69" fmla="*/ 181 h 245"/>
                  <a:gd name="T70" fmla="*/ 71 w 126"/>
                  <a:gd name="T71" fmla="*/ 194 h 245"/>
                  <a:gd name="T72" fmla="*/ 71 w 126"/>
                  <a:gd name="T73" fmla="*/ 214 h 245"/>
                  <a:gd name="T74" fmla="*/ 72 w 126"/>
                  <a:gd name="T75" fmla="*/ 234 h 245"/>
                  <a:gd name="T76" fmla="*/ 81 w 126"/>
                  <a:gd name="T77" fmla="*/ 242 h 245"/>
                  <a:gd name="T78" fmla="*/ 97 w 126"/>
                  <a:gd name="T79" fmla="*/ 232 h 245"/>
                  <a:gd name="T80" fmla="*/ 100 w 126"/>
                  <a:gd name="T81" fmla="*/ 221 h 245"/>
                  <a:gd name="T82" fmla="*/ 108 w 126"/>
                  <a:gd name="T83" fmla="*/ 206 h 245"/>
                  <a:gd name="T84" fmla="*/ 119 w 126"/>
                  <a:gd name="T85" fmla="*/ 181 h 245"/>
                  <a:gd name="T86" fmla="*/ 122 w 126"/>
                  <a:gd name="T87" fmla="*/ 158 h 245"/>
                  <a:gd name="T88" fmla="*/ 124 w 126"/>
                  <a:gd name="T89" fmla="*/ 142 h 245"/>
                  <a:gd name="T90" fmla="*/ 122 w 126"/>
                  <a:gd name="T91" fmla="*/ 116 h 245"/>
                  <a:gd name="T92" fmla="*/ 116 w 126"/>
                  <a:gd name="T93" fmla="*/ 107 h 245"/>
                  <a:gd name="T94" fmla="*/ 106 w 126"/>
                  <a:gd name="T95" fmla="*/ 90 h 245"/>
                  <a:gd name="T96" fmla="*/ 99 w 126"/>
                  <a:gd name="T97" fmla="*/ 76 h 245"/>
                  <a:gd name="T98" fmla="*/ 103 w 126"/>
                  <a:gd name="T99" fmla="*/ 82 h 245"/>
                  <a:gd name="T100" fmla="*/ 111 w 126"/>
                  <a:gd name="T101" fmla="*/ 95 h 245"/>
                  <a:gd name="T102" fmla="*/ 116 w 126"/>
                  <a:gd name="T103" fmla="*/ 105 h 245"/>
                  <a:gd name="T104" fmla="*/ 118 w 126"/>
                  <a:gd name="T105" fmla="*/ 84 h 245"/>
                  <a:gd name="T106" fmla="*/ 115 w 126"/>
                  <a:gd name="T107" fmla="*/ 77 h 245"/>
                  <a:gd name="T108" fmla="*/ 110 w 126"/>
                  <a:gd name="T109" fmla="*/ 69 h 245"/>
                  <a:gd name="T110" fmla="*/ 106 w 126"/>
                  <a:gd name="T111" fmla="*/ 62 h 245"/>
                  <a:gd name="T112" fmla="*/ 99 w 126"/>
                  <a:gd name="T113" fmla="*/ 52 h 245"/>
                  <a:gd name="T114" fmla="*/ 80 w 126"/>
                  <a:gd name="T115" fmla="*/ 31 h 245"/>
                  <a:gd name="T116" fmla="*/ 62 w 126"/>
                  <a:gd name="T117" fmla="*/ 1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6" h="245">
                    <a:moveTo>
                      <a:pt x="49" y="38"/>
                    </a:moveTo>
                    <a:cubicBezTo>
                      <a:pt x="49" y="38"/>
                      <a:pt x="49" y="38"/>
                      <a:pt x="49" y="38"/>
                    </a:cubicBezTo>
                    <a:cubicBezTo>
                      <a:pt x="49" y="37"/>
                      <a:pt x="49" y="37"/>
                      <a:pt x="49" y="37"/>
                    </a:cubicBezTo>
                    <a:cubicBezTo>
                      <a:pt x="48" y="37"/>
                      <a:pt x="48" y="37"/>
                      <a:pt x="48" y="37"/>
                    </a:cubicBezTo>
                    <a:cubicBezTo>
                      <a:pt x="47" y="37"/>
                      <a:pt x="46" y="36"/>
                      <a:pt x="46" y="35"/>
                    </a:cubicBezTo>
                    <a:cubicBezTo>
                      <a:pt x="46" y="34"/>
                      <a:pt x="46" y="34"/>
                      <a:pt x="46" y="34"/>
                    </a:cubicBezTo>
                    <a:cubicBezTo>
                      <a:pt x="46" y="34"/>
                      <a:pt x="46" y="34"/>
                      <a:pt x="46" y="34"/>
                    </a:cubicBezTo>
                    <a:cubicBezTo>
                      <a:pt x="47" y="34"/>
                      <a:pt x="47" y="35"/>
                      <a:pt x="47" y="35"/>
                    </a:cubicBezTo>
                    <a:cubicBezTo>
                      <a:pt x="47" y="35"/>
                      <a:pt x="47" y="35"/>
                      <a:pt x="47" y="35"/>
                    </a:cubicBezTo>
                    <a:cubicBezTo>
                      <a:pt x="47" y="36"/>
                      <a:pt x="47" y="36"/>
                      <a:pt x="47" y="36"/>
                    </a:cubicBezTo>
                    <a:cubicBezTo>
                      <a:pt x="48" y="36"/>
                      <a:pt x="48" y="36"/>
                      <a:pt x="48" y="36"/>
                    </a:cubicBezTo>
                    <a:cubicBezTo>
                      <a:pt x="48" y="36"/>
                      <a:pt x="48" y="36"/>
                      <a:pt x="49" y="37"/>
                    </a:cubicBezTo>
                    <a:cubicBezTo>
                      <a:pt x="50" y="37"/>
                      <a:pt x="50" y="37"/>
                      <a:pt x="50" y="37"/>
                    </a:cubicBezTo>
                    <a:cubicBezTo>
                      <a:pt x="50" y="37"/>
                      <a:pt x="50" y="37"/>
                      <a:pt x="51" y="38"/>
                    </a:cubicBezTo>
                    <a:cubicBezTo>
                      <a:pt x="51" y="38"/>
                      <a:pt x="52" y="38"/>
                      <a:pt x="52" y="38"/>
                    </a:cubicBezTo>
                    <a:cubicBezTo>
                      <a:pt x="52" y="39"/>
                      <a:pt x="52" y="39"/>
                      <a:pt x="52" y="39"/>
                    </a:cubicBezTo>
                    <a:cubicBezTo>
                      <a:pt x="53" y="39"/>
                      <a:pt x="53" y="39"/>
                      <a:pt x="53" y="39"/>
                    </a:cubicBezTo>
                    <a:cubicBezTo>
                      <a:pt x="53" y="40"/>
                      <a:pt x="53" y="40"/>
                      <a:pt x="53" y="40"/>
                    </a:cubicBezTo>
                    <a:cubicBezTo>
                      <a:pt x="52" y="40"/>
                      <a:pt x="52" y="40"/>
                      <a:pt x="52" y="40"/>
                    </a:cubicBezTo>
                    <a:cubicBezTo>
                      <a:pt x="52" y="40"/>
                      <a:pt x="52" y="40"/>
                      <a:pt x="52" y="40"/>
                    </a:cubicBezTo>
                    <a:cubicBezTo>
                      <a:pt x="52" y="38"/>
                      <a:pt x="52" y="38"/>
                      <a:pt x="52" y="38"/>
                    </a:cubicBezTo>
                    <a:cubicBezTo>
                      <a:pt x="51" y="38"/>
                      <a:pt x="51" y="38"/>
                      <a:pt x="51" y="38"/>
                    </a:cubicBezTo>
                    <a:cubicBezTo>
                      <a:pt x="50" y="38"/>
                      <a:pt x="50" y="38"/>
                      <a:pt x="50" y="38"/>
                    </a:cubicBezTo>
                    <a:cubicBezTo>
                      <a:pt x="50" y="38"/>
                      <a:pt x="50" y="38"/>
                      <a:pt x="50" y="38"/>
                    </a:cubicBezTo>
                    <a:cubicBezTo>
                      <a:pt x="49" y="38"/>
                      <a:pt x="49" y="38"/>
                      <a:pt x="49" y="38"/>
                    </a:cubicBezTo>
                    <a:cubicBezTo>
                      <a:pt x="49" y="38"/>
                      <a:pt x="49" y="38"/>
                      <a:pt x="49" y="38"/>
                    </a:cubicBezTo>
                    <a:moveTo>
                      <a:pt x="34" y="0"/>
                    </a:moveTo>
                    <a:cubicBezTo>
                      <a:pt x="34" y="3"/>
                      <a:pt x="34" y="3"/>
                      <a:pt x="34" y="3"/>
                    </a:cubicBezTo>
                    <a:cubicBezTo>
                      <a:pt x="34" y="4"/>
                      <a:pt x="34" y="4"/>
                      <a:pt x="35" y="4"/>
                    </a:cubicBezTo>
                    <a:cubicBezTo>
                      <a:pt x="35" y="4"/>
                      <a:pt x="35" y="4"/>
                      <a:pt x="35" y="4"/>
                    </a:cubicBezTo>
                    <a:cubicBezTo>
                      <a:pt x="35" y="5"/>
                      <a:pt x="35" y="5"/>
                      <a:pt x="35" y="5"/>
                    </a:cubicBezTo>
                    <a:cubicBezTo>
                      <a:pt x="35" y="5"/>
                      <a:pt x="35" y="5"/>
                      <a:pt x="35" y="5"/>
                    </a:cubicBezTo>
                    <a:cubicBezTo>
                      <a:pt x="35" y="6"/>
                      <a:pt x="35" y="6"/>
                      <a:pt x="35" y="6"/>
                    </a:cubicBezTo>
                    <a:cubicBezTo>
                      <a:pt x="35" y="6"/>
                      <a:pt x="35" y="6"/>
                      <a:pt x="35" y="6"/>
                    </a:cubicBezTo>
                    <a:cubicBezTo>
                      <a:pt x="35" y="6"/>
                      <a:pt x="35" y="6"/>
                      <a:pt x="36" y="7"/>
                    </a:cubicBezTo>
                    <a:cubicBezTo>
                      <a:pt x="36" y="7"/>
                      <a:pt x="36" y="7"/>
                      <a:pt x="36" y="7"/>
                    </a:cubicBezTo>
                    <a:cubicBezTo>
                      <a:pt x="37" y="7"/>
                      <a:pt x="37" y="7"/>
                      <a:pt x="37" y="7"/>
                    </a:cubicBezTo>
                    <a:cubicBezTo>
                      <a:pt x="37" y="9"/>
                      <a:pt x="37" y="9"/>
                      <a:pt x="37" y="9"/>
                    </a:cubicBezTo>
                    <a:cubicBezTo>
                      <a:pt x="37" y="9"/>
                      <a:pt x="37" y="9"/>
                      <a:pt x="37" y="9"/>
                    </a:cubicBezTo>
                    <a:cubicBezTo>
                      <a:pt x="37" y="10"/>
                      <a:pt x="37" y="10"/>
                      <a:pt x="37" y="10"/>
                    </a:cubicBezTo>
                    <a:cubicBezTo>
                      <a:pt x="37" y="10"/>
                      <a:pt x="37" y="10"/>
                      <a:pt x="37" y="10"/>
                    </a:cubicBezTo>
                    <a:cubicBezTo>
                      <a:pt x="35" y="9"/>
                      <a:pt x="35" y="9"/>
                      <a:pt x="35" y="9"/>
                    </a:cubicBezTo>
                    <a:cubicBezTo>
                      <a:pt x="35" y="12"/>
                      <a:pt x="35" y="12"/>
                      <a:pt x="35" y="12"/>
                    </a:cubicBezTo>
                    <a:cubicBezTo>
                      <a:pt x="35" y="12"/>
                      <a:pt x="35" y="12"/>
                      <a:pt x="35" y="12"/>
                    </a:cubicBezTo>
                    <a:cubicBezTo>
                      <a:pt x="35" y="13"/>
                      <a:pt x="35" y="14"/>
                      <a:pt x="36" y="14"/>
                    </a:cubicBezTo>
                    <a:cubicBezTo>
                      <a:pt x="37" y="15"/>
                      <a:pt x="37" y="15"/>
                      <a:pt x="38" y="15"/>
                    </a:cubicBezTo>
                    <a:cubicBezTo>
                      <a:pt x="38" y="16"/>
                      <a:pt x="38" y="16"/>
                      <a:pt x="38" y="16"/>
                    </a:cubicBezTo>
                    <a:cubicBezTo>
                      <a:pt x="38" y="16"/>
                      <a:pt x="38" y="17"/>
                      <a:pt x="39" y="17"/>
                    </a:cubicBezTo>
                    <a:cubicBezTo>
                      <a:pt x="40" y="18"/>
                      <a:pt x="40" y="18"/>
                      <a:pt x="40" y="18"/>
                    </a:cubicBezTo>
                    <a:cubicBezTo>
                      <a:pt x="40" y="18"/>
                      <a:pt x="40" y="18"/>
                      <a:pt x="40" y="18"/>
                    </a:cubicBezTo>
                    <a:cubicBezTo>
                      <a:pt x="39" y="18"/>
                      <a:pt x="39" y="18"/>
                      <a:pt x="39" y="18"/>
                    </a:cubicBezTo>
                    <a:cubicBezTo>
                      <a:pt x="39" y="19"/>
                      <a:pt x="39" y="19"/>
                      <a:pt x="39" y="19"/>
                    </a:cubicBezTo>
                    <a:cubicBezTo>
                      <a:pt x="38" y="18"/>
                      <a:pt x="38" y="18"/>
                      <a:pt x="38" y="18"/>
                    </a:cubicBezTo>
                    <a:cubicBezTo>
                      <a:pt x="35" y="18"/>
                      <a:pt x="35" y="18"/>
                      <a:pt x="35" y="18"/>
                    </a:cubicBezTo>
                    <a:cubicBezTo>
                      <a:pt x="34" y="18"/>
                      <a:pt x="34" y="18"/>
                      <a:pt x="34" y="18"/>
                    </a:cubicBezTo>
                    <a:cubicBezTo>
                      <a:pt x="34" y="18"/>
                      <a:pt x="34" y="18"/>
                      <a:pt x="34" y="18"/>
                    </a:cubicBezTo>
                    <a:cubicBezTo>
                      <a:pt x="33" y="18"/>
                      <a:pt x="33" y="19"/>
                      <a:pt x="32" y="19"/>
                    </a:cubicBezTo>
                    <a:cubicBezTo>
                      <a:pt x="32" y="20"/>
                      <a:pt x="32" y="20"/>
                      <a:pt x="32" y="20"/>
                    </a:cubicBezTo>
                    <a:cubicBezTo>
                      <a:pt x="32" y="20"/>
                      <a:pt x="32" y="20"/>
                      <a:pt x="32" y="20"/>
                    </a:cubicBezTo>
                    <a:cubicBezTo>
                      <a:pt x="32" y="20"/>
                      <a:pt x="32" y="20"/>
                      <a:pt x="32" y="20"/>
                    </a:cubicBezTo>
                    <a:cubicBezTo>
                      <a:pt x="31" y="20"/>
                      <a:pt x="31" y="20"/>
                      <a:pt x="31" y="20"/>
                    </a:cubicBezTo>
                    <a:cubicBezTo>
                      <a:pt x="29" y="20"/>
                      <a:pt x="29" y="20"/>
                      <a:pt x="29" y="20"/>
                    </a:cubicBezTo>
                    <a:cubicBezTo>
                      <a:pt x="28" y="20"/>
                      <a:pt x="28" y="20"/>
                      <a:pt x="28" y="21"/>
                    </a:cubicBezTo>
                    <a:cubicBezTo>
                      <a:pt x="28" y="21"/>
                      <a:pt x="28" y="21"/>
                      <a:pt x="28" y="21"/>
                    </a:cubicBezTo>
                    <a:cubicBezTo>
                      <a:pt x="27" y="21"/>
                      <a:pt x="27" y="21"/>
                      <a:pt x="27" y="21"/>
                    </a:cubicBezTo>
                    <a:cubicBezTo>
                      <a:pt x="27" y="21"/>
                      <a:pt x="27" y="21"/>
                      <a:pt x="27" y="21"/>
                    </a:cubicBezTo>
                    <a:cubicBezTo>
                      <a:pt x="26" y="21"/>
                      <a:pt x="25" y="21"/>
                      <a:pt x="24" y="22"/>
                    </a:cubicBezTo>
                    <a:cubicBezTo>
                      <a:pt x="24" y="23"/>
                      <a:pt x="23" y="23"/>
                      <a:pt x="23" y="24"/>
                    </a:cubicBezTo>
                    <a:cubicBezTo>
                      <a:pt x="22" y="25"/>
                      <a:pt x="22" y="25"/>
                      <a:pt x="22" y="25"/>
                    </a:cubicBezTo>
                    <a:cubicBezTo>
                      <a:pt x="22" y="25"/>
                      <a:pt x="22" y="26"/>
                      <a:pt x="22" y="26"/>
                    </a:cubicBezTo>
                    <a:cubicBezTo>
                      <a:pt x="21" y="26"/>
                      <a:pt x="21" y="27"/>
                      <a:pt x="20" y="27"/>
                    </a:cubicBezTo>
                    <a:cubicBezTo>
                      <a:pt x="19" y="27"/>
                      <a:pt x="19" y="27"/>
                      <a:pt x="19" y="27"/>
                    </a:cubicBezTo>
                    <a:cubicBezTo>
                      <a:pt x="20" y="28"/>
                      <a:pt x="20" y="28"/>
                      <a:pt x="20" y="28"/>
                    </a:cubicBezTo>
                    <a:cubicBezTo>
                      <a:pt x="21" y="31"/>
                      <a:pt x="23" y="33"/>
                      <a:pt x="25" y="34"/>
                    </a:cubicBezTo>
                    <a:cubicBezTo>
                      <a:pt x="25" y="35"/>
                      <a:pt x="26" y="36"/>
                      <a:pt x="27" y="36"/>
                    </a:cubicBezTo>
                    <a:cubicBezTo>
                      <a:pt x="29" y="39"/>
                      <a:pt x="31" y="42"/>
                      <a:pt x="31" y="45"/>
                    </a:cubicBezTo>
                    <a:cubicBezTo>
                      <a:pt x="31" y="46"/>
                      <a:pt x="31" y="46"/>
                      <a:pt x="31" y="46"/>
                    </a:cubicBezTo>
                    <a:cubicBezTo>
                      <a:pt x="32" y="46"/>
                      <a:pt x="32" y="46"/>
                      <a:pt x="32" y="46"/>
                    </a:cubicBezTo>
                    <a:cubicBezTo>
                      <a:pt x="34" y="46"/>
                      <a:pt x="34" y="44"/>
                      <a:pt x="34" y="43"/>
                    </a:cubicBezTo>
                    <a:cubicBezTo>
                      <a:pt x="34" y="42"/>
                      <a:pt x="34" y="42"/>
                      <a:pt x="34" y="42"/>
                    </a:cubicBezTo>
                    <a:cubicBezTo>
                      <a:pt x="35" y="42"/>
                      <a:pt x="35" y="42"/>
                      <a:pt x="35" y="42"/>
                    </a:cubicBezTo>
                    <a:cubicBezTo>
                      <a:pt x="35" y="42"/>
                      <a:pt x="35" y="42"/>
                      <a:pt x="35" y="42"/>
                    </a:cubicBezTo>
                    <a:cubicBezTo>
                      <a:pt x="38" y="42"/>
                      <a:pt x="38" y="42"/>
                      <a:pt x="38" y="42"/>
                    </a:cubicBezTo>
                    <a:cubicBezTo>
                      <a:pt x="39" y="42"/>
                      <a:pt x="39" y="42"/>
                      <a:pt x="39" y="42"/>
                    </a:cubicBezTo>
                    <a:cubicBezTo>
                      <a:pt x="39" y="42"/>
                      <a:pt x="39" y="42"/>
                      <a:pt x="39" y="42"/>
                    </a:cubicBezTo>
                    <a:cubicBezTo>
                      <a:pt x="39" y="42"/>
                      <a:pt x="40" y="42"/>
                      <a:pt x="40" y="41"/>
                    </a:cubicBezTo>
                    <a:cubicBezTo>
                      <a:pt x="40" y="41"/>
                      <a:pt x="41" y="40"/>
                      <a:pt x="41" y="40"/>
                    </a:cubicBezTo>
                    <a:cubicBezTo>
                      <a:pt x="41" y="40"/>
                      <a:pt x="41" y="40"/>
                      <a:pt x="41" y="40"/>
                    </a:cubicBezTo>
                    <a:cubicBezTo>
                      <a:pt x="42" y="40"/>
                      <a:pt x="42" y="40"/>
                      <a:pt x="42" y="41"/>
                    </a:cubicBezTo>
                    <a:cubicBezTo>
                      <a:pt x="43" y="41"/>
                      <a:pt x="43" y="41"/>
                      <a:pt x="43" y="41"/>
                    </a:cubicBezTo>
                    <a:cubicBezTo>
                      <a:pt x="43" y="41"/>
                      <a:pt x="43" y="42"/>
                      <a:pt x="44" y="42"/>
                    </a:cubicBezTo>
                    <a:cubicBezTo>
                      <a:pt x="44" y="42"/>
                      <a:pt x="44" y="42"/>
                      <a:pt x="44" y="42"/>
                    </a:cubicBezTo>
                    <a:cubicBezTo>
                      <a:pt x="44" y="42"/>
                      <a:pt x="44" y="42"/>
                      <a:pt x="44" y="42"/>
                    </a:cubicBezTo>
                    <a:cubicBezTo>
                      <a:pt x="45" y="42"/>
                      <a:pt x="45" y="42"/>
                      <a:pt x="46" y="42"/>
                    </a:cubicBezTo>
                    <a:cubicBezTo>
                      <a:pt x="46" y="42"/>
                      <a:pt x="46" y="43"/>
                      <a:pt x="46" y="43"/>
                    </a:cubicBezTo>
                    <a:cubicBezTo>
                      <a:pt x="47" y="44"/>
                      <a:pt x="47" y="44"/>
                      <a:pt x="47" y="44"/>
                    </a:cubicBezTo>
                    <a:cubicBezTo>
                      <a:pt x="47" y="44"/>
                      <a:pt x="47" y="45"/>
                      <a:pt x="48" y="45"/>
                    </a:cubicBezTo>
                    <a:cubicBezTo>
                      <a:pt x="48" y="45"/>
                      <a:pt x="48" y="45"/>
                      <a:pt x="48" y="45"/>
                    </a:cubicBezTo>
                    <a:cubicBezTo>
                      <a:pt x="50" y="45"/>
                      <a:pt x="50" y="45"/>
                      <a:pt x="50" y="45"/>
                    </a:cubicBezTo>
                    <a:cubicBezTo>
                      <a:pt x="50" y="45"/>
                      <a:pt x="50" y="45"/>
                      <a:pt x="50" y="45"/>
                    </a:cubicBezTo>
                    <a:cubicBezTo>
                      <a:pt x="49" y="46"/>
                      <a:pt x="49" y="46"/>
                      <a:pt x="49" y="46"/>
                    </a:cubicBezTo>
                    <a:cubicBezTo>
                      <a:pt x="51" y="46"/>
                      <a:pt x="51" y="46"/>
                      <a:pt x="51" y="46"/>
                    </a:cubicBezTo>
                    <a:cubicBezTo>
                      <a:pt x="52" y="46"/>
                      <a:pt x="52" y="46"/>
                      <a:pt x="53" y="47"/>
                    </a:cubicBezTo>
                    <a:cubicBezTo>
                      <a:pt x="54" y="47"/>
                      <a:pt x="54" y="48"/>
                      <a:pt x="54" y="48"/>
                    </a:cubicBezTo>
                    <a:cubicBezTo>
                      <a:pt x="54" y="53"/>
                      <a:pt x="54" y="53"/>
                      <a:pt x="54" y="53"/>
                    </a:cubicBezTo>
                    <a:cubicBezTo>
                      <a:pt x="55" y="53"/>
                      <a:pt x="55" y="53"/>
                      <a:pt x="55" y="53"/>
                    </a:cubicBezTo>
                    <a:cubicBezTo>
                      <a:pt x="55" y="53"/>
                      <a:pt x="55" y="53"/>
                      <a:pt x="55" y="53"/>
                    </a:cubicBezTo>
                    <a:cubicBezTo>
                      <a:pt x="55" y="53"/>
                      <a:pt x="55" y="53"/>
                      <a:pt x="55" y="53"/>
                    </a:cubicBezTo>
                    <a:cubicBezTo>
                      <a:pt x="55" y="53"/>
                      <a:pt x="55" y="53"/>
                      <a:pt x="55" y="53"/>
                    </a:cubicBezTo>
                    <a:cubicBezTo>
                      <a:pt x="55" y="55"/>
                      <a:pt x="55" y="55"/>
                      <a:pt x="55" y="55"/>
                    </a:cubicBezTo>
                    <a:cubicBezTo>
                      <a:pt x="59" y="55"/>
                      <a:pt x="59" y="55"/>
                      <a:pt x="59" y="55"/>
                    </a:cubicBezTo>
                    <a:cubicBezTo>
                      <a:pt x="59" y="54"/>
                      <a:pt x="59" y="54"/>
                      <a:pt x="59" y="54"/>
                    </a:cubicBezTo>
                    <a:cubicBezTo>
                      <a:pt x="59" y="53"/>
                      <a:pt x="59" y="53"/>
                      <a:pt x="59" y="53"/>
                    </a:cubicBezTo>
                    <a:cubicBezTo>
                      <a:pt x="59" y="53"/>
                      <a:pt x="59" y="53"/>
                      <a:pt x="59" y="53"/>
                    </a:cubicBezTo>
                    <a:cubicBezTo>
                      <a:pt x="60" y="52"/>
                      <a:pt x="60" y="52"/>
                      <a:pt x="60" y="51"/>
                    </a:cubicBezTo>
                    <a:cubicBezTo>
                      <a:pt x="60" y="51"/>
                      <a:pt x="60" y="51"/>
                      <a:pt x="60" y="51"/>
                    </a:cubicBezTo>
                    <a:cubicBezTo>
                      <a:pt x="60" y="45"/>
                      <a:pt x="60" y="45"/>
                      <a:pt x="60" y="45"/>
                    </a:cubicBezTo>
                    <a:cubicBezTo>
                      <a:pt x="60" y="44"/>
                      <a:pt x="59" y="44"/>
                      <a:pt x="59" y="44"/>
                    </a:cubicBezTo>
                    <a:cubicBezTo>
                      <a:pt x="59" y="44"/>
                      <a:pt x="59" y="44"/>
                      <a:pt x="59" y="44"/>
                    </a:cubicBezTo>
                    <a:cubicBezTo>
                      <a:pt x="58" y="43"/>
                      <a:pt x="57" y="43"/>
                      <a:pt x="56" y="42"/>
                    </a:cubicBezTo>
                    <a:cubicBezTo>
                      <a:pt x="57" y="42"/>
                      <a:pt x="57" y="42"/>
                      <a:pt x="57" y="42"/>
                    </a:cubicBezTo>
                    <a:cubicBezTo>
                      <a:pt x="57" y="42"/>
                      <a:pt x="57" y="42"/>
                      <a:pt x="57" y="42"/>
                    </a:cubicBezTo>
                    <a:cubicBezTo>
                      <a:pt x="58" y="42"/>
                      <a:pt x="58" y="42"/>
                      <a:pt x="58" y="42"/>
                    </a:cubicBezTo>
                    <a:cubicBezTo>
                      <a:pt x="58" y="42"/>
                      <a:pt x="58" y="42"/>
                      <a:pt x="58" y="42"/>
                    </a:cubicBezTo>
                    <a:cubicBezTo>
                      <a:pt x="58" y="42"/>
                      <a:pt x="58" y="42"/>
                      <a:pt x="58" y="42"/>
                    </a:cubicBezTo>
                    <a:cubicBezTo>
                      <a:pt x="58" y="43"/>
                      <a:pt x="58" y="43"/>
                      <a:pt x="58" y="43"/>
                    </a:cubicBezTo>
                    <a:cubicBezTo>
                      <a:pt x="59" y="43"/>
                      <a:pt x="59" y="43"/>
                      <a:pt x="59" y="43"/>
                    </a:cubicBezTo>
                    <a:cubicBezTo>
                      <a:pt x="60" y="43"/>
                      <a:pt x="60" y="43"/>
                      <a:pt x="60" y="43"/>
                    </a:cubicBezTo>
                    <a:cubicBezTo>
                      <a:pt x="60" y="43"/>
                      <a:pt x="60" y="43"/>
                      <a:pt x="60" y="43"/>
                    </a:cubicBezTo>
                    <a:cubicBezTo>
                      <a:pt x="61" y="43"/>
                      <a:pt x="61" y="43"/>
                      <a:pt x="61" y="43"/>
                    </a:cubicBezTo>
                    <a:cubicBezTo>
                      <a:pt x="61" y="43"/>
                      <a:pt x="61" y="43"/>
                      <a:pt x="61" y="43"/>
                    </a:cubicBezTo>
                    <a:cubicBezTo>
                      <a:pt x="61" y="43"/>
                      <a:pt x="61" y="43"/>
                      <a:pt x="61" y="43"/>
                    </a:cubicBezTo>
                    <a:cubicBezTo>
                      <a:pt x="61" y="44"/>
                      <a:pt x="61" y="44"/>
                      <a:pt x="61" y="44"/>
                    </a:cubicBezTo>
                    <a:cubicBezTo>
                      <a:pt x="61" y="45"/>
                      <a:pt x="62" y="46"/>
                      <a:pt x="62" y="46"/>
                    </a:cubicBezTo>
                    <a:cubicBezTo>
                      <a:pt x="63" y="47"/>
                      <a:pt x="63" y="47"/>
                      <a:pt x="63" y="47"/>
                    </a:cubicBezTo>
                    <a:cubicBezTo>
                      <a:pt x="63" y="47"/>
                      <a:pt x="63" y="47"/>
                      <a:pt x="63" y="47"/>
                    </a:cubicBezTo>
                    <a:cubicBezTo>
                      <a:pt x="63" y="47"/>
                      <a:pt x="63" y="47"/>
                      <a:pt x="63" y="47"/>
                    </a:cubicBezTo>
                    <a:cubicBezTo>
                      <a:pt x="64" y="48"/>
                      <a:pt x="64" y="48"/>
                      <a:pt x="64" y="48"/>
                    </a:cubicBezTo>
                    <a:cubicBezTo>
                      <a:pt x="65" y="48"/>
                      <a:pt x="65" y="48"/>
                      <a:pt x="65" y="49"/>
                    </a:cubicBezTo>
                    <a:cubicBezTo>
                      <a:pt x="65" y="49"/>
                      <a:pt x="65" y="49"/>
                      <a:pt x="65" y="49"/>
                    </a:cubicBezTo>
                    <a:cubicBezTo>
                      <a:pt x="65" y="49"/>
                      <a:pt x="65" y="49"/>
                      <a:pt x="65" y="49"/>
                    </a:cubicBezTo>
                    <a:cubicBezTo>
                      <a:pt x="66" y="50"/>
                      <a:pt x="66" y="50"/>
                      <a:pt x="67" y="50"/>
                    </a:cubicBezTo>
                    <a:cubicBezTo>
                      <a:pt x="67" y="50"/>
                      <a:pt x="67" y="50"/>
                      <a:pt x="67" y="50"/>
                    </a:cubicBezTo>
                    <a:cubicBezTo>
                      <a:pt x="67" y="50"/>
                      <a:pt x="68" y="50"/>
                      <a:pt x="69" y="49"/>
                    </a:cubicBezTo>
                    <a:cubicBezTo>
                      <a:pt x="69" y="49"/>
                      <a:pt x="69" y="49"/>
                      <a:pt x="69" y="48"/>
                    </a:cubicBezTo>
                    <a:cubicBezTo>
                      <a:pt x="69" y="48"/>
                      <a:pt x="69" y="48"/>
                      <a:pt x="69" y="48"/>
                    </a:cubicBezTo>
                    <a:cubicBezTo>
                      <a:pt x="70" y="47"/>
                      <a:pt x="70" y="46"/>
                      <a:pt x="70" y="44"/>
                    </a:cubicBezTo>
                    <a:cubicBezTo>
                      <a:pt x="70" y="42"/>
                      <a:pt x="69" y="40"/>
                      <a:pt x="67" y="38"/>
                    </a:cubicBezTo>
                    <a:cubicBezTo>
                      <a:pt x="67" y="38"/>
                      <a:pt x="67" y="38"/>
                      <a:pt x="67" y="38"/>
                    </a:cubicBezTo>
                    <a:cubicBezTo>
                      <a:pt x="67" y="37"/>
                      <a:pt x="66" y="37"/>
                      <a:pt x="66" y="36"/>
                    </a:cubicBezTo>
                    <a:cubicBezTo>
                      <a:pt x="66" y="36"/>
                      <a:pt x="66" y="36"/>
                      <a:pt x="66" y="36"/>
                    </a:cubicBezTo>
                    <a:cubicBezTo>
                      <a:pt x="66" y="36"/>
                      <a:pt x="66" y="35"/>
                      <a:pt x="66" y="35"/>
                    </a:cubicBezTo>
                    <a:cubicBezTo>
                      <a:pt x="67" y="34"/>
                      <a:pt x="67" y="34"/>
                      <a:pt x="67" y="34"/>
                    </a:cubicBezTo>
                    <a:cubicBezTo>
                      <a:pt x="67" y="34"/>
                      <a:pt x="67" y="34"/>
                      <a:pt x="67" y="34"/>
                    </a:cubicBezTo>
                    <a:cubicBezTo>
                      <a:pt x="68" y="34"/>
                      <a:pt x="69" y="35"/>
                      <a:pt x="70" y="35"/>
                    </a:cubicBezTo>
                    <a:cubicBezTo>
                      <a:pt x="71" y="36"/>
                      <a:pt x="71" y="36"/>
                      <a:pt x="72" y="36"/>
                    </a:cubicBezTo>
                    <a:cubicBezTo>
                      <a:pt x="73" y="37"/>
                      <a:pt x="73" y="37"/>
                      <a:pt x="73" y="37"/>
                    </a:cubicBezTo>
                    <a:cubicBezTo>
                      <a:pt x="73" y="37"/>
                      <a:pt x="74" y="37"/>
                      <a:pt x="74" y="37"/>
                    </a:cubicBezTo>
                    <a:cubicBezTo>
                      <a:pt x="74" y="37"/>
                      <a:pt x="74" y="37"/>
                      <a:pt x="74" y="37"/>
                    </a:cubicBezTo>
                    <a:cubicBezTo>
                      <a:pt x="74" y="38"/>
                      <a:pt x="74" y="39"/>
                      <a:pt x="75" y="39"/>
                    </a:cubicBezTo>
                    <a:cubicBezTo>
                      <a:pt x="76" y="39"/>
                      <a:pt x="76" y="39"/>
                      <a:pt x="76" y="39"/>
                    </a:cubicBezTo>
                    <a:cubicBezTo>
                      <a:pt x="76" y="40"/>
                      <a:pt x="77" y="40"/>
                      <a:pt x="78" y="41"/>
                    </a:cubicBezTo>
                    <a:cubicBezTo>
                      <a:pt x="78" y="42"/>
                      <a:pt x="78" y="42"/>
                      <a:pt x="78" y="42"/>
                    </a:cubicBezTo>
                    <a:cubicBezTo>
                      <a:pt x="78" y="42"/>
                      <a:pt x="78" y="42"/>
                      <a:pt x="79" y="43"/>
                    </a:cubicBezTo>
                    <a:cubicBezTo>
                      <a:pt x="76" y="43"/>
                      <a:pt x="76" y="43"/>
                      <a:pt x="76" y="43"/>
                    </a:cubicBezTo>
                    <a:cubicBezTo>
                      <a:pt x="75" y="43"/>
                      <a:pt x="74" y="43"/>
                      <a:pt x="74" y="44"/>
                    </a:cubicBezTo>
                    <a:cubicBezTo>
                      <a:pt x="74" y="44"/>
                      <a:pt x="74" y="44"/>
                      <a:pt x="74" y="44"/>
                    </a:cubicBezTo>
                    <a:cubicBezTo>
                      <a:pt x="74" y="44"/>
                      <a:pt x="74" y="44"/>
                      <a:pt x="74" y="44"/>
                    </a:cubicBezTo>
                    <a:cubicBezTo>
                      <a:pt x="74" y="44"/>
                      <a:pt x="74" y="44"/>
                      <a:pt x="74" y="44"/>
                    </a:cubicBezTo>
                    <a:cubicBezTo>
                      <a:pt x="74" y="44"/>
                      <a:pt x="74" y="44"/>
                      <a:pt x="74" y="44"/>
                    </a:cubicBezTo>
                    <a:cubicBezTo>
                      <a:pt x="73" y="44"/>
                      <a:pt x="73" y="44"/>
                      <a:pt x="73" y="44"/>
                    </a:cubicBezTo>
                    <a:cubicBezTo>
                      <a:pt x="73" y="45"/>
                      <a:pt x="73" y="45"/>
                      <a:pt x="73" y="45"/>
                    </a:cubicBezTo>
                    <a:cubicBezTo>
                      <a:pt x="73" y="46"/>
                      <a:pt x="73" y="48"/>
                      <a:pt x="74" y="49"/>
                    </a:cubicBezTo>
                    <a:cubicBezTo>
                      <a:pt x="74" y="49"/>
                      <a:pt x="74" y="49"/>
                      <a:pt x="74" y="49"/>
                    </a:cubicBezTo>
                    <a:cubicBezTo>
                      <a:pt x="74" y="50"/>
                      <a:pt x="74" y="50"/>
                      <a:pt x="75" y="50"/>
                    </a:cubicBezTo>
                    <a:cubicBezTo>
                      <a:pt x="76" y="50"/>
                      <a:pt x="76" y="50"/>
                      <a:pt x="76" y="50"/>
                    </a:cubicBezTo>
                    <a:cubicBezTo>
                      <a:pt x="76" y="51"/>
                      <a:pt x="76" y="51"/>
                      <a:pt x="76" y="51"/>
                    </a:cubicBezTo>
                    <a:cubicBezTo>
                      <a:pt x="76" y="51"/>
                      <a:pt x="76" y="53"/>
                      <a:pt x="77" y="53"/>
                    </a:cubicBezTo>
                    <a:cubicBezTo>
                      <a:pt x="78" y="53"/>
                      <a:pt x="78" y="53"/>
                      <a:pt x="78" y="53"/>
                    </a:cubicBezTo>
                    <a:cubicBezTo>
                      <a:pt x="78" y="53"/>
                      <a:pt x="78" y="53"/>
                      <a:pt x="78" y="53"/>
                    </a:cubicBezTo>
                    <a:cubicBezTo>
                      <a:pt x="78" y="53"/>
                      <a:pt x="78" y="53"/>
                      <a:pt x="78" y="53"/>
                    </a:cubicBezTo>
                    <a:cubicBezTo>
                      <a:pt x="78" y="55"/>
                      <a:pt x="78" y="55"/>
                      <a:pt x="78" y="55"/>
                    </a:cubicBezTo>
                    <a:cubicBezTo>
                      <a:pt x="79" y="55"/>
                      <a:pt x="79" y="55"/>
                      <a:pt x="79" y="55"/>
                    </a:cubicBezTo>
                    <a:cubicBezTo>
                      <a:pt x="80" y="55"/>
                      <a:pt x="80" y="55"/>
                      <a:pt x="81" y="55"/>
                    </a:cubicBezTo>
                    <a:cubicBezTo>
                      <a:pt x="81" y="56"/>
                      <a:pt x="82" y="56"/>
                      <a:pt x="83" y="56"/>
                    </a:cubicBezTo>
                    <a:cubicBezTo>
                      <a:pt x="84" y="56"/>
                      <a:pt x="84" y="56"/>
                      <a:pt x="84" y="56"/>
                    </a:cubicBezTo>
                    <a:cubicBezTo>
                      <a:pt x="85" y="56"/>
                      <a:pt x="85" y="56"/>
                      <a:pt x="85" y="56"/>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6" y="55"/>
                      <a:pt x="86" y="55"/>
                    </a:cubicBezTo>
                    <a:cubicBezTo>
                      <a:pt x="86" y="55"/>
                      <a:pt x="86" y="55"/>
                      <a:pt x="86" y="55"/>
                    </a:cubicBezTo>
                    <a:cubicBezTo>
                      <a:pt x="85" y="56"/>
                      <a:pt x="85" y="56"/>
                      <a:pt x="85" y="56"/>
                    </a:cubicBezTo>
                    <a:cubicBezTo>
                      <a:pt x="86" y="56"/>
                      <a:pt x="86" y="56"/>
                      <a:pt x="86" y="56"/>
                    </a:cubicBezTo>
                    <a:cubicBezTo>
                      <a:pt x="87" y="56"/>
                      <a:pt x="87" y="56"/>
                      <a:pt x="87" y="56"/>
                    </a:cubicBezTo>
                    <a:cubicBezTo>
                      <a:pt x="87" y="56"/>
                      <a:pt x="87" y="56"/>
                      <a:pt x="87" y="56"/>
                    </a:cubicBezTo>
                    <a:cubicBezTo>
                      <a:pt x="87" y="57"/>
                      <a:pt x="87" y="57"/>
                      <a:pt x="87" y="57"/>
                    </a:cubicBezTo>
                    <a:cubicBezTo>
                      <a:pt x="87" y="59"/>
                      <a:pt x="87" y="59"/>
                      <a:pt x="87" y="59"/>
                    </a:cubicBezTo>
                    <a:cubicBezTo>
                      <a:pt x="87" y="59"/>
                      <a:pt x="87" y="59"/>
                      <a:pt x="87" y="59"/>
                    </a:cubicBezTo>
                    <a:cubicBezTo>
                      <a:pt x="87" y="59"/>
                      <a:pt x="87" y="60"/>
                      <a:pt x="88" y="60"/>
                    </a:cubicBezTo>
                    <a:cubicBezTo>
                      <a:pt x="88" y="60"/>
                      <a:pt x="88" y="60"/>
                      <a:pt x="88" y="60"/>
                    </a:cubicBezTo>
                    <a:cubicBezTo>
                      <a:pt x="88" y="60"/>
                      <a:pt x="88" y="60"/>
                      <a:pt x="88" y="60"/>
                    </a:cubicBezTo>
                    <a:cubicBezTo>
                      <a:pt x="88" y="62"/>
                      <a:pt x="88" y="62"/>
                      <a:pt x="88" y="62"/>
                    </a:cubicBezTo>
                    <a:cubicBezTo>
                      <a:pt x="88" y="62"/>
                      <a:pt x="88" y="62"/>
                      <a:pt x="88" y="62"/>
                    </a:cubicBezTo>
                    <a:cubicBezTo>
                      <a:pt x="88" y="63"/>
                      <a:pt x="88" y="63"/>
                      <a:pt x="88" y="63"/>
                    </a:cubicBezTo>
                    <a:cubicBezTo>
                      <a:pt x="89" y="63"/>
                      <a:pt x="89" y="63"/>
                      <a:pt x="89" y="63"/>
                    </a:cubicBezTo>
                    <a:cubicBezTo>
                      <a:pt x="90" y="63"/>
                      <a:pt x="90" y="63"/>
                      <a:pt x="90" y="63"/>
                    </a:cubicBezTo>
                    <a:cubicBezTo>
                      <a:pt x="90" y="65"/>
                      <a:pt x="90" y="65"/>
                      <a:pt x="90" y="65"/>
                    </a:cubicBezTo>
                    <a:cubicBezTo>
                      <a:pt x="90" y="65"/>
                      <a:pt x="90" y="65"/>
                      <a:pt x="90" y="65"/>
                    </a:cubicBezTo>
                    <a:cubicBezTo>
                      <a:pt x="90" y="66"/>
                      <a:pt x="89" y="66"/>
                      <a:pt x="89" y="66"/>
                    </a:cubicBezTo>
                    <a:cubicBezTo>
                      <a:pt x="88" y="66"/>
                      <a:pt x="88" y="66"/>
                      <a:pt x="88" y="66"/>
                    </a:cubicBezTo>
                    <a:cubicBezTo>
                      <a:pt x="87" y="65"/>
                      <a:pt x="87" y="65"/>
                      <a:pt x="87" y="65"/>
                    </a:cubicBezTo>
                    <a:cubicBezTo>
                      <a:pt x="87" y="67"/>
                      <a:pt x="87" y="67"/>
                      <a:pt x="87" y="67"/>
                    </a:cubicBezTo>
                    <a:cubicBezTo>
                      <a:pt x="87" y="67"/>
                      <a:pt x="86" y="67"/>
                      <a:pt x="86" y="67"/>
                    </a:cubicBezTo>
                    <a:cubicBezTo>
                      <a:pt x="85" y="67"/>
                      <a:pt x="85" y="67"/>
                      <a:pt x="85" y="67"/>
                    </a:cubicBezTo>
                    <a:cubicBezTo>
                      <a:pt x="85" y="66"/>
                      <a:pt x="85" y="66"/>
                      <a:pt x="85" y="66"/>
                    </a:cubicBezTo>
                    <a:cubicBezTo>
                      <a:pt x="84" y="66"/>
                      <a:pt x="83" y="66"/>
                      <a:pt x="83" y="66"/>
                    </a:cubicBezTo>
                    <a:cubicBezTo>
                      <a:pt x="82" y="66"/>
                      <a:pt x="82" y="66"/>
                      <a:pt x="82" y="66"/>
                    </a:cubicBezTo>
                    <a:cubicBezTo>
                      <a:pt x="81" y="66"/>
                      <a:pt x="81" y="66"/>
                      <a:pt x="81" y="66"/>
                    </a:cubicBezTo>
                    <a:cubicBezTo>
                      <a:pt x="80" y="66"/>
                      <a:pt x="80" y="66"/>
                      <a:pt x="80" y="66"/>
                    </a:cubicBezTo>
                    <a:cubicBezTo>
                      <a:pt x="80" y="65"/>
                      <a:pt x="80" y="65"/>
                      <a:pt x="80" y="65"/>
                    </a:cubicBezTo>
                    <a:cubicBezTo>
                      <a:pt x="80" y="64"/>
                      <a:pt x="80" y="64"/>
                      <a:pt x="80" y="64"/>
                    </a:cubicBezTo>
                    <a:cubicBezTo>
                      <a:pt x="79" y="64"/>
                      <a:pt x="79" y="64"/>
                      <a:pt x="79" y="64"/>
                    </a:cubicBezTo>
                    <a:cubicBezTo>
                      <a:pt x="79" y="64"/>
                      <a:pt x="79" y="64"/>
                      <a:pt x="78" y="64"/>
                    </a:cubicBezTo>
                    <a:cubicBezTo>
                      <a:pt x="78" y="63"/>
                      <a:pt x="77" y="63"/>
                      <a:pt x="77" y="63"/>
                    </a:cubicBezTo>
                    <a:cubicBezTo>
                      <a:pt x="76" y="63"/>
                      <a:pt x="76" y="63"/>
                      <a:pt x="76" y="63"/>
                    </a:cubicBezTo>
                    <a:cubicBezTo>
                      <a:pt x="76" y="64"/>
                      <a:pt x="76" y="64"/>
                      <a:pt x="76" y="64"/>
                    </a:cubicBezTo>
                    <a:cubicBezTo>
                      <a:pt x="76" y="65"/>
                      <a:pt x="76" y="66"/>
                      <a:pt x="75" y="67"/>
                    </a:cubicBezTo>
                    <a:cubicBezTo>
                      <a:pt x="75" y="67"/>
                      <a:pt x="75" y="67"/>
                      <a:pt x="74" y="67"/>
                    </a:cubicBezTo>
                    <a:cubicBezTo>
                      <a:pt x="74" y="67"/>
                      <a:pt x="74" y="67"/>
                      <a:pt x="74" y="67"/>
                    </a:cubicBezTo>
                    <a:cubicBezTo>
                      <a:pt x="73" y="67"/>
                      <a:pt x="73" y="67"/>
                      <a:pt x="73" y="67"/>
                    </a:cubicBezTo>
                    <a:cubicBezTo>
                      <a:pt x="73" y="67"/>
                      <a:pt x="73" y="67"/>
                      <a:pt x="73" y="67"/>
                    </a:cubicBezTo>
                    <a:cubicBezTo>
                      <a:pt x="72" y="67"/>
                      <a:pt x="72" y="67"/>
                      <a:pt x="72" y="67"/>
                    </a:cubicBezTo>
                    <a:cubicBezTo>
                      <a:pt x="72" y="66"/>
                      <a:pt x="72" y="66"/>
                      <a:pt x="72" y="66"/>
                    </a:cubicBezTo>
                    <a:cubicBezTo>
                      <a:pt x="71" y="66"/>
                      <a:pt x="71" y="66"/>
                      <a:pt x="71" y="66"/>
                    </a:cubicBezTo>
                    <a:cubicBezTo>
                      <a:pt x="70" y="66"/>
                      <a:pt x="70" y="66"/>
                      <a:pt x="70" y="66"/>
                    </a:cubicBezTo>
                    <a:cubicBezTo>
                      <a:pt x="70" y="66"/>
                      <a:pt x="70" y="66"/>
                      <a:pt x="70" y="66"/>
                    </a:cubicBezTo>
                    <a:cubicBezTo>
                      <a:pt x="69" y="66"/>
                      <a:pt x="69" y="66"/>
                      <a:pt x="69" y="66"/>
                    </a:cubicBezTo>
                    <a:cubicBezTo>
                      <a:pt x="69" y="66"/>
                      <a:pt x="69" y="66"/>
                      <a:pt x="69" y="66"/>
                    </a:cubicBezTo>
                    <a:cubicBezTo>
                      <a:pt x="69" y="65"/>
                      <a:pt x="69" y="65"/>
                      <a:pt x="69" y="65"/>
                    </a:cubicBezTo>
                    <a:cubicBezTo>
                      <a:pt x="69" y="64"/>
                      <a:pt x="69" y="64"/>
                      <a:pt x="69" y="64"/>
                    </a:cubicBezTo>
                    <a:cubicBezTo>
                      <a:pt x="68" y="64"/>
                      <a:pt x="68" y="64"/>
                      <a:pt x="68" y="64"/>
                    </a:cubicBezTo>
                    <a:cubicBezTo>
                      <a:pt x="68" y="64"/>
                      <a:pt x="67" y="64"/>
                      <a:pt x="67" y="64"/>
                    </a:cubicBezTo>
                    <a:cubicBezTo>
                      <a:pt x="67" y="64"/>
                      <a:pt x="67" y="64"/>
                      <a:pt x="67" y="64"/>
                    </a:cubicBezTo>
                    <a:cubicBezTo>
                      <a:pt x="67" y="64"/>
                      <a:pt x="67" y="64"/>
                      <a:pt x="67" y="64"/>
                    </a:cubicBezTo>
                    <a:cubicBezTo>
                      <a:pt x="68" y="63"/>
                      <a:pt x="68" y="63"/>
                      <a:pt x="68" y="63"/>
                    </a:cubicBezTo>
                    <a:cubicBezTo>
                      <a:pt x="66" y="63"/>
                      <a:pt x="66" y="63"/>
                      <a:pt x="66" y="63"/>
                    </a:cubicBezTo>
                    <a:cubicBezTo>
                      <a:pt x="66" y="63"/>
                      <a:pt x="66" y="63"/>
                      <a:pt x="66" y="63"/>
                    </a:cubicBezTo>
                    <a:cubicBezTo>
                      <a:pt x="65" y="63"/>
                      <a:pt x="65" y="63"/>
                      <a:pt x="64" y="63"/>
                    </a:cubicBezTo>
                    <a:cubicBezTo>
                      <a:pt x="63" y="63"/>
                      <a:pt x="63" y="63"/>
                      <a:pt x="63" y="63"/>
                    </a:cubicBezTo>
                    <a:cubicBezTo>
                      <a:pt x="63" y="63"/>
                      <a:pt x="63" y="63"/>
                      <a:pt x="63" y="63"/>
                    </a:cubicBezTo>
                    <a:cubicBezTo>
                      <a:pt x="63" y="62"/>
                      <a:pt x="63" y="62"/>
                      <a:pt x="63" y="62"/>
                    </a:cubicBezTo>
                    <a:cubicBezTo>
                      <a:pt x="63" y="61"/>
                      <a:pt x="63" y="61"/>
                      <a:pt x="63" y="61"/>
                    </a:cubicBezTo>
                    <a:cubicBezTo>
                      <a:pt x="62" y="61"/>
                      <a:pt x="62" y="61"/>
                      <a:pt x="62" y="61"/>
                    </a:cubicBezTo>
                    <a:cubicBezTo>
                      <a:pt x="61" y="61"/>
                      <a:pt x="61" y="61"/>
                      <a:pt x="61" y="61"/>
                    </a:cubicBezTo>
                    <a:cubicBezTo>
                      <a:pt x="61" y="61"/>
                      <a:pt x="60" y="61"/>
                      <a:pt x="60" y="61"/>
                    </a:cubicBezTo>
                    <a:cubicBezTo>
                      <a:pt x="59" y="61"/>
                      <a:pt x="59" y="61"/>
                      <a:pt x="58" y="61"/>
                    </a:cubicBezTo>
                    <a:cubicBezTo>
                      <a:pt x="58" y="61"/>
                      <a:pt x="58" y="61"/>
                      <a:pt x="58" y="61"/>
                    </a:cubicBezTo>
                    <a:cubicBezTo>
                      <a:pt x="57" y="61"/>
                      <a:pt x="57" y="61"/>
                      <a:pt x="57" y="61"/>
                    </a:cubicBezTo>
                    <a:cubicBezTo>
                      <a:pt x="57" y="61"/>
                      <a:pt x="57" y="60"/>
                      <a:pt x="57" y="60"/>
                    </a:cubicBezTo>
                    <a:cubicBezTo>
                      <a:pt x="58" y="59"/>
                      <a:pt x="58" y="59"/>
                      <a:pt x="58" y="59"/>
                    </a:cubicBezTo>
                    <a:cubicBezTo>
                      <a:pt x="56" y="58"/>
                      <a:pt x="56" y="58"/>
                      <a:pt x="56" y="58"/>
                    </a:cubicBezTo>
                    <a:cubicBezTo>
                      <a:pt x="56" y="58"/>
                      <a:pt x="56" y="58"/>
                      <a:pt x="56" y="58"/>
                    </a:cubicBezTo>
                    <a:cubicBezTo>
                      <a:pt x="56" y="58"/>
                      <a:pt x="56" y="58"/>
                      <a:pt x="56" y="58"/>
                    </a:cubicBezTo>
                    <a:cubicBezTo>
                      <a:pt x="56" y="58"/>
                      <a:pt x="56" y="58"/>
                      <a:pt x="56" y="58"/>
                    </a:cubicBezTo>
                    <a:cubicBezTo>
                      <a:pt x="56" y="56"/>
                      <a:pt x="56" y="56"/>
                      <a:pt x="56" y="56"/>
                    </a:cubicBezTo>
                    <a:cubicBezTo>
                      <a:pt x="55" y="56"/>
                      <a:pt x="55" y="56"/>
                      <a:pt x="55" y="56"/>
                    </a:cubicBezTo>
                    <a:cubicBezTo>
                      <a:pt x="55" y="56"/>
                      <a:pt x="55" y="56"/>
                      <a:pt x="55" y="56"/>
                    </a:cubicBezTo>
                    <a:cubicBezTo>
                      <a:pt x="54" y="56"/>
                      <a:pt x="54" y="56"/>
                      <a:pt x="54" y="56"/>
                    </a:cubicBezTo>
                    <a:cubicBezTo>
                      <a:pt x="54" y="55"/>
                      <a:pt x="54" y="55"/>
                      <a:pt x="54" y="55"/>
                    </a:cubicBezTo>
                    <a:cubicBezTo>
                      <a:pt x="55" y="55"/>
                      <a:pt x="55" y="54"/>
                      <a:pt x="54" y="54"/>
                    </a:cubicBezTo>
                    <a:cubicBezTo>
                      <a:pt x="54" y="53"/>
                      <a:pt x="53" y="53"/>
                      <a:pt x="52" y="53"/>
                    </a:cubicBezTo>
                    <a:cubicBezTo>
                      <a:pt x="52" y="53"/>
                      <a:pt x="52" y="53"/>
                      <a:pt x="52" y="53"/>
                    </a:cubicBezTo>
                    <a:cubicBezTo>
                      <a:pt x="52" y="52"/>
                      <a:pt x="52" y="52"/>
                      <a:pt x="52" y="52"/>
                    </a:cubicBezTo>
                    <a:cubicBezTo>
                      <a:pt x="52" y="51"/>
                      <a:pt x="52" y="51"/>
                      <a:pt x="52" y="51"/>
                    </a:cubicBezTo>
                    <a:cubicBezTo>
                      <a:pt x="51" y="51"/>
                      <a:pt x="51" y="51"/>
                      <a:pt x="51" y="51"/>
                    </a:cubicBezTo>
                    <a:cubicBezTo>
                      <a:pt x="49" y="51"/>
                      <a:pt x="48" y="52"/>
                      <a:pt x="48" y="53"/>
                    </a:cubicBezTo>
                    <a:cubicBezTo>
                      <a:pt x="47" y="54"/>
                      <a:pt x="47" y="54"/>
                      <a:pt x="46" y="54"/>
                    </a:cubicBezTo>
                    <a:cubicBezTo>
                      <a:pt x="46" y="54"/>
                      <a:pt x="46" y="54"/>
                      <a:pt x="46" y="54"/>
                    </a:cubicBezTo>
                    <a:cubicBezTo>
                      <a:pt x="46" y="54"/>
                      <a:pt x="45" y="54"/>
                      <a:pt x="44" y="54"/>
                    </a:cubicBezTo>
                    <a:cubicBezTo>
                      <a:pt x="44" y="53"/>
                      <a:pt x="43" y="53"/>
                      <a:pt x="43" y="53"/>
                    </a:cubicBezTo>
                    <a:cubicBezTo>
                      <a:pt x="41" y="53"/>
                      <a:pt x="40" y="53"/>
                      <a:pt x="39" y="53"/>
                    </a:cubicBezTo>
                    <a:cubicBezTo>
                      <a:pt x="39" y="53"/>
                      <a:pt x="38" y="53"/>
                      <a:pt x="38" y="53"/>
                    </a:cubicBezTo>
                    <a:cubicBezTo>
                      <a:pt x="37" y="53"/>
                      <a:pt x="37" y="53"/>
                      <a:pt x="36" y="53"/>
                    </a:cubicBezTo>
                    <a:cubicBezTo>
                      <a:pt x="35" y="53"/>
                      <a:pt x="35" y="53"/>
                      <a:pt x="35" y="53"/>
                    </a:cubicBezTo>
                    <a:cubicBezTo>
                      <a:pt x="35" y="54"/>
                      <a:pt x="35" y="54"/>
                      <a:pt x="35" y="54"/>
                    </a:cubicBezTo>
                    <a:cubicBezTo>
                      <a:pt x="35" y="54"/>
                      <a:pt x="35" y="54"/>
                      <a:pt x="35" y="54"/>
                    </a:cubicBezTo>
                    <a:cubicBezTo>
                      <a:pt x="35" y="54"/>
                      <a:pt x="35" y="54"/>
                      <a:pt x="34" y="54"/>
                    </a:cubicBezTo>
                    <a:cubicBezTo>
                      <a:pt x="34" y="54"/>
                      <a:pt x="34" y="54"/>
                      <a:pt x="34" y="54"/>
                    </a:cubicBezTo>
                    <a:cubicBezTo>
                      <a:pt x="33" y="54"/>
                      <a:pt x="33" y="54"/>
                      <a:pt x="33" y="54"/>
                    </a:cubicBezTo>
                    <a:cubicBezTo>
                      <a:pt x="32" y="54"/>
                      <a:pt x="32" y="54"/>
                      <a:pt x="32" y="54"/>
                    </a:cubicBezTo>
                    <a:cubicBezTo>
                      <a:pt x="32" y="55"/>
                      <a:pt x="32" y="55"/>
                      <a:pt x="32" y="55"/>
                    </a:cubicBezTo>
                    <a:cubicBezTo>
                      <a:pt x="32" y="56"/>
                      <a:pt x="32" y="56"/>
                      <a:pt x="32" y="56"/>
                    </a:cubicBezTo>
                    <a:cubicBezTo>
                      <a:pt x="32" y="56"/>
                      <a:pt x="32" y="56"/>
                      <a:pt x="31" y="56"/>
                    </a:cubicBezTo>
                    <a:cubicBezTo>
                      <a:pt x="31" y="56"/>
                      <a:pt x="30" y="56"/>
                      <a:pt x="30" y="56"/>
                    </a:cubicBezTo>
                    <a:cubicBezTo>
                      <a:pt x="29" y="56"/>
                      <a:pt x="29" y="56"/>
                      <a:pt x="29" y="56"/>
                    </a:cubicBezTo>
                    <a:cubicBezTo>
                      <a:pt x="29" y="55"/>
                      <a:pt x="28" y="55"/>
                      <a:pt x="27" y="55"/>
                    </a:cubicBezTo>
                    <a:cubicBezTo>
                      <a:pt x="27" y="55"/>
                      <a:pt x="27" y="55"/>
                      <a:pt x="26" y="56"/>
                    </a:cubicBezTo>
                    <a:cubicBezTo>
                      <a:pt x="26" y="56"/>
                      <a:pt x="26" y="56"/>
                      <a:pt x="26" y="56"/>
                    </a:cubicBezTo>
                    <a:cubicBezTo>
                      <a:pt x="26" y="57"/>
                      <a:pt x="26" y="57"/>
                      <a:pt x="26" y="57"/>
                    </a:cubicBezTo>
                    <a:cubicBezTo>
                      <a:pt x="26" y="56"/>
                      <a:pt x="26" y="56"/>
                      <a:pt x="26" y="56"/>
                    </a:cubicBezTo>
                    <a:cubicBezTo>
                      <a:pt x="26" y="56"/>
                      <a:pt x="25" y="56"/>
                      <a:pt x="24" y="57"/>
                    </a:cubicBezTo>
                    <a:cubicBezTo>
                      <a:pt x="24" y="57"/>
                      <a:pt x="24" y="57"/>
                      <a:pt x="24" y="58"/>
                    </a:cubicBezTo>
                    <a:cubicBezTo>
                      <a:pt x="24" y="58"/>
                      <a:pt x="24" y="58"/>
                      <a:pt x="24" y="58"/>
                    </a:cubicBezTo>
                    <a:cubicBezTo>
                      <a:pt x="24" y="58"/>
                      <a:pt x="24" y="58"/>
                      <a:pt x="24" y="58"/>
                    </a:cubicBezTo>
                    <a:cubicBezTo>
                      <a:pt x="23" y="60"/>
                      <a:pt x="22" y="60"/>
                      <a:pt x="21" y="60"/>
                    </a:cubicBezTo>
                    <a:cubicBezTo>
                      <a:pt x="20" y="60"/>
                      <a:pt x="20" y="60"/>
                      <a:pt x="20" y="61"/>
                    </a:cubicBezTo>
                    <a:cubicBezTo>
                      <a:pt x="20" y="61"/>
                      <a:pt x="20" y="61"/>
                      <a:pt x="20" y="61"/>
                    </a:cubicBezTo>
                    <a:cubicBezTo>
                      <a:pt x="19" y="61"/>
                      <a:pt x="19" y="61"/>
                      <a:pt x="19" y="61"/>
                    </a:cubicBezTo>
                    <a:cubicBezTo>
                      <a:pt x="19" y="61"/>
                      <a:pt x="19" y="61"/>
                      <a:pt x="19" y="61"/>
                    </a:cubicBezTo>
                    <a:cubicBezTo>
                      <a:pt x="19" y="61"/>
                      <a:pt x="19" y="61"/>
                      <a:pt x="19" y="61"/>
                    </a:cubicBezTo>
                    <a:cubicBezTo>
                      <a:pt x="18" y="61"/>
                      <a:pt x="18" y="61"/>
                      <a:pt x="18" y="61"/>
                    </a:cubicBezTo>
                    <a:cubicBezTo>
                      <a:pt x="17" y="62"/>
                      <a:pt x="17" y="64"/>
                      <a:pt x="17" y="65"/>
                    </a:cubicBezTo>
                    <a:cubicBezTo>
                      <a:pt x="17" y="65"/>
                      <a:pt x="17" y="65"/>
                      <a:pt x="17" y="65"/>
                    </a:cubicBezTo>
                    <a:cubicBezTo>
                      <a:pt x="17" y="66"/>
                      <a:pt x="16" y="67"/>
                      <a:pt x="16" y="67"/>
                    </a:cubicBezTo>
                    <a:cubicBezTo>
                      <a:pt x="15" y="67"/>
                      <a:pt x="15" y="67"/>
                      <a:pt x="15" y="67"/>
                    </a:cubicBezTo>
                    <a:cubicBezTo>
                      <a:pt x="15" y="68"/>
                      <a:pt x="15" y="68"/>
                      <a:pt x="15" y="68"/>
                    </a:cubicBezTo>
                    <a:cubicBezTo>
                      <a:pt x="16" y="70"/>
                      <a:pt x="16" y="71"/>
                      <a:pt x="15" y="71"/>
                    </a:cubicBezTo>
                    <a:cubicBezTo>
                      <a:pt x="15" y="72"/>
                      <a:pt x="14" y="72"/>
                      <a:pt x="14" y="72"/>
                    </a:cubicBezTo>
                    <a:cubicBezTo>
                      <a:pt x="13" y="72"/>
                      <a:pt x="13" y="72"/>
                      <a:pt x="13" y="72"/>
                    </a:cubicBezTo>
                    <a:cubicBezTo>
                      <a:pt x="13" y="72"/>
                      <a:pt x="13" y="72"/>
                      <a:pt x="13" y="72"/>
                    </a:cubicBezTo>
                    <a:cubicBezTo>
                      <a:pt x="12" y="71"/>
                      <a:pt x="12" y="71"/>
                      <a:pt x="12" y="71"/>
                    </a:cubicBezTo>
                    <a:cubicBezTo>
                      <a:pt x="11" y="71"/>
                      <a:pt x="11" y="72"/>
                      <a:pt x="11" y="72"/>
                    </a:cubicBezTo>
                    <a:cubicBezTo>
                      <a:pt x="11" y="73"/>
                      <a:pt x="11" y="73"/>
                      <a:pt x="11" y="73"/>
                    </a:cubicBezTo>
                    <a:cubicBezTo>
                      <a:pt x="10" y="73"/>
                      <a:pt x="10" y="73"/>
                      <a:pt x="10" y="73"/>
                    </a:cubicBezTo>
                    <a:cubicBezTo>
                      <a:pt x="10" y="73"/>
                      <a:pt x="10" y="73"/>
                      <a:pt x="10" y="73"/>
                    </a:cubicBezTo>
                    <a:cubicBezTo>
                      <a:pt x="10" y="73"/>
                      <a:pt x="10" y="73"/>
                      <a:pt x="10" y="73"/>
                    </a:cubicBezTo>
                    <a:cubicBezTo>
                      <a:pt x="9" y="73"/>
                      <a:pt x="9" y="73"/>
                      <a:pt x="9" y="73"/>
                    </a:cubicBezTo>
                    <a:cubicBezTo>
                      <a:pt x="9" y="73"/>
                      <a:pt x="8" y="73"/>
                      <a:pt x="8" y="73"/>
                    </a:cubicBezTo>
                    <a:cubicBezTo>
                      <a:pt x="8" y="74"/>
                      <a:pt x="8" y="74"/>
                      <a:pt x="8" y="74"/>
                    </a:cubicBezTo>
                    <a:cubicBezTo>
                      <a:pt x="7" y="75"/>
                      <a:pt x="7" y="77"/>
                      <a:pt x="7" y="78"/>
                    </a:cubicBezTo>
                    <a:cubicBezTo>
                      <a:pt x="7" y="79"/>
                      <a:pt x="7" y="79"/>
                      <a:pt x="7" y="79"/>
                    </a:cubicBezTo>
                    <a:cubicBezTo>
                      <a:pt x="6" y="79"/>
                      <a:pt x="6" y="80"/>
                      <a:pt x="6" y="80"/>
                    </a:cubicBezTo>
                    <a:cubicBezTo>
                      <a:pt x="6" y="80"/>
                      <a:pt x="6" y="80"/>
                      <a:pt x="6" y="80"/>
                    </a:cubicBezTo>
                    <a:cubicBezTo>
                      <a:pt x="5" y="80"/>
                      <a:pt x="5" y="80"/>
                      <a:pt x="5" y="80"/>
                    </a:cubicBezTo>
                    <a:cubicBezTo>
                      <a:pt x="5" y="83"/>
                      <a:pt x="5" y="83"/>
                      <a:pt x="5" y="83"/>
                    </a:cubicBezTo>
                    <a:cubicBezTo>
                      <a:pt x="5" y="84"/>
                      <a:pt x="5" y="85"/>
                      <a:pt x="4" y="85"/>
                    </a:cubicBezTo>
                    <a:cubicBezTo>
                      <a:pt x="3" y="86"/>
                      <a:pt x="3" y="86"/>
                      <a:pt x="3" y="86"/>
                    </a:cubicBezTo>
                    <a:cubicBezTo>
                      <a:pt x="2" y="86"/>
                      <a:pt x="2" y="86"/>
                      <a:pt x="2" y="86"/>
                    </a:cubicBezTo>
                    <a:cubicBezTo>
                      <a:pt x="2" y="87"/>
                      <a:pt x="2" y="87"/>
                      <a:pt x="2" y="87"/>
                    </a:cubicBezTo>
                    <a:cubicBezTo>
                      <a:pt x="2" y="87"/>
                      <a:pt x="2" y="88"/>
                      <a:pt x="2" y="88"/>
                    </a:cubicBezTo>
                    <a:cubicBezTo>
                      <a:pt x="2" y="89"/>
                      <a:pt x="2" y="89"/>
                      <a:pt x="1" y="90"/>
                    </a:cubicBezTo>
                    <a:cubicBezTo>
                      <a:pt x="1" y="90"/>
                      <a:pt x="1" y="90"/>
                      <a:pt x="0" y="90"/>
                    </a:cubicBezTo>
                    <a:cubicBezTo>
                      <a:pt x="0" y="90"/>
                      <a:pt x="0" y="90"/>
                      <a:pt x="0" y="90"/>
                    </a:cubicBezTo>
                    <a:cubicBezTo>
                      <a:pt x="0" y="93"/>
                      <a:pt x="0" y="93"/>
                      <a:pt x="0" y="93"/>
                    </a:cubicBezTo>
                    <a:cubicBezTo>
                      <a:pt x="0" y="94"/>
                      <a:pt x="0" y="95"/>
                      <a:pt x="0" y="96"/>
                    </a:cubicBezTo>
                    <a:cubicBezTo>
                      <a:pt x="1" y="96"/>
                      <a:pt x="1" y="96"/>
                      <a:pt x="1" y="96"/>
                    </a:cubicBezTo>
                    <a:cubicBezTo>
                      <a:pt x="1" y="97"/>
                      <a:pt x="1" y="97"/>
                      <a:pt x="1" y="97"/>
                    </a:cubicBezTo>
                    <a:cubicBezTo>
                      <a:pt x="1" y="97"/>
                      <a:pt x="1" y="98"/>
                      <a:pt x="2" y="98"/>
                    </a:cubicBezTo>
                    <a:cubicBezTo>
                      <a:pt x="2" y="98"/>
                      <a:pt x="2" y="98"/>
                      <a:pt x="2" y="98"/>
                    </a:cubicBezTo>
                    <a:cubicBezTo>
                      <a:pt x="2" y="98"/>
                      <a:pt x="2" y="98"/>
                      <a:pt x="2" y="98"/>
                    </a:cubicBezTo>
                    <a:cubicBezTo>
                      <a:pt x="2" y="99"/>
                      <a:pt x="2" y="99"/>
                      <a:pt x="2" y="99"/>
                    </a:cubicBezTo>
                    <a:cubicBezTo>
                      <a:pt x="2" y="99"/>
                      <a:pt x="2" y="99"/>
                      <a:pt x="2" y="99"/>
                    </a:cubicBezTo>
                    <a:cubicBezTo>
                      <a:pt x="2" y="100"/>
                      <a:pt x="3" y="100"/>
                      <a:pt x="4" y="101"/>
                    </a:cubicBezTo>
                    <a:cubicBezTo>
                      <a:pt x="4" y="101"/>
                      <a:pt x="4" y="101"/>
                      <a:pt x="4" y="101"/>
                    </a:cubicBezTo>
                    <a:cubicBezTo>
                      <a:pt x="4" y="101"/>
                      <a:pt x="4" y="101"/>
                      <a:pt x="4" y="101"/>
                    </a:cubicBezTo>
                    <a:cubicBezTo>
                      <a:pt x="4" y="101"/>
                      <a:pt x="4" y="102"/>
                      <a:pt x="4" y="102"/>
                    </a:cubicBezTo>
                    <a:cubicBezTo>
                      <a:pt x="4" y="103"/>
                      <a:pt x="4" y="103"/>
                      <a:pt x="4" y="103"/>
                    </a:cubicBezTo>
                    <a:cubicBezTo>
                      <a:pt x="4" y="104"/>
                      <a:pt x="4" y="105"/>
                      <a:pt x="3" y="106"/>
                    </a:cubicBezTo>
                    <a:cubicBezTo>
                      <a:pt x="3" y="106"/>
                      <a:pt x="3" y="107"/>
                      <a:pt x="2" y="107"/>
                    </a:cubicBezTo>
                    <a:cubicBezTo>
                      <a:pt x="2" y="108"/>
                      <a:pt x="1" y="108"/>
                      <a:pt x="1" y="109"/>
                    </a:cubicBezTo>
                    <a:cubicBezTo>
                      <a:pt x="0" y="110"/>
                      <a:pt x="0" y="110"/>
                      <a:pt x="0" y="110"/>
                    </a:cubicBezTo>
                    <a:cubicBezTo>
                      <a:pt x="2" y="111"/>
                      <a:pt x="2" y="111"/>
                      <a:pt x="2" y="111"/>
                    </a:cubicBezTo>
                    <a:cubicBezTo>
                      <a:pt x="2" y="111"/>
                      <a:pt x="2" y="111"/>
                      <a:pt x="2" y="111"/>
                    </a:cubicBezTo>
                    <a:cubicBezTo>
                      <a:pt x="2" y="111"/>
                      <a:pt x="2" y="111"/>
                      <a:pt x="2" y="111"/>
                    </a:cubicBezTo>
                    <a:cubicBezTo>
                      <a:pt x="2" y="112"/>
                      <a:pt x="2" y="112"/>
                      <a:pt x="2" y="112"/>
                    </a:cubicBezTo>
                    <a:cubicBezTo>
                      <a:pt x="2" y="112"/>
                      <a:pt x="2" y="112"/>
                      <a:pt x="2" y="112"/>
                    </a:cubicBezTo>
                    <a:cubicBezTo>
                      <a:pt x="2" y="112"/>
                      <a:pt x="2" y="113"/>
                      <a:pt x="3" y="113"/>
                    </a:cubicBezTo>
                    <a:cubicBezTo>
                      <a:pt x="4" y="114"/>
                      <a:pt x="4" y="114"/>
                      <a:pt x="4" y="114"/>
                    </a:cubicBezTo>
                    <a:cubicBezTo>
                      <a:pt x="4" y="114"/>
                      <a:pt x="4" y="115"/>
                      <a:pt x="5" y="116"/>
                    </a:cubicBezTo>
                    <a:cubicBezTo>
                      <a:pt x="5" y="116"/>
                      <a:pt x="5" y="116"/>
                      <a:pt x="5" y="116"/>
                    </a:cubicBezTo>
                    <a:cubicBezTo>
                      <a:pt x="5" y="117"/>
                      <a:pt x="5" y="117"/>
                      <a:pt x="6" y="118"/>
                    </a:cubicBezTo>
                    <a:cubicBezTo>
                      <a:pt x="6" y="118"/>
                      <a:pt x="7" y="118"/>
                      <a:pt x="7" y="118"/>
                    </a:cubicBezTo>
                    <a:cubicBezTo>
                      <a:pt x="7" y="119"/>
                      <a:pt x="7" y="119"/>
                      <a:pt x="7" y="119"/>
                    </a:cubicBezTo>
                    <a:cubicBezTo>
                      <a:pt x="8" y="119"/>
                      <a:pt x="9" y="120"/>
                      <a:pt x="9" y="120"/>
                    </a:cubicBezTo>
                    <a:cubicBezTo>
                      <a:pt x="11" y="121"/>
                      <a:pt x="11" y="123"/>
                      <a:pt x="11" y="125"/>
                    </a:cubicBezTo>
                    <a:cubicBezTo>
                      <a:pt x="11" y="125"/>
                      <a:pt x="11" y="125"/>
                      <a:pt x="11" y="125"/>
                    </a:cubicBezTo>
                    <a:cubicBezTo>
                      <a:pt x="11" y="126"/>
                      <a:pt x="11" y="129"/>
                      <a:pt x="13" y="129"/>
                    </a:cubicBezTo>
                    <a:cubicBezTo>
                      <a:pt x="13" y="129"/>
                      <a:pt x="13" y="129"/>
                      <a:pt x="13" y="129"/>
                    </a:cubicBezTo>
                    <a:cubicBezTo>
                      <a:pt x="14" y="129"/>
                      <a:pt x="14" y="129"/>
                      <a:pt x="14" y="129"/>
                    </a:cubicBezTo>
                    <a:cubicBezTo>
                      <a:pt x="14" y="129"/>
                      <a:pt x="14" y="129"/>
                      <a:pt x="14" y="129"/>
                    </a:cubicBezTo>
                    <a:cubicBezTo>
                      <a:pt x="14" y="131"/>
                      <a:pt x="14" y="131"/>
                      <a:pt x="14" y="131"/>
                    </a:cubicBezTo>
                    <a:cubicBezTo>
                      <a:pt x="15" y="131"/>
                      <a:pt x="15" y="131"/>
                      <a:pt x="15" y="131"/>
                    </a:cubicBezTo>
                    <a:cubicBezTo>
                      <a:pt x="16" y="131"/>
                      <a:pt x="16" y="131"/>
                      <a:pt x="16" y="131"/>
                    </a:cubicBezTo>
                    <a:cubicBezTo>
                      <a:pt x="18" y="131"/>
                      <a:pt x="18" y="131"/>
                      <a:pt x="18" y="131"/>
                    </a:cubicBezTo>
                    <a:cubicBezTo>
                      <a:pt x="18" y="131"/>
                      <a:pt x="18" y="132"/>
                      <a:pt x="20" y="132"/>
                    </a:cubicBezTo>
                    <a:cubicBezTo>
                      <a:pt x="20" y="132"/>
                      <a:pt x="20" y="132"/>
                      <a:pt x="20" y="132"/>
                    </a:cubicBezTo>
                    <a:cubicBezTo>
                      <a:pt x="20" y="132"/>
                      <a:pt x="20" y="132"/>
                      <a:pt x="20" y="132"/>
                    </a:cubicBezTo>
                    <a:cubicBezTo>
                      <a:pt x="21" y="132"/>
                      <a:pt x="21" y="132"/>
                      <a:pt x="21" y="132"/>
                    </a:cubicBezTo>
                    <a:cubicBezTo>
                      <a:pt x="21" y="132"/>
                      <a:pt x="21" y="132"/>
                      <a:pt x="21" y="132"/>
                    </a:cubicBezTo>
                    <a:cubicBezTo>
                      <a:pt x="21" y="132"/>
                      <a:pt x="21" y="132"/>
                      <a:pt x="21" y="132"/>
                    </a:cubicBezTo>
                    <a:cubicBezTo>
                      <a:pt x="21" y="133"/>
                      <a:pt x="21" y="134"/>
                      <a:pt x="22" y="134"/>
                    </a:cubicBezTo>
                    <a:cubicBezTo>
                      <a:pt x="22" y="134"/>
                      <a:pt x="22" y="134"/>
                      <a:pt x="22" y="134"/>
                    </a:cubicBezTo>
                    <a:cubicBezTo>
                      <a:pt x="22" y="135"/>
                      <a:pt x="23" y="136"/>
                      <a:pt x="24" y="136"/>
                    </a:cubicBezTo>
                    <a:cubicBezTo>
                      <a:pt x="25" y="136"/>
                      <a:pt x="26" y="137"/>
                      <a:pt x="26" y="137"/>
                    </a:cubicBezTo>
                    <a:cubicBezTo>
                      <a:pt x="27" y="138"/>
                      <a:pt x="27" y="138"/>
                      <a:pt x="27" y="138"/>
                    </a:cubicBezTo>
                    <a:cubicBezTo>
                      <a:pt x="27" y="138"/>
                      <a:pt x="27" y="138"/>
                      <a:pt x="27" y="138"/>
                    </a:cubicBezTo>
                    <a:cubicBezTo>
                      <a:pt x="27" y="139"/>
                      <a:pt x="28" y="139"/>
                      <a:pt x="28" y="139"/>
                    </a:cubicBezTo>
                    <a:cubicBezTo>
                      <a:pt x="30" y="139"/>
                      <a:pt x="30" y="139"/>
                      <a:pt x="30" y="139"/>
                    </a:cubicBezTo>
                    <a:cubicBezTo>
                      <a:pt x="30" y="138"/>
                      <a:pt x="30" y="138"/>
                      <a:pt x="30" y="138"/>
                    </a:cubicBezTo>
                    <a:cubicBezTo>
                      <a:pt x="30" y="138"/>
                      <a:pt x="30" y="138"/>
                      <a:pt x="30" y="138"/>
                    </a:cubicBezTo>
                    <a:cubicBezTo>
                      <a:pt x="31" y="138"/>
                      <a:pt x="31" y="138"/>
                      <a:pt x="32" y="138"/>
                    </a:cubicBezTo>
                    <a:cubicBezTo>
                      <a:pt x="33" y="138"/>
                      <a:pt x="33" y="138"/>
                      <a:pt x="33" y="138"/>
                    </a:cubicBezTo>
                    <a:cubicBezTo>
                      <a:pt x="33" y="137"/>
                      <a:pt x="33" y="137"/>
                      <a:pt x="33" y="137"/>
                    </a:cubicBezTo>
                    <a:cubicBezTo>
                      <a:pt x="33" y="137"/>
                      <a:pt x="33" y="137"/>
                      <a:pt x="33" y="137"/>
                    </a:cubicBezTo>
                    <a:cubicBezTo>
                      <a:pt x="33" y="137"/>
                      <a:pt x="34" y="136"/>
                      <a:pt x="34" y="136"/>
                    </a:cubicBezTo>
                    <a:cubicBezTo>
                      <a:pt x="34" y="136"/>
                      <a:pt x="35" y="137"/>
                      <a:pt x="35" y="137"/>
                    </a:cubicBezTo>
                    <a:cubicBezTo>
                      <a:pt x="35" y="137"/>
                      <a:pt x="35" y="137"/>
                      <a:pt x="35" y="137"/>
                    </a:cubicBezTo>
                    <a:cubicBezTo>
                      <a:pt x="35" y="137"/>
                      <a:pt x="36" y="138"/>
                      <a:pt x="37" y="138"/>
                    </a:cubicBezTo>
                    <a:cubicBezTo>
                      <a:pt x="38" y="138"/>
                      <a:pt x="38" y="138"/>
                      <a:pt x="38" y="138"/>
                    </a:cubicBezTo>
                    <a:cubicBezTo>
                      <a:pt x="38" y="138"/>
                      <a:pt x="38" y="138"/>
                      <a:pt x="38" y="138"/>
                    </a:cubicBezTo>
                    <a:cubicBezTo>
                      <a:pt x="38" y="138"/>
                      <a:pt x="38" y="138"/>
                      <a:pt x="38" y="138"/>
                    </a:cubicBezTo>
                    <a:cubicBezTo>
                      <a:pt x="39" y="138"/>
                      <a:pt x="39" y="138"/>
                      <a:pt x="39" y="139"/>
                    </a:cubicBezTo>
                    <a:cubicBezTo>
                      <a:pt x="40" y="139"/>
                      <a:pt x="41" y="139"/>
                      <a:pt x="42" y="139"/>
                    </a:cubicBezTo>
                    <a:cubicBezTo>
                      <a:pt x="42" y="139"/>
                      <a:pt x="42" y="139"/>
                      <a:pt x="42" y="139"/>
                    </a:cubicBezTo>
                    <a:cubicBezTo>
                      <a:pt x="43" y="139"/>
                      <a:pt x="43" y="139"/>
                      <a:pt x="43" y="139"/>
                    </a:cubicBezTo>
                    <a:cubicBezTo>
                      <a:pt x="43" y="139"/>
                      <a:pt x="43" y="139"/>
                      <a:pt x="43" y="139"/>
                    </a:cubicBezTo>
                    <a:cubicBezTo>
                      <a:pt x="44" y="139"/>
                      <a:pt x="44" y="139"/>
                      <a:pt x="44" y="139"/>
                    </a:cubicBezTo>
                    <a:cubicBezTo>
                      <a:pt x="46" y="139"/>
                      <a:pt x="46" y="139"/>
                      <a:pt x="46" y="138"/>
                    </a:cubicBezTo>
                    <a:cubicBezTo>
                      <a:pt x="46" y="138"/>
                      <a:pt x="46" y="138"/>
                      <a:pt x="46" y="138"/>
                    </a:cubicBezTo>
                    <a:cubicBezTo>
                      <a:pt x="46" y="138"/>
                      <a:pt x="46" y="138"/>
                      <a:pt x="46" y="138"/>
                    </a:cubicBezTo>
                    <a:cubicBezTo>
                      <a:pt x="46" y="138"/>
                      <a:pt x="46" y="138"/>
                      <a:pt x="46" y="138"/>
                    </a:cubicBezTo>
                    <a:cubicBezTo>
                      <a:pt x="47" y="138"/>
                      <a:pt x="47" y="138"/>
                      <a:pt x="47" y="138"/>
                    </a:cubicBezTo>
                    <a:cubicBezTo>
                      <a:pt x="47" y="137"/>
                      <a:pt x="47" y="137"/>
                      <a:pt x="47" y="137"/>
                    </a:cubicBezTo>
                    <a:cubicBezTo>
                      <a:pt x="47" y="136"/>
                      <a:pt x="47" y="136"/>
                      <a:pt x="48" y="135"/>
                    </a:cubicBezTo>
                    <a:cubicBezTo>
                      <a:pt x="48" y="134"/>
                      <a:pt x="48" y="134"/>
                      <a:pt x="49" y="134"/>
                    </a:cubicBezTo>
                    <a:cubicBezTo>
                      <a:pt x="49" y="134"/>
                      <a:pt x="49" y="133"/>
                      <a:pt x="50" y="133"/>
                    </a:cubicBezTo>
                    <a:cubicBezTo>
                      <a:pt x="50" y="133"/>
                      <a:pt x="50" y="133"/>
                      <a:pt x="50" y="133"/>
                    </a:cubicBezTo>
                    <a:cubicBezTo>
                      <a:pt x="51" y="133"/>
                      <a:pt x="51" y="133"/>
                      <a:pt x="51" y="133"/>
                    </a:cubicBezTo>
                    <a:cubicBezTo>
                      <a:pt x="54" y="133"/>
                      <a:pt x="54" y="133"/>
                      <a:pt x="54" y="133"/>
                    </a:cubicBezTo>
                    <a:cubicBezTo>
                      <a:pt x="55" y="133"/>
                      <a:pt x="56" y="134"/>
                      <a:pt x="57" y="135"/>
                    </a:cubicBezTo>
                    <a:cubicBezTo>
                      <a:pt x="57" y="136"/>
                      <a:pt x="57" y="136"/>
                      <a:pt x="58" y="136"/>
                    </a:cubicBezTo>
                    <a:cubicBezTo>
                      <a:pt x="59" y="136"/>
                      <a:pt x="59" y="136"/>
                      <a:pt x="59" y="136"/>
                    </a:cubicBezTo>
                    <a:cubicBezTo>
                      <a:pt x="60" y="136"/>
                      <a:pt x="60" y="136"/>
                      <a:pt x="60" y="136"/>
                    </a:cubicBezTo>
                    <a:cubicBezTo>
                      <a:pt x="60" y="136"/>
                      <a:pt x="60" y="136"/>
                      <a:pt x="60" y="136"/>
                    </a:cubicBezTo>
                    <a:cubicBezTo>
                      <a:pt x="60" y="137"/>
                      <a:pt x="60" y="137"/>
                      <a:pt x="60" y="137"/>
                    </a:cubicBezTo>
                    <a:cubicBezTo>
                      <a:pt x="60" y="138"/>
                      <a:pt x="60" y="138"/>
                      <a:pt x="60" y="138"/>
                    </a:cubicBezTo>
                    <a:cubicBezTo>
                      <a:pt x="61" y="138"/>
                      <a:pt x="61" y="138"/>
                      <a:pt x="61" y="138"/>
                    </a:cubicBezTo>
                    <a:cubicBezTo>
                      <a:pt x="61" y="138"/>
                      <a:pt x="61" y="138"/>
                      <a:pt x="61" y="138"/>
                    </a:cubicBezTo>
                    <a:cubicBezTo>
                      <a:pt x="62" y="138"/>
                      <a:pt x="62" y="138"/>
                      <a:pt x="63" y="138"/>
                    </a:cubicBezTo>
                    <a:cubicBezTo>
                      <a:pt x="64" y="138"/>
                      <a:pt x="64" y="138"/>
                      <a:pt x="64" y="138"/>
                    </a:cubicBezTo>
                    <a:cubicBezTo>
                      <a:pt x="64" y="138"/>
                      <a:pt x="64" y="138"/>
                      <a:pt x="64" y="138"/>
                    </a:cubicBezTo>
                    <a:cubicBezTo>
                      <a:pt x="64" y="139"/>
                      <a:pt x="64" y="139"/>
                      <a:pt x="64" y="139"/>
                    </a:cubicBezTo>
                    <a:cubicBezTo>
                      <a:pt x="65" y="139"/>
                      <a:pt x="65" y="139"/>
                      <a:pt x="65" y="139"/>
                    </a:cubicBezTo>
                    <a:cubicBezTo>
                      <a:pt x="66" y="139"/>
                      <a:pt x="66" y="139"/>
                      <a:pt x="67" y="140"/>
                    </a:cubicBezTo>
                    <a:cubicBezTo>
                      <a:pt x="67" y="140"/>
                      <a:pt x="68" y="140"/>
                      <a:pt x="68" y="141"/>
                    </a:cubicBezTo>
                    <a:cubicBezTo>
                      <a:pt x="69" y="141"/>
                      <a:pt x="70" y="143"/>
                      <a:pt x="70" y="144"/>
                    </a:cubicBezTo>
                    <a:cubicBezTo>
                      <a:pt x="70" y="145"/>
                      <a:pt x="70" y="145"/>
                      <a:pt x="69" y="146"/>
                    </a:cubicBezTo>
                    <a:cubicBezTo>
                      <a:pt x="69" y="147"/>
                      <a:pt x="69" y="147"/>
                      <a:pt x="69" y="147"/>
                    </a:cubicBezTo>
                    <a:cubicBezTo>
                      <a:pt x="69" y="147"/>
                      <a:pt x="69" y="148"/>
                      <a:pt x="68" y="148"/>
                    </a:cubicBezTo>
                    <a:cubicBezTo>
                      <a:pt x="68" y="149"/>
                      <a:pt x="68" y="149"/>
                      <a:pt x="68" y="149"/>
                    </a:cubicBezTo>
                    <a:cubicBezTo>
                      <a:pt x="68" y="149"/>
                      <a:pt x="68" y="149"/>
                      <a:pt x="68" y="149"/>
                    </a:cubicBezTo>
                    <a:cubicBezTo>
                      <a:pt x="67" y="149"/>
                      <a:pt x="67" y="149"/>
                      <a:pt x="67" y="149"/>
                    </a:cubicBezTo>
                    <a:cubicBezTo>
                      <a:pt x="67" y="151"/>
                      <a:pt x="67" y="151"/>
                      <a:pt x="67" y="151"/>
                    </a:cubicBezTo>
                    <a:cubicBezTo>
                      <a:pt x="67" y="152"/>
                      <a:pt x="67" y="152"/>
                      <a:pt x="67" y="152"/>
                    </a:cubicBezTo>
                    <a:cubicBezTo>
                      <a:pt x="68" y="152"/>
                      <a:pt x="68" y="152"/>
                      <a:pt x="68" y="152"/>
                    </a:cubicBezTo>
                    <a:cubicBezTo>
                      <a:pt x="68" y="152"/>
                      <a:pt x="68" y="152"/>
                      <a:pt x="68" y="152"/>
                    </a:cubicBezTo>
                    <a:cubicBezTo>
                      <a:pt x="68" y="153"/>
                      <a:pt x="68" y="153"/>
                      <a:pt x="68" y="153"/>
                    </a:cubicBezTo>
                    <a:cubicBezTo>
                      <a:pt x="68" y="153"/>
                      <a:pt x="68" y="153"/>
                      <a:pt x="68" y="153"/>
                    </a:cubicBezTo>
                    <a:cubicBezTo>
                      <a:pt x="68" y="154"/>
                      <a:pt x="68" y="154"/>
                      <a:pt x="68" y="154"/>
                    </a:cubicBezTo>
                    <a:cubicBezTo>
                      <a:pt x="68" y="154"/>
                      <a:pt x="69" y="155"/>
                      <a:pt x="70" y="155"/>
                    </a:cubicBezTo>
                    <a:cubicBezTo>
                      <a:pt x="70" y="155"/>
                      <a:pt x="70" y="155"/>
                      <a:pt x="70" y="155"/>
                    </a:cubicBezTo>
                    <a:cubicBezTo>
                      <a:pt x="70" y="156"/>
                      <a:pt x="71" y="156"/>
                      <a:pt x="71" y="157"/>
                    </a:cubicBezTo>
                    <a:cubicBezTo>
                      <a:pt x="71" y="157"/>
                      <a:pt x="71" y="157"/>
                      <a:pt x="72" y="158"/>
                    </a:cubicBezTo>
                    <a:cubicBezTo>
                      <a:pt x="72" y="159"/>
                      <a:pt x="72" y="159"/>
                      <a:pt x="73" y="160"/>
                    </a:cubicBezTo>
                    <a:cubicBezTo>
                      <a:pt x="73" y="161"/>
                      <a:pt x="73" y="161"/>
                      <a:pt x="73" y="161"/>
                    </a:cubicBezTo>
                    <a:cubicBezTo>
                      <a:pt x="73" y="161"/>
                      <a:pt x="73" y="162"/>
                      <a:pt x="73" y="162"/>
                    </a:cubicBezTo>
                    <a:cubicBezTo>
                      <a:pt x="73" y="163"/>
                      <a:pt x="73" y="163"/>
                      <a:pt x="74" y="164"/>
                    </a:cubicBezTo>
                    <a:cubicBezTo>
                      <a:pt x="75" y="164"/>
                      <a:pt x="75" y="164"/>
                      <a:pt x="75" y="164"/>
                    </a:cubicBezTo>
                    <a:cubicBezTo>
                      <a:pt x="75" y="165"/>
                      <a:pt x="75" y="165"/>
                      <a:pt x="76" y="165"/>
                    </a:cubicBezTo>
                    <a:cubicBezTo>
                      <a:pt x="76" y="165"/>
                      <a:pt x="76" y="166"/>
                      <a:pt x="76" y="166"/>
                    </a:cubicBezTo>
                    <a:cubicBezTo>
                      <a:pt x="76" y="166"/>
                      <a:pt x="76" y="166"/>
                      <a:pt x="76" y="166"/>
                    </a:cubicBezTo>
                    <a:cubicBezTo>
                      <a:pt x="76" y="167"/>
                      <a:pt x="76" y="167"/>
                      <a:pt x="76" y="168"/>
                    </a:cubicBezTo>
                    <a:cubicBezTo>
                      <a:pt x="76" y="169"/>
                      <a:pt x="76" y="169"/>
                      <a:pt x="76" y="169"/>
                    </a:cubicBezTo>
                    <a:cubicBezTo>
                      <a:pt x="76" y="169"/>
                      <a:pt x="76" y="169"/>
                      <a:pt x="76" y="169"/>
                    </a:cubicBezTo>
                    <a:cubicBezTo>
                      <a:pt x="77" y="169"/>
                      <a:pt x="77" y="169"/>
                      <a:pt x="77" y="169"/>
                    </a:cubicBezTo>
                    <a:cubicBezTo>
                      <a:pt x="77" y="169"/>
                      <a:pt x="77" y="169"/>
                      <a:pt x="77" y="169"/>
                    </a:cubicBezTo>
                    <a:cubicBezTo>
                      <a:pt x="77" y="170"/>
                      <a:pt x="77" y="170"/>
                      <a:pt x="77" y="170"/>
                    </a:cubicBezTo>
                    <a:cubicBezTo>
                      <a:pt x="77" y="170"/>
                      <a:pt x="77" y="170"/>
                      <a:pt x="77" y="170"/>
                    </a:cubicBezTo>
                    <a:cubicBezTo>
                      <a:pt x="77" y="173"/>
                      <a:pt x="77" y="173"/>
                      <a:pt x="77" y="173"/>
                    </a:cubicBezTo>
                    <a:cubicBezTo>
                      <a:pt x="77" y="174"/>
                      <a:pt x="77" y="174"/>
                      <a:pt x="77" y="174"/>
                    </a:cubicBezTo>
                    <a:cubicBezTo>
                      <a:pt x="77" y="174"/>
                      <a:pt x="77" y="176"/>
                      <a:pt x="77" y="176"/>
                    </a:cubicBezTo>
                    <a:cubicBezTo>
                      <a:pt x="77" y="176"/>
                      <a:pt x="77" y="176"/>
                      <a:pt x="77" y="176"/>
                    </a:cubicBezTo>
                    <a:cubicBezTo>
                      <a:pt x="76" y="176"/>
                      <a:pt x="76" y="176"/>
                      <a:pt x="76" y="176"/>
                    </a:cubicBezTo>
                    <a:cubicBezTo>
                      <a:pt x="76" y="181"/>
                      <a:pt x="76" y="181"/>
                      <a:pt x="76" y="181"/>
                    </a:cubicBezTo>
                    <a:cubicBezTo>
                      <a:pt x="76" y="181"/>
                      <a:pt x="76" y="181"/>
                      <a:pt x="76" y="181"/>
                    </a:cubicBezTo>
                    <a:cubicBezTo>
                      <a:pt x="77" y="181"/>
                      <a:pt x="77" y="181"/>
                      <a:pt x="77" y="181"/>
                    </a:cubicBezTo>
                    <a:cubicBezTo>
                      <a:pt x="78" y="182"/>
                      <a:pt x="78" y="182"/>
                      <a:pt x="78" y="182"/>
                    </a:cubicBezTo>
                    <a:cubicBezTo>
                      <a:pt x="77" y="182"/>
                      <a:pt x="77" y="182"/>
                      <a:pt x="77" y="183"/>
                    </a:cubicBezTo>
                    <a:cubicBezTo>
                      <a:pt x="77" y="183"/>
                      <a:pt x="77" y="183"/>
                      <a:pt x="77" y="183"/>
                    </a:cubicBezTo>
                    <a:cubicBezTo>
                      <a:pt x="77" y="183"/>
                      <a:pt x="76" y="184"/>
                      <a:pt x="76" y="184"/>
                    </a:cubicBezTo>
                    <a:cubicBezTo>
                      <a:pt x="75" y="185"/>
                      <a:pt x="75" y="185"/>
                      <a:pt x="75" y="185"/>
                    </a:cubicBezTo>
                    <a:cubicBezTo>
                      <a:pt x="74" y="186"/>
                      <a:pt x="74" y="186"/>
                      <a:pt x="74" y="187"/>
                    </a:cubicBezTo>
                    <a:cubicBezTo>
                      <a:pt x="74" y="188"/>
                      <a:pt x="74" y="188"/>
                      <a:pt x="74" y="188"/>
                    </a:cubicBezTo>
                    <a:cubicBezTo>
                      <a:pt x="74" y="188"/>
                      <a:pt x="74" y="188"/>
                      <a:pt x="74" y="188"/>
                    </a:cubicBezTo>
                    <a:cubicBezTo>
                      <a:pt x="73" y="187"/>
                      <a:pt x="73" y="187"/>
                      <a:pt x="73" y="187"/>
                    </a:cubicBezTo>
                    <a:cubicBezTo>
                      <a:pt x="73" y="193"/>
                      <a:pt x="73" y="193"/>
                      <a:pt x="73" y="193"/>
                    </a:cubicBezTo>
                    <a:cubicBezTo>
                      <a:pt x="73" y="193"/>
                      <a:pt x="73" y="193"/>
                      <a:pt x="73" y="193"/>
                    </a:cubicBezTo>
                    <a:cubicBezTo>
                      <a:pt x="72" y="193"/>
                      <a:pt x="72" y="193"/>
                      <a:pt x="72" y="193"/>
                    </a:cubicBezTo>
                    <a:cubicBezTo>
                      <a:pt x="71" y="193"/>
                      <a:pt x="71" y="193"/>
                      <a:pt x="71" y="193"/>
                    </a:cubicBezTo>
                    <a:cubicBezTo>
                      <a:pt x="71" y="194"/>
                      <a:pt x="71" y="194"/>
                      <a:pt x="71" y="194"/>
                    </a:cubicBezTo>
                    <a:cubicBezTo>
                      <a:pt x="71" y="195"/>
                      <a:pt x="71" y="195"/>
                      <a:pt x="71" y="195"/>
                    </a:cubicBezTo>
                    <a:cubicBezTo>
                      <a:pt x="70" y="196"/>
                      <a:pt x="70" y="196"/>
                      <a:pt x="70" y="196"/>
                    </a:cubicBezTo>
                    <a:cubicBezTo>
                      <a:pt x="70" y="197"/>
                      <a:pt x="70" y="197"/>
                      <a:pt x="70" y="197"/>
                    </a:cubicBezTo>
                    <a:cubicBezTo>
                      <a:pt x="70" y="198"/>
                      <a:pt x="70" y="198"/>
                      <a:pt x="70" y="198"/>
                    </a:cubicBezTo>
                    <a:cubicBezTo>
                      <a:pt x="69" y="198"/>
                      <a:pt x="69" y="198"/>
                      <a:pt x="69" y="198"/>
                    </a:cubicBezTo>
                    <a:cubicBezTo>
                      <a:pt x="68" y="197"/>
                      <a:pt x="68" y="197"/>
                      <a:pt x="68" y="197"/>
                    </a:cubicBezTo>
                    <a:cubicBezTo>
                      <a:pt x="68" y="211"/>
                      <a:pt x="68" y="211"/>
                      <a:pt x="68" y="211"/>
                    </a:cubicBezTo>
                    <a:cubicBezTo>
                      <a:pt x="69" y="211"/>
                      <a:pt x="69" y="211"/>
                      <a:pt x="69" y="211"/>
                    </a:cubicBezTo>
                    <a:cubicBezTo>
                      <a:pt x="70" y="211"/>
                      <a:pt x="70" y="211"/>
                      <a:pt x="70" y="211"/>
                    </a:cubicBezTo>
                    <a:cubicBezTo>
                      <a:pt x="70" y="211"/>
                      <a:pt x="70" y="211"/>
                      <a:pt x="70" y="211"/>
                    </a:cubicBezTo>
                    <a:cubicBezTo>
                      <a:pt x="70" y="211"/>
                      <a:pt x="70" y="211"/>
                      <a:pt x="70" y="211"/>
                    </a:cubicBezTo>
                    <a:cubicBezTo>
                      <a:pt x="70" y="212"/>
                      <a:pt x="70" y="212"/>
                      <a:pt x="70" y="212"/>
                    </a:cubicBezTo>
                    <a:cubicBezTo>
                      <a:pt x="70" y="213"/>
                      <a:pt x="70" y="213"/>
                      <a:pt x="70" y="213"/>
                    </a:cubicBezTo>
                    <a:cubicBezTo>
                      <a:pt x="70" y="213"/>
                      <a:pt x="70"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5"/>
                      <a:pt x="71" y="215"/>
                      <a:pt x="71" y="215"/>
                    </a:cubicBezTo>
                    <a:cubicBezTo>
                      <a:pt x="71" y="217"/>
                      <a:pt x="71" y="217"/>
                      <a:pt x="71" y="218"/>
                    </a:cubicBezTo>
                    <a:cubicBezTo>
                      <a:pt x="71" y="218"/>
                      <a:pt x="71" y="218"/>
                      <a:pt x="71" y="218"/>
                    </a:cubicBezTo>
                    <a:cubicBezTo>
                      <a:pt x="70" y="217"/>
                      <a:pt x="70" y="217"/>
                      <a:pt x="70" y="217"/>
                    </a:cubicBezTo>
                    <a:cubicBezTo>
                      <a:pt x="70" y="231"/>
                      <a:pt x="70" y="231"/>
                      <a:pt x="70" y="231"/>
                    </a:cubicBezTo>
                    <a:cubicBezTo>
                      <a:pt x="70" y="231"/>
                      <a:pt x="70" y="231"/>
                      <a:pt x="70" y="231"/>
                    </a:cubicBezTo>
                    <a:cubicBezTo>
                      <a:pt x="71" y="232"/>
                      <a:pt x="71" y="232"/>
                      <a:pt x="71" y="232"/>
                    </a:cubicBezTo>
                    <a:cubicBezTo>
                      <a:pt x="72" y="232"/>
                      <a:pt x="72" y="233"/>
                      <a:pt x="72" y="234"/>
                    </a:cubicBezTo>
                    <a:cubicBezTo>
                      <a:pt x="73" y="235"/>
                      <a:pt x="73" y="236"/>
                      <a:pt x="72" y="236"/>
                    </a:cubicBezTo>
                    <a:cubicBezTo>
                      <a:pt x="72" y="237"/>
                      <a:pt x="72" y="237"/>
                      <a:pt x="71" y="238"/>
                    </a:cubicBezTo>
                    <a:cubicBezTo>
                      <a:pt x="71" y="238"/>
                      <a:pt x="70" y="238"/>
                      <a:pt x="70" y="238"/>
                    </a:cubicBezTo>
                    <a:cubicBezTo>
                      <a:pt x="69" y="239"/>
                      <a:pt x="69" y="239"/>
                      <a:pt x="69" y="239"/>
                    </a:cubicBezTo>
                    <a:cubicBezTo>
                      <a:pt x="68" y="239"/>
                      <a:pt x="68" y="239"/>
                      <a:pt x="67" y="239"/>
                    </a:cubicBezTo>
                    <a:cubicBezTo>
                      <a:pt x="67" y="240"/>
                      <a:pt x="67" y="241"/>
                      <a:pt x="67" y="242"/>
                    </a:cubicBezTo>
                    <a:cubicBezTo>
                      <a:pt x="67" y="243"/>
                      <a:pt x="67" y="243"/>
                      <a:pt x="67" y="243"/>
                    </a:cubicBezTo>
                    <a:cubicBezTo>
                      <a:pt x="67" y="243"/>
                      <a:pt x="67" y="244"/>
                      <a:pt x="68" y="245"/>
                    </a:cubicBezTo>
                    <a:cubicBezTo>
                      <a:pt x="68" y="245"/>
                      <a:pt x="69" y="245"/>
                      <a:pt x="69" y="245"/>
                    </a:cubicBezTo>
                    <a:cubicBezTo>
                      <a:pt x="70" y="245"/>
                      <a:pt x="70" y="245"/>
                      <a:pt x="71" y="245"/>
                    </a:cubicBezTo>
                    <a:cubicBezTo>
                      <a:pt x="71" y="244"/>
                      <a:pt x="71" y="244"/>
                      <a:pt x="71" y="244"/>
                    </a:cubicBezTo>
                    <a:cubicBezTo>
                      <a:pt x="72" y="244"/>
                      <a:pt x="74" y="244"/>
                      <a:pt x="75" y="244"/>
                    </a:cubicBezTo>
                    <a:cubicBezTo>
                      <a:pt x="76" y="244"/>
                      <a:pt x="76" y="244"/>
                      <a:pt x="76" y="244"/>
                    </a:cubicBezTo>
                    <a:cubicBezTo>
                      <a:pt x="78" y="244"/>
                      <a:pt x="80" y="243"/>
                      <a:pt x="81" y="242"/>
                    </a:cubicBezTo>
                    <a:cubicBezTo>
                      <a:pt x="83" y="242"/>
                      <a:pt x="83" y="242"/>
                      <a:pt x="83" y="242"/>
                    </a:cubicBezTo>
                    <a:cubicBezTo>
                      <a:pt x="83" y="242"/>
                      <a:pt x="83" y="242"/>
                      <a:pt x="83" y="242"/>
                    </a:cubicBezTo>
                    <a:cubicBezTo>
                      <a:pt x="83" y="243"/>
                      <a:pt x="83" y="243"/>
                      <a:pt x="83" y="243"/>
                    </a:cubicBezTo>
                    <a:cubicBezTo>
                      <a:pt x="84" y="243"/>
                      <a:pt x="84" y="242"/>
                      <a:pt x="85" y="242"/>
                    </a:cubicBezTo>
                    <a:cubicBezTo>
                      <a:pt x="85" y="241"/>
                      <a:pt x="85" y="241"/>
                      <a:pt x="85" y="241"/>
                    </a:cubicBezTo>
                    <a:cubicBezTo>
                      <a:pt x="85" y="240"/>
                      <a:pt x="86" y="240"/>
                      <a:pt x="87" y="240"/>
                    </a:cubicBezTo>
                    <a:cubicBezTo>
                      <a:pt x="87" y="239"/>
                      <a:pt x="87" y="239"/>
                      <a:pt x="87" y="239"/>
                    </a:cubicBezTo>
                    <a:cubicBezTo>
                      <a:pt x="87" y="239"/>
                      <a:pt x="87" y="239"/>
                      <a:pt x="87" y="239"/>
                    </a:cubicBezTo>
                    <a:cubicBezTo>
                      <a:pt x="87" y="236"/>
                      <a:pt x="88" y="234"/>
                      <a:pt x="90" y="233"/>
                    </a:cubicBezTo>
                    <a:cubicBezTo>
                      <a:pt x="90" y="233"/>
                      <a:pt x="91" y="232"/>
                      <a:pt x="93" y="232"/>
                    </a:cubicBezTo>
                    <a:cubicBezTo>
                      <a:pt x="93" y="232"/>
                      <a:pt x="93" y="232"/>
                      <a:pt x="93" y="232"/>
                    </a:cubicBezTo>
                    <a:cubicBezTo>
                      <a:pt x="94" y="232"/>
                      <a:pt x="94" y="232"/>
                      <a:pt x="95" y="232"/>
                    </a:cubicBezTo>
                    <a:cubicBezTo>
                      <a:pt x="95" y="232"/>
                      <a:pt x="95" y="232"/>
                      <a:pt x="96" y="232"/>
                    </a:cubicBezTo>
                    <a:cubicBezTo>
                      <a:pt x="96" y="232"/>
                      <a:pt x="97" y="232"/>
                      <a:pt x="97" y="232"/>
                    </a:cubicBezTo>
                    <a:cubicBezTo>
                      <a:pt x="99" y="232"/>
                      <a:pt x="99" y="231"/>
                      <a:pt x="99" y="231"/>
                    </a:cubicBezTo>
                    <a:cubicBezTo>
                      <a:pt x="99" y="230"/>
                      <a:pt x="99" y="229"/>
                      <a:pt x="99" y="229"/>
                    </a:cubicBezTo>
                    <a:cubicBezTo>
                      <a:pt x="99" y="228"/>
                      <a:pt x="99" y="228"/>
                      <a:pt x="99" y="228"/>
                    </a:cubicBezTo>
                    <a:cubicBezTo>
                      <a:pt x="99" y="226"/>
                      <a:pt x="99" y="226"/>
                      <a:pt x="99" y="226"/>
                    </a:cubicBezTo>
                    <a:cubicBezTo>
                      <a:pt x="99" y="225"/>
                      <a:pt x="99" y="225"/>
                      <a:pt x="98" y="225"/>
                    </a:cubicBezTo>
                    <a:cubicBezTo>
                      <a:pt x="98" y="224"/>
                      <a:pt x="98" y="224"/>
                      <a:pt x="98" y="224"/>
                    </a:cubicBezTo>
                    <a:cubicBezTo>
                      <a:pt x="97" y="224"/>
                      <a:pt x="98" y="223"/>
                      <a:pt x="98" y="223"/>
                    </a:cubicBezTo>
                    <a:cubicBezTo>
                      <a:pt x="98" y="222"/>
                      <a:pt x="98" y="222"/>
                      <a:pt x="98" y="222"/>
                    </a:cubicBezTo>
                    <a:cubicBezTo>
                      <a:pt x="99" y="222"/>
                      <a:pt x="99" y="222"/>
                      <a:pt x="99" y="221"/>
                    </a:cubicBezTo>
                    <a:cubicBezTo>
                      <a:pt x="99" y="221"/>
                      <a:pt x="99" y="221"/>
                      <a:pt x="99" y="221"/>
                    </a:cubicBezTo>
                    <a:cubicBezTo>
                      <a:pt x="99" y="221"/>
                      <a:pt x="99" y="221"/>
                      <a:pt x="99" y="221"/>
                    </a:cubicBezTo>
                    <a:cubicBezTo>
                      <a:pt x="99" y="221"/>
                      <a:pt x="99" y="221"/>
                      <a:pt x="99" y="221"/>
                    </a:cubicBezTo>
                    <a:cubicBezTo>
                      <a:pt x="99" y="221"/>
                      <a:pt x="99" y="221"/>
                      <a:pt x="99" y="221"/>
                    </a:cubicBezTo>
                    <a:cubicBezTo>
                      <a:pt x="100" y="221"/>
                      <a:pt x="100" y="221"/>
                      <a:pt x="100" y="221"/>
                    </a:cubicBezTo>
                    <a:cubicBezTo>
                      <a:pt x="100" y="220"/>
                      <a:pt x="100" y="220"/>
                      <a:pt x="100" y="220"/>
                    </a:cubicBezTo>
                    <a:cubicBezTo>
                      <a:pt x="100" y="219"/>
                      <a:pt x="100" y="219"/>
                      <a:pt x="100" y="219"/>
                    </a:cubicBezTo>
                    <a:cubicBezTo>
                      <a:pt x="101" y="219"/>
                      <a:pt x="101" y="219"/>
                      <a:pt x="101" y="219"/>
                    </a:cubicBezTo>
                    <a:cubicBezTo>
                      <a:pt x="101" y="219"/>
                      <a:pt x="101" y="219"/>
                      <a:pt x="101" y="219"/>
                    </a:cubicBezTo>
                    <a:cubicBezTo>
                      <a:pt x="101" y="219"/>
                      <a:pt x="102" y="219"/>
                      <a:pt x="102" y="219"/>
                    </a:cubicBezTo>
                    <a:cubicBezTo>
                      <a:pt x="103" y="219"/>
                      <a:pt x="104" y="218"/>
                      <a:pt x="105" y="216"/>
                    </a:cubicBezTo>
                    <a:cubicBezTo>
                      <a:pt x="105" y="215"/>
                      <a:pt x="105" y="213"/>
                      <a:pt x="105" y="212"/>
                    </a:cubicBezTo>
                    <a:cubicBezTo>
                      <a:pt x="105" y="211"/>
                      <a:pt x="105" y="211"/>
                      <a:pt x="105" y="211"/>
                    </a:cubicBezTo>
                    <a:cubicBezTo>
                      <a:pt x="105" y="211"/>
                      <a:pt x="105" y="210"/>
                      <a:pt x="105" y="209"/>
                    </a:cubicBezTo>
                    <a:cubicBezTo>
                      <a:pt x="105" y="209"/>
                      <a:pt x="105" y="209"/>
                      <a:pt x="105" y="209"/>
                    </a:cubicBezTo>
                    <a:cubicBezTo>
                      <a:pt x="106" y="210"/>
                      <a:pt x="106" y="210"/>
                      <a:pt x="106" y="210"/>
                    </a:cubicBezTo>
                    <a:cubicBezTo>
                      <a:pt x="106" y="208"/>
                      <a:pt x="106" y="208"/>
                      <a:pt x="106" y="208"/>
                    </a:cubicBezTo>
                    <a:cubicBezTo>
                      <a:pt x="106" y="208"/>
                      <a:pt x="106" y="207"/>
                      <a:pt x="106" y="207"/>
                    </a:cubicBezTo>
                    <a:cubicBezTo>
                      <a:pt x="107" y="206"/>
                      <a:pt x="107" y="206"/>
                      <a:pt x="108" y="206"/>
                    </a:cubicBezTo>
                    <a:cubicBezTo>
                      <a:pt x="108" y="205"/>
                      <a:pt x="108" y="205"/>
                      <a:pt x="108" y="205"/>
                    </a:cubicBezTo>
                    <a:cubicBezTo>
                      <a:pt x="109" y="205"/>
                      <a:pt x="109" y="205"/>
                      <a:pt x="110" y="204"/>
                    </a:cubicBezTo>
                    <a:cubicBezTo>
                      <a:pt x="110" y="204"/>
                      <a:pt x="110" y="203"/>
                      <a:pt x="110" y="202"/>
                    </a:cubicBezTo>
                    <a:cubicBezTo>
                      <a:pt x="110" y="201"/>
                      <a:pt x="110" y="201"/>
                      <a:pt x="110" y="201"/>
                    </a:cubicBezTo>
                    <a:cubicBezTo>
                      <a:pt x="110" y="200"/>
                      <a:pt x="110" y="200"/>
                      <a:pt x="110" y="200"/>
                    </a:cubicBezTo>
                    <a:cubicBezTo>
                      <a:pt x="111" y="199"/>
                      <a:pt x="111" y="199"/>
                      <a:pt x="112" y="198"/>
                    </a:cubicBezTo>
                    <a:cubicBezTo>
                      <a:pt x="113" y="197"/>
                      <a:pt x="114" y="196"/>
                      <a:pt x="116" y="195"/>
                    </a:cubicBezTo>
                    <a:cubicBezTo>
                      <a:pt x="116" y="194"/>
                      <a:pt x="116" y="194"/>
                      <a:pt x="117" y="194"/>
                    </a:cubicBezTo>
                    <a:cubicBezTo>
                      <a:pt x="117" y="193"/>
                      <a:pt x="118" y="193"/>
                      <a:pt x="118" y="192"/>
                    </a:cubicBezTo>
                    <a:cubicBezTo>
                      <a:pt x="118" y="191"/>
                      <a:pt x="118" y="191"/>
                      <a:pt x="118" y="190"/>
                    </a:cubicBezTo>
                    <a:cubicBezTo>
                      <a:pt x="118" y="189"/>
                      <a:pt x="118" y="189"/>
                      <a:pt x="118" y="188"/>
                    </a:cubicBezTo>
                    <a:cubicBezTo>
                      <a:pt x="117" y="187"/>
                      <a:pt x="117" y="186"/>
                      <a:pt x="118" y="185"/>
                    </a:cubicBezTo>
                    <a:cubicBezTo>
                      <a:pt x="118" y="184"/>
                      <a:pt x="118" y="182"/>
                      <a:pt x="118" y="181"/>
                    </a:cubicBezTo>
                    <a:cubicBezTo>
                      <a:pt x="119" y="181"/>
                      <a:pt x="119" y="181"/>
                      <a:pt x="119" y="181"/>
                    </a:cubicBezTo>
                    <a:cubicBezTo>
                      <a:pt x="119" y="180"/>
                      <a:pt x="119" y="180"/>
                      <a:pt x="119" y="180"/>
                    </a:cubicBezTo>
                    <a:cubicBezTo>
                      <a:pt x="119" y="179"/>
                      <a:pt x="119" y="179"/>
                      <a:pt x="119" y="179"/>
                    </a:cubicBezTo>
                    <a:cubicBezTo>
                      <a:pt x="119" y="179"/>
                      <a:pt x="119" y="179"/>
                      <a:pt x="119" y="179"/>
                    </a:cubicBezTo>
                    <a:cubicBezTo>
                      <a:pt x="119" y="179"/>
                      <a:pt x="119" y="179"/>
                      <a:pt x="119" y="179"/>
                    </a:cubicBezTo>
                    <a:cubicBezTo>
                      <a:pt x="119" y="179"/>
                      <a:pt x="119" y="179"/>
                      <a:pt x="119" y="179"/>
                    </a:cubicBezTo>
                    <a:cubicBezTo>
                      <a:pt x="120" y="180"/>
                      <a:pt x="120" y="180"/>
                      <a:pt x="120" y="180"/>
                    </a:cubicBezTo>
                    <a:cubicBezTo>
                      <a:pt x="120" y="179"/>
                      <a:pt x="120" y="179"/>
                      <a:pt x="120" y="179"/>
                    </a:cubicBezTo>
                    <a:cubicBezTo>
                      <a:pt x="121" y="176"/>
                      <a:pt x="121" y="173"/>
                      <a:pt x="120" y="171"/>
                    </a:cubicBezTo>
                    <a:cubicBezTo>
                      <a:pt x="120" y="169"/>
                      <a:pt x="120" y="168"/>
                      <a:pt x="120" y="166"/>
                    </a:cubicBezTo>
                    <a:cubicBezTo>
                      <a:pt x="120" y="164"/>
                      <a:pt x="120" y="162"/>
                      <a:pt x="121" y="161"/>
                    </a:cubicBezTo>
                    <a:cubicBezTo>
                      <a:pt x="121" y="160"/>
                      <a:pt x="121" y="159"/>
                      <a:pt x="122" y="159"/>
                    </a:cubicBezTo>
                    <a:cubicBezTo>
                      <a:pt x="122" y="159"/>
                      <a:pt x="122" y="159"/>
                      <a:pt x="122" y="159"/>
                    </a:cubicBezTo>
                    <a:cubicBezTo>
                      <a:pt x="122" y="158"/>
                      <a:pt x="122" y="158"/>
                      <a:pt x="122" y="158"/>
                    </a:cubicBezTo>
                    <a:cubicBezTo>
                      <a:pt x="122" y="158"/>
                      <a:pt x="122" y="158"/>
                      <a:pt x="122" y="158"/>
                    </a:cubicBezTo>
                    <a:cubicBezTo>
                      <a:pt x="122" y="158"/>
                      <a:pt x="122" y="158"/>
                      <a:pt x="122" y="158"/>
                    </a:cubicBezTo>
                    <a:cubicBezTo>
                      <a:pt x="123" y="158"/>
                      <a:pt x="123" y="158"/>
                      <a:pt x="123" y="158"/>
                    </a:cubicBezTo>
                    <a:cubicBezTo>
                      <a:pt x="123" y="157"/>
                      <a:pt x="123" y="157"/>
                      <a:pt x="123" y="157"/>
                    </a:cubicBezTo>
                    <a:cubicBezTo>
                      <a:pt x="123" y="156"/>
                      <a:pt x="123" y="156"/>
                      <a:pt x="123" y="156"/>
                    </a:cubicBezTo>
                    <a:cubicBezTo>
                      <a:pt x="123" y="156"/>
                      <a:pt x="123" y="155"/>
                      <a:pt x="123" y="155"/>
                    </a:cubicBezTo>
                    <a:cubicBezTo>
                      <a:pt x="124" y="155"/>
                      <a:pt x="124" y="155"/>
                      <a:pt x="124" y="155"/>
                    </a:cubicBezTo>
                    <a:cubicBezTo>
                      <a:pt x="125" y="155"/>
                      <a:pt x="125" y="155"/>
                      <a:pt x="125" y="155"/>
                    </a:cubicBezTo>
                    <a:cubicBezTo>
                      <a:pt x="125" y="150"/>
                      <a:pt x="125" y="150"/>
                      <a:pt x="125" y="150"/>
                    </a:cubicBezTo>
                    <a:cubicBezTo>
                      <a:pt x="125" y="149"/>
                      <a:pt x="124" y="149"/>
                      <a:pt x="124" y="149"/>
                    </a:cubicBezTo>
                    <a:cubicBezTo>
                      <a:pt x="124" y="149"/>
                      <a:pt x="124" y="149"/>
                      <a:pt x="124" y="149"/>
                    </a:cubicBezTo>
                    <a:cubicBezTo>
                      <a:pt x="123" y="148"/>
                      <a:pt x="123" y="148"/>
                      <a:pt x="123" y="147"/>
                    </a:cubicBezTo>
                    <a:cubicBezTo>
                      <a:pt x="123" y="146"/>
                      <a:pt x="123" y="146"/>
                      <a:pt x="123" y="146"/>
                    </a:cubicBezTo>
                    <a:cubicBezTo>
                      <a:pt x="123" y="145"/>
                      <a:pt x="123" y="145"/>
                      <a:pt x="123" y="145"/>
                    </a:cubicBezTo>
                    <a:cubicBezTo>
                      <a:pt x="123" y="144"/>
                      <a:pt x="123" y="143"/>
                      <a:pt x="124" y="142"/>
                    </a:cubicBezTo>
                    <a:cubicBezTo>
                      <a:pt x="124" y="142"/>
                      <a:pt x="124" y="142"/>
                      <a:pt x="124" y="142"/>
                    </a:cubicBezTo>
                    <a:cubicBezTo>
                      <a:pt x="124" y="142"/>
                      <a:pt x="125" y="142"/>
                      <a:pt x="125" y="141"/>
                    </a:cubicBezTo>
                    <a:cubicBezTo>
                      <a:pt x="125" y="140"/>
                      <a:pt x="125" y="140"/>
                      <a:pt x="125" y="140"/>
                    </a:cubicBezTo>
                    <a:cubicBezTo>
                      <a:pt x="125" y="139"/>
                      <a:pt x="125" y="139"/>
                      <a:pt x="125" y="138"/>
                    </a:cubicBezTo>
                    <a:cubicBezTo>
                      <a:pt x="125" y="138"/>
                      <a:pt x="125" y="137"/>
                      <a:pt x="125" y="137"/>
                    </a:cubicBezTo>
                    <a:cubicBezTo>
                      <a:pt x="125" y="136"/>
                      <a:pt x="125" y="136"/>
                      <a:pt x="125" y="135"/>
                    </a:cubicBezTo>
                    <a:cubicBezTo>
                      <a:pt x="125" y="135"/>
                      <a:pt x="125" y="135"/>
                      <a:pt x="125" y="135"/>
                    </a:cubicBezTo>
                    <a:cubicBezTo>
                      <a:pt x="126" y="135"/>
                      <a:pt x="126" y="135"/>
                      <a:pt x="126" y="135"/>
                    </a:cubicBezTo>
                    <a:cubicBezTo>
                      <a:pt x="126" y="128"/>
                      <a:pt x="126" y="128"/>
                      <a:pt x="126" y="128"/>
                    </a:cubicBezTo>
                    <a:cubicBezTo>
                      <a:pt x="126" y="127"/>
                      <a:pt x="126" y="127"/>
                      <a:pt x="126" y="127"/>
                    </a:cubicBezTo>
                    <a:cubicBezTo>
                      <a:pt x="126" y="126"/>
                      <a:pt x="126" y="125"/>
                      <a:pt x="126" y="124"/>
                    </a:cubicBezTo>
                    <a:cubicBezTo>
                      <a:pt x="125" y="123"/>
                      <a:pt x="124" y="122"/>
                      <a:pt x="122" y="121"/>
                    </a:cubicBezTo>
                    <a:cubicBezTo>
                      <a:pt x="122" y="121"/>
                      <a:pt x="122" y="120"/>
                      <a:pt x="122" y="120"/>
                    </a:cubicBezTo>
                    <a:cubicBezTo>
                      <a:pt x="122" y="116"/>
                      <a:pt x="122" y="116"/>
                      <a:pt x="122" y="116"/>
                    </a:cubicBezTo>
                    <a:cubicBezTo>
                      <a:pt x="120" y="116"/>
                      <a:pt x="120" y="116"/>
                      <a:pt x="120" y="116"/>
                    </a:cubicBezTo>
                    <a:cubicBezTo>
                      <a:pt x="120" y="116"/>
                      <a:pt x="120" y="116"/>
                      <a:pt x="120" y="116"/>
                    </a:cubicBezTo>
                    <a:cubicBezTo>
                      <a:pt x="120" y="115"/>
                      <a:pt x="120" y="115"/>
                      <a:pt x="120" y="115"/>
                    </a:cubicBezTo>
                    <a:cubicBezTo>
                      <a:pt x="120" y="115"/>
                      <a:pt x="120" y="115"/>
                      <a:pt x="120" y="115"/>
                    </a:cubicBezTo>
                    <a:cubicBezTo>
                      <a:pt x="120" y="114"/>
                      <a:pt x="120" y="114"/>
                      <a:pt x="120" y="113"/>
                    </a:cubicBezTo>
                    <a:cubicBezTo>
                      <a:pt x="119" y="113"/>
                      <a:pt x="119" y="113"/>
                      <a:pt x="119" y="113"/>
                    </a:cubicBezTo>
                    <a:cubicBezTo>
                      <a:pt x="119" y="112"/>
                      <a:pt x="119" y="112"/>
                      <a:pt x="118" y="112"/>
                    </a:cubicBezTo>
                    <a:cubicBezTo>
                      <a:pt x="118" y="111"/>
                      <a:pt x="118" y="111"/>
                      <a:pt x="118" y="111"/>
                    </a:cubicBezTo>
                    <a:cubicBezTo>
                      <a:pt x="118" y="111"/>
                      <a:pt x="118" y="111"/>
                      <a:pt x="118" y="111"/>
                    </a:cubicBezTo>
                    <a:cubicBezTo>
                      <a:pt x="118" y="110"/>
                      <a:pt x="118" y="109"/>
                      <a:pt x="117" y="109"/>
                    </a:cubicBezTo>
                    <a:cubicBezTo>
                      <a:pt x="116" y="109"/>
                      <a:pt x="116" y="109"/>
                      <a:pt x="116" y="109"/>
                    </a:cubicBezTo>
                    <a:cubicBezTo>
                      <a:pt x="116" y="109"/>
                      <a:pt x="116" y="109"/>
                      <a:pt x="116" y="109"/>
                    </a:cubicBezTo>
                    <a:cubicBezTo>
                      <a:pt x="116" y="108"/>
                      <a:pt x="116" y="108"/>
                      <a:pt x="116" y="108"/>
                    </a:cubicBezTo>
                    <a:cubicBezTo>
                      <a:pt x="116" y="107"/>
                      <a:pt x="116" y="107"/>
                      <a:pt x="116" y="107"/>
                    </a:cubicBezTo>
                    <a:cubicBezTo>
                      <a:pt x="115" y="106"/>
                      <a:pt x="115" y="106"/>
                      <a:pt x="115" y="106"/>
                    </a:cubicBezTo>
                    <a:cubicBezTo>
                      <a:pt x="114" y="105"/>
                      <a:pt x="114" y="105"/>
                      <a:pt x="114" y="105"/>
                    </a:cubicBezTo>
                    <a:cubicBezTo>
                      <a:pt x="113" y="104"/>
                      <a:pt x="113" y="104"/>
                      <a:pt x="113" y="104"/>
                    </a:cubicBezTo>
                    <a:cubicBezTo>
                      <a:pt x="112" y="102"/>
                      <a:pt x="111" y="101"/>
                      <a:pt x="112" y="98"/>
                    </a:cubicBezTo>
                    <a:cubicBezTo>
                      <a:pt x="112" y="97"/>
                      <a:pt x="112" y="97"/>
                      <a:pt x="112" y="97"/>
                    </a:cubicBezTo>
                    <a:cubicBezTo>
                      <a:pt x="111" y="97"/>
                      <a:pt x="111" y="97"/>
                      <a:pt x="111" y="97"/>
                    </a:cubicBezTo>
                    <a:cubicBezTo>
                      <a:pt x="110" y="97"/>
                      <a:pt x="110" y="97"/>
                      <a:pt x="110" y="97"/>
                    </a:cubicBezTo>
                    <a:cubicBezTo>
                      <a:pt x="110" y="96"/>
                      <a:pt x="110" y="95"/>
                      <a:pt x="109" y="94"/>
                    </a:cubicBezTo>
                    <a:cubicBezTo>
                      <a:pt x="109" y="94"/>
                      <a:pt x="109" y="94"/>
                      <a:pt x="109" y="94"/>
                    </a:cubicBezTo>
                    <a:cubicBezTo>
                      <a:pt x="108" y="93"/>
                      <a:pt x="108" y="93"/>
                      <a:pt x="108" y="92"/>
                    </a:cubicBezTo>
                    <a:cubicBezTo>
                      <a:pt x="107" y="92"/>
                      <a:pt x="107" y="91"/>
                      <a:pt x="106" y="91"/>
                    </a:cubicBezTo>
                    <a:cubicBezTo>
                      <a:pt x="106" y="91"/>
                      <a:pt x="106" y="91"/>
                      <a:pt x="106" y="91"/>
                    </a:cubicBezTo>
                    <a:cubicBezTo>
                      <a:pt x="106" y="91"/>
                      <a:pt x="106" y="90"/>
                      <a:pt x="106" y="90"/>
                    </a:cubicBezTo>
                    <a:cubicBezTo>
                      <a:pt x="106" y="90"/>
                      <a:pt x="106" y="90"/>
                      <a:pt x="106" y="90"/>
                    </a:cubicBezTo>
                    <a:cubicBezTo>
                      <a:pt x="106" y="89"/>
                      <a:pt x="106" y="89"/>
                      <a:pt x="106" y="89"/>
                    </a:cubicBezTo>
                    <a:cubicBezTo>
                      <a:pt x="105" y="89"/>
                      <a:pt x="105" y="89"/>
                      <a:pt x="105" y="89"/>
                    </a:cubicBezTo>
                    <a:cubicBezTo>
                      <a:pt x="105" y="88"/>
                      <a:pt x="105" y="88"/>
                      <a:pt x="105" y="88"/>
                    </a:cubicBezTo>
                    <a:cubicBezTo>
                      <a:pt x="105" y="88"/>
                      <a:pt x="105" y="88"/>
                      <a:pt x="105" y="88"/>
                    </a:cubicBezTo>
                    <a:cubicBezTo>
                      <a:pt x="105" y="88"/>
                      <a:pt x="105" y="88"/>
                      <a:pt x="105" y="88"/>
                    </a:cubicBezTo>
                    <a:cubicBezTo>
                      <a:pt x="104" y="88"/>
                      <a:pt x="104" y="88"/>
                      <a:pt x="104" y="88"/>
                    </a:cubicBezTo>
                    <a:cubicBezTo>
                      <a:pt x="104" y="87"/>
                      <a:pt x="104" y="87"/>
                      <a:pt x="103" y="86"/>
                    </a:cubicBezTo>
                    <a:cubicBezTo>
                      <a:pt x="102" y="84"/>
                      <a:pt x="101" y="83"/>
                      <a:pt x="100" y="81"/>
                    </a:cubicBezTo>
                    <a:cubicBezTo>
                      <a:pt x="99" y="80"/>
                      <a:pt x="99" y="80"/>
                      <a:pt x="99" y="80"/>
                    </a:cubicBezTo>
                    <a:cubicBezTo>
                      <a:pt x="98" y="78"/>
                      <a:pt x="97" y="76"/>
                      <a:pt x="95" y="75"/>
                    </a:cubicBezTo>
                    <a:cubicBezTo>
                      <a:pt x="97" y="75"/>
                      <a:pt x="97" y="75"/>
                      <a:pt x="97" y="75"/>
                    </a:cubicBezTo>
                    <a:cubicBezTo>
                      <a:pt x="97" y="74"/>
                      <a:pt x="97" y="74"/>
                      <a:pt x="97" y="74"/>
                    </a:cubicBezTo>
                    <a:cubicBezTo>
                      <a:pt x="98" y="74"/>
                      <a:pt x="98" y="75"/>
                      <a:pt x="98" y="75"/>
                    </a:cubicBezTo>
                    <a:cubicBezTo>
                      <a:pt x="99" y="76"/>
                      <a:pt x="99" y="76"/>
                      <a:pt x="99" y="76"/>
                    </a:cubicBezTo>
                    <a:cubicBezTo>
                      <a:pt x="99" y="76"/>
                      <a:pt x="99" y="76"/>
                      <a:pt x="99" y="76"/>
                    </a:cubicBezTo>
                    <a:cubicBezTo>
                      <a:pt x="100" y="76"/>
                      <a:pt x="100" y="76"/>
                      <a:pt x="100" y="76"/>
                    </a:cubicBezTo>
                    <a:cubicBezTo>
                      <a:pt x="100" y="76"/>
                      <a:pt x="100" y="76"/>
                      <a:pt x="100" y="76"/>
                    </a:cubicBezTo>
                    <a:cubicBezTo>
                      <a:pt x="100" y="76"/>
                      <a:pt x="100" y="76"/>
                      <a:pt x="100" y="76"/>
                    </a:cubicBezTo>
                    <a:cubicBezTo>
                      <a:pt x="100" y="77"/>
                      <a:pt x="100" y="77"/>
                      <a:pt x="100" y="77"/>
                    </a:cubicBezTo>
                    <a:cubicBezTo>
                      <a:pt x="101" y="78"/>
                      <a:pt x="101" y="78"/>
                      <a:pt x="101" y="78"/>
                    </a:cubicBezTo>
                    <a:cubicBezTo>
                      <a:pt x="101" y="78"/>
                      <a:pt x="101" y="78"/>
                      <a:pt x="101" y="78"/>
                    </a:cubicBezTo>
                    <a:cubicBezTo>
                      <a:pt x="101" y="78"/>
                      <a:pt x="101" y="78"/>
                      <a:pt x="101" y="78"/>
                    </a:cubicBezTo>
                    <a:cubicBezTo>
                      <a:pt x="101" y="78"/>
                      <a:pt x="101" y="79"/>
                      <a:pt x="101" y="79"/>
                    </a:cubicBezTo>
                    <a:cubicBezTo>
                      <a:pt x="101" y="82"/>
                      <a:pt x="101" y="82"/>
                      <a:pt x="101" y="82"/>
                    </a:cubicBezTo>
                    <a:cubicBezTo>
                      <a:pt x="102" y="82"/>
                      <a:pt x="102" y="82"/>
                      <a:pt x="102" y="82"/>
                    </a:cubicBezTo>
                    <a:cubicBezTo>
                      <a:pt x="103" y="82"/>
                      <a:pt x="103" y="82"/>
                      <a:pt x="103" y="82"/>
                    </a:cubicBezTo>
                    <a:cubicBezTo>
                      <a:pt x="103" y="82"/>
                      <a:pt x="103" y="82"/>
                      <a:pt x="103" y="82"/>
                    </a:cubicBezTo>
                    <a:cubicBezTo>
                      <a:pt x="103" y="82"/>
                      <a:pt x="103" y="82"/>
                      <a:pt x="103" y="82"/>
                    </a:cubicBezTo>
                    <a:cubicBezTo>
                      <a:pt x="103" y="83"/>
                      <a:pt x="103" y="83"/>
                      <a:pt x="103" y="83"/>
                    </a:cubicBezTo>
                    <a:cubicBezTo>
                      <a:pt x="103" y="85"/>
                      <a:pt x="104" y="85"/>
                      <a:pt x="105" y="85"/>
                    </a:cubicBezTo>
                    <a:cubicBezTo>
                      <a:pt x="105" y="85"/>
                      <a:pt x="105" y="85"/>
                      <a:pt x="105" y="85"/>
                    </a:cubicBezTo>
                    <a:cubicBezTo>
                      <a:pt x="106" y="85"/>
                      <a:pt x="106" y="86"/>
                      <a:pt x="107" y="86"/>
                    </a:cubicBezTo>
                    <a:cubicBezTo>
                      <a:pt x="107" y="87"/>
                      <a:pt x="107" y="87"/>
                      <a:pt x="107" y="88"/>
                    </a:cubicBezTo>
                    <a:cubicBezTo>
                      <a:pt x="107" y="88"/>
                      <a:pt x="107" y="89"/>
                      <a:pt x="108" y="89"/>
                    </a:cubicBezTo>
                    <a:cubicBezTo>
                      <a:pt x="108" y="89"/>
                      <a:pt x="108" y="89"/>
                      <a:pt x="108" y="89"/>
                    </a:cubicBezTo>
                    <a:cubicBezTo>
                      <a:pt x="108" y="90"/>
                      <a:pt x="108" y="90"/>
                      <a:pt x="108" y="90"/>
                    </a:cubicBezTo>
                    <a:cubicBezTo>
                      <a:pt x="108" y="90"/>
                      <a:pt x="108" y="92"/>
                      <a:pt x="110" y="92"/>
                    </a:cubicBezTo>
                    <a:cubicBezTo>
                      <a:pt x="110" y="92"/>
                      <a:pt x="110" y="92"/>
                      <a:pt x="110" y="92"/>
                    </a:cubicBezTo>
                    <a:cubicBezTo>
                      <a:pt x="110" y="92"/>
                      <a:pt x="110" y="92"/>
                      <a:pt x="110" y="92"/>
                    </a:cubicBezTo>
                    <a:cubicBezTo>
                      <a:pt x="110" y="93"/>
                      <a:pt x="110" y="93"/>
                      <a:pt x="110" y="93"/>
                    </a:cubicBezTo>
                    <a:cubicBezTo>
                      <a:pt x="110" y="93"/>
                      <a:pt x="110" y="93"/>
                      <a:pt x="110" y="93"/>
                    </a:cubicBezTo>
                    <a:cubicBezTo>
                      <a:pt x="110" y="94"/>
                      <a:pt x="110" y="95"/>
                      <a:pt x="111" y="95"/>
                    </a:cubicBezTo>
                    <a:cubicBezTo>
                      <a:pt x="111" y="95"/>
                      <a:pt x="111" y="95"/>
                      <a:pt x="111" y="95"/>
                    </a:cubicBezTo>
                    <a:cubicBezTo>
                      <a:pt x="111" y="95"/>
                      <a:pt x="111" y="95"/>
                      <a:pt x="111" y="95"/>
                    </a:cubicBezTo>
                    <a:cubicBezTo>
                      <a:pt x="111" y="95"/>
                      <a:pt x="111" y="95"/>
                      <a:pt x="111" y="95"/>
                    </a:cubicBezTo>
                    <a:cubicBezTo>
                      <a:pt x="111" y="96"/>
                      <a:pt x="111" y="96"/>
                      <a:pt x="111" y="96"/>
                    </a:cubicBezTo>
                    <a:cubicBezTo>
                      <a:pt x="112" y="97"/>
                      <a:pt x="112" y="97"/>
                      <a:pt x="112" y="98"/>
                    </a:cubicBezTo>
                    <a:cubicBezTo>
                      <a:pt x="113" y="98"/>
                      <a:pt x="113" y="98"/>
                      <a:pt x="113" y="98"/>
                    </a:cubicBezTo>
                    <a:cubicBezTo>
                      <a:pt x="113" y="99"/>
                      <a:pt x="114" y="99"/>
                      <a:pt x="114" y="99"/>
                    </a:cubicBezTo>
                    <a:cubicBezTo>
                      <a:pt x="114" y="99"/>
                      <a:pt x="114" y="99"/>
                      <a:pt x="114" y="99"/>
                    </a:cubicBezTo>
                    <a:cubicBezTo>
                      <a:pt x="114" y="100"/>
                      <a:pt x="114" y="100"/>
                      <a:pt x="114" y="100"/>
                    </a:cubicBezTo>
                    <a:cubicBezTo>
                      <a:pt x="114" y="101"/>
                      <a:pt x="114" y="102"/>
                      <a:pt x="115" y="102"/>
                    </a:cubicBezTo>
                    <a:cubicBezTo>
                      <a:pt x="116" y="102"/>
                      <a:pt x="116" y="102"/>
                      <a:pt x="116" y="102"/>
                    </a:cubicBezTo>
                    <a:cubicBezTo>
                      <a:pt x="116" y="102"/>
                      <a:pt x="116" y="102"/>
                      <a:pt x="116" y="102"/>
                    </a:cubicBezTo>
                    <a:cubicBezTo>
                      <a:pt x="116" y="103"/>
                      <a:pt x="116" y="103"/>
                      <a:pt x="116" y="103"/>
                    </a:cubicBezTo>
                    <a:cubicBezTo>
                      <a:pt x="116" y="105"/>
                      <a:pt x="116" y="105"/>
                      <a:pt x="116" y="105"/>
                    </a:cubicBezTo>
                    <a:cubicBezTo>
                      <a:pt x="116" y="106"/>
                      <a:pt x="116" y="106"/>
                      <a:pt x="117" y="106"/>
                    </a:cubicBezTo>
                    <a:cubicBezTo>
                      <a:pt x="117" y="106"/>
                      <a:pt x="117" y="106"/>
                      <a:pt x="117" y="106"/>
                    </a:cubicBezTo>
                    <a:cubicBezTo>
                      <a:pt x="117" y="107"/>
                      <a:pt x="117" y="108"/>
                      <a:pt x="118" y="108"/>
                    </a:cubicBezTo>
                    <a:cubicBezTo>
                      <a:pt x="118" y="109"/>
                      <a:pt x="119" y="110"/>
                      <a:pt x="120" y="110"/>
                    </a:cubicBezTo>
                    <a:cubicBezTo>
                      <a:pt x="122" y="111"/>
                      <a:pt x="122" y="111"/>
                      <a:pt x="122" y="111"/>
                    </a:cubicBezTo>
                    <a:cubicBezTo>
                      <a:pt x="122" y="109"/>
                      <a:pt x="122" y="109"/>
                      <a:pt x="122" y="109"/>
                    </a:cubicBezTo>
                    <a:cubicBezTo>
                      <a:pt x="121" y="106"/>
                      <a:pt x="120" y="102"/>
                      <a:pt x="119" y="97"/>
                    </a:cubicBezTo>
                    <a:cubicBezTo>
                      <a:pt x="118" y="95"/>
                      <a:pt x="118" y="93"/>
                      <a:pt x="118" y="91"/>
                    </a:cubicBezTo>
                    <a:cubicBezTo>
                      <a:pt x="118" y="90"/>
                      <a:pt x="118" y="90"/>
                      <a:pt x="118" y="89"/>
                    </a:cubicBezTo>
                    <a:cubicBezTo>
                      <a:pt x="119" y="88"/>
                      <a:pt x="119" y="88"/>
                      <a:pt x="119" y="88"/>
                    </a:cubicBezTo>
                    <a:cubicBezTo>
                      <a:pt x="119" y="87"/>
                      <a:pt x="119" y="87"/>
                      <a:pt x="119" y="86"/>
                    </a:cubicBezTo>
                    <a:cubicBezTo>
                      <a:pt x="119" y="86"/>
                      <a:pt x="119" y="86"/>
                      <a:pt x="119" y="86"/>
                    </a:cubicBezTo>
                    <a:cubicBezTo>
                      <a:pt x="119" y="86"/>
                      <a:pt x="119" y="85"/>
                      <a:pt x="119" y="85"/>
                    </a:cubicBezTo>
                    <a:cubicBezTo>
                      <a:pt x="119" y="85"/>
                      <a:pt x="118" y="84"/>
                      <a:pt x="118" y="84"/>
                    </a:cubicBezTo>
                    <a:cubicBezTo>
                      <a:pt x="118" y="84"/>
                      <a:pt x="118" y="84"/>
                      <a:pt x="118" y="84"/>
                    </a:cubicBezTo>
                    <a:cubicBezTo>
                      <a:pt x="118" y="84"/>
                      <a:pt x="118" y="84"/>
                      <a:pt x="118" y="84"/>
                    </a:cubicBezTo>
                    <a:cubicBezTo>
                      <a:pt x="117" y="84"/>
                      <a:pt x="118" y="84"/>
                      <a:pt x="118" y="83"/>
                    </a:cubicBezTo>
                    <a:cubicBezTo>
                      <a:pt x="118" y="82"/>
                      <a:pt x="118" y="82"/>
                      <a:pt x="118" y="82"/>
                    </a:cubicBezTo>
                    <a:cubicBezTo>
                      <a:pt x="117" y="81"/>
                      <a:pt x="117" y="81"/>
                      <a:pt x="117" y="81"/>
                    </a:cubicBezTo>
                    <a:cubicBezTo>
                      <a:pt x="117" y="81"/>
                      <a:pt x="117" y="81"/>
                      <a:pt x="117" y="81"/>
                    </a:cubicBezTo>
                    <a:cubicBezTo>
                      <a:pt x="116" y="81"/>
                      <a:pt x="116" y="81"/>
                      <a:pt x="116" y="81"/>
                    </a:cubicBezTo>
                    <a:cubicBezTo>
                      <a:pt x="116" y="81"/>
                      <a:pt x="116" y="81"/>
                      <a:pt x="116" y="81"/>
                    </a:cubicBezTo>
                    <a:cubicBezTo>
                      <a:pt x="116" y="81"/>
                      <a:pt x="116" y="81"/>
                      <a:pt x="116" y="81"/>
                    </a:cubicBezTo>
                    <a:cubicBezTo>
                      <a:pt x="116" y="79"/>
                      <a:pt x="116" y="79"/>
                      <a:pt x="116" y="79"/>
                    </a:cubicBezTo>
                    <a:cubicBezTo>
                      <a:pt x="115" y="79"/>
                      <a:pt x="115" y="79"/>
                      <a:pt x="115" y="79"/>
                    </a:cubicBezTo>
                    <a:cubicBezTo>
                      <a:pt x="115" y="78"/>
                      <a:pt x="115" y="78"/>
                      <a:pt x="115" y="78"/>
                    </a:cubicBezTo>
                    <a:cubicBezTo>
                      <a:pt x="115" y="77"/>
                      <a:pt x="115" y="77"/>
                      <a:pt x="115" y="77"/>
                    </a:cubicBezTo>
                    <a:cubicBezTo>
                      <a:pt x="115" y="77"/>
                      <a:pt x="115" y="77"/>
                      <a:pt x="115" y="77"/>
                    </a:cubicBezTo>
                    <a:cubicBezTo>
                      <a:pt x="115" y="76"/>
                      <a:pt x="115" y="76"/>
                      <a:pt x="115" y="76"/>
                    </a:cubicBezTo>
                    <a:cubicBezTo>
                      <a:pt x="114" y="76"/>
                      <a:pt x="114" y="76"/>
                      <a:pt x="114" y="76"/>
                    </a:cubicBezTo>
                    <a:cubicBezTo>
                      <a:pt x="113" y="76"/>
                      <a:pt x="113" y="76"/>
                      <a:pt x="113" y="76"/>
                    </a:cubicBezTo>
                    <a:cubicBezTo>
                      <a:pt x="113" y="76"/>
                      <a:pt x="113" y="76"/>
                      <a:pt x="113" y="76"/>
                    </a:cubicBezTo>
                    <a:cubicBezTo>
                      <a:pt x="113" y="75"/>
                      <a:pt x="113" y="75"/>
                      <a:pt x="113" y="75"/>
                    </a:cubicBezTo>
                    <a:cubicBezTo>
                      <a:pt x="113" y="75"/>
                      <a:pt x="113" y="75"/>
                      <a:pt x="113" y="75"/>
                    </a:cubicBezTo>
                    <a:cubicBezTo>
                      <a:pt x="113" y="74"/>
                      <a:pt x="113" y="74"/>
                      <a:pt x="113" y="74"/>
                    </a:cubicBezTo>
                    <a:cubicBezTo>
                      <a:pt x="113" y="73"/>
                      <a:pt x="113" y="73"/>
                      <a:pt x="112" y="73"/>
                    </a:cubicBezTo>
                    <a:cubicBezTo>
                      <a:pt x="112" y="73"/>
                      <a:pt x="112" y="73"/>
                      <a:pt x="112" y="73"/>
                    </a:cubicBezTo>
                    <a:cubicBezTo>
                      <a:pt x="112" y="73"/>
                      <a:pt x="112" y="73"/>
                      <a:pt x="112" y="73"/>
                    </a:cubicBezTo>
                    <a:cubicBezTo>
                      <a:pt x="112" y="72"/>
                      <a:pt x="112" y="72"/>
                      <a:pt x="112" y="72"/>
                    </a:cubicBezTo>
                    <a:cubicBezTo>
                      <a:pt x="112" y="72"/>
                      <a:pt x="112" y="72"/>
                      <a:pt x="112" y="71"/>
                    </a:cubicBezTo>
                    <a:cubicBezTo>
                      <a:pt x="111" y="71"/>
                      <a:pt x="111" y="70"/>
                      <a:pt x="111" y="70"/>
                    </a:cubicBezTo>
                    <a:cubicBezTo>
                      <a:pt x="110" y="69"/>
                      <a:pt x="110" y="69"/>
                      <a:pt x="110" y="69"/>
                    </a:cubicBezTo>
                    <a:cubicBezTo>
                      <a:pt x="110" y="69"/>
                      <a:pt x="110" y="69"/>
                      <a:pt x="110" y="69"/>
                    </a:cubicBezTo>
                    <a:cubicBezTo>
                      <a:pt x="109" y="69"/>
                      <a:pt x="109" y="69"/>
                      <a:pt x="109" y="69"/>
                    </a:cubicBezTo>
                    <a:cubicBezTo>
                      <a:pt x="109" y="68"/>
                      <a:pt x="109" y="68"/>
                      <a:pt x="109" y="68"/>
                    </a:cubicBezTo>
                    <a:cubicBezTo>
                      <a:pt x="109" y="68"/>
                      <a:pt x="109" y="68"/>
                      <a:pt x="109" y="68"/>
                    </a:cubicBezTo>
                    <a:cubicBezTo>
                      <a:pt x="109" y="68"/>
                      <a:pt x="109" y="68"/>
                      <a:pt x="109" y="68"/>
                    </a:cubicBezTo>
                    <a:cubicBezTo>
                      <a:pt x="109" y="66"/>
                      <a:pt x="109" y="66"/>
                      <a:pt x="109" y="66"/>
                    </a:cubicBezTo>
                    <a:cubicBezTo>
                      <a:pt x="108" y="66"/>
                      <a:pt x="108" y="66"/>
                      <a:pt x="108" y="66"/>
                    </a:cubicBezTo>
                    <a:cubicBezTo>
                      <a:pt x="108" y="66"/>
                      <a:pt x="108" y="66"/>
                      <a:pt x="108" y="66"/>
                    </a:cubicBezTo>
                    <a:cubicBezTo>
                      <a:pt x="108" y="66"/>
                      <a:pt x="108" y="66"/>
                      <a:pt x="108" y="66"/>
                    </a:cubicBezTo>
                    <a:cubicBezTo>
                      <a:pt x="107" y="65"/>
                      <a:pt x="107" y="65"/>
                      <a:pt x="107" y="65"/>
                    </a:cubicBezTo>
                    <a:cubicBezTo>
                      <a:pt x="107" y="65"/>
                      <a:pt x="107" y="64"/>
                      <a:pt x="107" y="64"/>
                    </a:cubicBezTo>
                    <a:cubicBezTo>
                      <a:pt x="107" y="63"/>
                      <a:pt x="107" y="63"/>
                      <a:pt x="107" y="63"/>
                    </a:cubicBezTo>
                    <a:cubicBezTo>
                      <a:pt x="106" y="63"/>
                      <a:pt x="106" y="63"/>
                      <a:pt x="106" y="63"/>
                    </a:cubicBezTo>
                    <a:cubicBezTo>
                      <a:pt x="106" y="62"/>
                      <a:pt x="106" y="62"/>
                      <a:pt x="106" y="62"/>
                    </a:cubicBezTo>
                    <a:cubicBezTo>
                      <a:pt x="106" y="62"/>
                      <a:pt x="106" y="61"/>
                      <a:pt x="105" y="61"/>
                    </a:cubicBezTo>
                    <a:cubicBezTo>
                      <a:pt x="105" y="61"/>
                      <a:pt x="105" y="61"/>
                      <a:pt x="105" y="61"/>
                    </a:cubicBezTo>
                    <a:cubicBezTo>
                      <a:pt x="105" y="61"/>
                      <a:pt x="105" y="61"/>
                      <a:pt x="105" y="61"/>
                    </a:cubicBezTo>
                    <a:cubicBezTo>
                      <a:pt x="105" y="60"/>
                      <a:pt x="105" y="60"/>
                      <a:pt x="105" y="60"/>
                    </a:cubicBezTo>
                    <a:cubicBezTo>
                      <a:pt x="104" y="59"/>
                      <a:pt x="104" y="59"/>
                      <a:pt x="104" y="59"/>
                    </a:cubicBezTo>
                    <a:cubicBezTo>
                      <a:pt x="103" y="58"/>
                      <a:pt x="103" y="58"/>
                      <a:pt x="103" y="58"/>
                    </a:cubicBezTo>
                    <a:cubicBezTo>
                      <a:pt x="103" y="57"/>
                      <a:pt x="102" y="57"/>
                      <a:pt x="102" y="57"/>
                    </a:cubicBezTo>
                    <a:cubicBezTo>
                      <a:pt x="102" y="57"/>
                      <a:pt x="102" y="57"/>
                      <a:pt x="102" y="57"/>
                    </a:cubicBezTo>
                    <a:cubicBezTo>
                      <a:pt x="101" y="56"/>
                      <a:pt x="101" y="56"/>
                      <a:pt x="101" y="56"/>
                    </a:cubicBezTo>
                    <a:cubicBezTo>
                      <a:pt x="100" y="56"/>
                      <a:pt x="100" y="55"/>
                      <a:pt x="100" y="55"/>
                    </a:cubicBezTo>
                    <a:cubicBezTo>
                      <a:pt x="100" y="54"/>
                      <a:pt x="100" y="54"/>
                      <a:pt x="100" y="53"/>
                    </a:cubicBezTo>
                    <a:cubicBezTo>
                      <a:pt x="99" y="53"/>
                      <a:pt x="99" y="53"/>
                      <a:pt x="99" y="53"/>
                    </a:cubicBezTo>
                    <a:cubicBezTo>
                      <a:pt x="99" y="52"/>
                      <a:pt x="99" y="52"/>
                      <a:pt x="99" y="52"/>
                    </a:cubicBezTo>
                    <a:cubicBezTo>
                      <a:pt x="99" y="52"/>
                      <a:pt x="99" y="52"/>
                      <a:pt x="99" y="52"/>
                    </a:cubicBezTo>
                    <a:cubicBezTo>
                      <a:pt x="99" y="52"/>
                      <a:pt x="99" y="51"/>
                      <a:pt x="98" y="51"/>
                    </a:cubicBezTo>
                    <a:cubicBezTo>
                      <a:pt x="97" y="51"/>
                      <a:pt x="97" y="51"/>
                      <a:pt x="97" y="51"/>
                    </a:cubicBezTo>
                    <a:cubicBezTo>
                      <a:pt x="96" y="50"/>
                      <a:pt x="96" y="50"/>
                      <a:pt x="95" y="49"/>
                    </a:cubicBezTo>
                    <a:cubicBezTo>
                      <a:pt x="95" y="49"/>
                      <a:pt x="95" y="48"/>
                      <a:pt x="95" y="48"/>
                    </a:cubicBezTo>
                    <a:cubicBezTo>
                      <a:pt x="95" y="47"/>
                      <a:pt x="94" y="47"/>
                      <a:pt x="94" y="46"/>
                    </a:cubicBezTo>
                    <a:cubicBezTo>
                      <a:pt x="94" y="45"/>
                      <a:pt x="93" y="45"/>
                      <a:pt x="92" y="44"/>
                    </a:cubicBezTo>
                    <a:cubicBezTo>
                      <a:pt x="91" y="44"/>
                      <a:pt x="91" y="43"/>
                      <a:pt x="91" y="43"/>
                    </a:cubicBezTo>
                    <a:cubicBezTo>
                      <a:pt x="90" y="43"/>
                      <a:pt x="90" y="43"/>
                      <a:pt x="90" y="43"/>
                    </a:cubicBezTo>
                    <a:cubicBezTo>
                      <a:pt x="90" y="42"/>
                      <a:pt x="90" y="42"/>
                      <a:pt x="90" y="41"/>
                    </a:cubicBezTo>
                    <a:cubicBezTo>
                      <a:pt x="89" y="41"/>
                      <a:pt x="89" y="41"/>
                      <a:pt x="88" y="40"/>
                    </a:cubicBezTo>
                    <a:cubicBezTo>
                      <a:pt x="87" y="39"/>
                      <a:pt x="86" y="38"/>
                      <a:pt x="85" y="38"/>
                    </a:cubicBezTo>
                    <a:cubicBezTo>
                      <a:pt x="83" y="36"/>
                      <a:pt x="82" y="34"/>
                      <a:pt x="80" y="32"/>
                    </a:cubicBezTo>
                    <a:cubicBezTo>
                      <a:pt x="80" y="31"/>
                      <a:pt x="80" y="31"/>
                      <a:pt x="80" y="31"/>
                    </a:cubicBezTo>
                    <a:cubicBezTo>
                      <a:pt x="80" y="31"/>
                      <a:pt x="80" y="31"/>
                      <a:pt x="80" y="31"/>
                    </a:cubicBezTo>
                    <a:cubicBezTo>
                      <a:pt x="78" y="31"/>
                      <a:pt x="77" y="30"/>
                      <a:pt x="76" y="29"/>
                    </a:cubicBezTo>
                    <a:cubicBezTo>
                      <a:pt x="76" y="28"/>
                      <a:pt x="76" y="28"/>
                      <a:pt x="76" y="28"/>
                    </a:cubicBezTo>
                    <a:cubicBezTo>
                      <a:pt x="75" y="27"/>
                      <a:pt x="75" y="26"/>
                      <a:pt x="73" y="26"/>
                    </a:cubicBezTo>
                    <a:cubicBezTo>
                      <a:pt x="73" y="26"/>
                      <a:pt x="73" y="26"/>
                      <a:pt x="72" y="25"/>
                    </a:cubicBezTo>
                    <a:cubicBezTo>
                      <a:pt x="72" y="25"/>
                      <a:pt x="71" y="25"/>
                      <a:pt x="71" y="25"/>
                    </a:cubicBezTo>
                    <a:cubicBezTo>
                      <a:pt x="70" y="24"/>
                      <a:pt x="69" y="23"/>
                      <a:pt x="69" y="22"/>
                    </a:cubicBezTo>
                    <a:cubicBezTo>
                      <a:pt x="69" y="22"/>
                      <a:pt x="69" y="22"/>
                      <a:pt x="69" y="22"/>
                    </a:cubicBezTo>
                    <a:cubicBezTo>
                      <a:pt x="69" y="21"/>
                      <a:pt x="69" y="21"/>
                      <a:pt x="69" y="21"/>
                    </a:cubicBezTo>
                    <a:cubicBezTo>
                      <a:pt x="67" y="21"/>
                      <a:pt x="67" y="21"/>
                      <a:pt x="67" y="21"/>
                    </a:cubicBezTo>
                    <a:cubicBezTo>
                      <a:pt x="66" y="21"/>
                      <a:pt x="66" y="21"/>
                      <a:pt x="65" y="21"/>
                    </a:cubicBezTo>
                    <a:cubicBezTo>
                      <a:pt x="65" y="20"/>
                      <a:pt x="64" y="19"/>
                      <a:pt x="64" y="19"/>
                    </a:cubicBezTo>
                    <a:cubicBezTo>
                      <a:pt x="63" y="18"/>
                      <a:pt x="63" y="18"/>
                      <a:pt x="63" y="17"/>
                    </a:cubicBezTo>
                    <a:cubicBezTo>
                      <a:pt x="63" y="17"/>
                      <a:pt x="63" y="17"/>
                      <a:pt x="63" y="17"/>
                    </a:cubicBezTo>
                    <a:cubicBezTo>
                      <a:pt x="62" y="17"/>
                      <a:pt x="62" y="17"/>
                      <a:pt x="62" y="17"/>
                    </a:cubicBezTo>
                    <a:cubicBezTo>
                      <a:pt x="61" y="17"/>
                      <a:pt x="61" y="17"/>
                      <a:pt x="60" y="17"/>
                    </a:cubicBezTo>
                    <a:cubicBezTo>
                      <a:pt x="60" y="16"/>
                      <a:pt x="59" y="16"/>
                      <a:pt x="59" y="15"/>
                    </a:cubicBezTo>
                    <a:cubicBezTo>
                      <a:pt x="59" y="15"/>
                      <a:pt x="59" y="15"/>
                      <a:pt x="59" y="15"/>
                    </a:cubicBezTo>
                    <a:cubicBezTo>
                      <a:pt x="59" y="14"/>
                      <a:pt x="58" y="14"/>
                      <a:pt x="57" y="14"/>
                    </a:cubicBezTo>
                    <a:cubicBezTo>
                      <a:pt x="57" y="14"/>
                      <a:pt x="57" y="14"/>
                      <a:pt x="57" y="14"/>
                    </a:cubicBezTo>
                    <a:cubicBezTo>
                      <a:pt x="56" y="14"/>
                      <a:pt x="56" y="13"/>
                      <a:pt x="56" y="13"/>
                    </a:cubicBezTo>
                    <a:cubicBezTo>
                      <a:pt x="54" y="11"/>
                      <a:pt x="52" y="10"/>
                      <a:pt x="49" y="8"/>
                    </a:cubicBezTo>
                    <a:cubicBezTo>
                      <a:pt x="47" y="7"/>
                      <a:pt x="44" y="6"/>
                      <a:pt x="42" y="4"/>
                    </a:cubicBezTo>
                    <a:cubicBezTo>
                      <a:pt x="40" y="3"/>
                      <a:pt x="38" y="2"/>
                      <a:pt x="36" y="1"/>
                    </a:cubicBezTo>
                    <a:cubicBezTo>
                      <a:pt x="34" y="0"/>
                      <a:pt x="34" y="0"/>
                      <a:pt x="3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02" name="Freeform 42"/>
              <p:cNvSpPr>
                <a:spLocks noEditPoints="1"/>
              </p:cNvSpPr>
              <p:nvPr/>
            </p:nvSpPr>
            <p:spPr bwMode="auto">
              <a:xfrm>
                <a:off x="3477" y="1838"/>
                <a:ext cx="322" cy="675"/>
              </a:xfrm>
              <a:custGeom>
                <a:avLst/>
                <a:gdLst>
                  <a:gd name="T0" fmla="*/ 3 w 135"/>
                  <a:gd name="T1" fmla="*/ 78 h 283"/>
                  <a:gd name="T2" fmla="*/ 0 w 135"/>
                  <a:gd name="T3" fmla="*/ 85 h 283"/>
                  <a:gd name="T4" fmla="*/ 9 w 135"/>
                  <a:gd name="T5" fmla="*/ 113 h 283"/>
                  <a:gd name="T6" fmla="*/ 14 w 135"/>
                  <a:gd name="T7" fmla="*/ 116 h 283"/>
                  <a:gd name="T8" fmla="*/ 18 w 135"/>
                  <a:gd name="T9" fmla="*/ 128 h 283"/>
                  <a:gd name="T10" fmla="*/ 25 w 135"/>
                  <a:gd name="T11" fmla="*/ 137 h 283"/>
                  <a:gd name="T12" fmla="*/ 22 w 135"/>
                  <a:gd name="T13" fmla="*/ 150 h 283"/>
                  <a:gd name="T14" fmla="*/ 20 w 135"/>
                  <a:gd name="T15" fmla="*/ 166 h 283"/>
                  <a:gd name="T16" fmla="*/ 29 w 135"/>
                  <a:gd name="T17" fmla="*/ 180 h 283"/>
                  <a:gd name="T18" fmla="*/ 32 w 135"/>
                  <a:gd name="T19" fmla="*/ 192 h 283"/>
                  <a:gd name="T20" fmla="*/ 42 w 135"/>
                  <a:gd name="T21" fmla="*/ 204 h 283"/>
                  <a:gd name="T22" fmla="*/ 48 w 135"/>
                  <a:gd name="T23" fmla="*/ 208 h 283"/>
                  <a:gd name="T24" fmla="*/ 51 w 135"/>
                  <a:gd name="T25" fmla="*/ 218 h 283"/>
                  <a:gd name="T26" fmla="*/ 54 w 135"/>
                  <a:gd name="T27" fmla="*/ 238 h 283"/>
                  <a:gd name="T28" fmla="*/ 57 w 135"/>
                  <a:gd name="T29" fmla="*/ 253 h 283"/>
                  <a:gd name="T30" fmla="*/ 66 w 135"/>
                  <a:gd name="T31" fmla="*/ 265 h 283"/>
                  <a:gd name="T32" fmla="*/ 74 w 135"/>
                  <a:gd name="T33" fmla="*/ 278 h 283"/>
                  <a:gd name="T34" fmla="*/ 80 w 135"/>
                  <a:gd name="T35" fmla="*/ 283 h 283"/>
                  <a:gd name="T36" fmla="*/ 84 w 135"/>
                  <a:gd name="T37" fmla="*/ 275 h 283"/>
                  <a:gd name="T38" fmla="*/ 79 w 135"/>
                  <a:gd name="T39" fmla="*/ 262 h 283"/>
                  <a:gd name="T40" fmla="*/ 85 w 135"/>
                  <a:gd name="T41" fmla="*/ 255 h 283"/>
                  <a:gd name="T42" fmla="*/ 90 w 135"/>
                  <a:gd name="T43" fmla="*/ 244 h 283"/>
                  <a:gd name="T44" fmla="*/ 98 w 135"/>
                  <a:gd name="T45" fmla="*/ 224 h 283"/>
                  <a:gd name="T46" fmla="*/ 111 w 135"/>
                  <a:gd name="T47" fmla="*/ 217 h 283"/>
                  <a:gd name="T48" fmla="*/ 119 w 135"/>
                  <a:gd name="T49" fmla="*/ 210 h 283"/>
                  <a:gd name="T50" fmla="*/ 124 w 135"/>
                  <a:gd name="T51" fmla="*/ 188 h 283"/>
                  <a:gd name="T52" fmla="*/ 134 w 135"/>
                  <a:gd name="T53" fmla="*/ 178 h 283"/>
                  <a:gd name="T54" fmla="*/ 133 w 135"/>
                  <a:gd name="T55" fmla="*/ 166 h 283"/>
                  <a:gd name="T56" fmla="*/ 120 w 135"/>
                  <a:gd name="T57" fmla="*/ 159 h 283"/>
                  <a:gd name="T58" fmla="*/ 104 w 135"/>
                  <a:gd name="T59" fmla="*/ 156 h 283"/>
                  <a:gd name="T60" fmla="*/ 91 w 135"/>
                  <a:gd name="T61" fmla="*/ 153 h 283"/>
                  <a:gd name="T62" fmla="*/ 95 w 135"/>
                  <a:gd name="T63" fmla="*/ 146 h 283"/>
                  <a:gd name="T64" fmla="*/ 85 w 135"/>
                  <a:gd name="T65" fmla="*/ 136 h 283"/>
                  <a:gd name="T66" fmla="*/ 70 w 135"/>
                  <a:gd name="T67" fmla="*/ 129 h 283"/>
                  <a:gd name="T68" fmla="*/ 60 w 135"/>
                  <a:gd name="T69" fmla="*/ 123 h 283"/>
                  <a:gd name="T70" fmla="*/ 44 w 135"/>
                  <a:gd name="T71" fmla="*/ 117 h 283"/>
                  <a:gd name="T72" fmla="*/ 32 w 135"/>
                  <a:gd name="T73" fmla="*/ 120 h 283"/>
                  <a:gd name="T74" fmla="*/ 29 w 135"/>
                  <a:gd name="T75" fmla="*/ 125 h 283"/>
                  <a:gd name="T76" fmla="*/ 20 w 135"/>
                  <a:gd name="T77" fmla="*/ 120 h 283"/>
                  <a:gd name="T78" fmla="*/ 19 w 135"/>
                  <a:gd name="T79" fmla="*/ 106 h 283"/>
                  <a:gd name="T80" fmla="*/ 18 w 135"/>
                  <a:gd name="T81" fmla="*/ 99 h 283"/>
                  <a:gd name="T82" fmla="*/ 14 w 135"/>
                  <a:gd name="T83" fmla="*/ 94 h 283"/>
                  <a:gd name="T84" fmla="*/ 7 w 135"/>
                  <a:gd name="T85" fmla="*/ 96 h 283"/>
                  <a:gd name="T86" fmla="*/ 10 w 135"/>
                  <a:gd name="T87" fmla="*/ 89 h 283"/>
                  <a:gd name="T88" fmla="*/ 15 w 135"/>
                  <a:gd name="T89" fmla="*/ 79 h 283"/>
                  <a:gd name="T90" fmla="*/ 27 w 135"/>
                  <a:gd name="T91" fmla="*/ 71 h 283"/>
                  <a:gd name="T92" fmla="*/ 32 w 135"/>
                  <a:gd name="T93" fmla="*/ 82 h 283"/>
                  <a:gd name="T94" fmla="*/ 39 w 135"/>
                  <a:gd name="T95" fmla="*/ 69 h 283"/>
                  <a:gd name="T96" fmla="*/ 43 w 135"/>
                  <a:gd name="T97" fmla="*/ 63 h 283"/>
                  <a:gd name="T98" fmla="*/ 56 w 135"/>
                  <a:gd name="T99" fmla="*/ 55 h 283"/>
                  <a:gd name="T100" fmla="*/ 68 w 135"/>
                  <a:gd name="T101" fmla="*/ 45 h 283"/>
                  <a:gd name="T102" fmla="*/ 74 w 135"/>
                  <a:gd name="T103" fmla="*/ 37 h 283"/>
                  <a:gd name="T104" fmla="*/ 83 w 135"/>
                  <a:gd name="T105" fmla="*/ 31 h 283"/>
                  <a:gd name="T106" fmla="*/ 80 w 135"/>
                  <a:gd name="T107" fmla="*/ 29 h 283"/>
                  <a:gd name="T108" fmla="*/ 96 w 135"/>
                  <a:gd name="T109" fmla="*/ 24 h 283"/>
                  <a:gd name="T110" fmla="*/ 102 w 135"/>
                  <a:gd name="T111" fmla="*/ 11 h 283"/>
                  <a:gd name="T112" fmla="*/ 96 w 135"/>
                  <a:gd name="T113" fmla="*/ 8 h 283"/>
                  <a:gd name="T114" fmla="*/ 80 w 135"/>
                  <a:gd name="T115" fmla="*/ 18 h 283"/>
                  <a:gd name="T116" fmla="*/ 72 w 135"/>
                  <a:gd name="T117" fmla="*/ 18 h 283"/>
                  <a:gd name="T118" fmla="*/ 76 w 135"/>
                  <a:gd name="T119" fmla="*/ 9 h 283"/>
                  <a:gd name="T120" fmla="*/ 86 w 135"/>
                  <a:gd name="T121" fmla="*/ 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5" h="283">
                    <a:moveTo>
                      <a:pt x="71" y="39"/>
                    </a:moveTo>
                    <a:cubicBezTo>
                      <a:pt x="71" y="39"/>
                      <a:pt x="71" y="39"/>
                      <a:pt x="71" y="39"/>
                    </a:cubicBezTo>
                    <a:cubicBezTo>
                      <a:pt x="71" y="39"/>
                      <a:pt x="71" y="39"/>
                      <a:pt x="71" y="39"/>
                    </a:cubicBezTo>
                    <a:moveTo>
                      <a:pt x="96" y="12"/>
                    </a:moveTo>
                    <a:cubicBezTo>
                      <a:pt x="96" y="12"/>
                      <a:pt x="96" y="12"/>
                      <a:pt x="96" y="12"/>
                    </a:cubicBezTo>
                    <a:moveTo>
                      <a:pt x="86" y="0"/>
                    </a:moveTo>
                    <a:cubicBezTo>
                      <a:pt x="84" y="0"/>
                      <a:pt x="84" y="0"/>
                      <a:pt x="84" y="0"/>
                    </a:cubicBezTo>
                    <a:cubicBezTo>
                      <a:pt x="83" y="0"/>
                      <a:pt x="82" y="0"/>
                      <a:pt x="81" y="0"/>
                    </a:cubicBezTo>
                    <a:cubicBezTo>
                      <a:pt x="72" y="5"/>
                      <a:pt x="63" y="10"/>
                      <a:pt x="56" y="16"/>
                    </a:cubicBezTo>
                    <a:cubicBezTo>
                      <a:pt x="39" y="28"/>
                      <a:pt x="25" y="41"/>
                      <a:pt x="14" y="57"/>
                    </a:cubicBezTo>
                    <a:cubicBezTo>
                      <a:pt x="9" y="63"/>
                      <a:pt x="5" y="69"/>
                      <a:pt x="1" y="76"/>
                    </a:cubicBezTo>
                    <a:cubicBezTo>
                      <a:pt x="0" y="78"/>
                      <a:pt x="0" y="78"/>
                      <a:pt x="0" y="78"/>
                    </a:cubicBezTo>
                    <a:cubicBezTo>
                      <a:pt x="2" y="78"/>
                      <a:pt x="2" y="78"/>
                      <a:pt x="2" y="78"/>
                    </a:cubicBezTo>
                    <a:cubicBezTo>
                      <a:pt x="3" y="78"/>
                      <a:pt x="3" y="78"/>
                      <a:pt x="3" y="78"/>
                    </a:cubicBezTo>
                    <a:cubicBezTo>
                      <a:pt x="3" y="78"/>
                      <a:pt x="3" y="78"/>
                      <a:pt x="3" y="78"/>
                    </a:cubicBezTo>
                    <a:cubicBezTo>
                      <a:pt x="4" y="78"/>
                      <a:pt x="4" y="78"/>
                      <a:pt x="4" y="78"/>
                    </a:cubicBezTo>
                    <a:cubicBezTo>
                      <a:pt x="4" y="78"/>
                      <a:pt x="4" y="78"/>
                      <a:pt x="4" y="78"/>
                    </a:cubicBezTo>
                    <a:cubicBezTo>
                      <a:pt x="4" y="78"/>
                      <a:pt x="4" y="78"/>
                      <a:pt x="4" y="78"/>
                    </a:cubicBezTo>
                    <a:cubicBezTo>
                      <a:pt x="3" y="79"/>
                      <a:pt x="3" y="79"/>
                      <a:pt x="3" y="80"/>
                    </a:cubicBezTo>
                    <a:cubicBezTo>
                      <a:pt x="3" y="82"/>
                      <a:pt x="3" y="82"/>
                      <a:pt x="3" y="82"/>
                    </a:cubicBezTo>
                    <a:cubicBezTo>
                      <a:pt x="3" y="83"/>
                      <a:pt x="2" y="83"/>
                      <a:pt x="2" y="83"/>
                    </a:cubicBezTo>
                    <a:cubicBezTo>
                      <a:pt x="2" y="83"/>
                      <a:pt x="2" y="83"/>
                      <a:pt x="2" y="83"/>
                    </a:cubicBezTo>
                    <a:cubicBezTo>
                      <a:pt x="1" y="83"/>
                      <a:pt x="1" y="83"/>
                      <a:pt x="1" y="83"/>
                    </a:cubicBezTo>
                    <a:cubicBezTo>
                      <a:pt x="1" y="84"/>
                      <a:pt x="1" y="84"/>
                      <a:pt x="1" y="84"/>
                    </a:cubicBezTo>
                    <a:cubicBezTo>
                      <a:pt x="1" y="84"/>
                      <a:pt x="1" y="84"/>
                      <a:pt x="1" y="84"/>
                    </a:cubicBezTo>
                    <a:cubicBezTo>
                      <a:pt x="1" y="85"/>
                      <a:pt x="1" y="86"/>
                      <a:pt x="1" y="86"/>
                    </a:cubicBezTo>
                    <a:cubicBezTo>
                      <a:pt x="1" y="86"/>
                      <a:pt x="1" y="86"/>
                      <a:pt x="1" y="86"/>
                    </a:cubicBezTo>
                    <a:cubicBezTo>
                      <a:pt x="0" y="85"/>
                      <a:pt x="0" y="85"/>
                      <a:pt x="0" y="85"/>
                    </a:cubicBezTo>
                    <a:cubicBezTo>
                      <a:pt x="0" y="105"/>
                      <a:pt x="0" y="105"/>
                      <a:pt x="0" y="105"/>
                    </a:cubicBezTo>
                    <a:cubicBezTo>
                      <a:pt x="0" y="105"/>
                      <a:pt x="0" y="106"/>
                      <a:pt x="1" y="106"/>
                    </a:cubicBezTo>
                    <a:cubicBezTo>
                      <a:pt x="1" y="106"/>
                      <a:pt x="1" y="106"/>
                      <a:pt x="1" y="106"/>
                    </a:cubicBezTo>
                    <a:cubicBezTo>
                      <a:pt x="2" y="107"/>
                      <a:pt x="2" y="107"/>
                      <a:pt x="2" y="107"/>
                    </a:cubicBezTo>
                    <a:cubicBezTo>
                      <a:pt x="2" y="107"/>
                      <a:pt x="2" y="107"/>
                      <a:pt x="2" y="107"/>
                    </a:cubicBezTo>
                    <a:cubicBezTo>
                      <a:pt x="3" y="108"/>
                      <a:pt x="4" y="108"/>
                      <a:pt x="4" y="108"/>
                    </a:cubicBezTo>
                    <a:cubicBezTo>
                      <a:pt x="5" y="108"/>
                      <a:pt x="5" y="108"/>
                      <a:pt x="5" y="108"/>
                    </a:cubicBezTo>
                    <a:cubicBezTo>
                      <a:pt x="5" y="108"/>
                      <a:pt x="5" y="108"/>
                      <a:pt x="5" y="108"/>
                    </a:cubicBezTo>
                    <a:cubicBezTo>
                      <a:pt x="6" y="109"/>
                      <a:pt x="6" y="109"/>
                      <a:pt x="6" y="109"/>
                    </a:cubicBezTo>
                    <a:cubicBezTo>
                      <a:pt x="5" y="109"/>
                      <a:pt x="5" y="109"/>
                      <a:pt x="5" y="109"/>
                    </a:cubicBezTo>
                    <a:cubicBezTo>
                      <a:pt x="5" y="110"/>
                      <a:pt x="6" y="110"/>
                      <a:pt x="6" y="111"/>
                    </a:cubicBezTo>
                    <a:cubicBezTo>
                      <a:pt x="7" y="111"/>
                      <a:pt x="7" y="111"/>
                      <a:pt x="7" y="111"/>
                    </a:cubicBezTo>
                    <a:cubicBezTo>
                      <a:pt x="7" y="111"/>
                      <a:pt x="8" y="112"/>
                      <a:pt x="8" y="113"/>
                    </a:cubicBezTo>
                    <a:cubicBezTo>
                      <a:pt x="9" y="113"/>
                      <a:pt x="9" y="113"/>
                      <a:pt x="9" y="113"/>
                    </a:cubicBezTo>
                    <a:cubicBezTo>
                      <a:pt x="9" y="113"/>
                      <a:pt x="9" y="113"/>
                      <a:pt x="9" y="113"/>
                    </a:cubicBezTo>
                    <a:cubicBezTo>
                      <a:pt x="10" y="113"/>
                      <a:pt x="10" y="113"/>
                      <a:pt x="10" y="113"/>
                    </a:cubicBezTo>
                    <a:cubicBezTo>
                      <a:pt x="10" y="113"/>
                      <a:pt x="10" y="113"/>
                      <a:pt x="10" y="113"/>
                    </a:cubicBezTo>
                    <a:cubicBezTo>
                      <a:pt x="11" y="113"/>
                      <a:pt x="11" y="114"/>
                      <a:pt x="11" y="114"/>
                    </a:cubicBezTo>
                    <a:cubicBezTo>
                      <a:pt x="11" y="114"/>
                      <a:pt x="11" y="114"/>
                      <a:pt x="11" y="114"/>
                    </a:cubicBezTo>
                    <a:cubicBezTo>
                      <a:pt x="11" y="114"/>
                      <a:pt x="11" y="114"/>
                      <a:pt x="11" y="114"/>
                    </a:cubicBezTo>
                    <a:cubicBezTo>
                      <a:pt x="11" y="115"/>
                      <a:pt x="11" y="115"/>
                      <a:pt x="11" y="115"/>
                    </a:cubicBezTo>
                    <a:cubicBezTo>
                      <a:pt x="12" y="115"/>
                      <a:pt x="12" y="115"/>
                      <a:pt x="12" y="115"/>
                    </a:cubicBezTo>
                    <a:cubicBezTo>
                      <a:pt x="12" y="115"/>
                      <a:pt x="13" y="115"/>
                      <a:pt x="13" y="115"/>
                    </a:cubicBezTo>
                    <a:cubicBezTo>
                      <a:pt x="13" y="115"/>
                      <a:pt x="13" y="115"/>
                      <a:pt x="13" y="115"/>
                    </a:cubicBezTo>
                    <a:cubicBezTo>
                      <a:pt x="13" y="115"/>
                      <a:pt x="13" y="115"/>
                      <a:pt x="13" y="115"/>
                    </a:cubicBezTo>
                    <a:cubicBezTo>
                      <a:pt x="12" y="116"/>
                      <a:pt x="12" y="116"/>
                      <a:pt x="12" y="116"/>
                    </a:cubicBezTo>
                    <a:cubicBezTo>
                      <a:pt x="13" y="116"/>
                      <a:pt x="13" y="116"/>
                      <a:pt x="13" y="116"/>
                    </a:cubicBezTo>
                    <a:cubicBezTo>
                      <a:pt x="14" y="116"/>
                      <a:pt x="14" y="116"/>
                      <a:pt x="14" y="116"/>
                    </a:cubicBezTo>
                    <a:cubicBezTo>
                      <a:pt x="14" y="117"/>
                      <a:pt x="14" y="117"/>
                      <a:pt x="14" y="117"/>
                    </a:cubicBezTo>
                    <a:cubicBezTo>
                      <a:pt x="14" y="117"/>
                      <a:pt x="14" y="118"/>
                      <a:pt x="15" y="119"/>
                    </a:cubicBezTo>
                    <a:cubicBezTo>
                      <a:pt x="15" y="119"/>
                      <a:pt x="15" y="119"/>
                      <a:pt x="15" y="119"/>
                    </a:cubicBezTo>
                    <a:cubicBezTo>
                      <a:pt x="15" y="120"/>
                      <a:pt x="15" y="120"/>
                      <a:pt x="15" y="120"/>
                    </a:cubicBezTo>
                    <a:cubicBezTo>
                      <a:pt x="16" y="120"/>
                      <a:pt x="16" y="120"/>
                      <a:pt x="16" y="120"/>
                    </a:cubicBezTo>
                    <a:cubicBezTo>
                      <a:pt x="16" y="121"/>
                      <a:pt x="16" y="121"/>
                      <a:pt x="16" y="121"/>
                    </a:cubicBezTo>
                    <a:cubicBezTo>
                      <a:pt x="17" y="121"/>
                      <a:pt x="17" y="121"/>
                      <a:pt x="17" y="121"/>
                    </a:cubicBezTo>
                    <a:cubicBezTo>
                      <a:pt x="17" y="122"/>
                      <a:pt x="17" y="123"/>
                      <a:pt x="17" y="124"/>
                    </a:cubicBezTo>
                    <a:cubicBezTo>
                      <a:pt x="17" y="124"/>
                      <a:pt x="17" y="124"/>
                      <a:pt x="17" y="125"/>
                    </a:cubicBezTo>
                    <a:cubicBezTo>
                      <a:pt x="17" y="125"/>
                      <a:pt x="17" y="125"/>
                      <a:pt x="17" y="125"/>
                    </a:cubicBezTo>
                    <a:cubicBezTo>
                      <a:pt x="17" y="126"/>
                      <a:pt x="17" y="126"/>
                      <a:pt x="17" y="126"/>
                    </a:cubicBezTo>
                    <a:cubicBezTo>
                      <a:pt x="17" y="126"/>
                      <a:pt x="17" y="126"/>
                      <a:pt x="17" y="126"/>
                    </a:cubicBezTo>
                    <a:cubicBezTo>
                      <a:pt x="17" y="127"/>
                      <a:pt x="17" y="128"/>
                      <a:pt x="18" y="128"/>
                    </a:cubicBezTo>
                    <a:cubicBezTo>
                      <a:pt x="18" y="128"/>
                      <a:pt x="18" y="128"/>
                      <a:pt x="18" y="128"/>
                    </a:cubicBezTo>
                    <a:cubicBezTo>
                      <a:pt x="18" y="128"/>
                      <a:pt x="18" y="128"/>
                      <a:pt x="18" y="128"/>
                    </a:cubicBezTo>
                    <a:cubicBezTo>
                      <a:pt x="18" y="128"/>
                      <a:pt x="18" y="128"/>
                      <a:pt x="18" y="128"/>
                    </a:cubicBezTo>
                    <a:cubicBezTo>
                      <a:pt x="18" y="128"/>
                      <a:pt x="18" y="128"/>
                      <a:pt x="18" y="128"/>
                    </a:cubicBezTo>
                    <a:cubicBezTo>
                      <a:pt x="18" y="129"/>
                      <a:pt x="18" y="129"/>
                      <a:pt x="18" y="129"/>
                    </a:cubicBezTo>
                    <a:cubicBezTo>
                      <a:pt x="23" y="129"/>
                      <a:pt x="23" y="129"/>
                      <a:pt x="23" y="129"/>
                    </a:cubicBezTo>
                    <a:cubicBezTo>
                      <a:pt x="23" y="129"/>
                      <a:pt x="23" y="129"/>
                      <a:pt x="23" y="129"/>
                    </a:cubicBezTo>
                    <a:cubicBezTo>
                      <a:pt x="23" y="129"/>
                      <a:pt x="23" y="129"/>
                      <a:pt x="23" y="129"/>
                    </a:cubicBezTo>
                    <a:cubicBezTo>
                      <a:pt x="24" y="129"/>
                      <a:pt x="24" y="129"/>
                      <a:pt x="24" y="129"/>
                    </a:cubicBezTo>
                    <a:cubicBezTo>
                      <a:pt x="24" y="131"/>
                      <a:pt x="24" y="131"/>
                      <a:pt x="24" y="131"/>
                    </a:cubicBezTo>
                    <a:cubicBezTo>
                      <a:pt x="24" y="132"/>
                      <a:pt x="25" y="132"/>
                      <a:pt x="25" y="132"/>
                    </a:cubicBezTo>
                    <a:cubicBezTo>
                      <a:pt x="25" y="132"/>
                      <a:pt x="25" y="132"/>
                      <a:pt x="25" y="132"/>
                    </a:cubicBezTo>
                    <a:cubicBezTo>
                      <a:pt x="26" y="133"/>
                      <a:pt x="26" y="134"/>
                      <a:pt x="26" y="135"/>
                    </a:cubicBezTo>
                    <a:cubicBezTo>
                      <a:pt x="25" y="135"/>
                      <a:pt x="25" y="135"/>
                      <a:pt x="25" y="135"/>
                    </a:cubicBezTo>
                    <a:cubicBezTo>
                      <a:pt x="25" y="137"/>
                      <a:pt x="25" y="137"/>
                      <a:pt x="25" y="137"/>
                    </a:cubicBezTo>
                    <a:cubicBezTo>
                      <a:pt x="27" y="136"/>
                      <a:pt x="27" y="136"/>
                      <a:pt x="27" y="136"/>
                    </a:cubicBezTo>
                    <a:cubicBezTo>
                      <a:pt x="27" y="136"/>
                      <a:pt x="27" y="137"/>
                      <a:pt x="27" y="138"/>
                    </a:cubicBezTo>
                    <a:cubicBezTo>
                      <a:pt x="27" y="139"/>
                      <a:pt x="27" y="140"/>
                      <a:pt x="27" y="140"/>
                    </a:cubicBezTo>
                    <a:cubicBezTo>
                      <a:pt x="25" y="140"/>
                      <a:pt x="25" y="140"/>
                      <a:pt x="25" y="140"/>
                    </a:cubicBezTo>
                    <a:cubicBezTo>
                      <a:pt x="26" y="145"/>
                      <a:pt x="26" y="145"/>
                      <a:pt x="26" y="145"/>
                    </a:cubicBezTo>
                    <a:cubicBezTo>
                      <a:pt x="25" y="146"/>
                      <a:pt x="25" y="146"/>
                      <a:pt x="25" y="146"/>
                    </a:cubicBezTo>
                    <a:cubicBezTo>
                      <a:pt x="25" y="146"/>
                      <a:pt x="25" y="146"/>
                      <a:pt x="25" y="146"/>
                    </a:cubicBezTo>
                    <a:cubicBezTo>
                      <a:pt x="24" y="146"/>
                      <a:pt x="24" y="146"/>
                      <a:pt x="24" y="146"/>
                    </a:cubicBezTo>
                    <a:cubicBezTo>
                      <a:pt x="24" y="147"/>
                      <a:pt x="24" y="147"/>
                      <a:pt x="24" y="147"/>
                    </a:cubicBezTo>
                    <a:cubicBezTo>
                      <a:pt x="24" y="147"/>
                      <a:pt x="24" y="147"/>
                      <a:pt x="24" y="148"/>
                    </a:cubicBezTo>
                    <a:cubicBezTo>
                      <a:pt x="23" y="148"/>
                      <a:pt x="23" y="149"/>
                      <a:pt x="23" y="149"/>
                    </a:cubicBezTo>
                    <a:cubicBezTo>
                      <a:pt x="23" y="150"/>
                      <a:pt x="23" y="150"/>
                      <a:pt x="23" y="150"/>
                    </a:cubicBezTo>
                    <a:cubicBezTo>
                      <a:pt x="22" y="150"/>
                      <a:pt x="22" y="150"/>
                      <a:pt x="22" y="150"/>
                    </a:cubicBezTo>
                    <a:cubicBezTo>
                      <a:pt x="22" y="150"/>
                      <a:pt x="22" y="150"/>
                      <a:pt x="22" y="150"/>
                    </a:cubicBezTo>
                    <a:cubicBezTo>
                      <a:pt x="21" y="150"/>
                      <a:pt x="21" y="150"/>
                      <a:pt x="21" y="150"/>
                    </a:cubicBezTo>
                    <a:cubicBezTo>
                      <a:pt x="21" y="153"/>
                      <a:pt x="21" y="153"/>
                      <a:pt x="21" y="153"/>
                    </a:cubicBezTo>
                    <a:cubicBezTo>
                      <a:pt x="21" y="154"/>
                      <a:pt x="21" y="154"/>
                      <a:pt x="21" y="154"/>
                    </a:cubicBezTo>
                    <a:cubicBezTo>
                      <a:pt x="21" y="155"/>
                      <a:pt x="21" y="156"/>
                      <a:pt x="22" y="156"/>
                    </a:cubicBezTo>
                    <a:cubicBezTo>
                      <a:pt x="22" y="157"/>
                      <a:pt x="22" y="157"/>
                      <a:pt x="22" y="157"/>
                    </a:cubicBezTo>
                    <a:cubicBezTo>
                      <a:pt x="22" y="157"/>
                      <a:pt x="22" y="157"/>
                      <a:pt x="22" y="157"/>
                    </a:cubicBezTo>
                    <a:cubicBezTo>
                      <a:pt x="22" y="157"/>
                      <a:pt x="22" y="157"/>
                      <a:pt x="22" y="157"/>
                    </a:cubicBezTo>
                    <a:cubicBezTo>
                      <a:pt x="21" y="158"/>
                      <a:pt x="21" y="158"/>
                      <a:pt x="21" y="159"/>
                    </a:cubicBezTo>
                    <a:cubicBezTo>
                      <a:pt x="21" y="159"/>
                      <a:pt x="21" y="159"/>
                      <a:pt x="21" y="159"/>
                    </a:cubicBezTo>
                    <a:cubicBezTo>
                      <a:pt x="21" y="160"/>
                      <a:pt x="21" y="160"/>
                      <a:pt x="21" y="160"/>
                    </a:cubicBezTo>
                    <a:cubicBezTo>
                      <a:pt x="21" y="160"/>
                      <a:pt x="21" y="160"/>
                      <a:pt x="21" y="160"/>
                    </a:cubicBezTo>
                    <a:cubicBezTo>
                      <a:pt x="20" y="160"/>
                      <a:pt x="20" y="160"/>
                      <a:pt x="20" y="160"/>
                    </a:cubicBezTo>
                    <a:cubicBezTo>
                      <a:pt x="20" y="165"/>
                      <a:pt x="20" y="165"/>
                      <a:pt x="20" y="165"/>
                    </a:cubicBezTo>
                    <a:cubicBezTo>
                      <a:pt x="20" y="166"/>
                      <a:pt x="20" y="166"/>
                      <a:pt x="20" y="166"/>
                    </a:cubicBezTo>
                    <a:cubicBezTo>
                      <a:pt x="20" y="166"/>
                      <a:pt x="20" y="168"/>
                      <a:pt x="21" y="168"/>
                    </a:cubicBezTo>
                    <a:cubicBezTo>
                      <a:pt x="21" y="168"/>
                      <a:pt x="21" y="168"/>
                      <a:pt x="22" y="169"/>
                    </a:cubicBezTo>
                    <a:cubicBezTo>
                      <a:pt x="23" y="169"/>
                      <a:pt x="24" y="171"/>
                      <a:pt x="24" y="172"/>
                    </a:cubicBezTo>
                    <a:cubicBezTo>
                      <a:pt x="24" y="172"/>
                      <a:pt x="25" y="173"/>
                      <a:pt x="25" y="173"/>
                    </a:cubicBezTo>
                    <a:cubicBezTo>
                      <a:pt x="25" y="174"/>
                      <a:pt x="25" y="174"/>
                      <a:pt x="26" y="175"/>
                    </a:cubicBezTo>
                    <a:cubicBezTo>
                      <a:pt x="26" y="175"/>
                      <a:pt x="26" y="176"/>
                      <a:pt x="27" y="176"/>
                    </a:cubicBezTo>
                    <a:cubicBezTo>
                      <a:pt x="27" y="177"/>
                      <a:pt x="27" y="177"/>
                      <a:pt x="27" y="177"/>
                    </a:cubicBezTo>
                    <a:cubicBezTo>
                      <a:pt x="27" y="178"/>
                      <a:pt x="27" y="178"/>
                      <a:pt x="28" y="178"/>
                    </a:cubicBezTo>
                    <a:cubicBezTo>
                      <a:pt x="28" y="178"/>
                      <a:pt x="28" y="178"/>
                      <a:pt x="28" y="178"/>
                    </a:cubicBezTo>
                    <a:cubicBezTo>
                      <a:pt x="28" y="178"/>
                      <a:pt x="28" y="178"/>
                      <a:pt x="28" y="178"/>
                    </a:cubicBezTo>
                    <a:cubicBezTo>
                      <a:pt x="28" y="179"/>
                      <a:pt x="28" y="179"/>
                      <a:pt x="28" y="179"/>
                    </a:cubicBezTo>
                    <a:cubicBezTo>
                      <a:pt x="28" y="179"/>
                      <a:pt x="28" y="179"/>
                      <a:pt x="28" y="179"/>
                    </a:cubicBezTo>
                    <a:cubicBezTo>
                      <a:pt x="28" y="179"/>
                      <a:pt x="28" y="179"/>
                      <a:pt x="28" y="179"/>
                    </a:cubicBezTo>
                    <a:cubicBezTo>
                      <a:pt x="28" y="180"/>
                      <a:pt x="28" y="180"/>
                      <a:pt x="29" y="180"/>
                    </a:cubicBezTo>
                    <a:cubicBezTo>
                      <a:pt x="29" y="181"/>
                      <a:pt x="29" y="181"/>
                      <a:pt x="29" y="181"/>
                    </a:cubicBezTo>
                    <a:cubicBezTo>
                      <a:pt x="30" y="181"/>
                      <a:pt x="30" y="181"/>
                      <a:pt x="30" y="181"/>
                    </a:cubicBezTo>
                    <a:cubicBezTo>
                      <a:pt x="30" y="182"/>
                      <a:pt x="30" y="182"/>
                      <a:pt x="30" y="182"/>
                    </a:cubicBezTo>
                    <a:cubicBezTo>
                      <a:pt x="30" y="183"/>
                      <a:pt x="30" y="183"/>
                      <a:pt x="30" y="183"/>
                    </a:cubicBezTo>
                    <a:cubicBezTo>
                      <a:pt x="30" y="184"/>
                      <a:pt x="30" y="184"/>
                      <a:pt x="30" y="184"/>
                    </a:cubicBezTo>
                    <a:cubicBezTo>
                      <a:pt x="31" y="184"/>
                      <a:pt x="31" y="184"/>
                      <a:pt x="31" y="184"/>
                    </a:cubicBezTo>
                    <a:cubicBezTo>
                      <a:pt x="31" y="184"/>
                      <a:pt x="31" y="184"/>
                      <a:pt x="31" y="184"/>
                    </a:cubicBezTo>
                    <a:cubicBezTo>
                      <a:pt x="31" y="184"/>
                      <a:pt x="31" y="184"/>
                      <a:pt x="31" y="184"/>
                    </a:cubicBezTo>
                    <a:cubicBezTo>
                      <a:pt x="32" y="184"/>
                      <a:pt x="31" y="186"/>
                      <a:pt x="31" y="187"/>
                    </a:cubicBezTo>
                    <a:cubicBezTo>
                      <a:pt x="31" y="188"/>
                      <a:pt x="31" y="189"/>
                      <a:pt x="31" y="189"/>
                    </a:cubicBezTo>
                    <a:cubicBezTo>
                      <a:pt x="31" y="190"/>
                      <a:pt x="31" y="190"/>
                      <a:pt x="31" y="190"/>
                    </a:cubicBezTo>
                    <a:cubicBezTo>
                      <a:pt x="31" y="190"/>
                      <a:pt x="31" y="190"/>
                      <a:pt x="31" y="190"/>
                    </a:cubicBezTo>
                    <a:cubicBezTo>
                      <a:pt x="31" y="192"/>
                      <a:pt x="31" y="192"/>
                      <a:pt x="31" y="192"/>
                    </a:cubicBezTo>
                    <a:cubicBezTo>
                      <a:pt x="32" y="192"/>
                      <a:pt x="32" y="192"/>
                      <a:pt x="32" y="192"/>
                    </a:cubicBezTo>
                    <a:cubicBezTo>
                      <a:pt x="33" y="192"/>
                      <a:pt x="33" y="192"/>
                      <a:pt x="33" y="192"/>
                    </a:cubicBezTo>
                    <a:cubicBezTo>
                      <a:pt x="33" y="193"/>
                      <a:pt x="33" y="193"/>
                      <a:pt x="34" y="194"/>
                    </a:cubicBezTo>
                    <a:cubicBezTo>
                      <a:pt x="34" y="194"/>
                      <a:pt x="34" y="195"/>
                      <a:pt x="34" y="195"/>
                    </a:cubicBezTo>
                    <a:cubicBezTo>
                      <a:pt x="34" y="195"/>
                      <a:pt x="34" y="195"/>
                      <a:pt x="34" y="195"/>
                    </a:cubicBezTo>
                    <a:cubicBezTo>
                      <a:pt x="34" y="196"/>
                      <a:pt x="34" y="196"/>
                      <a:pt x="35" y="197"/>
                    </a:cubicBezTo>
                    <a:cubicBezTo>
                      <a:pt x="35" y="197"/>
                      <a:pt x="35" y="197"/>
                      <a:pt x="35" y="197"/>
                    </a:cubicBezTo>
                    <a:cubicBezTo>
                      <a:pt x="36" y="197"/>
                      <a:pt x="36" y="198"/>
                      <a:pt x="36" y="198"/>
                    </a:cubicBezTo>
                    <a:cubicBezTo>
                      <a:pt x="35" y="199"/>
                      <a:pt x="35" y="199"/>
                      <a:pt x="35" y="199"/>
                    </a:cubicBezTo>
                    <a:cubicBezTo>
                      <a:pt x="41" y="199"/>
                      <a:pt x="41" y="199"/>
                      <a:pt x="41" y="199"/>
                    </a:cubicBezTo>
                    <a:cubicBezTo>
                      <a:pt x="41" y="200"/>
                      <a:pt x="41" y="200"/>
                      <a:pt x="41" y="200"/>
                    </a:cubicBezTo>
                    <a:cubicBezTo>
                      <a:pt x="41" y="200"/>
                      <a:pt x="41" y="200"/>
                      <a:pt x="41" y="200"/>
                    </a:cubicBezTo>
                    <a:cubicBezTo>
                      <a:pt x="41" y="200"/>
                      <a:pt x="41" y="200"/>
                      <a:pt x="41" y="200"/>
                    </a:cubicBezTo>
                    <a:cubicBezTo>
                      <a:pt x="41" y="202"/>
                      <a:pt x="41" y="202"/>
                      <a:pt x="41" y="202"/>
                    </a:cubicBezTo>
                    <a:cubicBezTo>
                      <a:pt x="41" y="203"/>
                      <a:pt x="42" y="204"/>
                      <a:pt x="42" y="204"/>
                    </a:cubicBezTo>
                    <a:cubicBezTo>
                      <a:pt x="43" y="204"/>
                      <a:pt x="43" y="204"/>
                      <a:pt x="43" y="204"/>
                    </a:cubicBezTo>
                    <a:cubicBezTo>
                      <a:pt x="43" y="204"/>
                      <a:pt x="43" y="204"/>
                      <a:pt x="43" y="204"/>
                    </a:cubicBezTo>
                    <a:cubicBezTo>
                      <a:pt x="43" y="204"/>
                      <a:pt x="43" y="204"/>
                      <a:pt x="43" y="204"/>
                    </a:cubicBezTo>
                    <a:cubicBezTo>
                      <a:pt x="44" y="204"/>
                      <a:pt x="44" y="204"/>
                      <a:pt x="44" y="204"/>
                    </a:cubicBezTo>
                    <a:cubicBezTo>
                      <a:pt x="44" y="204"/>
                      <a:pt x="44" y="204"/>
                      <a:pt x="44" y="204"/>
                    </a:cubicBezTo>
                    <a:cubicBezTo>
                      <a:pt x="45" y="204"/>
                      <a:pt x="45" y="204"/>
                      <a:pt x="46" y="204"/>
                    </a:cubicBezTo>
                    <a:cubicBezTo>
                      <a:pt x="46" y="205"/>
                      <a:pt x="46" y="205"/>
                      <a:pt x="47" y="205"/>
                    </a:cubicBezTo>
                    <a:cubicBezTo>
                      <a:pt x="47" y="205"/>
                      <a:pt x="47" y="205"/>
                      <a:pt x="47" y="205"/>
                    </a:cubicBezTo>
                    <a:cubicBezTo>
                      <a:pt x="47" y="205"/>
                      <a:pt x="47" y="205"/>
                      <a:pt x="47" y="205"/>
                    </a:cubicBezTo>
                    <a:cubicBezTo>
                      <a:pt x="48" y="205"/>
                      <a:pt x="48" y="205"/>
                      <a:pt x="48" y="205"/>
                    </a:cubicBezTo>
                    <a:cubicBezTo>
                      <a:pt x="48" y="205"/>
                      <a:pt x="48" y="205"/>
                      <a:pt x="48" y="205"/>
                    </a:cubicBezTo>
                    <a:cubicBezTo>
                      <a:pt x="48" y="205"/>
                      <a:pt x="48" y="205"/>
                      <a:pt x="48" y="205"/>
                    </a:cubicBezTo>
                    <a:cubicBezTo>
                      <a:pt x="49" y="206"/>
                      <a:pt x="49" y="206"/>
                      <a:pt x="49" y="206"/>
                    </a:cubicBezTo>
                    <a:cubicBezTo>
                      <a:pt x="49" y="207"/>
                      <a:pt x="49" y="207"/>
                      <a:pt x="48" y="208"/>
                    </a:cubicBezTo>
                    <a:cubicBezTo>
                      <a:pt x="48" y="209"/>
                      <a:pt x="48" y="210"/>
                      <a:pt x="48" y="210"/>
                    </a:cubicBezTo>
                    <a:cubicBezTo>
                      <a:pt x="48" y="211"/>
                      <a:pt x="48" y="211"/>
                      <a:pt x="48" y="212"/>
                    </a:cubicBezTo>
                    <a:cubicBezTo>
                      <a:pt x="48" y="212"/>
                      <a:pt x="48" y="212"/>
                      <a:pt x="48" y="212"/>
                    </a:cubicBezTo>
                    <a:cubicBezTo>
                      <a:pt x="48" y="212"/>
                      <a:pt x="48" y="214"/>
                      <a:pt x="49" y="214"/>
                    </a:cubicBezTo>
                    <a:cubicBezTo>
                      <a:pt x="50" y="214"/>
                      <a:pt x="50" y="214"/>
                      <a:pt x="50" y="214"/>
                    </a:cubicBezTo>
                    <a:cubicBezTo>
                      <a:pt x="50" y="214"/>
                      <a:pt x="50" y="214"/>
                      <a:pt x="50" y="214"/>
                    </a:cubicBezTo>
                    <a:cubicBezTo>
                      <a:pt x="50" y="215"/>
                      <a:pt x="50" y="215"/>
                      <a:pt x="50" y="215"/>
                    </a:cubicBezTo>
                    <a:cubicBezTo>
                      <a:pt x="50" y="215"/>
                      <a:pt x="50" y="215"/>
                      <a:pt x="50" y="215"/>
                    </a:cubicBezTo>
                    <a:cubicBezTo>
                      <a:pt x="50" y="215"/>
                      <a:pt x="50" y="215"/>
                      <a:pt x="50" y="215"/>
                    </a:cubicBezTo>
                    <a:cubicBezTo>
                      <a:pt x="50" y="215"/>
                      <a:pt x="50" y="216"/>
                      <a:pt x="50" y="216"/>
                    </a:cubicBezTo>
                    <a:cubicBezTo>
                      <a:pt x="50" y="216"/>
                      <a:pt x="50" y="217"/>
                      <a:pt x="51" y="217"/>
                    </a:cubicBezTo>
                    <a:cubicBezTo>
                      <a:pt x="51" y="217"/>
                      <a:pt x="51" y="217"/>
                      <a:pt x="51" y="217"/>
                    </a:cubicBezTo>
                    <a:cubicBezTo>
                      <a:pt x="51" y="217"/>
                      <a:pt x="51" y="217"/>
                      <a:pt x="51" y="217"/>
                    </a:cubicBezTo>
                    <a:cubicBezTo>
                      <a:pt x="51" y="217"/>
                      <a:pt x="51" y="217"/>
                      <a:pt x="51" y="218"/>
                    </a:cubicBezTo>
                    <a:cubicBezTo>
                      <a:pt x="51" y="219"/>
                      <a:pt x="51" y="219"/>
                      <a:pt x="51" y="219"/>
                    </a:cubicBezTo>
                    <a:cubicBezTo>
                      <a:pt x="51" y="219"/>
                      <a:pt x="51" y="219"/>
                      <a:pt x="51" y="219"/>
                    </a:cubicBezTo>
                    <a:cubicBezTo>
                      <a:pt x="52" y="220"/>
                      <a:pt x="52" y="220"/>
                      <a:pt x="52" y="220"/>
                    </a:cubicBezTo>
                    <a:cubicBezTo>
                      <a:pt x="53" y="220"/>
                      <a:pt x="53" y="220"/>
                      <a:pt x="53" y="220"/>
                    </a:cubicBezTo>
                    <a:cubicBezTo>
                      <a:pt x="53" y="220"/>
                      <a:pt x="53" y="221"/>
                      <a:pt x="53" y="221"/>
                    </a:cubicBezTo>
                    <a:cubicBezTo>
                      <a:pt x="53" y="222"/>
                      <a:pt x="53" y="222"/>
                      <a:pt x="53" y="223"/>
                    </a:cubicBezTo>
                    <a:cubicBezTo>
                      <a:pt x="53" y="223"/>
                      <a:pt x="53" y="224"/>
                      <a:pt x="53" y="225"/>
                    </a:cubicBezTo>
                    <a:cubicBezTo>
                      <a:pt x="53" y="236"/>
                      <a:pt x="53" y="236"/>
                      <a:pt x="53" y="236"/>
                    </a:cubicBezTo>
                    <a:cubicBezTo>
                      <a:pt x="53" y="237"/>
                      <a:pt x="53" y="237"/>
                      <a:pt x="53" y="237"/>
                    </a:cubicBezTo>
                    <a:cubicBezTo>
                      <a:pt x="54" y="237"/>
                      <a:pt x="54" y="237"/>
                      <a:pt x="54" y="237"/>
                    </a:cubicBezTo>
                    <a:cubicBezTo>
                      <a:pt x="54" y="237"/>
                      <a:pt x="54" y="237"/>
                      <a:pt x="54" y="237"/>
                    </a:cubicBezTo>
                    <a:cubicBezTo>
                      <a:pt x="54" y="237"/>
                      <a:pt x="54" y="237"/>
                      <a:pt x="54" y="237"/>
                    </a:cubicBezTo>
                    <a:cubicBezTo>
                      <a:pt x="54" y="237"/>
                      <a:pt x="54" y="237"/>
                      <a:pt x="54" y="237"/>
                    </a:cubicBezTo>
                    <a:cubicBezTo>
                      <a:pt x="54" y="238"/>
                      <a:pt x="54" y="238"/>
                      <a:pt x="54" y="238"/>
                    </a:cubicBezTo>
                    <a:cubicBezTo>
                      <a:pt x="54" y="239"/>
                      <a:pt x="54" y="239"/>
                      <a:pt x="55" y="240"/>
                    </a:cubicBezTo>
                    <a:cubicBezTo>
                      <a:pt x="55" y="240"/>
                      <a:pt x="55" y="240"/>
                      <a:pt x="55" y="240"/>
                    </a:cubicBezTo>
                    <a:cubicBezTo>
                      <a:pt x="56" y="240"/>
                      <a:pt x="56" y="241"/>
                      <a:pt x="56" y="241"/>
                    </a:cubicBezTo>
                    <a:cubicBezTo>
                      <a:pt x="56" y="242"/>
                      <a:pt x="56" y="243"/>
                      <a:pt x="56" y="244"/>
                    </a:cubicBezTo>
                    <a:cubicBezTo>
                      <a:pt x="56" y="245"/>
                      <a:pt x="56" y="245"/>
                      <a:pt x="56" y="246"/>
                    </a:cubicBezTo>
                    <a:cubicBezTo>
                      <a:pt x="56" y="247"/>
                      <a:pt x="56" y="247"/>
                      <a:pt x="56" y="247"/>
                    </a:cubicBezTo>
                    <a:cubicBezTo>
                      <a:pt x="57" y="247"/>
                      <a:pt x="57" y="247"/>
                      <a:pt x="57" y="247"/>
                    </a:cubicBezTo>
                    <a:cubicBezTo>
                      <a:pt x="57" y="247"/>
                      <a:pt x="57" y="247"/>
                      <a:pt x="57" y="247"/>
                    </a:cubicBezTo>
                    <a:cubicBezTo>
                      <a:pt x="57" y="247"/>
                      <a:pt x="57" y="247"/>
                      <a:pt x="57" y="247"/>
                    </a:cubicBezTo>
                    <a:cubicBezTo>
                      <a:pt x="57" y="247"/>
                      <a:pt x="57" y="247"/>
                      <a:pt x="57" y="249"/>
                    </a:cubicBezTo>
                    <a:cubicBezTo>
                      <a:pt x="57" y="249"/>
                      <a:pt x="57" y="249"/>
                      <a:pt x="57" y="250"/>
                    </a:cubicBezTo>
                    <a:cubicBezTo>
                      <a:pt x="57" y="250"/>
                      <a:pt x="57" y="251"/>
                      <a:pt x="57" y="251"/>
                    </a:cubicBezTo>
                    <a:cubicBezTo>
                      <a:pt x="57" y="251"/>
                      <a:pt x="57" y="252"/>
                      <a:pt x="57" y="252"/>
                    </a:cubicBezTo>
                    <a:cubicBezTo>
                      <a:pt x="57" y="253"/>
                      <a:pt x="57" y="253"/>
                      <a:pt x="57" y="253"/>
                    </a:cubicBezTo>
                    <a:cubicBezTo>
                      <a:pt x="57" y="255"/>
                      <a:pt x="58" y="257"/>
                      <a:pt x="59" y="258"/>
                    </a:cubicBezTo>
                    <a:cubicBezTo>
                      <a:pt x="59" y="258"/>
                      <a:pt x="59" y="258"/>
                      <a:pt x="59" y="258"/>
                    </a:cubicBezTo>
                    <a:cubicBezTo>
                      <a:pt x="61" y="259"/>
                      <a:pt x="61" y="259"/>
                      <a:pt x="61" y="260"/>
                    </a:cubicBezTo>
                    <a:cubicBezTo>
                      <a:pt x="61" y="261"/>
                      <a:pt x="61" y="261"/>
                      <a:pt x="61" y="261"/>
                    </a:cubicBezTo>
                    <a:cubicBezTo>
                      <a:pt x="62" y="261"/>
                      <a:pt x="62" y="261"/>
                      <a:pt x="62" y="261"/>
                    </a:cubicBezTo>
                    <a:cubicBezTo>
                      <a:pt x="63" y="261"/>
                      <a:pt x="63" y="261"/>
                      <a:pt x="63" y="261"/>
                    </a:cubicBezTo>
                    <a:cubicBezTo>
                      <a:pt x="63" y="261"/>
                      <a:pt x="63" y="261"/>
                      <a:pt x="63" y="261"/>
                    </a:cubicBezTo>
                    <a:cubicBezTo>
                      <a:pt x="63" y="261"/>
                      <a:pt x="63" y="261"/>
                      <a:pt x="63" y="261"/>
                    </a:cubicBezTo>
                    <a:cubicBezTo>
                      <a:pt x="63" y="262"/>
                      <a:pt x="63" y="262"/>
                      <a:pt x="63" y="262"/>
                    </a:cubicBezTo>
                    <a:cubicBezTo>
                      <a:pt x="63" y="262"/>
                      <a:pt x="63" y="262"/>
                      <a:pt x="63" y="262"/>
                    </a:cubicBezTo>
                    <a:cubicBezTo>
                      <a:pt x="63" y="263"/>
                      <a:pt x="63" y="263"/>
                      <a:pt x="64" y="263"/>
                    </a:cubicBezTo>
                    <a:cubicBezTo>
                      <a:pt x="64" y="264"/>
                      <a:pt x="64" y="264"/>
                      <a:pt x="64" y="264"/>
                    </a:cubicBezTo>
                    <a:cubicBezTo>
                      <a:pt x="64" y="265"/>
                      <a:pt x="65" y="265"/>
                      <a:pt x="65" y="265"/>
                    </a:cubicBezTo>
                    <a:cubicBezTo>
                      <a:pt x="66" y="265"/>
                      <a:pt x="66" y="265"/>
                      <a:pt x="66" y="265"/>
                    </a:cubicBezTo>
                    <a:cubicBezTo>
                      <a:pt x="66" y="265"/>
                      <a:pt x="66" y="265"/>
                      <a:pt x="66" y="265"/>
                    </a:cubicBezTo>
                    <a:cubicBezTo>
                      <a:pt x="66" y="267"/>
                      <a:pt x="66" y="268"/>
                      <a:pt x="67" y="269"/>
                    </a:cubicBezTo>
                    <a:cubicBezTo>
                      <a:pt x="67" y="269"/>
                      <a:pt x="68" y="269"/>
                      <a:pt x="68" y="270"/>
                    </a:cubicBezTo>
                    <a:cubicBezTo>
                      <a:pt x="69" y="270"/>
                      <a:pt x="70" y="271"/>
                      <a:pt x="70" y="272"/>
                    </a:cubicBezTo>
                    <a:cubicBezTo>
                      <a:pt x="70" y="273"/>
                      <a:pt x="70" y="273"/>
                      <a:pt x="70" y="273"/>
                    </a:cubicBezTo>
                    <a:cubicBezTo>
                      <a:pt x="70" y="273"/>
                      <a:pt x="70" y="273"/>
                      <a:pt x="70" y="273"/>
                    </a:cubicBezTo>
                    <a:cubicBezTo>
                      <a:pt x="70" y="273"/>
                      <a:pt x="70" y="273"/>
                      <a:pt x="70" y="274"/>
                    </a:cubicBezTo>
                    <a:cubicBezTo>
                      <a:pt x="70" y="274"/>
                      <a:pt x="70" y="274"/>
                      <a:pt x="70" y="274"/>
                    </a:cubicBezTo>
                    <a:cubicBezTo>
                      <a:pt x="70" y="274"/>
                      <a:pt x="70" y="274"/>
                      <a:pt x="70" y="274"/>
                    </a:cubicBezTo>
                    <a:cubicBezTo>
                      <a:pt x="70" y="274"/>
                      <a:pt x="70" y="275"/>
                      <a:pt x="71" y="275"/>
                    </a:cubicBezTo>
                    <a:cubicBezTo>
                      <a:pt x="72" y="276"/>
                      <a:pt x="72" y="276"/>
                      <a:pt x="72" y="276"/>
                    </a:cubicBezTo>
                    <a:cubicBezTo>
                      <a:pt x="72" y="276"/>
                      <a:pt x="72" y="277"/>
                      <a:pt x="73" y="277"/>
                    </a:cubicBezTo>
                    <a:cubicBezTo>
                      <a:pt x="73" y="277"/>
                      <a:pt x="73" y="277"/>
                      <a:pt x="73" y="277"/>
                    </a:cubicBezTo>
                    <a:cubicBezTo>
                      <a:pt x="73" y="278"/>
                      <a:pt x="73" y="278"/>
                      <a:pt x="74" y="278"/>
                    </a:cubicBezTo>
                    <a:cubicBezTo>
                      <a:pt x="74" y="279"/>
                      <a:pt x="74" y="279"/>
                      <a:pt x="74" y="279"/>
                    </a:cubicBezTo>
                    <a:cubicBezTo>
                      <a:pt x="75" y="280"/>
                      <a:pt x="76"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1"/>
                      <a:pt x="77" y="281"/>
                      <a:pt x="77" y="281"/>
                    </a:cubicBezTo>
                    <a:cubicBezTo>
                      <a:pt x="78" y="281"/>
                      <a:pt x="78" y="281"/>
                      <a:pt x="78" y="281"/>
                    </a:cubicBezTo>
                    <a:cubicBezTo>
                      <a:pt x="79" y="281"/>
                      <a:pt x="79" y="281"/>
                      <a:pt x="79" y="281"/>
                    </a:cubicBezTo>
                    <a:cubicBezTo>
                      <a:pt x="79" y="281"/>
                      <a:pt x="79" y="281"/>
                      <a:pt x="79" y="281"/>
                    </a:cubicBezTo>
                    <a:cubicBezTo>
                      <a:pt x="80" y="281"/>
                      <a:pt x="80" y="281"/>
                      <a:pt x="80" y="281"/>
                    </a:cubicBezTo>
                    <a:cubicBezTo>
                      <a:pt x="80" y="281"/>
                      <a:pt x="80" y="281"/>
                      <a:pt x="80" y="281"/>
                    </a:cubicBezTo>
                    <a:cubicBezTo>
                      <a:pt x="80" y="281"/>
                      <a:pt x="80" y="281"/>
                      <a:pt x="80" y="281"/>
                    </a:cubicBezTo>
                    <a:cubicBezTo>
                      <a:pt x="80" y="283"/>
                      <a:pt x="80" y="283"/>
                      <a:pt x="80" y="283"/>
                    </a:cubicBezTo>
                    <a:cubicBezTo>
                      <a:pt x="81" y="283"/>
                      <a:pt x="81" y="283"/>
                      <a:pt x="81" y="283"/>
                    </a:cubicBezTo>
                    <a:cubicBezTo>
                      <a:pt x="81" y="283"/>
                      <a:pt x="81" y="283"/>
                      <a:pt x="81" y="283"/>
                    </a:cubicBezTo>
                    <a:cubicBezTo>
                      <a:pt x="81" y="283"/>
                      <a:pt x="82" y="283"/>
                      <a:pt x="82" y="283"/>
                    </a:cubicBezTo>
                    <a:cubicBezTo>
                      <a:pt x="83" y="283"/>
                      <a:pt x="84" y="283"/>
                      <a:pt x="84" y="282"/>
                    </a:cubicBezTo>
                    <a:cubicBezTo>
                      <a:pt x="85" y="282"/>
                      <a:pt x="85" y="281"/>
                      <a:pt x="85" y="281"/>
                    </a:cubicBezTo>
                    <a:cubicBezTo>
                      <a:pt x="84" y="280"/>
                      <a:pt x="84" y="280"/>
                      <a:pt x="84" y="279"/>
                    </a:cubicBezTo>
                    <a:cubicBezTo>
                      <a:pt x="83" y="278"/>
                      <a:pt x="83" y="278"/>
                      <a:pt x="83" y="278"/>
                    </a:cubicBezTo>
                    <a:cubicBezTo>
                      <a:pt x="83" y="278"/>
                      <a:pt x="83" y="278"/>
                      <a:pt x="83" y="278"/>
                    </a:cubicBezTo>
                    <a:cubicBezTo>
                      <a:pt x="83" y="278"/>
                      <a:pt x="83" y="278"/>
                      <a:pt x="83" y="278"/>
                    </a:cubicBezTo>
                    <a:cubicBezTo>
                      <a:pt x="84" y="278"/>
                      <a:pt x="84" y="278"/>
                      <a:pt x="84" y="278"/>
                    </a:cubicBezTo>
                    <a:cubicBezTo>
                      <a:pt x="85" y="278"/>
                      <a:pt x="85" y="278"/>
                      <a:pt x="85" y="278"/>
                    </a:cubicBezTo>
                    <a:cubicBezTo>
                      <a:pt x="85" y="278"/>
                      <a:pt x="85" y="278"/>
                      <a:pt x="85" y="278"/>
                    </a:cubicBezTo>
                    <a:cubicBezTo>
                      <a:pt x="85" y="277"/>
                      <a:pt x="85" y="277"/>
                      <a:pt x="85" y="276"/>
                    </a:cubicBezTo>
                    <a:cubicBezTo>
                      <a:pt x="85" y="276"/>
                      <a:pt x="85" y="275"/>
                      <a:pt x="84" y="275"/>
                    </a:cubicBezTo>
                    <a:cubicBezTo>
                      <a:pt x="84" y="274"/>
                      <a:pt x="83" y="274"/>
                      <a:pt x="82" y="274"/>
                    </a:cubicBezTo>
                    <a:cubicBezTo>
                      <a:pt x="82" y="273"/>
                      <a:pt x="82" y="273"/>
                      <a:pt x="82" y="273"/>
                    </a:cubicBezTo>
                    <a:cubicBezTo>
                      <a:pt x="82" y="273"/>
                      <a:pt x="82" y="273"/>
                      <a:pt x="82" y="273"/>
                    </a:cubicBezTo>
                    <a:cubicBezTo>
                      <a:pt x="82" y="273"/>
                      <a:pt x="82" y="273"/>
                      <a:pt x="82" y="273"/>
                    </a:cubicBezTo>
                    <a:cubicBezTo>
                      <a:pt x="82" y="271"/>
                      <a:pt x="82" y="271"/>
                      <a:pt x="82" y="271"/>
                    </a:cubicBezTo>
                    <a:cubicBezTo>
                      <a:pt x="82" y="271"/>
                      <a:pt x="82" y="271"/>
                      <a:pt x="82" y="271"/>
                    </a:cubicBezTo>
                    <a:cubicBezTo>
                      <a:pt x="82" y="271"/>
                      <a:pt x="82" y="270"/>
                      <a:pt x="82" y="270"/>
                    </a:cubicBezTo>
                    <a:cubicBezTo>
                      <a:pt x="82" y="270"/>
                      <a:pt x="81" y="269"/>
                      <a:pt x="81" y="269"/>
                    </a:cubicBezTo>
                    <a:cubicBezTo>
                      <a:pt x="80" y="269"/>
                      <a:pt x="80" y="269"/>
                      <a:pt x="80" y="269"/>
                    </a:cubicBezTo>
                    <a:cubicBezTo>
                      <a:pt x="80" y="268"/>
                      <a:pt x="80" y="267"/>
                      <a:pt x="80" y="266"/>
                    </a:cubicBezTo>
                    <a:cubicBezTo>
                      <a:pt x="80" y="266"/>
                      <a:pt x="80" y="265"/>
                      <a:pt x="80" y="265"/>
                    </a:cubicBezTo>
                    <a:cubicBezTo>
                      <a:pt x="80" y="264"/>
                      <a:pt x="80" y="263"/>
                      <a:pt x="80" y="263"/>
                    </a:cubicBezTo>
                    <a:cubicBezTo>
                      <a:pt x="79" y="262"/>
                      <a:pt x="79" y="262"/>
                      <a:pt x="79" y="262"/>
                    </a:cubicBezTo>
                    <a:cubicBezTo>
                      <a:pt x="79" y="262"/>
                      <a:pt x="79" y="262"/>
                      <a:pt x="79" y="262"/>
                    </a:cubicBezTo>
                    <a:cubicBezTo>
                      <a:pt x="79" y="261"/>
                      <a:pt x="79" y="261"/>
                      <a:pt x="79" y="261"/>
                    </a:cubicBezTo>
                    <a:cubicBezTo>
                      <a:pt x="78" y="261"/>
                      <a:pt x="78" y="261"/>
                      <a:pt x="78" y="261"/>
                    </a:cubicBezTo>
                    <a:cubicBezTo>
                      <a:pt x="78" y="261"/>
                      <a:pt x="78" y="261"/>
                      <a:pt x="78" y="261"/>
                    </a:cubicBezTo>
                    <a:cubicBezTo>
                      <a:pt x="78" y="260"/>
                      <a:pt x="78" y="260"/>
                      <a:pt x="78" y="260"/>
                    </a:cubicBezTo>
                    <a:cubicBezTo>
                      <a:pt x="78" y="260"/>
                      <a:pt x="78" y="260"/>
                      <a:pt x="78" y="260"/>
                    </a:cubicBezTo>
                    <a:cubicBezTo>
                      <a:pt x="78" y="260"/>
                      <a:pt x="78" y="260"/>
                      <a:pt x="78" y="260"/>
                    </a:cubicBezTo>
                    <a:cubicBezTo>
                      <a:pt x="79" y="260"/>
                      <a:pt x="79" y="260"/>
                      <a:pt x="79" y="260"/>
                    </a:cubicBezTo>
                    <a:cubicBezTo>
                      <a:pt x="80" y="259"/>
                      <a:pt x="80" y="258"/>
                      <a:pt x="81" y="257"/>
                    </a:cubicBezTo>
                    <a:cubicBezTo>
                      <a:pt x="81" y="256"/>
                      <a:pt x="81" y="256"/>
                      <a:pt x="81" y="256"/>
                    </a:cubicBezTo>
                    <a:cubicBezTo>
                      <a:pt x="81" y="256"/>
                      <a:pt x="81" y="255"/>
                      <a:pt x="81" y="255"/>
                    </a:cubicBezTo>
                    <a:cubicBezTo>
                      <a:pt x="82" y="255"/>
                      <a:pt x="82" y="255"/>
                      <a:pt x="82" y="255"/>
                    </a:cubicBezTo>
                    <a:cubicBezTo>
                      <a:pt x="82" y="255"/>
                      <a:pt x="83" y="255"/>
                      <a:pt x="83" y="255"/>
                    </a:cubicBezTo>
                    <a:cubicBezTo>
                      <a:pt x="85" y="256"/>
                      <a:pt x="85" y="256"/>
                      <a:pt x="85" y="256"/>
                    </a:cubicBezTo>
                    <a:cubicBezTo>
                      <a:pt x="85" y="255"/>
                      <a:pt x="85" y="255"/>
                      <a:pt x="85" y="255"/>
                    </a:cubicBezTo>
                    <a:cubicBezTo>
                      <a:pt x="85" y="254"/>
                      <a:pt x="85" y="254"/>
                      <a:pt x="85" y="254"/>
                    </a:cubicBezTo>
                    <a:cubicBezTo>
                      <a:pt x="85" y="254"/>
                      <a:pt x="85" y="254"/>
                      <a:pt x="85" y="254"/>
                    </a:cubicBezTo>
                    <a:cubicBezTo>
                      <a:pt x="85" y="254"/>
                      <a:pt x="85" y="254"/>
                      <a:pt x="85" y="254"/>
                    </a:cubicBezTo>
                    <a:cubicBezTo>
                      <a:pt x="86" y="254"/>
                      <a:pt x="86" y="254"/>
                      <a:pt x="86" y="254"/>
                    </a:cubicBezTo>
                    <a:cubicBezTo>
                      <a:pt x="87" y="254"/>
                      <a:pt x="88" y="253"/>
                      <a:pt x="89" y="252"/>
                    </a:cubicBezTo>
                    <a:cubicBezTo>
                      <a:pt x="90" y="251"/>
                      <a:pt x="89" y="250"/>
                      <a:pt x="88" y="249"/>
                    </a:cubicBezTo>
                    <a:cubicBezTo>
                      <a:pt x="88" y="248"/>
                      <a:pt x="88" y="248"/>
                      <a:pt x="88" y="247"/>
                    </a:cubicBezTo>
                    <a:cubicBezTo>
                      <a:pt x="88" y="246"/>
                      <a:pt x="88" y="246"/>
                      <a:pt x="88" y="246"/>
                    </a:cubicBezTo>
                    <a:cubicBezTo>
                      <a:pt x="87" y="246"/>
                      <a:pt x="87" y="246"/>
                      <a:pt x="87" y="246"/>
                    </a:cubicBezTo>
                    <a:cubicBezTo>
                      <a:pt x="86" y="246"/>
                      <a:pt x="86" y="246"/>
                      <a:pt x="86" y="246"/>
                    </a:cubicBezTo>
                    <a:cubicBezTo>
                      <a:pt x="85" y="246"/>
                      <a:pt x="85" y="246"/>
                      <a:pt x="85" y="246"/>
                    </a:cubicBezTo>
                    <a:cubicBezTo>
                      <a:pt x="85" y="245"/>
                      <a:pt x="85" y="245"/>
                      <a:pt x="85" y="245"/>
                    </a:cubicBezTo>
                    <a:cubicBezTo>
                      <a:pt x="90" y="245"/>
                      <a:pt x="90" y="245"/>
                      <a:pt x="90" y="245"/>
                    </a:cubicBezTo>
                    <a:cubicBezTo>
                      <a:pt x="90" y="244"/>
                      <a:pt x="90" y="244"/>
                      <a:pt x="90" y="244"/>
                    </a:cubicBezTo>
                    <a:cubicBezTo>
                      <a:pt x="91" y="244"/>
                      <a:pt x="91" y="244"/>
                      <a:pt x="91" y="244"/>
                    </a:cubicBezTo>
                    <a:cubicBezTo>
                      <a:pt x="91" y="244"/>
                      <a:pt x="91" y="244"/>
                      <a:pt x="91" y="244"/>
                    </a:cubicBezTo>
                    <a:cubicBezTo>
                      <a:pt x="92" y="244"/>
                      <a:pt x="92" y="244"/>
                      <a:pt x="92" y="244"/>
                    </a:cubicBezTo>
                    <a:cubicBezTo>
                      <a:pt x="92" y="243"/>
                      <a:pt x="92" y="243"/>
                      <a:pt x="92" y="243"/>
                    </a:cubicBezTo>
                    <a:cubicBezTo>
                      <a:pt x="92" y="242"/>
                      <a:pt x="92" y="242"/>
                      <a:pt x="92" y="242"/>
                    </a:cubicBezTo>
                    <a:cubicBezTo>
                      <a:pt x="92" y="241"/>
                      <a:pt x="92" y="240"/>
                      <a:pt x="92" y="240"/>
                    </a:cubicBezTo>
                    <a:cubicBezTo>
                      <a:pt x="92" y="240"/>
                      <a:pt x="92" y="240"/>
                      <a:pt x="92" y="240"/>
                    </a:cubicBezTo>
                    <a:cubicBezTo>
                      <a:pt x="92" y="240"/>
                      <a:pt x="92" y="240"/>
                      <a:pt x="92" y="240"/>
                    </a:cubicBezTo>
                    <a:cubicBezTo>
                      <a:pt x="92" y="240"/>
                      <a:pt x="93" y="240"/>
                      <a:pt x="93" y="239"/>
                    </a:cubicBezTo>
                    <a:cubicBezTo>
                      <a:pt x="94" y="239"/>
                      <a:pt x="94" y="239"/>
                      <a:pt x="94" y="239"/>
                    </a:cubicBezTo>
                    <a:cubicBezTo>
                      <a:pt x="95" y="238"/>
                      <a:pt x="96" y="237"/>
                      <a:pt x="97" y="236"/>
                    </a:cubicBezTo>
                    <a:cubicBezTo>
                      <a:pt x="98" y="235"/>
                      <a:pt x="98" y="234"/>
                      <a:pt x="98" y="233"/>
                    </a:cubicBezTo>
                    <a:cubicBezTo>
                      <a:pt x="98" y="224"/>
                      <a:pt x="98" y="224"/>
                      <a:pt x="98" y="224"/>
                    </a:cubicBezTo>
                    <a:cubicBezTo>
                      <a:pt x="98" y="224"/>
                      <a:pt x="98" y="224"/>
                      <a:pt x="98" y="224"/>
                    </a:cubicBezTo>
                    <a:cubicBezTo>
                      <a:pt x="98" y="224"/>
                      <a:pt x="98" y="224"/>
                      <a:pt x="98" y="224"/>
                    </a:cubicBezTo>
                    <a:cubicBezTo>
                      <a:pt x="99" y="224"/>
                      <a:pt x="99" y="224"/>
                      <a:pt x="99" y="224"/>
                    </a:cubicBezTo>
                    <a:cubicBezTo>
                      <a:pt x="99" y="223"/>
                      <a:pt x="99" y="223"/>
                      <a:pt x="99" y="223"/>
                    </a:cubicBezTo>
                    <a:cubicBezTo>
                      <a:pt x="99" y="223"/>
                      <a:pt x="99" y="222"/>
                      <a:pt x="100" y="222"/>
                    </a:cubicBezTo>
                    <a:cubicBezTo>
                      <a:pt x="100" y="221"/>
                      <a:pt x="100" y="221"/>
                      <a:pt x="101" y="220"/>
                    </a:cubicBezTo>
                    <a:cubicBezTo>
                      <a:pt x="101" y="220"/>
                      <a:pt x="101" y="220"/>
                      <a:pt x="101" y="220"/>
                    </a:cubicBezTo>
                    <a:cubicBezTo>
                      <a:pt x="101" y="219"/>
                      <a:pt x="101" y="219"/>
                      <a:pt x="103" y="218"/>
                    </a:cubicBezTo>
                    <a:cubicBezTo>
                      <a:pt x="103" y="218"/>
                      <a:pt x="104" y="218"/>
                      <a:pt x="105" y="218"/>
                    </a:cubicBezTo>
                    <a:cubicBezTo>
                      <a:pt x="105" y="218"/>
                      <a:pt x="106" y="218"/>
                      <a:pt x="106" y="218"/>
                    </a:cubicBezTo>
                    <a:cubicBezTo>
                      <a:pt x="107" y="218"/>
                      <a:pt x="107" y="218"/>
                      <a:pt x="108" y="218"/>
                    </a:cubicBezTo>
                    <a:cubicBezTo>
                      <a:pt x="109" y="218"/>
                      <a:pt x="109" y="218"/>
                      <a:pt x="109" y="218"/>
                    </a:cubicBezTo>
                    <a:cubicBezTo>
                      <a:pt x="110" y="218"/>
                      <a:pt x="111" y="218"/>
                      <a:pt x="111" y="217"/>
                    </a:cubicBezTo>
                    <a:cubicBezTo>
                      <a:pt x="111" y="217"/>
                      <a:pt x="111" y="217"/>
                      <a:pt x="111" y="217"/>
                    </a:cubicBezTo>
                    <a:cubicBezTo>
                      <a:pt x="111" y="217"/>
                      <a:pt x="111" y="217"/>
                      <a:pt x="111" y="217"/>
                    </a:cubicBezTo>
                    <a:cubicBezTo>
                      <a:pt x="111" y="217"/>
                      <a:pt x="111" y="217"/>
                      <a:pt x="111" y="217"/>
                    </a:cubicBezTo>
                    <a:cubicBezTo>
                      <a:pt x="111" y="217"/>
                      <a:pt x="111" y="217"/>
                      <a:pt x="111" y="217"/>
                    </a:cubicBezTo>
                    <a:cubicBezTo>
                      <a:pt x="112" y="217"/>
                      <a:pt x="112" y="217"/>
                      <a:pt x="112" y="217"/>
                    </a:cubicBezTo>
                    <a:cubicBezTo>
                      <a:pt x="112" y="216"/>
                      <a:pt x="112" y="216"/>
                      <a:pt x="112" y="216"/>
                    </a:cubicBezTo>
                    <a:cubicBezTo>
                      <a:pt x="112" y="215"/>
                      <a:pt x="112" y="215"/>
                      <a:pt x="112" y="215"/>
                    </a:cubicBezTo>
                    <a:cubicBezTo>
                      <a:pt x="112" y="215"/>
                      <a:pt x="112" y="214"/>
                      <a:pt x="112" y="214"/>
                    </a:cubicBezTo>
                    <a:cubicBezTo>
                      <a:pt x="113" y="214"/>
                      <a:pt x="113" y="214"/>
                      <a:pt x="113" y="214"/>
                    </a:cubicBezTo>
                    <a:cubicBezTo>
                      <a:pt x="113" y="214"/>
                      <a:pt x="113" y="214"/>
                      <a:pt x="114" y="213"/>
                    </a:cubicBezTo>
                    <a:cubicBezTo>
                      <a:pt x="114" y="213"/>
                      <a:pt x="115" y="213"/>
                      <a:pt x="115" y="213"/>
                    </a:cubicBezTo>
                    <a:cubicBezTo>
                      <a:pt x="115" y="212"/>
                      <a:pt x="115" y="212"/>
                      <a:pt x="115" y="212"/>
                    </a:cubicBezTo>
                    <a:cubicBezTo>
                      <a:pt x="116" y="212"/>
                      <a:pt x="116" y="212"/>
                      <a:pt x="116" y="212"/>
                    </a:cubicBezTo>
                    <a:cubicBezTo>
                      <a:pt x="116" y="212"/>
                      <a:pt x="116" y="212"/>
                      <a:pt x="116" y="212"/>
                    </a:cubicBezTo>
                    <a:cubicBezTo>
                      <a:pt x="117" y="212"/>
                      <a:pt x="118" y="212"/>
                      <a:pt x="118" y="211"/>
                    </a:cubicBezTo>
                    <a:cubicBezTo>
                      <a:pt x="118" y="211"/>
                      <a:pt x="119" y="210"/>
                      <a:pt x="119" y="210"/>
                    </a:cubicBezTo>
                    <a:cubicBezTo>
                      <a:pt x="119" y="209"/>
                      <a:pt x="119" y="208"/>
                      <a:pt x="120" y="207"/>
                    </a:cubicBezTo>
                    <a:cubicBezTo>
                      <a:pt x="120" y="207"/>
                      <a:pt x="121" y="207"/>
                      <a:pt x="121" y="207"/>
                    </a:cubicBezTo>
                    <a:cubicBezTo>
                      <a:pt x="123" y="206"/>
                      <a:pt x="124" y="205"/>
                      <a:pt x="124" y="204"/>
                    </a:cubicBezTo>
                    <a:cubicBezTo>
                      <a:pt x="123" y="203"/>
                      <a:pt x="123" y="201"/>
                      <a:pt x="123" y="199"/>
                    </a:cubicBezTo>
                    <a:cubicBezTo>
                      <a:pt x="123" y="199"/>
                      <a:pt x="123" y="198"/>
                      <a:pt x="123" y="197"/>
                    </a:cubicBezTo>
                    <a:cubicBezTo>
                      <a:pt x="123" y="191"/>
                      <a:pt x="123" y="191"/>
                      <a:pt x="123" y="191"/>
                    </a:cubicBezTo>
                    <a:cubicBezTo>
                      <a:pt x="123" y="190"/>
                      <a:pt x="123" y="190"/>
                      <a:pt x="123" y="190"/>
                    </a:cubicBezTo>
                    <a:cubicBezTo>
                      <a:pt x="123" y="190"/>
                      <a:pt x="123" y="190"/>
                      <a:pt x="123" y="190"/>
                    </a:cubicBezTo>
                    <a:cubicBezTo>
                      <a:pt x="122" y="190"/>
                      <a:pt x="122" y="190"/>
                      <a:pt x="122" y="190"/>
                    </a:cubicBezTo>
                    <a:cubicBezTo>
                      <a:pt x="122" y="189"/>
                      <a:pt x="122" y="189"/>
                      <a:pt x="122" y="189"/>
                    </a:cubicBezTo>
                    <a:cubicBezTo>
                      <a:pt x="122" y="188"/>
                      <a:pt x="122" y="188"/>
                      <a:pt x="122" y="188"/>
                    </a:cubicBezTo>
                    <a:cubicBezTo>
                      <a:pt x="122" y="188"/>
                      <a:pt x="122" y="188"/>
                      <a:pt x="122" y="188"/>
                    </a:cubicBezTo>
                    <a:cubicBezTo>
                      <a:pt x="124" y="188"/>
                      <a:pt x="124" y="188"/>
                      <a:pt x="124" y="188"/>
                    </a:cubicBezTo>
                    <a:cubicBezTo>
                      <a:pt x="124" y="188"/>
                      <a:pt x="124" y="188"/>
                      <a:pt x="124" y="188"/>
                    </a:cubicBezTo>
                    <a:cubicBezTo>
                      <a:pt x="125" y="188"/>
                      <a:pt x="125" y="188"/>
                      <a:pt x="125" y="188"/>
                    </a:cubicBezTo>
                    <a:cubicBezTo>
                      <a:pt x="126" y="188"/>
                      <a:pt x="126" y="187"/>
                      <a:pt x="126" y="187"/>
                    </a:cubicBezTo>
                    <a:cubicBezTo>
                      <a:pt x="127" y="186"/>
                      <a:pt x="127" y="186"/>
                      <a:pt x="127" y="186"/>
                    </a:cubicBezTo>
                    <a:cubicBezTo>
                      <a:pt x="127" y="186"/>
                      <a:pt x="127" y="186"/>
                      <a:pt x="127" y="186"/>
                    </a:cubicBezTo>
                    <a:cubicBezTo>
                      <a:pt x="127" y="185"/>
                      <a:pt x="127" y="185"/>
                      <a:pt x="127" y="185"/>
                    </a:cubicBezTo>
                    <a:cubicBezTo>
                      <a:pt x="128" y="185"/>
                      <a:pt x="128" y="185"/>
                      <a:pt x="128" y="185"/>
                    </a:cubicBezTo>
                    <a:cubicBezTo>
                      <a:pt x="128" y="184"/>
                      <a:pt x="128" y="184"/>
                      <a:pt x="128" y="184"/>
                    </a:cubicBezTo>
                    <a:cubicBezTo>
                      <a:pt x="128" y="184"/>
                      <a:pt x="128" y="184"/>
                      <a:pt x="128" y="184"/>
                    </a:cubicBezTo>
                    <a:cubicBezTo>
                      <a:pt x="128" y="184"/>
                      <a:pt x="128" y="184"/>
                      <a:pt x="128" y="184"/>
                    </a:cubicBezTo>
                    <a:cubicBezTo>
                      <a:pt x="128" y="184"/>
                      <a:pt x="128" y="184"/>
                      <a:pt x="128" y="184"/>
                    </a:cubicBezTo>
                    <a:cubicBezTo>
                      <a:pt x="128" y="184"/>
                      <a:pt x="129" y="184"/>
                      <a:pt x="129" y="183"/>
                    </a:cubicBezTo>
                    <a:cubicBezTo>
                      <a:pt x="129" y="183"/>
                      <a:pt x="130" y="182"/>
                      <a:pt x="130" y="182"/>
                    </a:cubicBezTo>
                    <a:cubicBezTo>
                      <a:pt x="131" y="180"/>
                      <a:pt x="132" y="179"/>
                      <a:pt x="133" y="179"/>
                    </a:cubicBezTo>
                    <a:cubicBezTo>
                      <a:pt x="134" y="178"/>
                      <a:pt x="134" y="178"/>
                      <a:pt x="134" y="178"/>
                    </a:cubicBezTo>
                    <a:cubicBezTo>
                      <a:pt x="135" y="177"/>
                      <a:pt x="135" y="176"/>
                      <a:pt x="135" y="176"/>
                    </a:cubicBezTo>
                    <a:cubicBezTo>
                      <a:pt x="135" y="176"/>
                      <a:pt x="135" y="176"/>
                      <a:pt x="135" y="176"/>
                    </a:cubicBezTo>
                    <a:cubicBezTo>
                      <a:pt x="135" y="175"/>
                      <a:pt x="135" y="175"/>
                      <a:pt x="135" y="175"/>
                    </a:cubicBezTo>
                    <a:cubicBezTo>
                      <a:pt x="134" y="175"/>
                      <a:pt x="134" y="175"/>
                      <a:pt x="134" y="175"/>
                    </a:cubicBezTo>
                    <a:cubicBezTo>
                      <a:pt x="133" y="175"/>
                      <a:pt x="133" y="175"/>
                      <a:pt x="133" y="175"/>
                    </a:cubicBezTo>
                    <a:cubicBezTo>
                      <a:pt x="133" y="174"/>
                      <a:pt x="133" y="174"/>
                      <a:pt x="134" y="172"/>
                    </a:cubicBezTo>
                    <a:cubicBezTo>
                      <a:pt x="134" y="172"/>
                      <a:pt x="134" y="172"/>
                      <a:pt x="134" y="172"/>
                    </a:cubicBezTo>
                    <a:cubicBezTo>
                      <a:pt x="134" y="172"/>
                      <a:pt x="134" y="172"/>
                      <a:pt x="134" y="172"/>
                    </a:cubicBezTo>
                    <a:cubicBezTo>
                      <a:pt x="135" y="172"/>
                      <a:pt x="135" y="172"/>
                      <a:pt x="135" y="172"/>
                    </a:cubicBezTo>
                    <a:cubicBezTo>
                      <a:pt x="135" y="166"/>
                      <a:pt x="135" y="166"/>
                      <a:pt x="135" y="166"/>
                    </a:cubicBezTo>
                    <a:cubicBezTo>
                      <a:pt x="134" y="166"/>
                      <a:pt x="134" y="166"/>
                      <a:pt x="134" y="166"/>
                    </a:cubicBezTo>
                    <a:cubicBezTo>
                      <a:pt x="134" y="166"/>
                      <a:pt x="134" y="166"/>
                      <a:pt x="133" y="166"/>
                    </a:cubicBezTo>
                    <a:cubicBezTo>
                      <a:pt x="133" y="166"/>
                      <a:pt x="133" y="166"/>
                      <a:pt x="133" y="166"/>
                    </a:cubicBezTo>
                    <a:cubicBezTo>
                      <a:pt x="133" y="166"/>
                      <a:pt x="133" y="166"/>
                      <a:pt x="133" y="166"/>
                    </a:cubicBezTo>
                    <a:cubicBezTo>
                      <a:pt x="134" y="165"/>
                      <a:pt x="134" y="165"/>
                      <a:pt x="134" y="165"/>
                    </a:cubicBezTo>
                    <a:cubicBezTo>
                      <a:pt x="133" y="165"/>
                      <a:pt x="133" y="165"/>
                      <a:pt x="133" y="165"/>
                    </a:cubicBezTo>
                    <a:cubicBezTo>
                      <a:pt x="132" y="165"/>
                      <a:pt x="132" y="165"/>
                      <a:pt x="131" y="165"/>
                    </a:cubicBezTo>
                    <a:cubicBezTo>
                      <a:pt x="131" y="165"/>
                      <a:pt x="131" y="165"/>
                      <a:pt x="130" y="165"/>
                    </a:cubicBezTo>
                    <a:cubicBezTo>
                      <a:pt x="128" y="165"/>
                      <a:pt x="128" y="164"/>
                      <a:pt x="127" y="164"/>
                    </a:cubicBezTo>
                    <a:cubicBezTo>
                      <a:pt x="126" y="163"/>
                      <a:pt x="126" y="163"/>
                      <a:pt x="126" y="163"/>
                    </a:cubicBezTo>
                    <a:cubicBezTo>
                      <a:pt x="126" y="163"/>
                      <a:pt x="126" y="163"/>
                      <a:pt x="126" y="163"/>
                    </a:cubicBezTo>
                    <a:cubicBezTo>
                      <a:pt x="126" y="162"/>
                      <a:pt x="125" y="162"/>
                      <a:pt x="125" y="162"/>
                    </a:cubicBezTo>
                    <a:cubicBezTo>
                      <a:pt x="124" y="162"/>
                      <a:pt x="124" y="162"/>
                      <a:pt x="124" y="162"/>
                    </a:cubicBezTo>
                    <a:cubicBezTo>
                      <a:pt x="123" y="161"/>
                      <a:pt x="123" y="161"/>
                      <a:pt x="122" y="160"/>
                    </a:cubicBezTo>
                    <a:cubicBezTo>
                      <a:pt x="122" y="160"/>
                      <a:pt x="122" y="160"/>
                      <a:pt x="122" y="160"/>
                    </a:cubicBezTo>
                    <a:cubicBezTo>
                      <a:pt x="122" y="159"/>
                      <a:pt x="121" y="159"/>
                      <a:pt x="121" y="159"/>
                    </a:cubicBezTo>
                    <a:cubicBezTo>
                      <a:pt x="121" y="159"/>
                      <a:pt x="121" y="159"/>
                      <a:pt x="121" y="159"/>
                    </a:cubicBezTo>
                    <a:cubicBezTo>
                      <a:pt x="120" y="159"/>
                      <a:pt x="120" y="159"/>
                      <a:pt x="120" y="159"/>
                    </a:cubicBezTo>
                    <a:cubicBezTo>
                      <a:pt x="119" y="159"/>
                      <a:pt x="119" y="159"/>
                      <a:pt x="119" y="159"/>
                    </a:cubicBezTo>
                    <a:cubicBezTo>
                      <a:pt x="119" y="159"/>
                      <a:pt x="119" y="159"/>
                      <a:pt x="119" y="159"/>
                    </a:cubicBezTo>
                    <a:cubicBezTo>
                      <a:pt x="118" y="159"/>
                      <a:pt x="118" y="159"/>
                      <a:pt x="118" y="159"/>
                    </a:cubicBezTo>
                    <a:cubicBezTo>
                      <a:pt x="117" y="159"/>
                      <a:pt x="117" y="159"/>
                      <a:pt x="117" y="159"/>
                    </a:cubicBezTo>
                    <a:cubicBezTo>
                      <a:pt x="117" y="159"/>
                      <a:pt x="116" y="159"/>
                      <a:pt x="116" y="159"/>
                    </a:cubicBezTo>
                    <a:cubicBezTo>
                      <a:pt x="115" y="159"/>
                      <a:pt x="115" y="158"/>
                      <a:pt x="115" y="158"/>
                    </a:cubicBezTo>
                    <a:cubicBezTo>
                      <a:pt x="115" y="157"/>
                      <a:pt x="114" y="157"/>
                      <a:pt x="112" y="157"/>
                    </a:cubicBezTo>
                    <a:cubicBezTo>
                      <a:pt x="112" y="157"/>
                      <a:pt x="111" y="157"/>
                      <a:pt x="110" y="157"/>
                    </a:cubicBezTo>
                    <a:cubicBezTo>
                      <a:pt x="110" y="157"/>
                      <a:pt x="110" y="157"/>
                      <a:pt x="110" y="157"/>
                    </a:cubicBezTo>
                    <a:cubicBezTo>
                      <a:pt x="108" y="157"/>
                      <a:pt x="108" y="157"/>
                      <a:pt x="108" y="157"/>
                    </a:cubicBezTo>
                    <a:cubicBezTo>
                      <a:pt x="108" y="158"/>
                      <a:pt x="108" y="158"/>
                      <a:pt x="108" y="158"/>
                    </a:cubicBezTo>
                    <a:cubicBezTo>
                      <a:pt x="108" y="157"/>
                      <a:pt x="108" y="156"/>
                      <a:pt x="107" y="156"/>
                    </a:cubicBezTo>
                    <a:cubicBezTo>
                      <a:pt x="106" y="156"/>
                      <a:pt x="106" y="156"/>
                      <a:pt x="105" y="156"/>
                    </a:cubicBezTo>
                    <a:cubicBezTo>
                      <a:pt x="105" y="156"/>
                      <a:pt x="104" y="156"/>
                      <a:pt x="104" y="156"/>
                    </a:cubicBezTo>
                    <a:cubicBezTo>
                      <a:pt x="103" y="156"/>
                      <a:pt x="103" y="156"/>
                      <a:pt x="103" y="156"/>
                    </a:cubicBezTo>
                    <a:cubicBezTo>
                      <a:pt x="103" y="155"/>
                      <a:pt x="103" y="155"/>
                      <a:pt x="103" y="155"/>
                    </a:cubicBezTo>
                    <a:cubicBezTo>
                      <a:pt x="103" y="155"/>
                      <a:pt x="103" y="155"/>
                      <a:pt x="102" y="155"/>
                    </a:cubicBezTo>
                    <a:cubicBezTo>
                      <a:pt x="102" y="155"/>
                      <a:pt x="102" y="155"/>
                      <a:pt x="102" y="155"/>
                    </a:cubicBezTo>
                    <a:cubicBezTo>
                      <a:pt x="102" y="155"/>
                      <a:pt x="102" y="155"/>
                      <a:pt x="102" y="155"/>
                    </a:cubicBezTo>
                    <a:cubicBezTo>
                      <a:pt x="102" y="154"/>
                      <a:pt x="102" y="154"/>
                      <a:pt x="102" y="154"/>
                    </a:cubicBezTo>
                    <a:cubicBezTo>
                      <a:pt x="102" y="154"/>
                      <a:pt x="101" y="153"/>
                      <a:pt x="101" y="153"/>
                    </a:cubicBezTo>
                    <a:cubicBezTo>
                      <a:pt x="100" y="153"/>
                      <a:pt x="100" y="153"/>
                      <a:pt x="100" y="153"/>
                    </a:cubicBezTo>
                    <a:cubicBezTo>
                      <a:pt x="100" y="153"/>
                      <a:pt x="100" y="153"/>
                      <a:pt x="100" y="153"/>
                    </a:cubicBezTo>
                    <a:cubicBezTo>
                      <a:pt x="96" y="153"/>
                      <a:pt x="96" y="153"/>
                      <a:pt x="96" y="153"/>
                    </a:cubicBezTo>
                    <a:cubicBezTo>
                      <a:pt x="94" y="153"/>
                      <a:pt x="94" y="153"/>
                      <a:pt x="94" y="153"/>
                    </a:cubicBezTo>
                    <a:cubicBezTo>
                      <a:pt x="93" y="153"/>
                      <a:pt x="93" y="153"/>
                      <a:pt x="92" y="153"/>
                    </a:cubicBezTo>
                    <a:cubicBezTo>
                      <a:pt x="92" y="153"/>
                      <a:pt x="92" y="153"/>
                      <a:pt x="92" y="153"/>
                    </a:cubicBezTo>
                    <a:cubicBezTo>
                      <a:pt x="91" y="153"/>
                      <a:pt x="91" y="153"/>
                      <a:pt x="91" y="153"/>
                    </a:cubicBezTo>
                    <a:cubicBezTo>
                      <a:pt x="90" y="153"/>
                      <a:pt x="90" y="153"/>
                      <a:pt x="90" y="153"/>
                    </a:cubicBezTo>
                    <a:cubicBezTo>
                      <a:pt x="89" y="153"/>
                      <a:pt x="89" y="153"/>
                      <a:pt x="89" y="153"/>
                    </a:cubicBezTo>
                    <a:cubicBezTo>
                      <a:pt x="89" y="152"/>
                      <a:pt x="89" y="152"/>
                      <a:pt x="89" y="152"/>
                    </a:cubicBezTo>
                    <a:cubicBezTo>
                      <a:pt x="89" y="152"/>
                      <a:pt x="89" y="152"/>
                      <a:pt x="89" y="152"/>
                    </a:cubicBezTo>
                    <a:cubicBezTo>
                      <a:pt x="89" y="152"/>
                      <a:pt x="89" y="152"/>
                      <a:pt x="89" y="152"/>
                    </a:cubicBezTo>
                    <a:cubicBezTo>
                      <a:pt x="90" y="152"/>
                      <a:pt x="90" y="152"/>
                      <a:pt x="90" y="152"/>
                    </a:cubicBezTo>
                    <a:cubicBezTo>
                      <a:pt x="90" y="152"/>
                      <a:pt x="91" y="152"/>
                      <a:pt x="92" y="151"/>
                    </a:cubicBezTo>
                    <a:cubicBezTo>
                      <a:pt x="92" y="151"/>
                      <a:pt x="92" y="151"/>
                      <a:pt x="92" y="151"/>
                    </a:cubicBezTo>
                    <a:cubicBezTo>
                      <a:pt x="95" y="151"/>
                      <a:pt x="95" y="151"/>
                      <a:pt x="95" y="151"/>
                    </a:cubicBezTo>
                    <a:cubicBezTo>
                      <a:pt x="95" y="151"/>
                      <a:pt x="95" y="151"/>
                      <a:pt x="95" y="151"/>
                    </a:cubicBezTo>
                    <a:cubicBezTo>
                      <a:pt x="96" y="150"/>
                      <a:pt x="96" y="150"/>
                      <a:pt x="96" y="150"/>
                    </a:cubicBezTo>
                    <a:cubicBezTo>
                      <a:pt x="96" y="150"/>
                      <a:pt x="96" y="150"/>
                      <a:pt x="96" y="149"/>
                    </a:cubicBezTo>
                    <a:cubicBezTo>
                      <a:pt x="96" y="149"/>
                      <a:pt x="96" y="149"/>
                      <a:pt x="96" y="149"/>
                    </a:cubicBezTo>
                    <a:cubicBezTo>
                      <a:pt x="96" y="148"/>
                      <a:pt x="96" y="147"/>
                      <a:pt x="95" y="146"/>
                    </a:cubicBezTo>
                    <a:cubicBezTo>
                      <a:pt x="94" y="145"/>
                      <a:pt x="93" y="144"/>
                      <a:pt x="92" y="144"/>
                    </a:cubicBezTo>
                    <a:cubicBezTo>
                      <a:pt x="91" y="143"/>
                      <a:pt x="91" y="143"/>
                      <a:pt x="91" y="143"/>
                    </a:cubicBezTo>
                    <a:cubicBezTo>
                      <a:pt x="91" y="143"/>
                      <a:pt x="91" y="143"/>
                      <a:pt x="91" y="143"/>
                    </a:cubicBezTo>
                    <a:cubicBezTo>
                      <a:pt x="91" y="143"/>
                      <a:pt x="91" y="143"/>
                      <a:pt x="91" y="143"/>
                    </a:cubicBezTo>
                    <a:cubicBezTo>
                      <a:pt x="91" y="143"/>
                      <a:pt x="91" y="143"/>
                      <a:pt x="91" y="143"/>
                    </a:cubicBezTo>
                    <a:cubicBezTo>
                      <a:pt x="90" y="143"/>
                      <a:pt x="90" y="143"/>
                      <a:pt x="90" y="143"/>
                    </a:cubicBezTo>
                    <a:cubicBezTo>
                      <a:pt x="90" y="142"/>
                      <a:pt x="90" y="142"/>
                      <a:pt x="90" y="142"/>
                    </a:cubicBezTo>
                    <a:cubicBezTo>
                      <a:pt x="89" y="141"/>
                      <a:pt x="88" y="141"/>
                      <a:pt x="88" y="140"/>
                    </a:cubicBezTo>
                    <a:cubicBezTo>
                      <a:pt x="88" y="140"/>
                      <a:pt x="88" y="140"/>
                      <a:pt x="88" y="140"/>
                    </a:cubicBezTo>
                    <a:cubicBezTo>
                      <a:pt x="88" y="140"/>
                      <a:pt x="88" y="140"/>
                      <a:pt x="88" y="140"/>
                    </a:cubicBezTo>
                    <a:cubicBezTo>
                      <a:pt x="88" y="140"/>
                      <a:pt x="88" y="140"/>
                      <a:pt x="88" y="140"/>
                    </a:cubicBezTo>
                    <a:cubicBezTo>
                      <a:pt x="88" y="139"/>
                      <a:pt x="88" y="139"/>
                      <a:pt x="88" y="139"/>
                    </a:cubicBezTo>
                    <a:cubicBezTo>
                      <a:pt x="87" y="139"/>
                      <a:pt x="87" y="139"/>
                      <a:pt x="87" y="138"/>
                    </a:cubicBezTo>
                    <a:cubicBezTo>
                      <a:pt x="86" y="137"/>
                      <a:pt x="86" y="137"/>
                      <a:pt x="85" y="136"/>
                    </a:cubicBezTo>
                    <a:cubicBezTo>
                      <a:pt x="84" y="136"/>
                      <a:pt x="84" y="136"/>
                      <a:pt x="84" y="136"/>
                    </a:cubicBezTo>
                    <a:cubicBezTo>
                      <a:pt x="84" y="135"/>
                      <a:pt x="83" y="135"/>
                      <a:pt x="83" y="135"/>
                    </a:cubicBezTo>
                    <a:cubicBezTo>
                      <a:pt x="83" y="134"/>
                      <a:pt x="83" y="134"/>
                      <a:pt x="83" y="134"/>
                    </a:cubicBezTo>
                    <a:cubicBezTo>
                      <a:pt x="82" y="134"/>
                      <a:pt x="81" y="133"/>
                      <a:pt x="81" y="133"/>
                    </a:cubicBezTo>
                    <a:cubicBezTo>
                      <a:pt x="80" y="133"/>
                      <a:pt x="80" y="133"/>
                      <a:pt x="80" y="133"/>
                    </a:cubicBezTo>
                    <a:cubicBezTo>
                      <a:pt x="78" y="133"/>
                      <a:pt x="78" y="133"/>
                      <a:pt x="78" y="133"/>
                    </a:cubicBezTo>
                    <a:cubicBezTo>
                      <a:pt x="78" y="131"/>
                      <a:pt x="78" y="131"/>
                      <a:pt x="78" y="131"/>
                    </a:cubicBezTo>
                    <a:cubicBezTo>
                      <a:pt x="77" y="132"/>
                      <a:pt x="77" y="132"/>
                      <a:pt x="77" y="132"/>
                    </a:cubicBezTo>
                    <a:cubicBezTo>
                      <a:pt x="76" y="132"/>
                      <a:pt x="75" y="132"/>
                      <a:pt x="75" y="132"/>
                    </a:cubicBezTo>
                    <a:cubicBezTo>
                      <a:pt x="74" y="132"/>
                      <a:pt x="74" y="132"/>
                      <a:pt x="73" y="131"/>
                    </a:cubicBezTo>
                    <a:cubicBezTo>
                      <a:pt x="72" y="131"/>
                      <a:pt x="72" y="131"/>
                      <a:pt x="72" y="131"/>
                    </a:cubicBezTo>
                    <a:cubicBezTo>
                      <a:pt x="72" y="130"/>
                      <a:pt x="72" y="130"/>
                      <a:pt x="72" y="130"/>
                    </a:cubicBezTo>
                    <a:cubicBezTo>
                      <a:pt x="72" y="130"/>
                      <a:pt x="72" y="129"/>
                      <a:pt x="71" y="129"/>
                    </a:cubicBezTo>
                    <a:cubicBezTo>
                      <a:pt x="70" y="129"/>
                      <a:pt x="70" y="129"/>
                      <a:pt x="70" y="129"/>
                    </a:cubicBezTo>
                    <a:cubicBezTo>
                      <a:pt x="70" y="128"/>
                      <a:pt x="70" y="128"/>
                      <a:pt x="70" y="128"/>
                    </a:cubicBezTo>
                    <a:cubicBezTo>
                      <a:pt x="70" y="128"/>
                      <a:pt x="70" y="128"/>
                      <a:pt x="70" y="127"/>
                    </a:cubicBezTo>
                    <a:cubicBezTo>
                      <a:pt x="69" y="126"/>
                      <a:pt x="68" y="126"/>
                      <a:pt x="68" y="126"/>
                    </a:cubicBezTo>
                    <a:cubicBezTo>
                      <a:pt x="67" y="126"/>
                      <a:pt x="66" y="126"/>
                      <a:pt x="66" y="126"/>
                    </a:cubicBezTo>
                    <a:cubicBezTo>
                      <a:pt x="65" y="126"/>
                      <a:pt x="65" y="126"/>
                      <a:pt x="65" y="126"/>
                    </a:cubicBezTo>
                    <a:cubicBezTo>
                      <a:pt x="64" y="126"/>
                      <a:pt x="64" y="126"/>
                      <a:pt x="63" y="126"/>
                    </a:cubicBezTo>
                    <a:cubicBezTo>
                      <a:pt x="64" y="125"/>
                      <a:pt x="64" y="125"/>
                      <a:pt x="64" y="125"/>
                    </a:cubicBezTo>
                    <a:cubicBezTo>
                      <a:pt x="66" y="123"/>
                      <a:pt x="66" y="123"/>
                      <a:pt x="66" y="123"/>
                    </a:cubicBezTo>
                    <a:cubicBezTo>
                      <a:pt x="64" y="123"/>
                      <a:pt x="64" y="123"/>
                      <a:pt x="64" y="123"/>
                    </a:cubicBezTo>
                    <a:cubicBezTo>
                      <a:pt x="63" y="123"/>
                      <a:pt x="63" y="123"/>
                      <a:pt x="63" y="123"/>
                    </a:cubicBezTo>
                    <a:cubicBezTo>
                      <a:pt x="63" y="123"/>
                      <a:pt x="63" y="123"/>
                      <a:pt x="63" y="123"/>
                    </a:cubicBezTo>
                    <a:cubicBezTo>
                      <a:pt x="63" y="122"/>
                      <a:pt x="63" y="122"/>
                      <a:pt x="63" y="122"/>
                    </a:cubicBezTo>
                    <a:cubicBezTo>
                      <a:pt x="61" y="122"/>
                      <a:pt x="61" y="122"/>
                      <a:pt x="61" y="122"/>
                    </a:cubicBezTo>
                    <a:cubicBezTo>
                      <a:pt x="60" y="122"/>
                      <a:pt x="60" y="122"/>
                      <a:pt x="60" y="123"/>
                    </a:cubicBezTo>
                    <a:cubicBezTo>
                      <a:pt x="60" y="123"/>
                      <a:pt x="60" y="123"/>
                      <a:pt x="60" y="123"/>
                    </a:cubicBezTo>
                    <a:cubicBezTo>
                      <a:pt x="60" y="123"/>
                      <a:pt x="60" y="123"/>
                      <a:pt x="60" y="123"/>
                    </a:cubicBezTo>
                    <a:cubicBezTo>
                      <a:pt x="60" y="123"/>
                      <a:pt x="60" y="123"/>
                      <a:pt x="60" y="123"/>
                    </a:cubicBezTo>
                    <a:cubicBezTo>
                      <a:pt x="59" y="123"/>
                      <a:pt x="59" y="123"/>
                      <a:pt x="59" y="123"/>
                    </a:cubicBezTo>
                    <a:cubicBezTo>
                      <a:pt x="58" y="123"/>
                      <a:pt x="57" y="122"/>
                      <a:pt x="57" y="121"/>
                    </a:cubicBezTo>
                    <a:cubicBezTo>
                      <a:pt x="58" y="120"/>
                      <a:pt x="58" y="120"/>
                      <a:pt x="58" y="120"/>
                    </a:cubicBezTo>
                    <a:cubicBezTo>
                      <a:pt x="56" y="120"/>
                      <a:pt x="56" y="120"/>
                      <a:pt x="56" y="120"/>
                    </a:cubicBezTo>
                    <a:cubicBezTo>
                      <a:pt x="55" y="120"/>
                      <a:pt x="55" y="121"/>
                      <a:pt x="54" y="121"/>
                    </a:cubicBezTo>
                    <a:cubicBezTo>
                      <a:pt x="53" y="121"/>
                      <a:pt x="52" y="120"/>
                      <a:pt x="52" y="120"/>
                    </a:cubicBezTo>
                    <a:cubicBezTo>
                      <a:pt x="51" y="120"/>
                      <a:pt x="50" y="119"/>
                      <a:pt x="50" y="119"/>
                    </a:cubicBezTo>
                    <a:cubicBezTo>
                      <a:pt x="49" y="119"/>
                      <a:pt x="49" y="118"/>
                      <a:pt x="48" y="118"/>
                    </a:cubicBezTo>
                    <a:cubicBezTo>
                      <a:pt x="47" y="118"/>
                      <a:pt x="46" y="117"/>
                      <a:pt x="46" y="117"/>
                    </a:cubicBezTo>
                    <a:cubicBezTo>
                      <a:pt x="45" y="117"/>
                      <a:pt x="45" y="117"/>
                      <a:pt x="45" y="117"/>
                    </a:cubicBezTo>
                    <a:cubicBezTo>
                      <a:pt x="44" y="117"/>
                      <a:pt x="44" y="117"/>
                      <a:pt x="44" y="117"/>
                    </a:cubicBezTo>
                    <a:cubicBezTo>
                      <a:pt x="44" y="117"/>
                      <a:pt x="44" y="117"/>
                      <a:pt x="44" y="117"/>
                    </a:cubicBezTo>
                    <a:cubicBezTo>
                      <a:pt x="43" y="117"/>
                      <a:pt x="43" y="118"/>
                      <a:pt x="43" y="118"/>
                    </a:cubicBezTo>
                    <a:cubicBezTo>
                      <a:pt x="43" y="118"/>
                      <a:pt x="43" y="118"/>
                      <a:pt x="43" y="118"/>
                    </a:cubicBezTo>
                    <a:cubicBezTo>
                      <a:pt x="42" y="117"/>
                      <a:pt x="40" y="117"/>
                      <a:pt x="39" y="117"/>
                    </a:cubicBezTo>
                    <a:cubicBezTo>
                      <a:pt x="38" y="117"/>
                      <a:pt x="38" y="117"/>
                      <a:pt x="38" y="117"/>
                    </a:cubicBezTo>
                    <a:cubicBezTo>
                      <a:pt x="38" y="118"/>
                      <a:pt x="38" y="118"/>
                      <a:pt x="38" y="118"/>
                    </a:cubicBezTo>
                    <a:cubicBezTo>
                      <a:pt x="38" y="119"/>
                      <a:pt x="38" y="119"/>
                      <a:pt x="38" y="119"/>
                    </a:cubicBezTo>
                    <a:cubicBezTo>
                      <a:pt x="38" y="119"/>
                      <a:pt x="38" y="119"/>
                      <a:pt x="38" y="119"/>
                    </a:cubicBezTo>
                    <a:cubicBezTo>
                      <a:pt x="38" y="119"/>
                      <a:pt x="38" y="119"/>
                      <a:pt x="38" y="119"/>
                    </a:cubicBezTo>
                    <a:cubicBezTo>
                      <a:pt x="37" y="119"/>
                      <a:pt x="37" y="119"/>
                      <a:pt x="37" y="119"/>
                    </a:cubicBezTo>
                    <a:cubicBezTo>
                      <a:pt x="37" y="119"/>
                      <a:pt x="36" y="119"/>
                      <a:pt x="35" y="120"/>
                    </a:cubicBezTo>
                    <a:cubicBezTo>
                      <a:pt x="35" y="120"/>
                      <a:pt x="35" y="120"/>
                      <a:pt x="34" y="120"/>
                    </a:cubicBezTo>
                    <a:cubicBezTo>
                      <a:pt x="33" y="120"/>
                      <a:pt x="33" y="120"/>
                      <a:pt x="33" y="120"/>
                    </a:cubicBezTo>
                    <a:cubicBezTo>
                      <a:pt x="32" y="120"/>
                      <a:pt x="32" y="120"/>
                      <a:pt x="32" y="120"/>
                    </a:cubicBezTo>
                    <a:cubicBezTo>
                      <a:pt x="31" y="120"/>
                      <a:pt x="31" y="120"/>
                      <a:pt x="31" y="120"/>
                    </a:cubicBezTo>
                    <a:cubicBezTo>
                      <a:pt x="31" y="121"/>
                      <a:pt x="31" y="121"/>
                      <a:pt x="31" y="121"/>
                    </a:cubicBezTo>
                    <a:cubicBezTo>
                      <a:pt x="31" y="122"/>
                      <a:pt x="32" y="122"/>
                      <a:pt x="32" y="123"/>
                    </a:cubicBezTo>
                    <a:cubicBezTo>
                      <a:pt x="33" y="124"/>
                      <a:pt x="33" y="124"/>
                      <a:pt x="33" y="124"/>
                    </a:cubicBezTo>
                    <a:cubicBezTo>
                      <a:pt x="33" y="124"/>
                      <a:pt x="33" y="124"/>
                      <a:pt x="33" y="124"/>
                    </a:cubicBezTo>
                    <a:cubicBezTo>
                      <a:pt x="33" y="125"/>
                      <a:pt x="33" y="125"/>
                      <a:pt x="33" y="125"/>
                    </a:cubicBezTo>
                    <a:cubicBezTo>
                      <a:pt x="33" y="125"/>
                      <a:pt x="33" y="125"/>
                      <a:pt x="33" y="125"/>
                    </a:cubicBezTo>
                    <a:cubicBezTo>
                      <a:pt x="33" y="125"/>
                      <a:pt x="33" y="126"/>
                      <a:pt x="32" y="126"/>
                    </a:cubicBezTo>
                    <a:cubicBezTo>
                      <a:pt x="32" y="126"/>
                      <a:pt x="32" y="126"/>
                      <a:pt x="32" y="126"/>
                    </a:cubicBezTo>
                    <a:cubicBezTo>
                      <a:pt x="31" y="126"/>
                      <a:pt x="31" y="126"/>
                      <a:pt x="31" y="126"/>
                    </a:cubicBezTo>
                    <a:cubicBezTo>
                      <a:pt x="30" y="126"/>
                      <a:pt x="30" y="126"/>
                      <a:pt x="30" y="126"/>
                    </a:cubicBezTo>
                    <a:cubicBezTo>
                      <a:pt x="30" y="126"/>
                      <a:pt x="30" y="126"/>
                      <a:pt x="30" y="126"/>
                    </a:cubicBezTo>
                    <a:cubicBezTo>
                      <a:pt x="30" y="125"/>
                      <a:pt x="30" y="125"/>
                      <a:pt x="30" y="125"/>
                    </a:cubicBezTo>
                    <a:cubicBezTo>
                      <a:pt x="30" y="125"/>
                      <a:pt x="30" y="125"/>
                      <a:pt x="29" y="125"/>
                    </a:cubicBezTo>
                    <a:cubicBezTo>
                      <a:pt x="29" y="124"/>
                      <a:pt x="29" y="124"/>
                      <a:pt x="29" y="124"/>
                    </a:cubicBezTo>
                    <a:cubicBezTo>
                      <a:pt x="29" y="124"/>
                      <a:pt x="29" y="124"/>
                      <a:pt x="29" y="124"/>
                    </a:cubicBezTo>
                    <a:cubicBezTo>
                      <a:pt x="29" y="123"/>
                      <a:pt x="29" y="123"/>
                      <a:pt x="29" y="123"/>
                    </a:cubicBezTo>
                    <a:cubicBezTo>
                      <a:pt x="28" y="122"/>
                      <a:pt x="27" y="122"/>
                      <a:pt x="27" y="122"/>
                    </a:cubicBezTo>
                    <a:cubicBezTo>
                      <a:pt x="26" y="122"/>
                      <a:pt x="26" y="122"/>
                      <a:pt x="25" y="122"/>
                    </a:cubicBezTo>
                    <a:cubicBezTo>
                      <a:pt x="25" y="122"/>
                      <a:pt x="25" y="122"/>
                      <a:pt x="25" y="122"/>
                    </a:cubicBezTo>
                    <a:cubicBezTo>
                      <a:pt x="24" y="123"/>
                      <a:pt x="23" y="123"/>
                      <a:pt x="23" y="123"/>
                    </a:cubicBezTo>
                    <a:cubicBezTo>
                      <a:pt x="22" y="123"/>
                      <a:pt x="22" y="123"/>
                      <a:pt x="22" y="123"/>
                    </a:cubicBezTo>
                    <a:cubicBezTo>
                      <a:pt x="22" y="123"/>
                      <a:pt x="22" y="123"/>
                      <a:pt x="22" y="123"/>
                    </a:cubicBezTo>
                    <a:cubicBezTo>
                      <a:pt x="22" y="123"/>
                      <a:pt x="22" y="123"/>
                      <a:pt x="22" y="123"/>
                    </a:cubicBezTo>
                    <a:cubicBezTo>
                      <a:pt x="22" y="123"/>
                      <a:pt x="22" y="123"/>
                      <a:pt x="22" y="123"/>
                    </a:cubicBezTo>
                    <a:cubicBezTo>
                      <a:pt x="22" y="122"/>
                      <a:pt x="21" y="122"/>
                      <a:pt x="20" y="122"/>
                    </a:cubicBezTo>
                    <a:cubicBezTo>
                      <a:pt x="20" y="121"/>
                      <a:pt x="20" y="121"/>
                      <a:pt x="20" y="121"/>
                    </a:cubicBezTo>
                    <a:cubicBezTo>
                      <a:pt x="20" y="121"/>
                      <a:pt x="20" y="120"/>
                      <a:pt x="20" y="120"/>
                    </a:cubicBezTo>
                    <a:cubicBezTo>
                      <a:pt x="19" y="120"/>
                      <a:pt x="19" y="120"/>
                      <a:pt x="19" y="120"/>
                    </a:cubicBezTo>
                    <a:cubicBezTo>
                      <a:pt x="19" y="119"/>
                      <a:pt x="19" y="119"/>
                      <a:pt x="19" y="118"/>
                    </a:cubicBezTo>
                    <a:cubicBezTo>
                      <a:pt x="19" y="118"/>
                      <a:pt x="19" y="118"/>
                      <a:pt x="19" y="117"/>
                    </a:cubicBezTo>
                    <a:cubicBezTo>
                      <a:pt x="19" y="117"/>
                      <a:pt x="19" y="117"/>
                      <a:pt x="19" y="117"/>
                    </a:cubicBezTo>
                    <a:cubicBezTo>
                      <a:pt x="19" y="117"/>
                      <a:pt x="20" y="117"/>
                      <a:pt x="20" y="117"/>
                    </a:cubicBezTo>
                    <a:cubicBezTo>
                      <a:pt x="21" y="117"/>
                      <a:pt x="22" y="116"/>
                      <a:pt x="23" y="115"/>
                    </a:cubicBezTo>
                    <a:cubicBezTo>
                      <a:pt x="24" y="114"/>
                      <a:pt x="23" y="113"/>
                      <a:pt x="23" y="112"/>
                    </a:cubicBezTo>
                    <a:cubicBezTo>
                      <a:pt x="23" y="112"/>
                      <a:pt x="23" y="112"/>
                      <a:pt x="23" y="112"/>
                    </a:cubicBezTo>
                    <a:cubicBezTo>
                      <a:pt x="22" y="112"/>
                      <a:pt x="22" y="112"/>
                      <a:pt x="22" y="112"/>
                    </a:cubicBezTo>
                    <a:cubicBezTo>
                      <a:pt x="22" y="112"/>
                      <a:pt x="22" y="111"/>
                      <a:pt x="22" y="111"/>
                    </a:cubicBezTo>
                    <a:cubicBezTo>
                      <a:pt x="22" y="110"/>
                      <a:pt x="22" y="109"/>
                      <a:pt x="22" y="109"/>
                    </a:cubicBezTo>
                    <a:cubicBezTo>
                      <a:pt x="22" y="108"/>
                      <a:pt x="22" y="107"/>
                      <a:pt x="22" y="107"/>
                    </a:cubicBezTo>
                    <a:cubicBezTo>
                      <a:pt x="22" y="107"/>
                      <a:pt x="21" y="106"/>
                      <a:pt x="20" y="106"/>
                    </a:cubicBezTo>
                    <a:cubicBezTo>
                      <a:pt x="19" y="106"/>
                      <a:pt x="19" y="106"/>
                      <a:pt x="19" y="106"/>
                    </a:cubicBezTo>
                    <a:cubicBezTo>
                      <a:pt x="19" y="106"/>
                      <a:pt x="19" y="106"/>
                      <a:pt x="19" y="106"/>
                    </a:cubicBezTo>
                    <a:cubicBezTo>
                      <a:pt x="19" y="106"/>
                      <a:pt x="19" y="106"/>
                      <a:pt x="19" y="106"/>
                    </a:cubicBezTo>
                    <a:cubicBezTo>
                      <a:pt x="18" y="106"/>
                      <a:pt x="18" y="106"/>
                      <a:pt x="18" y="106"/>
                    </a:cubicBezTo>
                    <a:cubicBezTo>
                      <a:pt x="17" y="106"/>
                      <a:pt x="17" y="106"/>
                      <a:pt x="17" y="106"/>
                    </a:cubicBezTo>
                    <a:cubicBezTo>
                      <a:pt x="16" y="106"/>
                      <a:pt x="16" y="105"/>
                      <a:pt x="16" y="105"/>
                    </a:cubicBezTo>
                    <a:cubicBezTo>
                      <a:pt x="16" y="105"/>
                      <a:pt x="16" y="105"/>
                      <a:pt x="16" y="105"/>
                    </a:cubicBezTo>
                    <a:cubicBezTo>
                      <a:pt x="16" y="105"/>
                      <a:pt x="16" y="104"/>
                      <a:pt x="16" y="103"/>
                    </a:cubicBezTo>
                    <a:cubicBezTo>
                      <a:pt x="16" y="103"/>
                      <a:pt x="16" y="103"/>
                      <a:pt x="16" y="103"/>
                    </a:cubicBezTo>
                    <a:cubicBezTo>
                      <a:pt x="17" y="104"/>
                      <a:pt x="17" y="104"/>
                      <a:pt x="17" y="104"/>
                    </a:cubicBezTo>
                    <a:cubicBezTo>
                      <a:pt x="17" y="102"/>
                      <a:pt x="17" y="102"/>
                      <a:pt x="17" y="102"/>
                    </a:cubicBezTo>
                    <a:cubicBezTo>
                      <a:pt x="17" y="101"/>
                      <a:pt x="17" y="101"/>
                      <a:pt x="17" y="101"/>
                    </a:cubicBezTo>
                    <a:cubicBezTo>
                      <a:pt x="17" y="101"/>
                      <a:pt x="17" y="100"/>
                      <a:pt x="17" y="99"/>
                    </a:cubicBezTo>
                    <a:cubicBezTo>
                      <a:pt x="17" y="99"/>
                      <a:pt x="17" y="99"/>
                      <a:pt x="17" y="99"/>
                    </a:cubicBezTo>
                    <a:cubicBezTo>
                      <a:pt x="18" y="99"/>
                      <a:pt x="18" y="99"/>
                      <a:pt x="18" y="99"/>
                    </a:cubicBezTo>
                    <a:cubicBezTo>
                      <a:pt x="18" y="99"/>
                      <a:pt x="18" y="99"/>
                      <a:pt x="18" y="99"/>
                    </a:cubicBezTo>
                    <a:cubicBezTo>
                      <a:pt x="19" y="99"/>
                      <a:pt x="19" y="99"/>
                      <a:pt x="19" y="99"/>
                    </a:cubicBezTo>
                    <a:cubicBezTo>
                      <a:pt x="20" y="99"/>
                      <a:pt x="21" y="99"/>
                      <a:pt x="22" y="96"/>
                    </a:cubicBezTo>
                    <a:cubicBezTo>
                      <a:pt x="22" y="95"/>
                      <a:pt x="22" y="94"/>
                      <a:pt x="22" y="93"/>
                    </a:cubicBezTo>
                    <a:cubicBezTo>
                      <a:pt x="22" y="92"/>
                      <a:pt x="22" y="92"/>
                      <a:pt x="22" y="92"/>
                    </a:cubicBezTo>
                    <a:cubicBezTo>
                      <a:pt x="22" y="92"/>
                      <a:pt x="22" y="92"/>
                      <a:pt x="22" y="92"/>
                    </a:cubicBezTo>
                    <a:cubicBezTo>
                      <a:pt x="20" y="91"/>
                      <a:pt x="20" y="91"/>
                      <a:pt x="20" y="91"/>
                    </a:cubicBezTo>
                    <a:cubicBezTo>
                      <a:pt x="20" y="91"/>
                      <a:pt x="20" y="91"/>
                      <a:pt x="19" y="91"/>
                    </a:cubicBezTo>
                    <a:cubicBezTo>
                      <a:pt x="19" y="91"/>
                      <a:pt x="18" y="91"/>
                      <a:pt x="18" y="92"/>
                    </a:cubicBezTo>
                    <a:cubicBezTo>
                      <a:pt x="16" y="92"/>
                      <a:pt x="16" y="93"/>
                      <a:pt x="15" y="94"/>
                    </a:cubicBezTo>
                    <a:cubicBezTo>
                      <a:pt x="15" y="94"/>
                      <a:pt x="15" y="94"/>
                      <a:pt x="15" y="94"/>
                    </a:cubicBezTo>
                    <a:cubicBezTo>
                      <a:pt x="15" y="94"/>
                      <a:pt x="15" y="94"/>
                      <a:pt x="15" y="94"/>
                    </a:cubicBezTo>
                    <a:cubicBezTo>
                      <a:pt x="15" y="94"/>
                      <a:pt x="15" y="94"/>
                      <a:pt x="15" y="94"/>
                    </a:cubicBezTo>
                    <a:cubicBezTo>
                      <a:pt x="14" y="94"/>
                      <a:pt x="14" y="94"/>
                      <a:pt x="14" y="94"/>
                    </a:cubicBezTo>
                    <a:cubicBezTo>
                      <a:pt x="14" y="95"/>
                      <a:pt x="14" y="95"/>
                      <a:pt x="14" y="95"/>
                    </a:cubicBezTo>
                    <a:cubicBezTo>
                      <a:pt x="14" y="96"/>
                      <a:pt x="14" y="96"/>
                      <a:pt x="14" y="96"/>
                    </a:cubicBezTo>
                    <a:cubicBezTo>
                      <a:pt x="14" y="96"/>
                      <a:pt x="14" y="96"/>
                      <a:pt x="14" y="96"/>
                    </a:cubicBezTo>
                    <a:cubicBezTo>
                      <a:pt x="13" y="96"/>
                      <a:pt x="13" y="96"/>
                      <a:pt x="13" y="96"/>
                    </a:cubicBezTo>
                    <a:cubicBezTo>
                      <a:pt x="13" y="96"/>
                      <a:pt x="13" y="96"/>
                      <a:pt x="13" y="96"/>
                    </a:cubicBezTo>
                    <a:cubicBezTo>
                      <a:pt x="13" y="96"/>
                      <a:pt x="12" y="97"/>
                      <a:pt x="12" y="97"/>
                    </a:cubicBezTo>
                    <a:cubicBezTo>
                      <a:pt x="11" y="97"/>
                      <a:pt x="11" y="97"/>
                      <a:pt x="11" y="97"/>
                    </a:cubicBezTo>
                    <a:cubicBezTo>
                      <a:pt x="11" y="98"/>
                      <a:pt x="11" y="98"/>
                      <a:pt x="11" y="98"/>
                    </a:cubicBezTo>
                    <a:cubicBezTo>
                      <a:pt x="10" y="98"/>
                      <a:pt x="9" y="99"/>
                      <a:pt x="9" y="100"/>
                    </a:cubicBezTo>
                    <a:cubicBezTo>
                      <a:pt x="9" y="99"/>
                      <a:pt x="9" y="99"/>
                      <a:pt x="9" y="99"/>
                    </a:cubicBezTo>
                    <a:cubicBezTo>
                      <a:pt x="9" y="98"/>
                      <a:pt x="9" y="98"/>
                      <a:pt x="9" y="98"/>
                    </a:cubicBezTo>
                    <a:cubicBezTo>
                      <a:pt x="9" y="97"/>
                      <a:pt x="9" y="97"/>
                      <a:pt x="9" y="97"/>
                    </a:cubicBezTo>
                    <a:cubicBezTo>
                      <a:pt x="9" y="96"/>
                      <a:pt x="8" y="96"/>
                      <a:pt x="8" y="96"/>
                    </a:cubicBezTo>
                    <a:cubicBezTo>
                      <a:pt x="7" y="96"/>
                      <a:pt x="7" y="96"/>
                      <a:pt x="7" y="96"/>
                    </a:cubicBezTo>
                    <a:cubicBezTo>
                      <a:pt x="7" y="96"/>
                      <a:pt x="7" y="96"/>
                      <a:pt x="7" y="96"/>
                    </a:cubicBezTo>
                    <a:cubicBezTo>
                      <a:pt x="7" y="95"/>
                      <a:pt x="7" y="95"/>
                      <a:pt x="7" y="95"/>
                    </a:cubicBezTo>
                    <a:cubicBezTo>
                      <a:pt x="7" y="94"/>
                      <a:pt x="7" y="94"/>
                      <a:pt x="7" y="94"/>
                    </a:cubicBezTo>
                    <a:cubicBezTo>
                      <a:pt x="7" y="93"/>
                      <a:pt x="7" y="93"/>
                      <a:pt x="7" y="93"/>
                    </a:cubicBezTo>
                    <a:cubicBezTo>
                      <a:pt x="8" y="93"/>
                      <a:pt x="8" y="93"/>
                      <a:pt x="8" y="93"/>
                    </a:cubicBezTo>
                    <a:cubicBezTo>
                      <a:pt x="9" y="94"/>
                      <a:pt x="9" y="94"/>
                      <a:pt x="9" y="94"/>
                    </a:cubicBezTo>
                    <a:cubicBezTo>
                      <a:pt x="9" y="92"/>
                      <a:pt x="9" y="92"/>
                      <a:pt x="9" y="92"/>
                    </a:cubicBezTo>
                    <a:cubicBezTo>
                      <a:pt x="9" y="92"/>
                      <a:pt x="9" y="92"/>
                      <a:pt x="9" y="92"/>
                    </a:cubicBezTo>
                    <a:cubicBezTo>
                      <a:pt x="9" y="92"/>
                      <a:pt x="9" y="92"/>
                      <a:pt x="9" y="92"/>
                    </a:cubicBezTo>
                    <a:cubicBezTo>
                      <a:pt x="10" y="92"/>
                      <a:pt x="10" y="92"/>
                      <a:pt x="10" y="92"/>
                    </a:cubicBezTo>
                    <a:cubicBezTo>
                      <a:pt x="10" y="91"/>
                      <a:pt x="10" y="91"/>
                      <a:pt x="10" y="91"/>
                    </a:cubicBezTo>
                    <a:cubicBezTo>
                      <a:pt x="10" y="91"/>
                      <a:pt x="10" y="91"/>
                      <a:pt x="10" y="91"/>
                    </a:cubicBezTo>
                    <a:cubicBezTo>
                      <a:pt x="10" y="90"/>
                      <a:pt x="10" y="89"/>
                      <a:pt x="10" y="89"/>
                    </a:cubicBezTo>
                    <a:cubicBezTo>
                      <a:pt x="10" y="89"/>
                      <a:pt x="10" y="89"/>
                      <a:pt x="10" y="89"/>
                    </a:cubicBezTo>
                    <a:cubicBezTo>
                      <a:pt x="12" y="89"/>
                      <a:pt x="12" y="89"/>
                      <a:pt x="12" y="89"/>
                    </a:cubicBezTo>
                    <a:cubicBezTo>
                      <a:pt x="12" y="88"/>
                      <a:pt x="12" y="88"/>
                      <a:pt x="12" y="88"/>
                    </a:cubicBezTo>
                    <a:cubicBezTo>
                      <a:pt x="12" y="87"/>
                      <a:pt x="12" y="87"/>
                      <a:pt x="12" y="87"/>
                    </a:cubicBezTo>
                    <a:cubicBezTo>
                      <a:pt x="11" y="86"/>
                      <a:pt x="12" y="85"/>
                      <a:pt x="12" y="85"/>
                    </a:cubicBezTo>
                    <a:cubicBezTo>
                      <a:pt x="12" y="85"/>
                      <a:pt x="12" y="85"/>
                      <a:pt x="12" y="85"/>
                    </a:cubicBezTo>
                    <a:cubicBezTo>
                      <a:pt x="13" y="85"/>
                      <a:pt x="13" y="85"/>
                      <a:pt x="13" y="85"/>
                    </a:cubicBezTo>
                    <a:cubicBezTo>
                      <a:pt x="13" y="84"/>
                      <a:pt x="13" y="84"/>
                      <a:pt x="13" y="84"/>
                    </a:cubicBezTo>
                    <a:cubicBezTo>
                      <a:pt x="13" y="83"/>
                      <a:pt x="13" y="83"/>
                      <a:pt x="13" y="83"/>
                    </a:cubicBezTo>
                    <a:cubicBezTo>
                      <a:pt x="13" y="83"/>
                      <a:pt x="13" y="82"/>
                      <a:pt x="13" y="82"/>
                    </a:cubicBezTo>
                    <a:cubicBezTo>
                      <a:pt x="13" y="82"/>
                      <a:pt x="13" y="82"/>
                      <a:pt x="13" y="82"/>
                    </a:cubicBezTo>
                    <a:cubicBezTo>
                      <a:pt x="14" y="82"/>
                      <a:pt x="14" y="82"/>
                      <a:pt x="14" y="82"/>
                    </a:cubicBezTo>
                    <a:cubicBezTo>
                      <a:pt x="14" y="81"/>
                      <a:pt x="14" y="81"/>
                      <a:pt x="14" y="81"/>
                    </a:cubicBezTo>
                    <a:cubicBezTo>
                      <a:pt x="14" y="80"/>
                      <a:pt x="14" y="80"/>
                      <a:pt x="14" y="80"/>
                    </a:cubicBezTo>
                    <a:cubicBezTo>
                      <a:pt x="15" y="79"/>
                      <a:pt x="15" y="79"/>
                      <a:pt x="15" y="79"/>
                    </a:cubicBezTo>
                    <a:cubicBezTo>
                      <a:pt x="15" y="79"/>
                      <a:pt x="15" y="79"/>
                      <a:pt x="15" y="79"/>
                    </a:cubicBezTo>
                    <a:cubicBezTo>
                      <a:pt x="15" y="79"/>
                      <a:pt x="15" y="79"/>
                      <a:pt x="15" y="79"/>
                    </a:cubicBezTo>
                    <a:cubicBezTo>
                      <a:pt x="15" y="79"/>
                      <a:pt x="16" y="79"/>
                      <a:pt x="16" y="78"/>
                    </a:cubicBezTo>
                    <a:cubicBezTo>
                      <a:pt x="16" y="77"/>
                      <a:pt x="16" y="77"/>
                      <a:pt x="16" y="77"/>
                    </a:cubicBezTo>
                    <a:cubicBezTo>
                      <a:pt x="17" y="77"/>
                      <a:pt x="17" y="76"/>
                      <a:pt x="18" y="76"/>
                    </a:cubicBezTo>
                    <a:cubicBezTo>
                      <a:pt x="19" y="75"/>
                      <a:pt x="20" y="74"/>
                      <a:pt x="20" y="73"/>
                    </a:cubicBezTo>
                    <a:cubicBezTo>
                      <a:pt x="20" y="72"/>
                      <a:pt x="20" y="72"/>
                      <a:pt x="20" y="72"/>
                    </a:cubicBezTo>
                    <a:cubicBezTo>
                      <a:pt x="20" y="72"/>
                      <a:pt x="20" y="72"/>
                      <a:pt x="20" y="72"/>
                    </a:cubicBezTo>
                    <a:cubicBezTo>
                      <a:pt x="21" y="72"/>
                      <a:pt x="21" y="72"/>
                      <a:pt x="21" y="72"/>
                    </a:cubicBezTo>
                    <a:cubicBezTo>
                      <a:pt x="22" y="72"/>
                      <a:pt x="22" y="72"/>
                      <a:pt x="22" y="72"/>
                    </a:cubicBezTo>
                    <a:cubicBezTo>
                      <a:pt x="22" y="73"/>
                      <a:pt x="23" y="73"/>
                      <a:pt x="23" y="73"/>
                    </a:cubicBezTo>
                    <a:cubicBezTo>
                      <a:pt x="24" y="73"/>
                      <a:pt x="24" y="73"/>
                      <a:pt x="24" y="73"/>
                    </a:cubicBezTo>
                    <a:cubicBezTo>
                      <a:pt x="25" y="73"/>
                      <a:pt x="26" y="72"/>
                      <a:pt x="27" y="72"/>
                    </a:cubicBezTo>
                    <a:cubicBezTo>
                      <a:pt x="27" y="71"/>
                      <a:pt x="27" y="71"/>
                      <a:pt x="27" y="71"/>
                    </a:cubicBezTo>
                    <a:cubicBezTo>
                      <a:pt x="28" y="71"/>
                      <a:pt x="29" y="70"/>
                      <a:pt x="30" y="70"/>
                    </a:cubicBezTo>
                    <a:cubicBezTo>
                      <a:pt x="30" y="70"/>
                      <a:pt x="30" y="70"/>
                      <a:pt x="30" y="70"/>
                    </a:cubicBezTo>
                    <a:cubicBezTo>
                      <a:pt x="31" y="70"/>
                      <a:pt x="31" y="70"/>
                      <a:pt x="31" y="70"/>
                    </a:cubicBezTo>
                    <a:cubicBezTo>
                      <a:pt x="31" y="70"/>
                      <a:pt x="31" y="70"/>
                      <a:pt x="31" y="70"/>
                    </a:cubicBezTo>
                    <a:cubicBezTo>
                      <a:pt x="32" y="71"/>
                      <a:pt x="33" y="72"/>
                      <a:pt x="33" y="73"/>
                    </a:cubicBezTo>
                    <a:cubicBezTo>
                      <a:pt x="33" y="75"/>
                      <a:pt x="33" y="76"/>
                      <a:pt x="33" y="77"/>
                    </a:cubicBezTo>
                    <a:cubicBezTo>
                      <a:pt x="32" y="77"/>
                      <a:pt x="32" y="77"/>
                      <a:pt x="32" y="77"/>
                    </a:cubicBezTo>
                    <a:cubicBezTo>
                      <a:pt x="31" y="77"/>
                      <a:pt x="31" y="77"/>
                      <a:pt x="31" y="77"/>
                    </a:cubicBezTo>
                    <a:cubicBezTo>
                      <a:pt x="31" y="79"/>
                      <a:pt x="31" y="79"/>
                      <a:pt x="31" y="79"/>
                    </a:cubicBezTo>
                    <a:cubicBezTo>
                      <a:pt x="31" y="80"/>
                      <a:pt x="32" y="80"/>
                      <a:pt x="32" y="80"/>
                    </a:cubicBezTo>
                    <a:cubicBezTo>
                      <a:pt x="32" y="80"/>
                      <a:pt x="32" y="80"/>
                      <a:pt x="32" y="80"/>
                    </a:cubicBezTo>
                    <a:cubicBezTo>
                      <a:pt x="33" y="81"/>
                      <a:pt x="33" y="81"/>
                      <a:pt x="33" y="81"/>
                    </a:cubicBezTo>
                    <a:cubicBezTo>
                      <a:pt x="33" y="81"/>
                      <a:pt x="33" y="81"/>
                      <a:pt x="33" y="81"/>
                    </a:cubicBezTo>
                    <a:cubicBezTo>
                      <a:pt x="32" y="82"/>
                      <a:pt x="32" y="82"/>
                      <a:pt x="32" y="82"/>
                    </a:cubicBezTo>
                    <a:cubicBezTo>
                      <a:pt x="34" y="82"/>
                      <a:pt x="34" y="82"/>
                      <a:pt x="34" y="82"/>
                    </a:cubicBezTo>
                    <a:cubicBezTo>
                      <a:pt x="36" y="82"/>
                      <a:pt x="36" y="79"/>
                      <a:pt x="36" y="78"/>
                    </a:cubicBezTo>
                    <a:cubicBezTo>
                      <a:pt x="36" y="77"/>
                      <a:pt x="36" y="76"/>
                      <a:pt x="36" y="76"/>
                    </a:cubicBezTo>
                    <a:cubicBezTo>
                      <a:pt x="36" y="76"/>
                      <a:pt x="36" y="76"/>
                      <a:pt x="36" y="76"/>
                    </a:cubicBezTo>
                    <a:cubicBezTo>
                      <a:pt x="37" y="76"/>
                      <a:pt x="37" y="76"/>
                      <a:pt x="37" y="76"/>
                    </a:cubicBezTo>
                    <a:cubicBezTo>
                      <a:pt x="37" y="75"/>
                      <a:pt x="37" y="75"/>
                      <a:pt x="37" y="75"/>
                    </a:cubicBezTo>
                    <a:cubicBezTo>
                      <a:pt x="37" y="75"/>
                      <a:pt x="37" y="75"/>
                      <a:pt x="37" y="75"/>
                    </a:cubicBezTo>
                    <a:cubicBezTo>
                      <a:pt x="37" y="74"/>
                      <a:pt x="37" y="73"/>
                      <a:pt x="38" y="73"/>
                    </a:cubicBezTo>
                    <a:cubicBezTo>
                      <a:pt x="38" y="73"/>
                      <a:pt x="38" y="73"/>
                      <a:pt x="38" y="73"/>
                    </a:cubicBezTo>
                    <a:cubicBezTo>
                      <a:pt x="39" y="73"/>
                      <a:pt x="39" y="73"/>
                      <a:pt x="39" y="73"/>
                    </a:cubicBezTo>
                    <a:cubicBezTo>
                      <a:pt x="39" y="72"/>
                      <a:pt x="39" y="72"/>
                      <a:pt x="39" y="72"/>
                    </a:cubicBezTo>
                    <a:cubicBezTo>
                      <a:pt x="39" y="72"/>
                      <a:pt x="39" y="72"/>
                      <a:pt x="39" y="72"/>
                    </a:cubicBezTo>
                    <a:cubicBezTo>
                      <a:pt x="39" y="70"/>
                      <a:pt x="39" y="69"/>
                      <a:pt x="39" y="69"/>
                    </a:cubicBezTo>
                    <a:cubicBezTo>
                      <a:pt x="39" y="69"/>
                      <a:pt x="39" y="69"/>
                      <a:pt x="39" y="69"/>
                    </a:cubicBezTo>
                    <a:cubicBezTo>
                      <a:pt x="39" y="69"/>
                      <a:pt x="39" y="69"/>
                      <a:pt x="39" y="69"/>
                    </a:cubicBezTo>
                    <a:cubicBezTo>
                      <a:pt x="39" y="69"/>
                      <a:pt x="39" y="69"/>
                      <a:pt x="39" y="69"/>
                    </a:cubicBezTo>
                    <a:cubicBezTo>
                      <a:pt x="40" y="69"/>
                      <a:pt x="40" y="69"/>
                      <a:pt x="40" y="69"/>
                    </a:cubicBezTo>
                    <a:cubicBezTo>
                      <a:pt x="40" y="69"/>
                      <a:pt x="40" y="69"/>
                      <a:pt x="40" y="69"/>
                    </a:cubicBezTo>
                    <a:cubicBezTo>
                      <a:pt x="41" y="69"/>
                      <a:pt x="42" y="69"/>
                      <a:pt x="42" y="68"/>
                    </a:cubicBezTo>
                    <a:cubicBezTo>
                      <a:pt x="42" y="68"/>
                      <a:pt x="42" y="68"/>
                      <a:pt x="42" y="68"/>
                    </a:cubicBezTo>
                    <a:cubicBezTo>
                      <a:pt x="42" y="68"/>
                      <a:pt x="43" y="67"/>
                      <a:pt x="43" y="67"/>
                    </a:cubicBezTo>
                    <a:cubicBezTo>
                      <a:pt x="44" y="68"/>
                      <a:pt x="44" y="68"/>
                      <a:pt x="44" y="68"/>
                    </a:cubicBezTo>
                    <a:cubicBezTo>
                      <a:pt x="45" y="68"/>
                      <a:pt x="45" y="68"/>
                      <a:pt x="45" y="68"/>
                    </a:cubicBezTo>
                    <a:cubicBezTo>
                      <a:pt x="45" y="67"/>
                      <a:pt x="45" y="67"/>
                      <a:pt x="45" y="67"/>
                    </a:cubicBezTo>
                    <a:cubicBezTo>
                      <a:pt x="45" y="66"/>
                      <a:pt x="45" y="66"/>
                      <a:pt x="45" y="66"/>
                    </a:cubicBezTo>
                    <a:cubicBezTo>
                      <a:pt x="45" y="66"/>
                      <a:pt x="45" y="65"/>
                      <a:pt x="44" y="64"/>
                    </a:cubicBezTo>
                    <a:cubicBezTo>
                      <a:pt x="43" y="64"/>
                      <a:pt x="43" y="64"/>
                      <a:pt x="43" y="64"/>
                    </a:cubicBezTo>
                    <a:cubicBezTo>
                      <a:pt x="43" y="63"/>
                      <a:pt x="43" y="63"/>
                      <a:pt x="43" y="63"/>
                    </a:cubicBezTo>
                    <a:cubicBezTo>
                      <a:pt x="43" y="63"/>
                      <a:pt x="43" y="63"/>
                      <a:pt x="43" y="63"/>
                    </a:cubicBezTo>
                    <a:cubicBezTo>
                      <a:pt x="45" y="63"/>
                      <a:pt x="45" y="63"/>
                      <a:pt x="45" y="63"/>
                    </a:cubicBezTo>
                    <a:cubicBezTo>
                      <a:pt x="45" y="63"/>
                      <a:pt x="45" y="63"/>
                      <a:pt x="45" y="63"/>
                    </a:cubicBezTo>
                    <a:cubicBezTo>
                      <a:pt x="46" y="63"/>
                      <a:pt x="46" y="63"/>
                      <a:pt x="46" y="63"/>
                    </a:cubicBezTo>
                    <a:cubicBezTo>
                      <a:pt x="47" y="63"/>
                      <a:pt x="47" y="63"/>
                      <a:pt x="47" y="62"/>
                    </a:cubicBezTo>
                    <a:cubicBezTo>
                      <a:pt x="48" y="62"/>
                      <a:pt x="48" y="61"/>
                      <a:pt x="49" y="60"/>
                    </a:cubicBezTo>
                    <a:cubicBezTo>
                      <a:pt x="50" y="60"/>
                      <a:pt x="50" y="59"/>
                      <a:pt x="51" y="59"/>
                    </a:cubicBezTo>
                    <a:cubicBezTo>
                      <a:pt x="52" y="59"/>
                      <a:pt x="52" y="59"/>
                      <a:pt x="52" y="59"/>
                    </a:cubicBezTo>
                    <a:cubicBezTo>
                      <a:pt x="52" y="59"/>
                      <a:pt x="53" y="59"/>
                      <a:pt x="53" y="58"/>
                    </a:cubicBezTo>
                    <a:cubicBezTo>
                      <a:pt x="53" y="58"/>
                      <a:pt x="53" y="58"/>
                      <a:pt x="53" y="58"/>
                    </a:cubicBezTo>
                    <a:cubicBezTo>
                      <a:pt x="54" y="58"/>
                      <a:pt x="54" y="57"/>
                      <a:pt x="54" y="57"/>
                    </a:cubicBezTo>
                    <a:cubicBezTo>
                      <a:pt x="55" y="56"/>
                      <a:pt x="55" y="56"/>
                      <a:pt x="55" y="56"/>
                    </a:cubicBezTo>
                    <a:cubicBezTo>
                      <a:pt x="55" y="56"/>
                      <a:pt x="55" y="56"/>
                      <a:pt x="55" y="56"/>
                    </a:cubicBezTo>
                    <a:cubicBezTo>
                      <a:pt x="56" y="56"/>
                      <a:pt x="56" y="56"/>
                      <a:pt x="56" y="55"/>
                    </a:cubicBezTo>
                    <a:cubicBezTo>
                      <a:pt x="56" y="54"/>
                      <a:pt x="56" y="54"/>
                      <a:pt x="56" y="54"/>
                    </a:cubicBezTo>
                    <a:cubicBezTo>
                      <a:pt x="56" y="52"/>
                      <a:pt x="56" y="52"/>
                      <a:pt x="56" y="52"/>
                    </a:cubicBezTo>
                    <a:cubicBezTo>
                      <a:pt x="56" y="52"/>
                      <a:pt x="57" y="52"/>
                      <a:pt x="57" y="51"/>
                    </a:cubicBezTo>
                    <a:cubicBezTo>
                      <a:pt x="58" y="50"/>
                      <a:pt x="59" y="48"/>
                      <a:pt x="61" y="47"/>
                    </a:cubicBezTo>
                    <a:cubicBezTo>
                      <a:pt x="61" y="47"/>
                      <a:pt x="61" y="47"/>
                      <a:pt x="61" y="47"/>
                    </a:cubicBezTo>
                    <a:cubicBezTo>
                      <a:pt x="62" y="47"/>
                      <a:pt x="62" y="47"/>
                      <a:pt x="62" y="47"/>
                    </a:cubicBezTo>
                    <a:cubicBezTo>
                      <a:pt x="63" y="47"/>
                      <a:pt x="63" y="47"/>
                      <a:pt x="63" y="46"/>
                    </a:cubicBezTo>
                    <a:cubicBezTo>
                      <a:pt x="63" y="46"/>
                      <a:pt x="63" y="46"/>
                      <a:pt x="63" y="46"/>
                    </a:cubicBezTo>
                    <a:cubicBezTo>
                      <a:pt x="63" y="46"/>
                      <a:pt x="63" y="46"/>
                      <a:pt x="63" y="46"/>
                    </a:cubicBezTo>
                    <a:cubicBezTo>
                      <a:pt x="64" y="46"/>
                      <a:pt x="64" y="46"/>
                      <a:pt x="64" y="46"/>
                    </a:cubicBezTo>
                    <a:cubicBezTo>
                      <a:pt x="64" y="46"/>
                      <a:pt x="64" y="46"/>
                      <a:pt x="64" y="46"/>
                    </a:cubicBezTo>
                    <a:cubicBezTo>
                      <a:pt x="66" y="46"/>
                      <a:pt x="66" y="46"/>
                      <a:pt x="66" y="46"/>
                    </a:cubicBezTo>
                    <a:cubicBezTo>
                      <a:pt x="67" y="46"/>
                      <a:pt x="68" y="45"/>
                      <a:pt x="68" y="45"/>
                    </a:cubicBezTo>
                    <a:cubicBezTo>
                      <a:pt x="68" y="45"/>
                      <a:pt x="68" y="45"/>
                      <a:pt x="68" y="45"/>
                    </a:cubicBezTo>
                    <a:cubicBezTo>
                      <a:pt x="68" y="45"/>
                      <a:pt x="68" y="45"/>
                      <a:pt x="68" y="45"/>
                    </a:cubicBezTo>
                    <a:cubicBezTo>
                      <a:pt x="69" y="44"/>
                      <a:pt x="69" y="44"/>
                      <a:pt x="69" y="44"/>
                    </a:cubicBezTo>
                    <a:cubicBezTo>
                      <a:pt x="69" y="43"/>
                      <a:pt x="69" y="42"/>
                      <a:pt x="69" y="42"/>
                    </a:cubicBezTo>
                    <a:cubicBezTo>
                      <a:pt x="69" y="41"/>
                      <a:pt x="69" y="41"/>
                      <a:pt x="69" y="41"/>
                    </a:cubicBezTo>
                    <a:cubicBezTo>
                      <a:pt x="69" y="40"/>
                      <a:pt x="69" y="40"/>
                      <a:pt x="69" y="40"/>
                    </a:cubicBezTo>
                    <a:cubicBezTo>
                      <a:pt x="70" y="40"/>
                      <a:pt x="70" y="40"/>
                      <a:pt x="70" y="40"/>
                    </a:cubicBezTo>
                    <a:cubicBezTo>
                      <a:pt x="70" y="39"/>
                      <a:pt x="70" y="39"/>
                      <a:pt x="70" y="39"/>
                    </a:cubicBezTo>
                    <a:cubicBezTo>
                      <a:pt x="70" y="39"/>
                      <a:pt x="71" y="39"/>
                      <a:pt x="71" y="39"/>
                    </a:cubicBezTo>
                    <a:cubicBezTo>
                      <a:pt x="71" y="39"/>
                      <a:pt x="71" y="39"/>
                      <a:pt x="71" y="39"/>
                    </a:cubicBezTo>
                    <a:cubicBezTo>
                      <a:pt x="72" y="39"/>
                      <a:pt x="72" y="39"/>
                      <a:pt x="72" y="39"/>
                    </a:cubicBezTo>
                    <a:cubicBezTo>
                      <a:pt x="72" y="37"/>
                      <a:pt x="72" y="37"/>
                      <a:pt x="72" y="37"/>
                    </a:cubicBezTo>
                    <a:cubicBezTo>
                      <a:pt x="72" y="37"/>
                      <a:pt x="72" y="37"/>
                      <a:pt x="72" y="37"/>
                    </a:cubicBezTo>
                    <a:cubicBezTo>
                      <a:pt x="73" y="37"/>
                      <a:pt x="73" y="37"/>
                      <a:pt x="73" y="37"/>
                    </a:cubicBezTo>
                    <a:cubicBezTo>
                      <a:pt x="74" y="37"/>
                      <a:pt x="74" y="37"/>
                      <a:pt x="74" y="37"/>
                    </a:cubicBezTo>
                    <a:cubicBezTo>
                      <a:pt x="75" y="37"/>
                      <a:pt x="75" y="37"/>
                      <a:pt x="75" y="37"/>
                    </a:cubicBezTo>
                    <a:cubicBezTo>
                      <a:pt x="75" y="36"/>
                      <a:pt x="75" y="36"/>
                      <a:pt x="75" y="36"/>
                    </a:cubicBezTo>
                    <a:cubicBezTo>
                      <a:pt x="75" y="36"/>
                      <a:pt x="75" y="36"/>
                      <a:pt x="75" y="36"/>
                    </a:cubicBezTo>
                    <a:cubicBezTo>
                      <a:pt x="75" y="36"/>
                      <a:pt x="75" y="36"/>
                      <a:pt x="75" y="36"/>
                    </a:cubicBezTo>
                    <a:cubicBezTo>
                      <a:pt x="76" y="36"/>
                      <a:pt x="76" y="36"/>
                      <a:pt x="76" y="36"/>
                    </a:cubicBezTo>
                    <a:cubicBezTo>
                      <a:pt x="77" y="36"/>
                      <a:pt x="78" y="35"/>
                      <a:pt x="78" y="35"/>
                    </a:cubicBezTo>
                    <a:cubicBezTo>
                      <a:pt x="78" y="34"/>
                      <a:pt x="78" y="34"/>
                      <a:pt x="78" y="34"/>
                    </a:cubicBezTo>
                    <a:cubicBezTo>
                      <a:pt x="78" y="35"/>
                      <a:pt x="78" y="35"/>
                      <a:pt x="78" y="35"/>
                    </a:cubicBezTo>
                    <a:cubicBezTo>
                      <a:pt x="78" y="35"/>
                      <a:pt x="78" y="35"/>
                      <a:pt x="78" y="35"/>
                    </a:cubicBezTo>
                    <a:cubicBezTo>
                      <a:pt x="80" y="35"/>
                      <a:pt x="80" y="35"/>
                      <a:pt x="80" y="35"/>
                    </a:cubicBezTo>
                    <a:cubicBezTo>
                      <a:pt x="81" y="35"/>
                      <a:pt x="81" y="35"/>
                      <a:pt x="81" y="35"/>
                    </a:cubicBezTo>
                    <a:cubicBezTo>
                      <a:pt x="81" y="35"/>
                      <a:pt x="82" y="34"/>
                      <a:pt x="82" y="34"/>
                    </a:cubicBezTo>
                    <a:cubicBezTo>
                      <a:pt x="82" y="33"/>
                      <a:pt x="82" y="33"/>
                      <a:pt x="82" y="33"/>
                    </a:cubicBezTo>
                    <a:cubicBezTo>
                      <a:pt x="83" y="33"/>
                      <a:pt x="83" y="32"/>
                      <a:pt x="83" y="31"/>
                    </a:cubicBezTo>
                    <a:cubicBezTo>
                      <a:pt x="83" y="30"/>
                      <a:pt x="83" y="30"/>
                      <a:pt x="83" y="30"/>
                    </a:cubicBezTo>
                    <a:cubicBezTo>
                      <a:pt x="80" y="30"/>
                      <a:pt x="80" y="30"/>
                      <a:pt x="80" y="30"/>
                    </a:cubicBezTo>
                    <a:cubicBezTo>
                      <a:pt x="79" y="30"/>
                      <a:pt x="79" y="30"/>
                      <a:pt x="79" y="31"/>
                    </a:cubicBezTo>
                    <a:cubicBezTo>
                      <a:pt x="78" y="31"/>
                      <a:pt x="78" y="31"/>
                      <a:pt x="78" y="31"/>
                    </a:cubicBezTo>
                    <a:cubicBezTo>
                      <a:pt x="78" y="31"/>
                      <a:pt x="78" y="31"/>
                      <a:pt x="78" y="31"/>
                    </a:cubicBezTo>
                    <a:cubicBezTo>
                      <a:pt x="77" y="31"/>
                      <a:pt x="77" y="31"/>
                      <a:pt x="77" y="31"/>
                    </a:cubicBezTo>
                    <a:cubicBezTo>
                      <a:pt x="76" y="30"/>
                      <a:pt x="76" y="30"/>
                      <a:pt x="76" y="30"/>
                    </a:cubicBezTo>
                    <a:cubicBezTo>
                      <a:pt x="76" y="30"/>
                      <a:pt x="76" y="30"/>
                      <a:pt x="76" y="30"/>
                    </a:cubicBezTo>
                    <a:cubicBezTo>
                      <a:pt x="77" y="30"/>
                      <a:pt x="77" y="30"/>
                      <a:pt x="77" y="30"/>
                    </a:cubicBezTo>
                    <a:cubicBezTo>
                      <a:pt x="78" y="30"/>
                      <a:pt x="78" y="30"/>
                      <a:pt x="78" y="30"/>
                    </a:cubicBezTo>
                    <a:cubicBezTo>
                      <a:pt x="78" y="29"/>
                      <a:pt x="78" y="29"/>
                      <a:pt x="78" y="29"/>
                    </a:cubicBezTo>
                    <a:cubicBezTo>
                      <a:pt x="78" y="29"/>
                      <a:pt x="78" y="29"/>
                      <a:pt x="78" y="29"/>
                    </a:cubicBezTo>
                    <a:cubicBezTo>
                      <a:pt x="79" y="29"/>
                      <a:pt x="79" y="29"/>
                      <a:pt x="79" y="29"/>
                    </a:cubicBezTo>
                    <a:cubicBezTo>
                      <a:pt x="80" y="29"/>
                      <a:pt x="80" y="29"/>
                      <a:pt x="80" y="29"/>
                    </a:cubicBezTo>
                    <a:cubicBezTo>
                      <a:pt x="80" y="29"/>
                      <a:pt x="80" y="29"/>
                      <a:pt x="80" y="29"/>
                    </a:cubicBezTo>
                    <a:cubicBezTo>
                      <a:pt x="81" y="27"/>
                      <a:pt x="81" y="27"/>
                      <a:pt x="81" y="27"/>
                    </a:cubicBezTo>
                    <a:cubicBezTo>
                      <a:pt x="81" y="27"/>
                      <a:pt x="81" y="27"/>
                      <a:pt x="81" y="27"/>
                    </a:cubicBezTo>
                    <a:cubicBezTo>
                      <a:pt x="82" y="27"/>
                      <a:pt x="82" y="27"/>
                      <a:pt x="82" y="27"/>
                    </a:cubicBezTo>
                    <a:cubicBezTo>
                      <a:pt x="82" y="27"/>
                      <a:pt x="82" y="27"/>
                      <a:pt x="82" y="27"/>
                    </a:cubicBezTo>
                    <a:cubicBezTo>
                      <a:pt x="93" y="27"/>
                      <a:pt x="93" y="27"/>
                      <a:pt x="93" y="27"/>
                    </a:cubicBezTo>
                    <a:cubicBezTo>
                      <a:pt x="93" y="27"/>
                      <a:pt x="93" y="27"/>
                      <a:pt x="93" y="27"/>
                    </a:cubicBezTo>
                    <a:cubicBezTo>
                      <a:pt x="93" y="26"/>
                      <a:pt x="93" y="26"/>
                      <a:pt x="93" y="26"/>
                    </a:cubicBezTo>
                    <a:cubicBezTo>
                      <a:pt x="94" y="26"/>
                      <a:pt x="94" y="26"/>
                      <a:pt x="94" y="26"/>
                    </a:cubicBezTo>
                    <a:cubicBezTo>
                      <a:pt x="95" y="26"/>
                      <a:pt x="95" y="26"/>
                      <a:pt x="95" y="26"/>
                    </a:cubicBezTo>
                    <a:cubicBezTo>
                      <a:pt x="95" y="25"/>
                      <a:pt x="95" y="25"/>
                      <a:pt x="95" y="25"/>
                    </a:cubicBezTo>
                    <a:cubicBezTo>
                      <a:pt x="95" y="25"/>
                      <a:pt x="95" y="25"/>
                      <a:pt x="95" y="25"/>
                    </a:cubicBezTo>
                    <a:cubicBezTo>
                      <a:pt x="95" y="25"/>
                      <a:pt x="95" y="25"/>
                      <a:pt x="95" y="25"/>
                    </a:cubicBezTo>
                    <a:cubicBezTo>
                      <a:pt x="96" y="24"/>
                      <a:pt x="96" y="24"/>
                      <a:pt x="96" y="24"/>
                    </a:cubicBezTo>
                    <a:cubicBezTo>
                      <a:pt x="96" y="23"/>
                      <a:pt x="96" y="23"/>
                      <a:pt x="96" y="23"/>
                    </a:cubicBezTo>
                    <a:cubicBezTo>
                      <a:pt x="97" y="23"/>
                      <a:pt x="97" y="23"/>
                      <a:pt x="97" y="23"/>
                    </a:cubicBezTo>
                    <a:cubicBezTo>
                      <a:pt x="97" y="23"/>
                      <a:pt x="97" y="23"/>
                      <a:pt x="98" y="23"/>
                    </a:cubicBezTo>
                    <a:cubicBezTo>
                      <a:pt x="98" y="23"/>
                      <a:pt x="99" y="23"/>
                      <a:pt x="99" y="23"/>
                    </a:cubicBezTo>
                    <a:cubicBezTo>
                      <a:pt x="100" y="23"/>
                      <a:pt x="100" y="23"/>
                      <a:pt x="101" y="23"/>
                    </a:cubicBezTo>
                    <a:cubicBezTo>
                      <a:pt x="101" y="23"/>
                      <a:pt x="101" y="23"/>
                      <a:pt x="101" y="23"/>
                    </a:cubicBezTo>
                    <a:cubicBezTo>
                      <a:pt x="101" y="23"/>
                      <a:pt x="101" y="23"/>
                      <a:pt x="101" y="23"/>
                    </a:cubicBezTo>
                    <a:cubicBezTo>
                      <a:pt x="102" y="23"/>
                      <a:pt x="102" y="23"/>
                      <a:pt x="102" y="23"/>
                    </a:cubicBezTo>
                    <a:cubicBezTo>
                      <a:pt x="103" y="23"/>
                      <a:pt x="103" y="22"/>
                      <a:pt x="103" y="22"/>
                    </a:cubicBezTo>
                    <a:cubicBezTo>
                      <a:pt x="104" y="21"/>
                      <a:pt x="104" y="21"/>
                      <a:pt x="104" y="20"/>
                    </a:cubicBezTo>
                    <a:cubicBezTo>
                      <a:pt x="103" y="19"/>
                      <a:pt x="103" y="18"/>
                      <a:pt x="103" y="18"/>
                    </a:cubicBezTo>
                    <a:cubicBezTo>
                      <a:pt x="103" y="18"/>
                      <a:pt x="103" y="18"/>
                      <a:pt x="103" y="18"/>
                    </a:cubicBezTo>
                    <a:cubicBezTo>
                      <a:pt x="102" y="17"/>
                      <a:pt x="102" y="17"/>
                      <a:pt x="102" y="16"/>
                    </a:cubicBezTo>
                    <a:cubicBezTo>
                      <a:pt x="102" y="11"/>
                      <a:pt x="102" y="11"/>
                      <a:pt x="102" y="11"/>
                    </a:cubicBezTo>
                    <a:cubicBezTo>
                      <a:pt x="101" y="11"/>
                      <a:pt x="101" y="11"/>
                      <a:pt x="101" y="11"/>
                    </a:cubicBezTo>
                    <a:cubicBezTo>
                      <a:pt x="100" y="11"/>
                      <a:pt x="100" y="12"/>
                      <a:pt x="99" y="12"/>
                    </a:cubicBezTo>
                    <a:cubicBezTo>
                      <a:pt x="99" y="12"/>
                      <a:pt x="99" y="12"/>
                      <a:pt x="99" y="12"/>
                    </a:cubicBezTo>
                    <a:cubicBezTo>
                      <a:pt x="98" y="13"/>
                      <a:pt x="98" y="13"/>
                      <a:pt x="98" y="13"/>
                    </a:cubicBezTo>
                    <a:cubicBezTo>
                      <a:pt x="97" y="12"/>
                      <a:pt x="97" y="12"/>
                      <a:pt x="97" y="12"/>
                    </a:cubicBezTo>
                    <a:cubicBezTo>
                      <a:pt x="97" y="12"/>
                      <a:pt x="97" y="12"/>
                      <a:pt x="97" y="12"/>
                    </a:cubicBezTo>
                    <a:cubicBezTo>
                      <a:pt x="96" y="12"/>
                      <a:pt x="96" y="12"/>
                      <a:pt x="96" y="12"/>
                    </a:cubicBezTo>
                    <a:cubicBezTo>
                      <a:pt x="96" y="12"/>
                      <a:pt x="96" y="12"/>
                      <a:pt x="96" y="12"/>
                    </a:cubicBezTo>
                    <a:cubicBezTo>
                      <a:pt x="97" y="12"/>
                      <a:pt x="97" y="12"/>
                      <a:pt x="97" y="12"/>
                    </a:cubicBezTo>
                    <a:cubicBezTo>
                      <a:pt x="98" y="12"/>
                      <a:pt x="98" y="12"/>
                      <a:pt x="98" y="12"/>
                    </a:cubicBezTo>
                    <a:cubicBezTo>
                      <a:pt x="98" y="10"/>
                      <a:pt x="98" y="10"/>
                      <a:pt x="98" y="10"/>
                    </a:cubicBezTo>
                    <a:cubicBezTo>
                      <a:pt x="98" y="9"/>
                      <a:pt x="97" y="8"/>
                      <a:pt x="96" y="8"/>
                    </a:cubicBezTo>
                    <a:cubicBezTo>
                      <a:pt x="96" y="8"/>
                      <a:pt x="96" y="8"/>
                      <a:pt x="96" y="8"/>
                    </a:cubicBezTo>
                    <a:cubicBezTo>
                      <a:pt x="96" y="8"/>
                      <a:pt x="96" y="8"/>
                      <a:pt x="96" y="8"/>
                    </a:cubicBezTo>
                    <a:cubicBezTo>
                      <a:pt x="90" y="8"/>
                      <a:pt x="90" y="8"/>
                      <a:pt x="90" y="8"/>
                    </a:cubicBezTo>
                    <a:cubicBezTo>
                      <a:pt x="89" y="8"/>
                      <a:pt x="89" y="9"/>
                      <a:pt x="88" y="9"/>
                    </a:cubicBezTo>
                    <a:cubicBezTo>
                      <a:pt x="88" y="10"/>
                      <a:pt x="88" y="11"/>
                      <a:pt x="87" y="11"/>
                    </a:cubicBezTo>
                    <a:cubicBezTo>
                      <a:pt x="87" y="11"/>
                      <a:pt x="86" y="11"/>
                      <a:pt x="86" y="11"/>
                    </a:cubicBezTo>
                    <a:cubicBezTo>
                      <a:pt x="85" y="11"/>
                      <a:pt x="85" y="11"/>
                      <a:pt x="85" y="11"/>
                    </a:cubicBezTo>
                    <a:cubicBezTo>
                      <a:pt x="85" y="11"/>
                      <a:pt x="85" y="11"/>
                      <a:pt x="85" y="11"/>
                    </a:cubicBezTo>
                    <a:cubicBezTo>
                      <a:pt x="81" y="11"/>
                      <a:pt x="81" y="11"/>
                      <a:pt x="81" y="11"/>
                    </a:cubicBezTo>
                    <a:cubicBezTo>
                      <a:pt x="81" y="12"/>
                      <a:pt x="81" y="12"/>
                      <a:pt x="81" y="12"/>
                    </a:cubicBezTo>
                    <a:cubicBezTo>
                      <a:pt x="81" y="13"/>
                      <a:pt x="81" y="13"/>
                      <a:pt x="81" y="13"/>
                    </a:cubicBezTo>
                    <a:cubicBezTo>
                      <a:pt x="82" y="14"/>
                      <a:pt x="82" y="15"/>
                      <a:pt x="81" y="15"/>
                    </a:cubicBezTo>
                    <a:cubicBezTo>
                      <a:pt x="81" y="15"/>
                      <a:pt x="81" y="15"/>
                      <a:pt x="81" y="15"/>
                    </a:cubicBezTo>
                    <a:cubicBezTo>
                      <a:pt x="80" y="16"/>
                      <a:pt x="80" y="16"/>
                      <a:pt x="80" y="17"/>
                    </a:cubicBezTo>
                    <a:cubicBezTo>
                      <a:pt x="80" y="17"/>
                      <a:pt x="80" y="17"/>
                      <a:pt x="80" y="17"/>
                    </a:cubicBezTo>
                    <a:cubicBezTo>
                      <a:pt x="80" y="18"/>
                      <a:pt x="80" y="18"/>
                      <a:pt x="80" y="18"/>
                    </a:cubicBezTo>
                    <a:cubicBezTo>
                      <a:pt x="79" y="18"/>
                      <a:pt x="79" y="18"/>
                      <a:pt x="79" y="18"/>
                    </a:cubicBezTo>
                    <a:cubicBezTo>
                      <a:pt x="79" y="18"/>
                      <a:pt x="79" y="18"/>
                      <a:pt x="79" y="18"/>
                    </a:cubicBezTo>
                    <a:cubicBezTo>
                      <a:pt x="78" y="18"/>
                      <a:pt x="77" y="19"/>
                      <a:pt x="76" y="19"/>
                    </a:cubicBezTo>
                    <a:cubicBezTo>
                      <a:pt x="75" y="20"/>
                      <a:pt x="75" y="20"/>
                      <a:pt x="75" y="20"/>
                    </a:cubicBezTo>
                    <a:cubicBezTo>
                      <a:pt x="75" y="21"/>
                      <a:pt x="74" y="21"/>
                      <a:pt x="74" y="21"/>
                    </a:cubicBezTo>
                    <a:cubicBezTo>
                      <a:pt x="73" y="21"/>
                      <a:pt x="73" y="22"/>
                      <a:pt x="73" y="23"/>
                    </a:cubicBezTo>
                    <a:cubicBezTo>
                      <a:pt x="73" y="23"/>
                      <a:pt x="73" y="23"/>
                      <a:pt x="73" y="23"/>
                    </a:cubicBezTo>
                    <a:cubicBezTo>
                      <a:pt x="72" y="23"/>
                      <a:pt x="72" y="23"/>
                      <a:pt x="72" y="23"/>
                    </a:cubicBezTo>
                    <a:cubicBezTo>
                      <a:pt x="72" y="23"/>
                      <a:pt x="72" y="23"/>
                      <a:pt x="72" y="23"/>
                    </a:cubicBezTo>
                    <a:cubicBezTo>
                      <a:pt x="72" y="23"/>
                      <a:pt x="72" y="23"/>
                      <a:pt x="72" y="23"/>
                    </a:cubicBezTo>
                    <a:cubicBezTo>
                      <a:pt x="72" y="22"/>
                      <a:pt x="72" y="22"/>
                      <a:pt x="72" y="22"/>
                    </a:cubicBezTo>
                    <a:cubicBezTo>
                      <a:pt x="72" y="22"/>
                      <a:pt x="73" y="22"/>
                      <a:pt x="73" y="21"/>
                    </a:cubicBezTo>
                    <a:cubicBezTo>
                      <a:pt x="73" y="20"/>
                      <a:pt x="73" y="19"/>
                      <a:pt x="72" y="18"/>
                    </a:cubicBezTo>
                    <a:cubicBezTo>
                      <a:pt x="72" y="18"/>
                      <a:pt x="72" y="18"/>
                      <a:pt x="72" y="18"/>
                    </a:cubicBezTo>
                    <a:cubicBezTo>
                      <a:pt x="72" y="17"/>
                      <a:pt x="72" y="17"/>
                      <a:pt x="72" y="17"/>
                    </a:cubicBezTo>
                    <a:cubicBezTo>
                      <a:pt x="72" y="17"/>
                      <a:pt x="72" y="16"/>
                      <a:pt x="72" y="16"/>
                    </a:cubicBezTo>
                    <a:cubicBezTo>
                      <a:pt x="72" y="16"/>
                      <a:pt x="72" y="16"/>
                      <a:pt x="72" y="16"/>
                    </a:cubicBezTo>
                    <a:cubicBezTo>
                      <a:pt x="73" y="16"/>
                      <a:pt x="73" y="16"/>
                      <a:pt x="73" y="16"/>
                    </a:cubicBezTo>
                    <a:cubicBezTo>
                      <a:pt x="73" y="14"/>
                      <a:pt x="73" y="14"/>
                      <a:pt x="73" y="14"/>
                    </a:cubicBezTo>
                    <a:cubicBezTo>
                      <a:pt x="73" y="14"/>
                      <a:pt x="73" y="14"/>
                      <a:pt x="73" y="14"/>
                    </a:cubicBezTo>
                    <a:cubicBezTo>
                      <a:pt x="74" y="14"/>
                      <a:pt x="74" y="14"/>
                      <a:pt x="74" y="14"/>
                    </a:cubicBezTo>
                    <a:cubicBezTo>
                      <a:pt x="75" y="14"/>
                      <a:pt x="75" y="13"/>
                      <a:pt x="75" y="13"/>
                    </a:cubicBezTo>
                    <a:cubicBezTo>
                      <a:pt x="75" y="13"/>
                      <a:pt x="75" y="13"/>
                      <a:pt x="75" y="13"/>
                    </a:cubicBezTo>
                    <a:cubicBezTo>
                      <a:pt x="75" y="11"/>
                      <a:pt x="75" y="11"/>
                      <a:pt x="75" y="11"/>
                    </a:cubicBezTo>
                    <a:cubicBezTo>
                      <a:pt x="75" y="10"/>
                      <a:pt x="75" y="10"/>
                      <a:pt x="75" y="10"/>
                    </a:cubicBezTo>
                    <a:cubicBezTo>
                      <a:pt x="75" y="10"/>
                      <a:pt x="75" y="10"/>
                      <a:pt x="75" y="10"/>
                    </a:cubicBezTo>
                    <a:cubicBezTo>
                      <a:pt x="76" y="10"/>
                      <a:pt x="76" y="10"/>
                      <a:pt x="76" y="10"/>
                    </a:cubicBezTo>
                    <a:cubicBezTo>
                      <a:pt x="76" y="9"/>
                      <a:pt x="76" y="9"/>
                      <a:pt x="76" y="9"/>
                    </a:cubicBezTo>
                    <a:cubicBezTo>
                      <a:pt x="76" y="9"/>
                      <a:pt x="76" y="9"/>
                      <a:pt x="76" y="9"/>
                    </a:cubicBezTo>
                    <a:cubicBezTo>
                      <a:pt x="76" y="9"/>
                      <a:pt x="76" y="9"/>
                      <a:pt x="76" y="9"/>
                    </a:cubicBezTo>
                    <a:cubicBezTo>
                      <a:pt x="76" y="9"/>
                      <a:pt x="76" y="9"/>
                      <a:pt x="76" y="9"/>
                    </a:cubicBezTo>
                    <a:cubicBezTo>
                      <a:pt x="77" y="9"/>
                      <a:pt x="77" y="9"/>
                      <a:pt x="77" y="9"/>
                    </a:cubicBezTo>
                    <a:cubicBezTo>
                      <a:pt x="80" y="9"/>
                      <a:pt x="80" y="9"/>
                      <a:pt x="80" y="9"/>
                    </a:cubicBezTo>
                    <a:cubicBezTo>
                      <a:pt x="80" y="9"/>
                      <a:pt x="80" y="9"/>
                      <a:pt x="80" y="9"/>
                    </a:cubicBezTo>
                    <a:cubicBezTo>
                      <a:pt x="80" y="9"/>
                      <a:pt x="80" y="9"/>
                      <a:pt x="80" y="9"/>
                    </a:cubicBezTo>
                    <a:cubicBezTo>
                      <a:pt x="81" y="9"/>
                      <a:pt x="82" y="8"/>
                      <a:pt x="82" y="8"/>
                    </a:cubicBezTo>
                    <a:cubicBezTo>
                      <a:pt x="82" y="7"/>
                      <a:pt x="82" y="7"/>
                      <a:pt x="82" y="7"/>
                    </a:cubicBezTo>
                    <a:cubicBezTo>
                      <a:pt x="83" y="7"/>
                      <a:pt x="83" y="7"/>
                      <a:pt x="83" y="7"/>
                    </a:cubicBezTo>
                    <a:cubicBezTo>
                      <a:pt x="85" y="7"/>
                      <a:pt x="85" y="7"/>
                      <a:pt x="85" y="7"/>
                    </a:cubicBezTo>
                    <a:cubicBezTo>
                      <a:pt x="86" y="7"/>
                      <a:pt x="86" y="7"/>
                      <a:pt x="86" y="6"/>
                    </a:cubicBezTo>
                    <a:cubicBezTo>
                      <a:pt x="86" y="6"/>
                      <a:pt x="86" y="6"/>
                      <a:pt x="86" y="6"/>
                    </a:cubicBezTo>
                    <a:cubicBezTo>
                      <a:pt x="86" y="6"/>
                      <a:pt x="86" y="6"/>
                      <a:pt x="86" y="6"/>
                    </a:cubicBezTo>
                    <a:cubicBezTo>
                      <a:pt x="86" y="6"/>
                      <a:pt x="86" y="6"/>
                      <a:pt x="86" y="6"/>
                    </a:cubicBezTo>
                    <a:cubicBezTo>
                      <a:pt x="87" y="6"/>
                      <a:pt x="87" y="6"/>
                      <a:pt x="87" y="6"/>
                    </a:cubicBezTo>
                    <a:cubicBezTo>
                      <a:pt x="87" y="6"/>
                      <a:pt x="87" y="6"/>
                      <a:pt x="87" y="6"/>
                    </a:cubicBezTo>
                    <a:cubicBezTo>
                      <a:pt x="88" y="5"/>
                      <a:pt x="88" y="5"/>
                      <a:pt x="88" y="4"/>
                    </a:cubicBezTo>
                    <a:cubicBezTo>
                      <a:pt x="89" y="3"/>
                      <a:pt x="89" y="2"/>
                      <a:pt x="89" y="2"/>
                    </a:cubicBezTo>
                    <a:cubicBezTo>
                      <a:pt x="88" y="0"/>
                      <a:pt x="87" y="0"/>
                      <a:pt x="8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03"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04" name="Freeform 44"/>
              <p:cNvSpPr>
                <a:spLocks/>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195" name="椭圆 194"/>
            <p:cNvSpPr/>
            <p:nvPr/>
          </p:nvSpPr>
          <p:spPr>
            <a:xfrm>
              <a:off x="5245265" y="2863322"/>
              <a:ext cx="1538545" cy="1523312"/>
            </a:xfrm>
            <a:prstGeom prst="ellipse">
              <a:avLst/>
            </a:prstGeom>
            <a:gradFill flip="none" rotWithShape="1">
              <a:gsLst>
                <a:gs pos="66000">
                  <a:sysClr val="windowText" lastClr="000000">
                    <a:alpha val="4000"/>
                  </a:sysClr>
                </a:gs>
                <a:gs pos="26000">
                  <a:sysClr val="window" lastClr="FFFFFF">
                    <a:alpha val="0"/>
                  </a:sysClr>
                </a:gs>
                <a:gs pos="100000">
                  <a:sysClr val="windowText" lastClr="000000">
                    <a:alpha val="7000"/>
                  </a:sys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sp>
        <p:nvSpPr>
          <p:cNvPr id="205" name="文本框 79"/>
          <p:cNvSpPr txBox="1"/>
          <p:nvPr/>
        </p:nvSpPr>
        <p:spPr>
          <a:xfrm>
            <a:off x="4278884" y="3601577"/>
            <a:ext cx="65638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srgbClr val="4472C4"/>
                </a:solidFill>
                <a:effectLst/>
                <a:uLnTx/>
                <a:uFillTx/>
                <a:latin typeface="微软雅黑" panose="020B0503020204020204" pitchFamily="34" charset="-122"/>
                <a:ea typeface="微软雅黑" panose="020B0503020204020204" pitchFamily="34" charset="-122"/>
              </a:rPr>
              <a:t>添加标题</a:t>
            </a:r>
            <a:endParaRPr kumimoji="0" lang="zh-CN" altLang="en-US" sz="1800" b="0" i="0" u="none" strike="noStrike" kern="0" cap="none" spc="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60319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104"/>
                                        </p:tgtEl>
                                        <p:attrNameLst>
                                          <p:attrName>style.visibility</p:attrName>
                                        </p:attrNameLst>
                                      </p:cBhvr>
                                      <p:to>
                                        <p:strVal val="visible"/>
                                      </p:to>
                                    </p:set>
                                    <p:animEffect transition="in" filter="fade">
                                      <p:cBhvr>
                                        <p:cTn id="7" dur="500"/>
                                        <p:tgtEl>
                                          <p:spTgt spid="104"/>
                                        </p:tgtEl>
                                      </p:cBhvr>
                                    </p:animEffect>
                                  </p:childTnLst>
                                </p:cTn>
                              </p:par>
                            </p:childTnLst>
                          </p:cTn>
                        </p:par>
                        <p:par>
                          <p:cTn id="8" fill="hold">
                            <p:stCondLst>
                              <p:cond delay="900"/>
                            </p:stCondLst>
                            <p:childTnLst>
                              <p:par>
                                <p:cTn id="9" presetID="37" presetClass="entr" presetSubtype="0" fill="hold" nodeType="afterEffect">
                                  <p:stCondLst>
                                    <p:cond delay="0"/>
                                  </p:stCondLst>
                                  <p:childTnLst>
                                    <p:set>
                                      <p:cBhvr>
                                        <p:cTn id="10" dur="1" fill="hold">
                                          <p:stCondLst>
                                            <p:cond delay="0"/>
                                          </p:stCondLst>
                                        </p:cTn>
                                        <p:tgtEl>
                                          <p:spTgt spid="159"/>
                                        </p:tgtEl>
                                        <p:attrNameLst>
                                          <p:attrName>style.visibility</p:attrName>
                                        </p:attrNameLst>
                                      </p:cBhvr>
                                      <p:to>
                                        <p:strVal val="visible"/>
                                      </p:to>
                                    </p:set>
                                    <p:animEffect transition="in" filter="fade">
                                      <p:cBhvr>
                                        <p:cTn id="11" dur="1000"/>
                                        <p:tgtEl>
                                          <p:spTgt spid="159"/>
                                        </p:tgtEl>
                                      </p:cBhvr>
                                    </p:animEffect>
                                    <p:anim calcmode="lin" valueType="num">
                                      <p:cBhvr>
                                        <p:cTn id="12" dur="1000" fill="hold"/>
                                        <p:tgtEl>
                                          <p:spTgt spid="159"/>
                                        </p:tgtEl>
                                        <p:attrNameLst>
                                          <p:attrName>ppt_x</p:attrName>
                                        </p:attrNameLst>
                                      </p:cBhvr>
                                      <p:tavLst>
                                        <p:tav tm="0">
                                          <p:val>
                                            <p:strVal val="#ppt_x"/>
                                          </p:val>
                                        </p:tav>
                                        <p:tav tm="100000">
                                          <p:val>
                                            <p:strVal val="#ppt_x"/>
                                          </p:val>
                                        </p:tav>
                                      </p:tavLst>
                                    </p:anim>
                                    <p:anim calcmode="lin" valueType="num">
                                      <p:cBhvr>
                                        <p:cTn id="13" dur="900" decel="100000" fill="hold"/>
                                        <p:tgtEl>
                                          <p:spTgt spid="159"/>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159"/>
                                        </p:tgtEl>
                                        <p:attrNameLst>
                                          <p:attrName>ppt_y</p:attrName>
                                        </p:attrNameLst>
                                      </p:cBhvr>
                                      <p:tavLst>
                                        <p:tav tm="0">
                                          <p:val>
                                            <p:strVal val="#ppt_y-.03"/>
                                          </p:val>
                                        </p:tav>
                                        <p:tav tm="100000">
                                          <p:val>
                                            <p:strVal val="#ppt_y"/>
                                          </p:val>
                                        </p:tav>
                                      </p:tavLst>
                                    </p:anim>
                                  </p:childTnLst>
                                </p:cTn>
                              </p:par>
                            </p:childTnLst>
                          </p:cTn>
                        </p:par>
                        <p:par>
                          <p:cTn id="15" fill="hold">
                            <p:stCondLst>
                              <p:cond delay="1900"/>
                            </p:stCondLst>
                            <p:childTnLst>
                              <p:par>
                                <p:cTn id="16" presetID="35" presetClass="entr" presetSubtype="0" fill="hold" nodeType="afterEffect">
                                  <p:stCondLst>
                                    <p:cond delay="0"/>
                                  </p:stCondLst>
                                  <p:childTnLst>
                                    <p:set>
                                      <p:cBhvr>
                                        <p:cTn id="17" dur="1" fill="hold">
                                          <p:stCondLst>
                                            <p:cond delay="0"/>
                                          </p:stCondLst>
                                        </p:cTn>
                                        <p:tgtEl>
                                          <p:spTgt spid="193"/>
                                        </p:tgtEl>
                                        <p:attrNameLst>
                                          <p:attrName>style.visibility</p:attrName>
                                        </p:attrNameLst>
                                      </p:cBhvr>
                                      <p:to>
                                        <p:strVal val="visible"/>
                                      </p:to>
                                    </p:set>
                                    <p:animEffect transition="in" filter="fade">
                                      <p:cBhvr>
                                        <p:cTn id="18" dur="1500"/>
                                        <p:tgtEl>
                                          <p:spTgt spid="193"/>
                                        </p:tgtEl>
                                      </p:cBhvr>
                                    </p:animEffect>
                                    <p:anim calcmode="lin" valueType="num">
                                      <p:cBhvr>
                                        <p:cTn id="19" dur="1500" fill="hold"/>
                                        <p:tgtEl>
                                          <p:spTgt spid="193"/>
                                        </p:tgtEl>
                                        <p:attrNameLst>
                                          <p:attrName>style.rotation</p:attrName>
                                        </p:attrNameLst>
                                      </p:cBhvr>
                                      <p:tavLst>
                                        <p:tav tm="0">
                                          <p:val>
                                            <p:fltVal val="720"/>
                                          </p:val>
                                        </p:tav>
                                        <p:tav tm="100000">
                                          <p:val>
                                            <p:fltVal val="0"/>
                                          </p:val>
                                        </p:tav>
                                      </p:tavLst>
                                    </p:anim>
                                    <p:anim calcmode="lin" valueType="num">
                                      <p:cBhvr>
                                        <p:cTn id="20" dur="1500" fill="hold"/>
                                        <p:tgtEl>
                                          <p:spTgt spid="193"/>
                                        </p:tgtEl>
                                        <p:attrNameLst>
                                          <p:attrName>ppt_h</p:attrName>
                                        </p:attrNameLst>
                                      </p:cBhvr>
                                      <p:tavLst>
                                        <p:tav tm="0">
                                          <p:val>
                                            <p:fltVal val="0"/>
                                          </p:val>
                                        </p:tav>
                                        <p:tav tm="100000">
                                          <p:val>
                                            <p:strVal val="#ppt_h"/>
                                          </p:val>
                                        </p:tav>
                                      </p:tavLst>
                                    </p:anim>
                                    <p:anim calcmode="lin" valueType="num">
                                      <p:cBhvr>
                                        <p:cTn id="21" dur="1500" fill="hold"/>
                                        <p:tgtEl>
                                          <p:spTgt spid="193"/>
                                        </p:tgtEl>
                                        <p:attrNameLst>
                                          <p:attrName>ppt_w</p:attrName>
                                        </p:attrNameLst>
                                      </p:cBhvr>
                                      <p:tavLst>
                                        <p:tav tm="0">
                                          <p:val>
                                            <p:fltVal val="0"/>
                                          </p:val>
                                        </p:tav>
                                        <p:tav tm="100000">
                                          <p:val>
                                            <p:strVal val="#ppt_w"/>
                                          </p:val>
                                        </p:tav>
                                      </p:tavLst>
                                    </p:anim>
                                  </p:childTnLst>
                                </p:cTn>
                              </p:par>
                            </p:childTnLst>
                          </p:cTn>
                        </p:par>
                        <p:par>
                          <p:cTn id="22" fill="hold">
                            <p:stCondLst>
                              <p:cond delay="3400"/>
                            </p:stCondLst>
                            <p:childTnLst>
                              <p:par>
                                <p:cTn id="23" presetID="14" presetClass="entr" presetSubtype="10" fill="hold" grpId="0" nodeType="afterEffect">
                                  <p:stCondLst>
                                    <p:cond delay="0"/>
                                  </p:stCondLst>
                                  <p:childTnLst>
                                    <p:set>
                                      <p:cBhvr>
                                        <p:cTn id="24" dur="1" fill="hold">
                                          <p:stCondLst>
                                            <p:cond delay="0"/>
                                          </p:stCondLst>
                                        </p:cTn>
                                        <p:tgtEl>
                                          <p:spTgt spid="205"/>
                                        </p:tgtEl>
                                        <p:attrNameLst>
                                          <p:attrName>style.visibility</p:attrName>
                                        </p:attrNameLst>
                                      </p:cBhvr>
                                      <p:to>
                                        <p:strVal val="visible"/>
                                      </p:to>
                                    </p:set>
                                    <p:animEffect transition="in" filter="randombar(horizontal)">
                                      <p:cBhvr>
                                        <p:cTn id="25" dur="500"/>
                                        <p:tgtEl>
                                          <p:spTgt spid="205"/>
                                        </p:tgtEl>
                                      </p:cBhvr>
                                    </p:animEffect>
                                  </p:childTnLst>
                                </p:cTn>
                              </p:par>
                            </p:childTnLst>
                          </p:cTn>
                        </p:par>
                        <p:par>
                          <p:cTn id="26" fill="hold">
                            <p:stCondLst>
                              <p:cond delay="3900"/>
                            </p:stCondLst>
                            <p:childTnLst>
                              <p:par>
                                <p:cTn id="27" presetID="22" presetClass="entr" presetSubtype="8" fill="hold" grpId="0" nodeType="afterEffect">
                                  <p:stCondLst>
                                    <p:cond delay="0"/>
                                  </p:stCondLst>
                                  <p:childTnLst>
                                    <p:set>
                                      <p:cBhvr>
                                        <p:cTn id="28" dur="1" fill="hold">
                                          <p:stCondLst>
                                            <p:cond delay="0"/>
                                          </p:stCondLst>
                                        </p:cTn>
                                        <p:tgtEl>
                                          <p:spTgt spid="105"/>
                                        </p:tgtEl>
                                        <p:attrNameLst>
                                          <p:attrName>style.visibility</p:attrName>
                                        </p:attrNameLst>
                                      </p:cBhvr>
                                      <p:to>
                                        <p:strVal val="visible"/>
                                      </p:to>
                                    </p:set>
                                    <p:animEffect transition="in" filter="wipe(left)">
                                      <p:cBhvr>
                                        <p:cTn id="29" dur="500"/>
                                        <p:tgtEl>
                                          <p:spTgt spid="105"/>
                                        </p:tgtEl>
                                      </p:cBhvr>
                                    </p:animEffect>
                                  </p:childTnLst>
                                </p:cTn>
                              </p:par>
                            </p:childTnLst>
                          </p:cTn>
                        </p:par>
                        <p:par>
                          <p:cTn id="30" fill="hold">
                            <p:stCondLst>
                              <p:cond delay="4400"/>
                            </p:stCondLst>
                            <p:childTnLst>
                              <p:par>
                                <p:cTn id="31" presetID="10" presetClass="entr" presetSubtype="0" fill="hold" nodeType="afterEffect">
                                  <p:stCondLst>
                                    <p:cond delay="0"/>
                                  </p:stCondLst>
                                  <p:childTnLst>
                                    <p:set>
                                      <p:cBhvr>
                                        <p:cTn id="32" dur="1" fill="hold">
                                          <p:stCondLst>
                                            <p:cond delay="0"/>
                                          </p:stCondLst>
                                        </p:cTn>
                                        <p:tgtEl>
                                          <p:spTgt spid="106"/>
                                        </p:tgtEl>
                                        <p:attrNameLst>
                                          <p:attrName>style.visibility</p:attrName>
                                        </p:attrNameLst>
                                      </p:cBhvr>
                                      <p:to>
                                        <p:strVal val="visible"/>
                                      </p:to>
                                    </p:set>
                                    <p:animEffect transition="in" filter="fade">
                                      <p:cBhvr>
                                        <p:cTn id="33" dur="750"/>
                                        <p:tgtEl>
                                          <p:spTgt spid="106"/>
                                        </p:tgtEl>
                                      </p:cBhvr>
                                    </p:animEffect>
                                  </p:childTnLst>
                                </p:cTn>
                              </p:par>
                              <p:par>
                                <p:cTn id="34" presetID="42" presetClass="path" presetSubtype="0" accel="50000" decel="50000" fill="hold" nodeType="withEffect">
                                  <p:stCondLst>
                                    <p:cond delay="0"/>
                                  </p:stCondLst>
                                  <p:childTnLst>
                                    <p:animMotion origin="layout" path="M 0.1757 -0.11945 L -1.66667E-6 1.7284E-6 " pathEditMode="relative" rAng="0" ptsTypes="AA">
                                      <p:cBhvr>
                                        <p:cTn id="35" dur="750" fill="hold"/>
                                        <p:tgtEl>
                                          <p:spTgt spid="106"/>
                                        </p:tgtEl>
                                        <p:attrNameLst>
                                          <p:attrName>ppt_x</p:attrName>
                                          <p:attrName>ppt_y</p:attrName>
                                        </p:attrNameLst>
                                      </p:cBhvr>
                                      <p:rCtr x="-8785" y="5957"/>
                                    </p:animMotion>
                                  </p:childTnLst>
                                </p:cTn>
                              </p:par>
                              <p:par>
                                <p:cTn id="36" presetID="10" presetClass="entr" presetSubtype="0" fill="hold" nodeType="withEffect">
                                  <p:stCondLst>
                                    <p:cond delay="0"/>
                                  </p:stCondLst>
                                  <p:childTnLst>
                                    <p:set>
                                      <p:cBhvr>
                                        <p:cTn id="37" dur="1" fill="hold">
                                          <p:stCondLst>
                                            <p:cond delay="0"/>
                                          </p:stCondLst>
                                        </p:cTn>
                                        <p:tgtEl>
                                          <p:spTgt spid="138"/>
                                        </p:tgtEl>
                                        <p:attrNameLst>
                                          <p:attrName>style.visibility</p:attrName>
                                        </p:attrNameLst>
                                      </p:cBhvr>
                                      <p:to>
                                        <p:strVal val="visible"/>
                                      </p:to>
                                    </p:set>
                                    <p:animEffect transition="in" filter="fade">
                                      <p:cBhvr>
                                        <p:cTn id="38" dur="750"/>
                                        <p:tgtEl>
                                          <p:spTgt spid="138"/>
                                        </p:tgtEl>
                                      </p:cBhvr>
                                    </p:animEffect>
                                  </p:childTnLst>
                                </p:cTn>
                              </p:par>
                              <p:par>
                                <p:cTn id="39" presetID="42" presetClass="path" presetSubtype="0" accel="50000" decel="50000" fill="hold" nodeType="withEffect">
                                  <p:stCondLst>
                                    <p:cond delay="0"/>
                                  </p:stCondLst>
                                  <p:childTnLst>
                                    <p:animMotion origin="layout" path="M 0.11944 0.11389 L 4.44444E-6 -3.7037E-7 " pathEditMode="relative" rAng="0" ptsTypes="AA">
                                      <p:cBhvr>
                                        <p:cTn id="40" dur="750" fill="hold"/>
                                        <p:tgtEl>
                                          <p:spTgt spid="138"/>
                                        </p:tgtEl>
                                        <p:attrNameLst>
                                          <p:attrName>ppt_x</p:attrName>
                                          <p:attrName>ppt_y</p:attrName>
                                        </p:attrNameLst>
                                      </p:cBhvr>
                                      <p:rCtr x="-5972" y="-5710"/>
                                    </p:animMotion>
                                  </p:childTnLst>
                                </p:cTn>
                              </p:par>
                              <p:par>
                                <p:cTn id="41" presetID="10" presetClass="entr" presetSubtype="0" fill="hold" nodeType="withEffect">
                                  <p:stCondLst>
                                    <p:cond delay="0"/>
                                  </p:stCondLst>
                                  <p:childTnLst>
                                    <p:set>
                                      <p:cBhvr>
                                        <p:cTn id="42" dur="1" fill="hold">
                                          <p:stCondLst>
                                            <p:cond delay="0"/>
                                          </p:stCondLst>
                                        </p:cTn>
                                        <p:tgtEl>
                                          <p:spTgt spid="117"/>
                                        </p:tgtEl>
                                        <p:attrNameLst>
                                          <p:attrName>style.visibility</p:attrName>
                                        </p:attrNameLst>
                                      </p:cBhvr>
                                      <p:to>
                                        <p:strVal val="visible"/>
                                      </p:to>
                                    </p:set>
                                    <p:animEffect transition="in" filter="fade">
                                      <p:cBhvr>
                                        <p:cTn id="43" dur="750"/>
                                        <p:tgtEl>
                                          <p:spTgt spid="117"/>
                                        </p:tgtEl>
                                      </p:cBhvr>
                                    </p:animEffect>
                                  </p:childTnLst>
                                </p:cTn>
                              </p:par>
                              <p:par>
                                <p:cTn id="44" presetID="42" presetClass="path" presetSubtype="0" accel="50000" decel="50000" fill="hold" nodeType="withEffect">
                                  <p:stCondLst>
                                    <p:cond delay="0"/>
                                  </p:stCondLst>
                                  <p:childTnLst>
                                    <p:animMotion origin="layout" path="M -0.01076 0.21018 L -1.11022E-16 3.20988E-6 " pathEditMode="relative" rAng="0" ptsTypes="AA">
                                      <p:cBhvr>
                                        <p:cTn id="45" dur="750" fill="hold"/>
                                        <p:tgtEl>
                                          <p:spTgt spid="117"/>
                                        </p:tgtEl>
                                        <p:attrNameLst>
                                          <p:attrName>ppt_x</p:attrName>
                                          <p:attrName>ppt_y</p:attrName>
                                        </p:attrNameLst>
                                      </p:cBhvr>
                                      <p:rCtr x="538" y="-10525"/>
                                    </p:animMotion>
                                  </p:childTnLst>
                                </p:cTn>
                              </p:par>
                              <p:par>
                                <p:cTn id="46" presetID="10" presetClass="entr" presetSubtype="0" fill="hold" nodeType="withEffect">
                                  <p:stCondLst>
                                    <p:cond delay="0"/>
                                  </p:stCondLst>
                                  <p:childTnLst>
                                    <p:set>
                                      <p:cBhvr>
                                        <p:cTn id="47" dur="1" fill="hold">
                                          <p:stCondLst>
                                            <p:cond delay="0"/>
                                          </p:stCondLst>
                                        </p:cTn>
                                        <p:tgtEl>
                                          <p:spTgt spid="149"/>
                                        </p:tgtEl>
                                        <p:attrNameLst>
                                          <p:attrName>style.visibility</p:attrName>
                                        </p:attrNameLst>
                                      </p:cBhvr>
                                      <p:to>
                                        <p:strVal val="visible"/>
                                      </p:to>
                                    </p:set>
                                    <p:animEffect transition="in" filter="fade">
                                      <p:cBhvr>
                                        <p:cTn id="48" dur="750"/>
                                        <p:tgtEl>
                                          <p:spTgt spid="149"/>
                                        </p:tgtEl>
                                      </p:cBhvr>
                                    </p:animEffect>
                                  </p:childTnLst>
                                </p:cTn>
                              </p:par>
                              <p:par>
                                <p:cTn id="49" presetID="42" presetClass="path" presetSubtype="0" accel="50000" decel="50000" fill="hold" nodeType="withEffect">
                                  <p:stCondLst>
                                    <p:cond delay="0"/>
                                  </p:stCondLst>
                                  <p:childTnLst>
                                    <p:animMotion origin="layout" path="M -0.14496 0.11574 L -8.33333E-7 -3.7037E-7 " pathEditMode="relative" rAng="0" ptsTypes="AA">
                                      <p:cBhvr>
                                        <p:cTn id="50" dur="750" fill="hold"/>
                                        <p:tgtEl>
                                          <p:spTgt spid="149"/>
                                        </p:tgtEl>
                                        <p:attrNameLst>
                                          <p:attrName>ppt_x</p:attrName>
                                          <p:attrName>ppt_y</p:attrName>
                                        </p:attrNameLst>
                                      </p:cBhvr>
                                      <p:rCtr x="7240" y="-5802"/>
                                    </p:animMotion>
                                  </p:childTnLst>
                                </p:cTn>
                              </p:par>
                              <p:par>
                                <p:cTn id="51" presetID="10" presetClass="entr" presetSubtype="0" fill="hold" nodeType="withEffect">
                                  <p:stCondLst>
                                    <p:cond delay="0"/>
                                  </p:stCondLst>
                                  <p:childTnLst>
                                    <p:set>
                                      <p:cBhvr>
                                        <p:cTn id="52" dur="1" fill="hold">
                                          <p:stCondLst>
                                            <p:cond delay="0"/>
                                          </p:stCondLst>
                                        </p:cTn>
                                        <p:tgtEl>
                                          <p:spTgt spid="129"/>
                                        </p:tgtEl>
                                        <p:attrNameLst>
                                          <p:attrName>style.visibility</p:attrName>
                                        </p:attrNameLst>
                                      </p:cBhvr>
                                      <p:to>
                                        <p:strVal val="visible"/>
                                      </p:to>
                                    </p:set>
                                    <p:animEffect transition="in" filter="fade">
                                      <p:cBhvr>
                                        <p:cTn id="53" dur="750"/>
                                        <p:tgtEl>
                                          <p:spTgt spid="129"/>
                                        </p:tgtEl>
                                      </p:cBhvr>
                                    </p:animEffect>
                                  </p:childTnLst>
                                </p:cTn>
                              </p:par>
                              <p:par>
                                <p:cTn id="54" presetID="42" presetClass="path" presetSubtype="0" accel="50000" decel="50000" fill="hold" nodeType="withEffect">
                                  <p:stCondLst>
                                    <p:cond delay="0"/>
                                  </p:stCondLst>
                                  <p:childTnLst>
                                    <p:animMotion origin="layout" path="M -0.19827 -0.11945 L 1.66667E-6 1.7284E-6 " pathEditMode="relative" rAng="0" ptsTypes="AA">
                                      <p:cBhvr>
                                        <p:cTn id="55" dur="750" fill="hold"/>
                                        <p:tgtEl>
                                          <p:spTgt spid="129"/>
                                        </p:tgtEl>
                                        <p:attrNameLst>
                                          <p:attrName>ppt_x</p:attrName>
                                          <p:attrName>ppt_y</p:attrName>
                                        </p:attrNameLst>
                                      </p:cBhvr>
                                      <p:rCtr x="9913" y="5957"/>
                                    </p:animMotion>
                                  </p:childTnLst>
                                </p:cTn>
                              </p:par>
                              <p:par>
                                <p:cTn id="56" presetID="1" presetClass="entr" presetSubtype="0" fill="hold" nodeType="withEffect">
                                  <p:stCondLst>
                                    <p:cond delay="1000"/>
                                  </p:stCondLst>
                                  <p:childTnLst>
                                    <p:set>
                                      <p:cBhvr>
                                        <p:cTn id="57" dur="1" fill="hold">
                                          <p:stCondLst>
                                            <p:cond delay="0"/>
                                          </p:stCondLst>
                                        </p:cTn>
                                        <p:tgtEl>
                                          <p:spTgt spid="178"/>
                                        </p:tgtEl>
                                        <p:attrNameLst>
                                          <p:attrName>style.visibility</p:attrName>
                                        </p:attrNameLst>
                                      </p:cBhvr>
                                      <p:to>
                                        <p:strVal val="visible"/>
                                      </p:to>
                                    </p:set>
                                  </p:childTnLst>
                                </p:cTn>
                              </p:par>
                              <p:par>
                                <p:cTn id="58" presetID="35" presetClass="emph" presetSubtype="0" repeatCount="2000" fill="hold" nodeType="withEffect">
                                  <p:stCondLst>
                                    <p:cond delay="1000"/>
                                  </p:stCondLst>
                                  <p:childTnLst>
                                    <p:anim calcmode="discrete" valueType="str">
                                      <p:cBhvr>
                                        <p:cTn id="59" dur="250" fill="hold"/>
                                        <p:tgtEl>
                                          <p:spTgt spid="178"/>
                                        </p:tgtEl>
                                        <p:attrNameLst>
                                          <p:attrName>style.visibility</p:attrName>
                                        </p:attrNameLst>
                                      </p:cBhvr>
                                      <p:tavLst>
                                        <p:tav tm="0">
                                          <p:val>
                                            <p:strVal val="hidden"/>
                                          </p:val>
                                        </p:tav>
                                        <p:tav tm="50000">
                                          <p:val>
                                            <p:strVal val="visible"/>
                                          </p:val>
                                        </p:tav>
                                      </p:tavLst>
                                    </p:anim>
                                  </p:childTnLst>
                                </p:cTn>
                              </p:par>
                            </p:childTnLst>
                          </p:cTn>
                        </p:par>
                        <p:par>
                          <p:cTn id="60" fill="hold">
                            <p:stCondLst>
                              <p:cond delay="5900"/>
                            </p:stCondLst>
                            <p:childTnLst>
                              <p:par>
                                <p:cTn id="61" presetID="1" presetClass="entr" presetSubtype="0" fill="hold" nodeType="afterEffect">
                                  <p:stCondLst>
                                    <p:cond delay="0"/>
                                  </p:stCondLst>
                                  <p:childTnLst>
                                    <p:set>
                                      <p:cBhvr>
                                        <p:cTn id="62" dur="1" fill="hold">
                                          <p:stCondLst>
                                            <p:cond delay="0"/>
                                          </p:stCondLst>
                                        </p:cTn>
                                        <p:tgtEl>
                                          <p:spTgt spid="181"/>
                                        </p:tgtEl>
                                        <p:attrNameLst>
                                          <p:attrName>style.visibility</p:attrName>
                                        </p:attrNameLst>
                                      </p:cBhvr>
                                      <p:to>
                                        <p:strVal val="visible"/>
                                      </p:to>
                                    </p:set>
                                  </p:childTnLst>
                                </p:cTn>
                              </p:par>
                              <p:par>
                                <p:cTn id="63" presetID="35" presetClass="emph" presetSubtype="0" repeatCount="2000" fill="hold" nodeType="withEffect">
                                  <p:stCondLst>
                                    <p:cond delay="0"/>
                                  </p:stCondLst>
                                  <p:childTnLst>
                                    <p:anim calcmode="discrete" valueType="str">
                                      <p:cBhvr>
                                        <p:cTn id="64" dur="250" fill="hold"/>
                                        <p:tgtEl>
                                          <p:spTgt spid="181"/>
                                        </p:tgtEl>
                                        <p:attrNameLst>
                                          <p:attrName>style.visibility</p:attrName>
                                        </p:attrNameLst>
                                      </p:cBhvr>
                                      <p:tavLst>
                                        <p:tav tm="0">
                                          <p:val>
                                            <p:strVal val="hidden"/>
                                          </p:val>
                                        </p:tav>
                                        <p:tav tm="50000">
                                          <p:val>
                                            <p:strVal val="visible"/>
                                          </p:val>
                                        </p:tav>
                                      </p:tavLst>
                                    </p:anim>
                                  </p:childTnLst>
                                </p:cTn>
                              </p:par>
                            </p:childTnLst>
                          </p:cTn>
                        </p:par>
                        <p:par>
                          <p:cTn id="65" fill="hold">
                            <p:stCondLst>
                              <p:cond delay="6400"/>
                            </p:stCondLst>
                            <p:childTnLst>
                              <p:par>
                                <p:cTn id="66" presetID="1" presetClass="entr" presetSubtype="0" fill="hold" nodeType="afterEffect">
                                  <p:stCondLst>
                                    <p:cond delay="0"/>
                                  </p:stCondLst>
                                  <p:childTnLst>
                                    <p:set>
                                      <p:cBhvr>
                                        <p:cTn id="67" dur="1" fill="hold">
                                          <p:stCondLst>
                                            <p:cond delay="0"/>
                                          </p:stCondLst>
                                        </p:cTn>
                                        <p:tgtEl>
                                          <p:spTgt spid="184"/>
                                        </p:tgtEl>
                                        <p:attrNameLst>
                                          <p:attrName>style.visibility</p:attrName>
                                        </p:attrNameLst>
                                      </p:cBhvr>
                                      <p:to>
                                        <p:strVal val="visible"/>
                                      </p:to>
                                    </p:set>
                                  </p:childTnLst>
                                </p:cTn>
                              </p:par>
                              <p:par>
                                <p:cTn id="68" presetID="35" presetClass="emph" presetSubtype="0" repeatCount="2000" fill="hold" nodeType="withEffect">
                                  <p:stCondLst>
                                    <p:cond delay="0"/>
                                  </p:stCondLst>
                                  <p:childTnLst>
                                    <p:anim calcmode="discrete" valueType="str">
                                      <p:cBhvr>
                                        <p:cTn id="69" dur="250" fill="hold"/>
                                        <p:tgtEl>
                                          <p:spTgt spid="184"/>
                                        </p:tgtEl>
                                        <p:attrNameLst>
                                          <p:attrName>style.visibility</p:attrName>
                                        </p:attrNameLst>
                                      </p:cBhvr>
                                      <p:tavLst>
                                        <p:tav tm="0">
                                          <p:val>
                                            <p:strVal val="hidden"/>
                                          </p:val>
                                        </p:tav>
                                        <p:tav tm="50000">
                                          <p:val>
                                            <p:strVal val="visible"/>
                                          </p:val>
                                        </p:tav>
                                      </p:tavLst>
                                    </p:anim>
                                  </p:childTnLst>
                                </p:cTn>
                              </p:par>
                            </p:childTnLst>
                          </p:cTn>
                        </p:par>
                        <p:par>
                          <p:cTn id="70" fill="hold">
                            <p:stCondLst>
                              <p:cond delay="6900"/>
                            </p:stCondLst>
                            <p:childTnLst>
                              <p:par>
                                <p:cTn id="71" presetID="1" presetClass="entr" presetSubtype="0" fill="hold" nodeType="afterEffect">
                                  <p:stCondLst>
                                    <p:cond delay="0"/>
                                  </p:stCondLst>
                                  <p:childTnLst>
                                    <p:set>
                                      <p:cBhvr>
                                        <p:cTn id="72" dur="1" fill="hold">
                                          <p:stCondLst>
                                            <p:cond delay="0"/>
                                          </p:stCondLst>
                                        </p:cTn>
                                        <p:tgtEl>
                                          <p:spTgt spid="190"/>
                                        </p:tgtEl>
                                        <p:attrNameLst>
                                          <p:attrName>style.visibility</p:attrName>
                                        </p:attrNameLst>
                                      </p:cBhvr>
                                      <p:to>
                                        <p:strVal val="visible"/>
                                      </p:to>
                                    </p:set>
                                  </p:childTnLst>
                                </p:cTn>
                              </p:par>
                              <p:par>
                                <p:cTn id="73" presetID="35" presetClass="emph" presetSubtype="0" repeatCount="2000" fill="hold" nodeType="withEffect">
                                  <p:stCondLst>
                                    <p:cond delay="0"/>
                                  </p:stCondLst>
                                  <p:childTnLst>
                                    <p:anim calcmode="discrete" valueType="str">
                                      <p:cBhvr>
                                        <p:cTn id="74" dur="250" fill="hold"/>
                                        <p:tgtEl>
                                          <p:spTgt spid="190"/>
                                        </p:tgtEl>
                                        <p:attrNameLst>
                                          <p:attrName>style.visibility</p:attrName>
                                        </p:attrNameLst>
                                      </p:cBhvr>
                                      <p:tavLst>
                                        <p:tav tm="0">
                                          <p:val>
                                            <p:strVal val="hidden"/>
                                          </p:val>
                                        </p:tav>
                                        <p:tav tm="50000">
                                          <p:val>
                                            <p:strVal val="visible"/>
                                          </p:val>
                                        </p:tav>
                                      </p:tavLst>
                                    </p:anim>
                                  </p:childTnLst>
                                </p:cTn>
                              </p:par>
                            </p:childTnLst>
                          </p:cTn>
                        </p:par>
                        <p:par>
                          <p:cTn id="75" fill="hold">
                            <p:stCondLst>
                              <p:cond delay="7400"/>
                            </p:stCondLst>
                            <p:childTnLst>
                              <p:par>
                                <p:cTn id="76" presetID="1" presetClass="entr" presetSubtype="0" fill="hold" nodeType="afterEffect">
                                  <p:stCondLst>
                                    <p:cond delay="0"/>
                                  </p:stCondLst>
                                  <p:childTnLst>
                                    <p:set>
                                      <p:cBhvr>
                                        <p:cTn id="77" dur="1" fill="hold">
                                          <p:stCondLst>
                                            <p:cond delay="0"/>
                                          </p:stCondLst>
                                        </p:cTn>
                                        <p:tgtEl>
                                          <p:spTgt spid="187"/>
                                        </p:tgtEl>
                                        <p:attrNameLst>
                                          <p:attrName>style.visibility</p:attrName>
                                        </p:attrNameLst>
                                      </p:cBhvr>
                                      <p:to>
                                        <p:strVal val="visible"/>
                                      </p:to>
                                    </p:set>
                                  </p:childTnLst>
                                </p:cTn>
                              </p:par>
                              <p:par>
                                <p:cTn id="78" presetID="35" presetClass="emph" presetSubtype="0" repeatCount="2000" fill="hold" nodeType="withEffect">
                                  <p:stCondLst>
                                    <p:cond delay="0"/>
                                  </p:stCondLst>
                                  <p:childTnLst>
                                    <p:anim calcmode="discrete" valueType="str">
                                      <p:cBhvr>
                                        <p:cTn id="79" dur="250" fill="hold"/>
                                        <p:tgtEl>
                                          <p:spTgt spid="187"/>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animBg="1"/>
      <p:bldP spid="105" grpId="0" animBg="1"/>
      <p:bldP spid="20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圆角矩形 27"/>
          <p:cNvSpPr/>
          <p:nvPr/>
        </p:nvSpPr>
        <p:spPr>
          <a:xfrm>
            <a:off x="2780155" y="1153555"/>
            <a:ext cx="3583687" cy="494625"/>
          </a:xfrm>
          <a:prstGeom prst="roundRect">
            <a:avLst>
              <a:gd name="adj" fmla="val 42270"/>
            </a:avLst>
          </a:prstGeom>
          <a:gradFill>
            <a:gsLst>
              <a:gs pos="99000">
                <a:sysClr val="window" lastClr="FFFFFF"/>
              </a:gs>
              <a:gs pos="0">
                <a:sysClr val="window" lastClr="FFFFFF">
                  <a:lumMod val="95000"/>
                </a:sysClr>
              </a:gs>
            </a:gsLst>
            <a:lin ang="0" scaled="0"/>
          </a:gradFill>
          <a:ln w="12700" cap="flat" cmpd="sng" algn="ctr">
            <a:noFill/>
            <a:prstDash val="solid"/>
            <a:miter lim="800000"/>
          </a:ln>
          <a:effectLst>
            <a:innerShdw blurRad="63500" dist="12700" dir="162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6C407D"/>
                </a:solidFill>
                <a:effectLst/>
                <a:uLnTx/>
                <a:uFillTx/>
                <a:latin typeface="微软雅黑" panose="020B0503020204020204" pitchFamily="34" charset="-122"/>
                <a:ea typeface="微软雅黑" panose="020B0503020204020204" pitchFamily="34" charset="-122"/>
                <a:cs typeface="+mn-cs"/>
              </a:rPr>
              <a:t>单击添加标题</a:t>
            </a:r>
            <a:endParaRPr kumimoji="0" lang="zh-CN" altLang="en-US" sz="1800" b="1" i="0" u="none" strike="noStrike" kern="0" cap="none" spc="0" normalizeH="0" baseline="0" noProof="0" dirty="0">
              <a:ln>
                <a:noFill/>
              </a:ln>
              <a:solidFill>
                <a:srgbClr val="6C407D"/>
              </a:solidFill>
              <a:effectLst/>
              <a:uLnTx/>
              <a:uFillTx/>
              <a:latin typeface="微软雅黑" panose="020B0503020204020204" pitchFamily="34" charset="-122"/>
              <a:ea typeface="微软雅黑" panose="020B0503020204020204" pitchFamily="34" charset="-122"/>
              <a:cs typeface="+mn-cs"/>
            </a:endParaRPr>
          </a:p>
        </p:txBody>
      </p:sp>
      <p:grpSp>
        <p:nvGrpSpPr>
          <p:cNvPr id="29" name="组合 28"/>
          <p:cNvGrpSpPr/>
          <p:nvPr/>
        </p:nvGrpSpPr>
        <p:grpSpPr>
          <a:xfrm>
            <a:off x="2527023" y="1736392"/>
            <a:ext cx="4074164" cy="3708832"/>
            <a:chOff x="2638696" y="526547"/>
            <a:chExt cx="6346736" cy="5779709"/>
          </a:xfrm>
        </p:grpSpPr>
        <p:grpSp>
          <p:nvGrpSpPr>
            <p:cNvPr id="30" name="组合 29"/>
            <p:cNvGrpSpPr/>
            <p:nvPr/>
          </p:nvGrpSpPr>
          <p:grpSpPr>
            <a:xfrm>
              <a:off x="2638696" y="526547"/>
              <a:ext cx="3383280" cy="3383640"/>
              <a:chOff x="2987040" y="1497648"/>
              <a:chExt cx="3383280" cy="3383640"/>
            </a:xfrm>
          </p:grpSpPr>
          <p:sp>
            <p:nvSpPr>
              <p:cNvPr id="44" name="任意多边形 43"/>
              <p:cNvSpPr/>
              <p:nvPr/>
            </p:nvSpPr>
            <p:spPr>
              <a:xfrm flipH="1">
                <a:off x="298704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gradFill flip="none" rotWithShape="1">
                <a:gsLst>
                  <a:gs pos="100000">
                    <a:sysClr val="window" lastClr="FFFFFF">
                      <a:lumMod val="95000"/>
                    </a:sysClr>
                  </a:gs>
                  <a:gs pos="0">
                    <a:srgbClr val="D1D1D1"/>
                  </a:gs>
                </a:gsLst>
                <a:lin ang="8100000" scaled="1"/>
                <a:tileRect/>
              </a:gradFill>
              <a:ln w="28575" cap="flat" cmpd="sng" algn="ctr">
                <a:gradFill flip="none" rotWithShape="1">
                  <a:gsLst>
                    <a:gs pos="0">
                      <a:sysClr val="window" lastClr="FFFFFF"/>
                    </a:gs>
                    <a:gs pos="100000">
                      <a:sysClr val="window" lastClr="FFFFFF">
                        <a:lumMod val="85000"/>
                      </a:sysClr>
                    </a:gs>
                  </a:gsLst>
                  <a:lin ang="8100000" scaled="1"/>
                  <a:tileRect/>
                </a:gradFill>
                <a:prstDash val="solid"/>
                <a:miter lim="800000"/>
              </a:ln>
              <a:effectLst>
                <a:outerShdw blurRad="127000" dist="635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45" name="椭圆 44"/>
              <p:cNvSpPr/>
              <p:nvPr/>
            </p:nvSpPr>
            <p:spPr>
              <a:xfrm>
                <a:off x="3197860" y="1708648"/>
                <a:ext cx="2961640" cy="2961640"/>
              </a:xfrm>
              <a:prstGeom prst="ellipse">
                <a:avLst/>
              </a:prstGeom>
              <a:solidFill>
                <a:srgbClr val="01ADBF"/>
              </a:solidFill>
              <a:ln w="12700" cap="flat" cmpd="sng" algn="ctr">
                <a:noFill/>
                <a:prstDash val="solid"/>
                <a:miter lim="800000"/>
              </a:ln>
              <a:effectLst>
                <a:innerShdw blurRad="114300" dist="25400" dir="13500000">
                  <a:prstClr val="black">
                    <a:alpha val="42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31" name="组合 30"/>
            <p:cNvGrpSpPr/>
            <p:nvPr/>
          </p:nvGrpSpPr>
          <p:grpSpPr>
            <a:xfrm flipH="1">
              <a:off x="6145712" y="1070165"/>
              <a:ext cx="2839720" cy="2840022"/>
              <a:chOff x="6748780" y="1497648"/>
              <a:chExt cx="3383280" cy="3383640"/>
            </a:xfrm>
          </p:grpSpPr>
          <p:sp>
            <p:nvSpPr>
              <p:cNvPr id="42" name="任意多边形 41"/>
              <p:cNvSpPr/>
              <p:nvPr/>
            </p:nvSpPr>
            <p:spPr>
              <a:xfrm flipH="1">
                <a:off x="674878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gradFill flip="none" rotWithShape="1">
                <a:gsLst>
                  <a:gs pos="100000">
                    <a:sysClr val="window" lastClr="FFFFFF">
                      <a:lumMod val="95000"/>
                    </a:sysClr>
                  </a:gs>
                  <a:gs pos="0">
                    <a:srgbClr val="D1D1D1"/>
                  </a:gs>
                </a:gsLst>
                <a:lin ang="2700000" scaled="1"/>
                <a:tileRect/>
              </a:gradFill>
              <a:ln w="28575" cap="flat" cmpd="sng" algn="ctr">
                <a:gradFill flip="none" rotWithShape="1">
                  <a:gsLst>
                    <a:gs pos="0">
                      <a:sysClr val="window" lastClr="FFFFFF"/>
                    </a:gs>
                    <a:gs pos="100000">
                      <a:sysClr val="window" lastClr="FFFFFF">
                        <a:lumMod val="85000"/>
                      </a:sysClr>
                    </a:gs>
                  </a:gsLst>
                  <a:lin ang="2700000" scaled="1"/>
                  <a:tileRect/>
                </a:gradFill>
                <a:prstDash val="solid"/>
                <a:miter lim="800000"/>
              </a:ln>
              <a:effectLst>
                <a:outerShdw blurRad="127000" dist="635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43" name="椭圆 42"/>
              <p:cNvSpPr/>
              <p:nvPr/>
            </p:nvSpPr>
            <p:spPr>
              <a:xfrm>
                <a:off x="6959600" y="1708648"/>
                <a:ext cx="2961640" cy="2961640"/>
              </a:xfrm>
              <a:prstGeom prst="ellipse">
                <a:avLst/>
              </a:prstGeom>
              <a:solidFill>
                <a:srgbClr val="FFB850"/>
              </a:solidFill>
              <a:ln w="12700" cap="flat" cmpd="sng" algn="ctr">
                <a:noFill/>
                <a:prstDash val="solid"/>
                <a:miter lim="800000"/>
              </a:ln>
              <a:effectLst>
                <a:innerShdw blurRad="114300" dist="25400" dir="18900000">
                  <a:prstClr val="black">
                    <a:alpha val="42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32" name="组合 31"/>
            <p:cNvGrpSpPr/>
            <p:nvPr/>
          </p:nvGrpSpPr>
          <p:grpSpPr>
            <a:xfrm flipH="1" flipV="1">
              <a:off x="6145712" y="4029232"/>
              <a:ext cx="2276782" cy="2277024"/>
              <a:chOff x="6748780" y="1497648"/>
              <a:chExt cx="3383280" cy="3383640"/>
            </a:xfrm>
          </p:grpSpPr>
          <p:sp>
            <p:nvSpPr>
              <p:cNvPr id="40" name="任意多边形 39"/>
              <p:cNvSpPr/>
              <p:nvPr/>
            </p:nvSpPr>
            <p:spPr>
              <a:xfrm flipH="1">
                <a:off x="674878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gradFill flip="none" rotWithShape="1">
                <a:gsLst>
                  <a:gs pos="100000">
                    <a:sysClr val="window" lastClr="FFFFFF">
                      <a:lumMod val="95000"/>
                    </a:sysClr>
                  </a:gs>
                  <a:gs pos="0">
                    <a:srgbClr val="D1D1D1"/>
                  </a:gs>
                </a:gsLst>
                <a:lin ang="18900000" scaled="1"/>
                <a:tileRect/>
              </a:gradFill>
              <a:ln w="28575" cap="flat" cmpd="sng" algn="ctr">
                <a:gradFill flip="none" rotWithShape="1">
                  <a:gsLst>
                    <a:gs pos="0">
                      <a:sysClr val="window" lastClr="FFFFFF"/>
                    </a:gs>
                    <a:gs pos="100000">
                      <a:sysClr val="window" lastClr="FFFFFF">
                        <a:lumMod val="85000"/>
                      </a:sysClr>
                    </a:gs>
                  </a:gsLst>
                  <a:lin ang="18900000" scaled="0"/>
                  <a:tileRect/>
                </a:gradFill>
                <a:prstDash val="solid"/>
                <a:miter lim="800000"/>
              </a:ln>
              <a:effectLst>
                <a:outerShdw blurRad="127000" dist="635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41" name="椭圆 40"/>
              <p:cNvSpPr/>
              <p:nvPr/>
            </p:nvSpPr>
            <p:spPr>
              <a:xfrm>
                <a:off x="6959600" y="1708648"/>
                <a:ext cx="2961640" cy="2961640"/>
              </a:xfrm>
              <a:prstGeom prst="ellipse">
                <a:avLst/>
              </a:prstGeom>
              <a:solidFill>
                <a:srgbClr val="663A77"/>
              </a:solidFill>
              <a:ln w="12700" cap="flat" cmpd="sng" algn="ctr">
                <a:noFill/>
                <a:prstDash val="solid"/>
                <a:miter lim="800000"/>
              </a:ln>
              <a:effectLst>
                <a:innerShdw blurRad="114300" dist="25400" dir="2700000">
                  <a:prstClr val="black">
                    <a:alpha val="42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33" name="组合 32"/>
            <p:cNvGrpSpPr/>
            <p:nvPr/>
          </p:nvGrpSpPr>
          <p:grpSpPr>
            <a:xfrm flipV="1">
              <a:off x="4310634" y="4018644"/>
              <a:ext cx="1708764" cy="1708946"/>
              <a:chOff x="6748780" y="1497648"/>
              <a:chExt cx="3383280" cy="3383640"/>
            </a:xfrm>
          </p:grpSpPr>
          <p:sp>
            <p:nvSpPr>
              <p:cNvPr id="38" name="任意多边形 37"/>
              <p:cNvSpPr/>
              <p:nvPr/>
            </p:nvSpPr>
            <p:spPr>
              <a:xfrm flipH="1">
                <a:off x="674878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gradFill flip="none" rotWithShape="1">
                <a:gsLst>
                  <a:gs pos="100000">
                    <a:sysClr val="window" lastClr="FFFFFF">
                      <a:lumMod val="95000"/>
                    </a:sysClr>
                  </a:gs>
                  <a:gs pos="0">
                    <a:srgbClr val="D1D1D1"/>
                  </a:gs>
                </a:gsLst>
                <a:lin ang="13500000" scaled="0"/>
                <a:tileRect/>
              </a:gradFill>
              <a:ln w="28575" cap="flat" cmpd="sng" algn="ctr">
                <a:gradFill flip="none" rotWithShape="1">
                  <a:gsLst>
                    <a:gs pos="0">
                      <a:sysClr val="window" lastClr="FFFFFF"/>
                    </a:gs>
                    <a:gs pos="100000">
                      <a:sysClr val="window" lastClr="FFFFFF">
                        <a:lumMod val="85000"/>
                      </a:sysClr>
                    </a:gs>
                  </a:gsLst>
                  <a:lin ang="13500000" scaled="0"/>
                  <a:tileRect/>
                </a:gradFill>
                <a:prstDash val="solid"/>
                <a:miter lim="800000"/>
              </a:ln>
              <a:effectLst>
                <a:outerShdw blurRad="127000" dist="635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39" name="椭圆 38"/>
              <p:cNvSpPr/>
              <p:nvPr/>
            </p:nvSpPr>
            <p:spPr>
              <a:xfrm>
                <a:off x="6959600" y="1708648"/>
                <a:ext cx="2961640" cy="2961640"/>
              </a:xfrm>
              <a:prstGeom prst="ellipse">
                <a:avLst/>
              </a:prstGeom>
              <a:solidFill>
                <a:srgbClr val="E87071"/>
              </a:solidFill>
              <a:ln w="12700" cap="flat" cmpd="sng" algn="ctr">
                <a:noFill/>
                <a:prstDash val="solid"/>
                <a:miter lim="800000"/>
              </a:ln>
              <a:effectLst>
                <a:innerShdw blurRad="114300" dist="25400" dir="8100000">
                  <a:prstClr val="black">
                    <a:alpha val="42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sp>
          <p:nvSpPr>
            <p:cNvPr id="34" name="文本框 40"/>
            <p:cNvSpPr txBox="1"/>
            <p:nvPr/>
          </p:nvSpPr>
          <p:spPr>
            <a:xfrm>
              <a:off x="3520710" y="1665289"/>
              <a:ext cx="1619250" cy="122305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4500" b="0" i="0" u="none" strike="noStrike" kern="0" cap="none" spc="0" normalizeH="0" baseline="0" noProof="0" dirty="0">
                  <a:ln>
                    <a:noFill/>
                  </a:ln>
                  <a:solidFill>
                    <a:prstClr val="white"/>
                  </a:solidFill>
                  <a:effectLst/>
                  <a:uLnTx/>
                  <a:uFillTx/>
                  <a:latin typeface="Impact" panose="020B0806030902050204" pitchFamily="34" charset="0"/>
                </a:rPr>
                <a:t>95</a:t>
              </a:r>
              <a:r>
                <a:rPr kumimoji="0" lang="en-US" altLang="zh-CN" sz="2700" b="0" i="0" u="none" strike="noStrike" kern="0" cap="none" spc="0" normalizeH="0" baseline="0" noProof="0" dirty="0">
                  <a:ln>
                    <a:noFill/>
                  </a:ln>
                  <a:solidFill>
                    <a:prstClr val="white"/>
                  </a:solidFill>
                  <a:effectLst/>
                  <a:uLnTx/>
                  <a:uFillTx/>
                  <a:latin typeface="Impact" panose="020B0806030902050204" pitchFamily="34" charset="0"/>
                </a:rPr>
                <a:t>%</a:t>
              </a:r>
              <a:endParaRPr kumimoji="0" lang="zh-CN" altLang="en-US" sz="2700" b="0" i="0" u="none" strike="noStrike" kern="0" cap="none" spc="0" normalizeH="0" baseline="0" noProof="0" dirty="0">
                <a:ln>
                  <a:noFill/>
                </a:ln>
                <a:solidFill>
                  <a:prstClr val="white"/>
                </a:solidFill>
                <a:effectLst/>
                <a:uLnTx/>
                <a:uFillTx/>
                <a:latin typeface="Impact" panose="020B0806030902050204" pitchFamily="34" charset="0"/>
              </a:endParaRPr>
            </a:p>
          </p:txBody>
        </p:sp>
        <p:sp>
          <p:nvSpPr>
            <p:cNvPr id="35" name="文本框 41"/>
            <p:cNvSpPr txBox="1"/>
            <p:nvPr/>
          </p:nvSpPr>
          <p:spPr>
            <a:xfrm>
              <a:off x="6755946" y="1982344"/>
              <a:ext cx="1619250" cy="111513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4050" b="0" i="0" u="none" strike="noStrike" kern="0" cap="none" spc="0" normalizeH="0" baseline="0" noProof="0" dirty="0">
                  <a:ln>
                    <a:noFill/>
                  </a:ln>
                  <a:solidFill>
                    <a:prstClr val="white"/>
                  </a:solidFill>
                  <a:effectLst/>
                  <a:uLnTx/>
                  <a:uFillTx/>
                  <a:latin typeface="Impact" panose="020B0806030902050204" pitchFamily="34" charset="0"/>
                </a:rPr>
                <a:t>77</a:t>
              </a:r>
              <a:r>
                <a:rPr kumimoji="0" lang="en-US" altLang="zh-CN" sz="2400" b="0" i="0" u="none" strike="noStrike" kern="0" cap="none" spc="0" normalizeH="0" baseline="0" noProof="0" dirty="0">
                  <a:ln>
                    <a:noFill/>
                  </a:ln>
                  <a:solidFill>
                    <a:prstClr val="white"/>
                  </a:solidFill>
                  <a:effectLst/>
                  <a:uLnTx/>
                  <a:uFillTx/>
                  <a:latin typeface="Impact" panose="020B0806030902050204" pitchFamily="34" charset="0"/>
                </a:rPr>
                <a:t>%</a:t>
              </a:r>
              <a:endParaRPr kumimoji="0" lang="zh-CN" altLang="en-US" sz="2400" b="0" i="0" u="none" strike="noStrike" kern="0" cap="none" spc="0" normalizeH="0" baseline="0" noProof="0" dirty="0">
                <a:ln>
                  <a:noFill/>
                </a:ln>
                <a:solidFill>
                  <a:prstClr val="white"/>
                </a:solidFill>
                <a:effectLst/>
                <a:uLnTx/>
                <a:uFillTx/>
                <a:latin typeface="Impact" panose="020B0806030902050204" pitchFamily="34" charset="0"/>
              </a:endParaRPr>
            </a:p>
          </p:txBody>
        </p:sp>
        <p:sp>
          <p:nvSpPr>
            <p:cNvPr id="36" name="文本框 42"/>
            <p:cNvSpPr txBox="1"/>
            <p:nvPr/>
          </p:nvSpPr>
          <p:spPr>
            <a:xfrm>
              <a:off x="6474478" y="4706078"/>
              <a:ext cx="1619250" cy="100721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600" b="0" i="0" u="none" strike="noStrike" kern="0" cap="none" spc="0" normalizeH="0" baseline="0" noProof="0" dirty="0">
                  <a:ln>
                    <a:noFill/>
                  </a:ln>
                  <a:solidFill>
                    <a:prstClr val="white"/>
                  </a:solidFill>
                  <a:effectLst/>
                  <a:uLnTx/>
                  <a:uFillTx/>
                  <a:latin typeface="Impact" panose="020B0806030902050204" pitchFamily="34" charset="0"/>
                </a:rPr>
                <a:t>56</a:t>
              </a:r>
              <a:r>
                <a:rPr kumimoji="0" lang="en-US" altLang="zh-CN" sz="2100" b="0" i="0" u="none" strike="noStrike" kern="0" cap="none" spc="0" normalizeH="0" baseline="0" noProof="0" dirty="0">
                  <a:ln>
                    <a:noFill/>
                  </a:ln>
                  <a:solidFill>
                    <a:prstClr val="white"/>
                  </a:solidFill>
                  <a:effectLst/>
                  <a:uLnTx/>
                  <a:uFillTx/>
                  <a:latin typeface="Impact" panose="020B0806030902050204" pitchFamily="34" charset="0"/>
                </a:rPr>
                <a:t>%</a:t>
              </a:r>
              <a:endParaRPr kumimoji="0" lang="zh-CN" altLang="en-US" sz="2100" b="0" i="0" u="none" strike="noStrike" kern="0" cap="none" spc="0" normalizeH="0" baseline="0" noProof="0" dirty="0">
                <a:ln>
                  <a:noFill/>
                </a:ln>
                <a:solidFill>
                  <a:prstClr val="white"/>
                </a:solidFill>
                <a:effectLst/>
                <a:uLnTx/>
                <a:uFillTx/>
                <a:latin typeface="Impact" panose="020B0806030902050204" pitchFamily="34" charset="0"/>
              </a:endParaRPr>
            </a:p>
          </p:txBody>
        </p:sp>
        <p:sp>
          <p:nvSpPr>
            <p:cNvPr id="37" name="文本框 43"/>
            <p:cNvSpPr txBox="1"/>
            <p:nvPr/>
          </p:nvSpPr>
          <p:spPr>
            <a:xfrm>
              <a:off x="4381056" y="4491775"/>
              <a:ext cx="1619250" cy="93527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300" b="0" i="0" u="none" strike="noStrike" kern="0" cap="none" spc="0" normalizeH="0" baseline="0" noProof="0" dirty="0">
                  <a:ln>
                    <a:noFill/>
                  </a:ln>
                  <a:solidFill>
                    <a:prstClr val="white"/>
                  </a:solidFill>
                  <a:effectLst/>
                  <a:uLnTx/>
                  <a:uFillTx/>
                  <a:latin typeface="Impact" panose="020B0806030902050204" pitchFamily="34" charset="0"/>
                </a:rPr>
                <a:t>36</a:t>
              </a:r>
              <a:r>
                <a:rPr kumimoji="0" lang="en-US" altLang="zh-CN" sz="1800" b="0" i="0" u="none" strike="noStrike" kern="0" cap="none" spc="0" normalizeH="0" baseline="0" noProof="0" dirty="0">
                  <a:ln>
                    <a:noFill/>
                  </a:ln>
                  <a:solidFill>
                    <a:prstClr val="white"/>
                  </a:solidFill>
                  <a:effectLst/>
                  <a:uLnTx/>
                  <a:uFillTx/>
                  <a:latin typeface="Impact" panose="020B0806030902050204" pitchFamily="34" charset="0"/>
                </a:rPr>
                <a:t>%</a:t>
              </a:r>
              <a:endParaRPr kumimoji="0" lang="zh-CN" altLang="en-US" sz="1800" b="0" i="0" u="none" strike="noStrike" kern="0" cap="none" spc="0" normalizeH="0" baseline="0" noProof="0" dirty="0">
                <a:ln>
                  <a:noFill/>
                </a:ln>
                <a:solidFill>
                  <a:prstClr val="white"/>
                </a:solidFill>
                <a:effectLst/>
                <a:uLnTx/>
                <a:uFillTx/>
                <a:latin typeface="Impact" panose="020B0806030902050204" pitchFamily="34" charset="0"/>
              </a:endParaRPr>
            </a:p>
          </p:txBody>
        </p:sp>
      </p:grpSp>
      <p:sp>
        <p:nvSpPr>
          <p:cNvPr id="46" name="文本框 96"/>
          <p:cNvSpPr txBox="1"/>
          <p:nvPr/>
        </p:nvSpPr>
        <p:spPr>
          <a:xfrm>
            <a:off x="6732522" y="2468325"/>
            <a:ext cx="1120532" cy="276999"/>
          </a:xfrm>
          <a:prstGeom prst="rect">
            <a:avLst/>
          </a:prstGeom>
          <a:noFill/>
        </p:spPr>
        <p:txBody>
          <a:bodyPr wrap="square" rtlCol="0">
            <a:spAutoFit/>
          </a:bodyPr>
          <a:lstStyle/>
          <a:p>
            <a:r>
              <a:rPr lang="zh-CN" altLang="en-US" sz="1200" b="1" dirty="0">
                <a:solidFill>
                  <a:srgbClr val="FF9A05"/>
                </a:solidFill>
                <a:latin typeface="微软雅黑" panose="020B0503020204020204" pitchFamily="34" charset="-122"/>
                <a:ea typeface="微软雅黑" panose="020B0503020204020204" pitchFamily="34" charset="-122"/>
              </a:rPr>
              <a:t>在此添加标题</a:t>
            </a:r>
          </a:p>
        </p:txBody>
      </p:sp>
      <p:sp>
        <p:nvSpPr>
          <p:cNvPr id="47" name="文本框 113"/>
          <p:cNvSpPr txBox="1"/>
          <p:nvPr/>
        </p:nvSpPr>
        <p:spPr>
          <a:xfrm>
            <a:off x="662926" y="2770079"/>
            <a:ext cx="1685936" cy="369332"/>
          </a:xfrm>
          <a:prstGeom prst="rect">
            <a:avLst/>
          </a:prstGeom>
          <a:noFill/>
        </p:spPr>
        <p:txBody>
          <a:bodyPr wrap="square" rtlCol="0">
            <a:spAutoFit/>
          </a:bodyPr>
          <a:lstStyle/>
          <a:p>
            <a:pPr marL="0" marR="0" lvl="0" indent="0" algn="r" defTabSz="914400" eaLnBrk="1" fontAlgn="auto" latinLnBrk="0" hangingPunct="1">
              <a:lnSpc>
                <a:spcPct val="120000"/>
              </a:lnSpc>
              <a:spcBef>
                <a:spcPts val="0"/>
              </a:spcBef>
              <a:spcAft>
                <a:spcPts val="0"/>
              </a:spcAft>
              <a:buClrTx/>
              <a:buSzTx/>
              <a:buFontTx/>
              <a:buNone/>
              <a:tabLst/>
              <a:defRPr/>
            </a:pPr>
            <a:r>
              <a:rPr kumimoji="0" lang="zh-CN" altLang="en-US" sz="75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48" name="文本框 100"/>
          <p:cNvSpPr txBox="1"/>
          <p:nvPr/>
        </p:nvSpPr>
        <p:spPr>
          <a:xfrm>
            <a:off x="6354431" y="4412091"/>
            <a:ext cx="1120532" cy="276999"/>
          </a:xfrm>
          <a:prstGeom prst="rect">
            <a:avLst/>
          </a:prstGeom>
          <a:noFill/>
        </p:spPr>
        <p:txBody>
          <a:bodyPr wrap="square" rtlCol="0">
            <a:spAutoFit/>
          </a:bodyPr>
          <a:lstStyle/>
          <a:p>
            <a:r>
              <a:rPr lang="zh-CN" altLang="en-US" sz="1200" b="1" dirty="0">
                <a:solidFill>
                  <a:srgbClr val="7030A0"/>
                </a:solidFill>
                <a:latin typeface="微软雅黑" panose="020B0503020204020204" pitchFamily="34" charset="-122"/>
                <a:ea typeface="微软雅黑" panose="020B0503020204020204" pitchFamily="34" charset="-122"/>
              </a:rPr>
              <a:t>在此添加标题</a:t>
            </a:r>
          </a:p>
        </p:txBody>
      </p:sp>
      <p:sp>
        <p:nvSpPr>
          <p:cNvPr id="49" name="文本框 113"/>
          <p:cNvSpPr txBox="1"/>
          <p:nvPr/>
        </p:nvSpPr>
        <p:spPr>
          <a:xfrm>
            <a:off x="1777063" y="4529438"/>
            <a:ext cx="1685936" cy="369332"/>
          </a:xfrm>
          <a:prstGeom prst="rect">
            <a:avLst/>
          </a:prstGeom>
          <a:noFill/>
        </p:spPr>
        <p:txBody>
          <a:bodyPr wrap="square" rtlCol="0">
            <a:spAutoFit/>
          </a:bodyPr>
          <a:lstStyle/>
          <a:p>
            <a:pPr marL="0" marR="0" lvl="0" indent="0" algn="r" defTabSz="914400" eaLnBrk="1" fontAlgn="auto" latinLnBrk="0" hangingPunct="1">
              <a:lnSpc>
                <a:spcPct val="120000"/>
              </a:lnSpc>
              <a:spcBef>
                <a:spcPts val="0"/>
              </a:spcBef>
              <a:spcAft>
                <a:spcPts val="0"/>
              </a:spcAft>
              <a:buClrTx/>
              <a:buSzTx/>
              <a:buFontTx/>
              <a:buNone/>
              <a:tabLst/>
              <a:defRPr/>
            </a:pPr>
            <a:r>
              <a:rPr kumimoji="0" lang="zh-CN" altLang="en-US" sz="75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0" name="文本框 104"/>
          <p:cNvSpPr txBox="1"/>
          <p:nvPr/>
        </p:nvSpPr>
        <p:spPr>
          <a:xfrm>
            <a:off x="2425221" y="4304104"/>
            <a:ext cx="1120532" cy="276999"/>
          </a:xfrm>
          <a:prstGeom prst="rect">
            <a:avLst/>
          </a:prstGeom>
          <a:noFill/>
        </p:spPr>
        <p:txBody>
          <a:bodyPr wrap="square" rtlCol="0">
            <a:spAutoFit/>
          </a:bodyPr>
          <a:lstStyle/>
          <a:p>
            <a:r>
              <a:rPr lang="zh-CN" altLang="en-US" sz="1200" b="1" dirty="0">
                <a:solidFill>
                  <a:srgbClr val="FF8989"/>
                </a:solidFill>
                <a:latin typeface="微软雅黑" panose="020B0503020204020204" pitchFamily="34" charset="-122"/>
                <a:ea typeface="微软雅黑" panose="020B0503020204020204" pitchFamily="34" charset="-122"/>
              </a:rPr>
              <a:t>在此添加标题</a:t>
            </a:r>
          </a:p>
        </p:txBody>
      </p:sp>
      <p:sp>
        <p:nvSpPr>
          <p:cNvPr id="51" name="文本框 113"/>
          <p:cNvSpPr txBox="1"/>
          <p:nvPr/>
        </p:nvSpPr>
        <p:spPr>
          <a:xfrm>
            <a:off x="6732521" y="2716490"/>
            <a:ext cx="1685936" cy="369332"/>
          </a:xfrm>
          <a:prstGeom prst="rect">
            <a:avLst/>
          </a:prstGeom>
          <a:noFill/>
        </p:spPr>
        <p:txBody>
          <a:bodyPr wrap="square" rtlCol="0">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75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2" name="文本框 108"/>
          <p:cNvSpPr txBox="1"/>
          <p:nvPr/>
        </p:nvSpPr>
        <p:spPr>
          <a:xfrm>
            <a:off x="1290947" y="2496050"/>
            <a:ext cx="1120532"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rPr>
              <a:t>在此添加标题</a:t>
            </a:r>
          </a:p>
        </p:txBody>
      </p:sp>
      <p:sp>
        <p:nvSpPr>
          <p:cNvPr id="53" name="文本框 113"/>
          <p:cNvSpPr txBox="1"/>
          <p:nvPr/>
        </p:nvSpPr>
        <p:spPr>
          <a:xfrm>
            <a:off x="6383170" y="4672477"/>
            <a:ext cx="1685936" cy="369332"/>
          </a:xfrm>
          <a:prstGeom prst="rect">
            <a:avLst/>
          </a:prstGeom>
          <a:noFill/>
        </p:spPr>
        <p:txBody>
          <a:bodyPr wrap="square" rtlCol="0">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75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2867431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900"/>
                            </p:stCondLst>
                            <p:childTnLst>
                              <p:par>
                                <p:cTn id="9" presetID="45" presetClass="entr" presetSubtype="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2000"/>
                                        <p:tgtEl>
                                          <p:spTgt spid="29"/>
                                        </p:tgtEl>
                                      </p:cBhvr>
                                    </p:animEffect>
                                    <p:anim calcmode="lin" valueType="num">
                                      <p:cBhvr>
                                        <p:cTn id="12" dur="2000" fill="hold"/>
                                        <p:tgtEl>
                                          <p:spTgt spid="29"/>
                                        </p:tgtEl>
                                        <p:attrNameLst>
                                          <p:attrName>ppt_w</p:attrName>
                                        </p:attrNameLst>
                                      </p:cBhvr>
                                      <p:tavLst>
                                        <p:tav tm="0" fmla="#ppt_w*sin(2.5*pi*$)">
                                          <p:val>
                                            <p:fltVal val="0"/>
                                          </p:val>
                                        </p:tav>
                                        <p:tav tm="100000">
                                          <p:val>
                                            <p:fltVal val="1"/>
                                          </p:val>
                                        </p:tav>
                                      </p:tavLst>
                                    </p:anim>
                                    <p:anim calcmode="lin" valueType="num">
                                      <p:cBhvr>
                                        <p:cTn id="13" dur="2000" fill="hold"/>
                                        <p:tgtEl>
                                          <p:spTgt spid="29"/>
                                        </p:tgtEl>
                                        <p:attrNameLst>
                                          <p:attrName>ppt_h</p:attrName>
                                        </p:attrNameLst>
                                      </p:cBhvr>
                                      <p:tavLst>
                                        <p:tav tm="0">
                                          <p:val>
                                            <p:strVal val="#ppt_h"/>
                                          </p:val>
                                        </p:tav>
                                        <p:tav tm="100000">
                                          <p:val>
                                            <p:strVal val="#ppt_h"/>
                                          </p:val>
                                        </p:tav>
                                      </p:tavLst>
                                    </p:anim>
                                  </p:childTnLst>
                                </p:cTn>
                              </p:par>
                            </p:childTnLst>
                          </p:cTn>
                        </p:par>
                        <p:par>
                          <p:cTn id="14" fill="hold">
                            <p:stCondLst>
                              <p:cond delay="2900"/>
                            </p:stCondLst>
                            <p:childTnLst>
                              <p:par>
                                <p:cTn id="15" presetID="22" presetClass="entr" presetSubtype="8" fill="hold" grpId="0" nodeType="after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wipe(left)">
                                      <p:cBhvr>
                                        <p:cTn id="17" dur="500"/>
                                        <p:tgtEl>
                                          <p:spTgt spid="52"/>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wipe(left)">
                                      <p:cBhvr>
                                        <p:cTn id="20" dur="500"/>
                                        <p:tgtEl>
                                          <p:spTgt spid="46"/>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50"/>
                                        </p:tgtEl>
                                        <p:attrNameLst>
                                          <p:attrName>style.visibility</p:attrName>
                                        </p:attrNameLst>
                                      </p:cBhvr>
                                      <p:to>
                                        <p:strVal val="visible"/>
                                      </p:to>
                                    </p:set>
                                    <p:animEffect transition="in" filter="wipe(left)">
                                      <p:cBhvr>
                                        <p:cTn id="23" dur="500"/>
                                        <p:tgtEl>
                                          <p:spTgt spid="50"/>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wipe(left)">
                                      <p:cBhvr>
                                        <p:cTn id="26" dur="500"/>
                                        <p:tgtEl>
                                          <p:spTgt spid="48"/>
                                        </p:tgtEl>
                                      </p:cBhvr>
                                    </p:animEffect>
                                  </p:childTnLst>
                                </p:cTn>
                              </p:par>
                            </p:childTnLst>
                          </p:cTn>
                        </p:par>
                        <p:par>
                          <p:cTn id="27" fill="hold">
                            <p:stCondLst>
                              <p:cond delay="3400"/>
                            </p:stCondLst>
                            <p:childTnLst>
                              <p:par>
                                <p:cTn id="28" presetID="22" presetClass="entr" presetSubtype="2" fill="hold" grpId="0" nodeType="after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wipe(right)">
                                      <p:cBhvr>
                                        <p:cTn id="30" dur="500"/>
                                        <p:tgtEl>
                                          <p:spTgt spid="47"/>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49"/>
                                        </p:tgtEl>
                                        <p:attrNameLst>
                                          <p:attrName>style.visibility</p:attrName>
                                        </p:attrNameLst>
                                      </p:cBhvr>
                                      <p:to>
                                        <p:strVal val="visible"/>
                                      </p:to>
                                    </p:set>
                                    <p:animEffect transition="in" filter="wipe(right)">
                                      <p:cBhvr>
                                        <p:cTn id="33" dur="500"/>
                                        <p:tgtEl>
                                          <p:spTgt spid="49"/>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51"/>
                                        </p:tgtEl>
                                        <p:attrNameLst>
                                          <p:attrName>style.visibility</p:attrName>
                                        </p:attrNameLst>
                                      </p:cBhvr>
                                      <p:to>
                                        <p:strVal val="visible"/>
                                      </p:to>
                                    </p:set>
                                    <p:animEffect transition="in" filter="wipe(left)">
                                      <p:cBhvr>
                                        <p:cTn id="36" dur="500"/>
                                        <p:tgtEl>
                                          <p:spTgt spid="51"/>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wipe(left)">
                                      <p:cBhvr>
                                        <p:cTn id="39"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46" grpId="0"/>
      <p:bldP spid="47" grpId="0"/>
      <p:bldP spid="48" grpId="0"/>
      <p:bldP spid="49" grpId="0"/>
      <p:bldP spid="50" grpId="0"/>
      <p:bldP spid="51" grpId="0"/>
      <p:bldP spid="52" grpId="0"/>
      <p:bldP spid="5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圆角矩形 146"/>
          <p:cNvSpPr/>
          <p:nvPr/>
        </p:nvSpPr>
        <p:spPr>
          <a:xfrm>
            <a:off x="2780155" y="1340768"/>
            <a:ext cx="3583687" cy="494625"/>
          </a:xfrm>
          <a:prstGeom prst="roundRect">
            <a:avLst>
              <a:gd name="adj" fmla="val 42270"/>
            </a:avLst>
          </a:prstGeom>
          <a:gradFill>
            <a:gsLst>
              <a:gs pos="99000">
                <a:sysClr val="window" lastClr="FFFFFF"/>
              </a:gs>
              <a:gs pos="0">
                <a:sysClr val="window" lastClr="FFFFFF">
                  <a:lumMod val="95000"/>
                </a:sysClr>
              </a:gs>
            </a:gsLst>
            <a:lin ang="0" scaled="0"/>
          </a:gradFill>
          <a:ln w="12700" cap="flat" cmpd="sng" algn="ctr">
            <a:noFill/>
            <a:prstDash val="solid"/>
            <a:miter lim="800000"/>
          </a:ln>
          <a:effectLst>
            <a:innerShdw blurRad="63500" dist="12700" dir="162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6C407D"/>
                </a:solidFill>
                <a:effectLst/>
                <a:uLnTx/>
                <a:uFillTx/>
                <a:latin typeface="微软雅黑" panose="020B0503020204020204" pitchFamily="34" charset="-122"/>
                <a:ea typeface="微软雅黑" panose="020B0503020204020204" pitchFamily="34" charset="-122"/>
                <a:cs typeface="+mn-cs"/>
              </a:rPr>
              <a:t>单击添加标题</a:t>
            </a:r>
            <a:endParaRPr kumimoji="0" lang="zh-CN" altLang="en-US" sz="1800" b="1" i="0" u="none" strike="noStrike" kern="0" cap="none" spc="0" normalizeH="0" baseline="0" noProof="0" dirty="0">
              <a:ln>
                <a:noFill/>
              </a:ln>
              <a:solidFill>
                <a:srgbClr val="6C407D"/>
              </a:solidFill>
              <a:effectLst/>
              <a:uLnTx/>
              <a:uFillTx/>
              <a:latin typeface="微软雅黑" panose="020B0503020204020204" pitchFamily="34" charset="-122"/>
              <a:ea typeface="微软雅黑" panose="020B0503020204020204" pitchFamily="34" charset="-122"/>
              <a:cs typeface="+mn-cs"/>
            </a:endParaRPr>
          </a:p>
        </p:txBody>
      </p:sp>
      <p:grpSp>
        <p:nvGrpSpPr>
          <p:cNvPr id="148" name="组合 147"/>
          <p:cNvGrpSpPr/>
          <p:nvPr/>
        </p:nvGrpSpPr>
        <p:grpSpPr>
          <a:xfrm>
            <a:off x="1941422" y="2194428"/>
            <a:ext cx="5261156" cy="2891433"/>
            <a:chOff x="2402680" y="2725738"/>
            <a:chExt cx="2657475" cy="1460501"/>
          </a:xfrm>
          <a:solidFill>
            <a:sysClr val="window" lastClr="FFFFFF">
              <a:lumMod val="85000"/>
              <a:alpha val="15000"/>
            </a:sysClr>
          </a:solidFill>
        </p:grpSpPr>
        <p:sp>
          <p:nvSpPr>
            <p:cNvPr id="149" name="Freeform 20"/>
            <p:cNvSpPr>
              <a:spLocks/>
            </p:cNvSpPr>
            <p:nvPr/>
          </p:nvSpPr>
          <p:spPr bwMode="auto">
            <a:xfrm>
              <a:off x="3110705" y="2746376"/>
              <a:ext cx="33338" cy="14288"/>
            </a:xfrm>
            <a:custGeom>
              <a:avLst/>
              <a:gdLst>
                <a:gd name="T0" fmla="*/ 5 w 5"/>
                <a:gd name="T1" fmla="*/ 0 h 2"/>
                <a:gd name="T2" fmla="*/ 0 w 5"/>
                <a:gd name="T3" fmla="*/ 1 h 2"/>
                <a:gd name="T4" fmla="*/ 3 w 5"/>
                <a:gd name="T5" fmla="*/ 2 h 2"/>
                <a:gd name="T6" fmla="*/ 5 w 5"/>
                <a:gd name="T7" fmla="*/ 0 h 2"/>
              </a:gdLst>
              <a:ahLst/>
              <a:cxnLst>
                <a:cxn ang="0">
                  <a:pos x="T0" y="T1"/>
                </a:cxn>
                <a:cxn ang="0">
                  <a:pos x="T2" y="T3"/>
                </a:cxn>
                <a:cxn ang="0">
                  <a:pos x="T4" y="T5"/>
                </a:cxn>
                <a:cxn ang="0">
                  <a:pos x="T6" y="T7"/>
                </a:cxn>
              </a:cxnLst>
              <a:rect l="0" t="0" r="r" b="b"/>
              <a:pathLst>
                <a:path w="5" h="2">
                  <a:moveTo>
                    <a:pt x="5" y="0"/>
                  </a:moveTo>
                  <a:cubicBezTo>
                    <a:pt x="3" y="1"/>
                    <a:pt x="1" y="0"/>
                    <a:pt x="0" y="1"/>
                  </a:cubicBezTo>
                  <a:cubicBezTo>
                    <a:pt x="0" y="2"/>
                    <a:pt x="2" y="2"/>
                    <a:pt x="3" y="2"/>
                  </a:cubicBezTo>
                  <a:cubicBezTo>
                    <a:pt x="4" y="2"/>
                    <a:pt x="5" y="2"/>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50" name="Freeform 21"/>
            <p:cNvSpPr>
              <a:spLocks/>
            </p:cNvSpPr>
            <p:nvPr/>
          </p:nvSpPr>
          <p:spPr bwMode="auto">
            <a:xfrm>
              <a:off x="4682330" y="2994026"/>
              <a:ext cx="14288" cy="28575"/>
            </a:xfrm>
            <a:custGeom>
              <a:avLst/>
              <a:gdLst>
                <a:gd name="T0" fmla="*/ 0 w 2"/>
                <a:gd name="T1" fmla="*/ 0 h 4"/>
                <a:gd name="T2" fmla="*/ 2 w 2"/>
                <a:gd name="T3" fmla="*/ 4 h 4"/>
                <a:gd name="T4" fmla="*/ 2 w 2"/>
                <a:gd name="T5" fmla="*/ 3 h 4"/>
                <a:gd name="T6" fmla="*/ 0 w 2"/>
                <a:gd name="T7" fmla="*/ 0 h 4"/>
              </a:gdLst>
              <a:ahLst/>
              <a:cxnLst>
                <a:cxn ang="0">
                  <a:pos x="T0" y="T1"/>
                </a:cxn>
                <a:cxn ang="0">
                  <a:pos x="T2" y="T3"/>
                </a:cxn>
                <a:cxn ang="0">
                  <a:pos x="T4" y="T5"/>
                </a:cxn>
                <a:cxn ang="0">
                  <a:pos x="T6" y="T7"/>
                </a:cxn>
              </a:cxnLst>
              <a:rect l="0" t="0" r="r" b="b"/>
              <a:pathLst>
                <a:path w="2" h="4">
                  <a:moveTo>
                    <a:pt x="0" y="0"/>
                  </a:moveTo>
                  <a:cubicBezTo>
                    <a:pt x="0" y="1"/>
                    <a:pt x="1" y="4"/>
                    <a:pt x="2" y="4"/>
                  </a:cubicBezTo>
                  <a:cubicBezTo>
                    <a:pt x="2" y="4"/>
                    <a:pt x="2" y="4"/>
                    <a:pt x="2" y="3"/>
                  </a:cubicBezTo>
                  <a:cubicBezTo>
                    <a:pt x="2" y="3"/>
                    <a:pt x="2"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51" name="Freeform 22"/>
            <p:cNvSpPr>
              <a:spLocks noEditPoints="1"/>
            </p:cNvSpPr>
            <p:nvPr/>
          </p:nvSpPr>
          <p:spPr bwMode="auto">
            <a:xfrm>
              <a:off x="3494880" y="2767013"/>
              <a:ext cx="1366838" cy="668338"/>
            </a:xfrm>
            <a:custGeom>
              <a:avLst/>
              <a:gdLst>
                <a:gd name="T0" fmla="*/ 80 w 199"/>
                <a:gd name="T1" fmla="*/ 43 h 97"/>
                <a:gd name="T2" fmla="*/ 64 w 199"/>
                <a:gd name="T3" fmla="*/ 36 h 97"/>
                <a:gd name="T4" fmla="*/ 76 w 199"/>
                <a:gd name="T5" fmla="*/ 47 h 97"/>
                <a:gd name="T6" fmla="*/ 69 w 199"/>
                <a:gd name="T7" fmla="*/ 50 h 97"/>
                <a:gd name="T8" fmla="*/ 128 w 199"/>
                <a:gd name="T9" fmla="*/ 33 h 97"/>
                <a:gd name="T10" fmla="*/ 88 w 199"/>
                <a:gd name="T11" fmla="*/ 4 h 97"/>
                <a:gd name="T12" fmla="*/ 90 w 199"/>
                <a:gd name="T13" fmla="*/ 11 h 97"/>
                <a:gd name="T14" fmla="*/ 83 w 199"/>
                <a:gd name="T15" fmla="*/ 13 h 97"/>
                <a:gd name="T16" fmla="*/ 76 w 199"/>
                <a:gd name="T17" fmla="*/ 6 h 97"/>
                <a:gd name="T18" fmla="*/ 45 w 199"/>
                <a:gd name="T19" fmla="*/ 11 h 97"/>
                <a:gd name="T20" fmla="*/ 40 w 199"/>
                <a:gd name="T21" fmla="*/ 10 h 97"/>
                <a:gd name="T22" fmla="*/ 34 w 199"/>
                <a:gd name="T23" fmla="*/ 8 h 97"/>
                <a:gd name="T24" fmla="*/ 26 w 199"/>
                <a:gd name="T25" fmla="*/ 16 h 97"/>
                <a:gd name="T26" fmla="*/ 23 w 199"/>
                <a:gd name="T27" fmla="*/ 17 h 97"/>
                <a:gd name="T28" fmla="*/ 26 w 199"/>
                <a:gd name="T29" fmla="*/ 19 h 97"/>
                <a:gd name="T30" fmla="*/ 39 w 199"/>
                <a:gd name="T31" fmla="*/ 15 h 97"/>
                <a:gd name="T32" fmla="*/ 46 w 199"/>
                <a:gd name="T33" fmla="*/ 28 h 97"/>
                <a:gd name="T34" fmla="*/ 42 w 199"/>
                <a:gd name="T35" fmla="*/ 26 h 97"/>
                <a:gd name="T36" fmla="*/ 36 w 199"/>
                <a:gd name="T37" fmla="*/ 27 h 97"/>
                <a:gd name="T38" fmla="*/ 25 w 199"/>
                <a:gd name="T39" fmla="*/ 29 h 97"/>
                <a:gd name="T40" fmla="*/ 9 w 199"/>
                <a:gd name="T41" fmla="*/ 45 h 97"/>
                <a:gd name="T42" fmla="*/ 5 w 199"/>
                <a:gd name="T43" fmla="*/ 55 h 97"/>
                <a:gd name="T44" fmla="*/ 20 w 199"/>
                <a:gd name="T45" fmla="*/ 42 h 97"/>
                <a:gd name="T46" fmla="*/ 25 w 199"/>
                <a:gd name="T47" fmla="*/ 44 h 97"/>
                <a:gd name="T48" fmla="*/ 32 w 199"/>
                <a:gd name="T49" fmla="*/ 36 h 97"/>
                <a:gd name="T50" fmla="*/ 35 w 199"/>
                <a:gd name="T51" fmla="*/ 38 h 97"/>
                <a:gd name="T52" fmla="*/ 28 w 199"/>
                <a:gd name="T53" fmla="*/ 42 h 97"/>
                <a:gd name="T54" fmla="*/ 35 w 199"/>
                <a:gd name="T55" fmla="*/ 41 h 97"/>
                <a:gd name="T56" fmla="*/ 39 w 199"/>
                <a:gd name="T57" fmla="*/ 49 h 97"/>
                <a:gd name="T58" fmla="*/ 42 w 199"/>
                <a:gd name="T59" fmla="*/ 44 h 97"/>
                <a:gd name="T60" fmla="*/ 45 w 199"/>
                <a:gd name="T61" fmla="*/ 42 h 97"/>
                <a:gd name="T62" fmla="*/ 56 w 199"/>
                <a:gd name="T63" fmla="*/ 36 h 97"/>
                <a:gd name="T64" fmla="*/ 60 w 199"/>
                <a:gd name="T65" fmla="*/ 45 h 97"/>
                <a:gd name="T66" fmla="*/ 51 w 199"/>
                <a:gd name="T67" fmla="*/ 47 h 97"/>
                <a:gd name="T68" fmla="*/ 55 w 199"/>
                <a:gd name="T69" fmla="*/ 59 h 97"/>
                <a:gd name="T70" fmla="*/ 57 w 199"/>
                <a:gd name="T71" fmla="*/ 65 h 97"/>
                <a:gd name="T72" fmla="*/ 82 w 199"/>
                <a:gd name="T73" fmla="*/ 72 h 97"/>
                <a:gd name="T74" fmla="*/ 70 w 199"/>
                <a:gd name="T75" fmla="*/ 65 h 97"/>
                <a:gd name="T76" fmla="*/ 84 w 199"/>
                <a:gd name="T77" fmla="*/ 71 h 97"/>
                <a:gd name="T78" fmla="*/ 95 w 199"/>
                <a:gd name="T79" fmla="*/ 71 h 97"/>
                <a:gd name="T80" fmla="*/ 101 w 199"/>
                <a:gd name="T81" fmla="*/ 74 h 97"/>
                <a:gd name="T82" fmla="*/ 104 w 199"/>
                <a:gd name="T83" fmla="*/ 76 h 97"/>
                <a:gd name="T84" fmla="*/ 125 w 199"/>
                <a:gd name="T85" fmla="*/ 76 h 97"/>
                <a:gd name="T86" fmla="*/ 130 w 199"/>
                <a:gd name="T87" fmla="*/ 74 h 97"/>
                <a:gd name="T88" fmla="*/ 139 w 199"/>
                <a:gd name="T89" fmla="*/ 90 h 97"/>
                <a:gd name="T90" fmla="*/ 144 w 199"/>
                <a:gd name="T91" fmla="*/ 89 h 97"/>
                <a:gd name="T92" fmla="*/ 146 w 199"/>
                <a:gd name="T93" fmla="*/ 80 h 97"/>
                <a:gd name="T94" fmla="*/ 150 w 199"/>
                <a:gd name="T95" fmla="*/ 77 h 97"/>
                <a:gd name="T96" fmla="*/ 156 w 199"/>
                <a:gd name="T97" fmla="*/ 49 h 97"/>
                <a:gd name="T98" fmla="*/ 165 w 199"/>
                <a:gd name="T99" fmla="*/ 52 h 97"/>
                <a:gd name="T100" fmla="*/ 167 w 199"/>
                <a:gd name="T101" fmla="*/ 46 h 97"/>
                <a:gd name="T102" fmla="*/ 166 w 199"/>
                <a:gd name="T103" fmla="*/ 29 h 97"/>
                <a:gd name="T104" fmla="*/ 174 w 199"/>
                <a:gd name="T105" fmla="*/ 21 h 97"/>
                <a:gd name="T106" fmla="*/ 184 w 199"/>
                <a:gd name="T107" fmla="*/ 20 h 97"/>
                <a:gd name="T108" fmla="*/ 192 w 199"/>
                <a:gd name="T109" fmla="*/ 13 h 97"/>
                <a:gd name="T110" fmla="*/ 199 w 199"/>
                <a:gd name="T111" fmla="*/ 13 h 97"/>
                <a:gd name="T112" fmla="*/ 127 w 199"/>
                <a:gd name="T113" fmla="*/ 3 h 97"/>
                <a:gd name="T114" fmla="*/ 113 w 199"/>
                <a:gd name="T115" fmla="*/ 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9" h="97">
                  <a:moveTo>
                    <a:pt x="77" y="44"/>
                  </a:moveTo>
                  <a:cubicBezTo>
                    <a:pt x="76" y="42"/>
                    <a:pt x="80" y="40"/>
                    <a:pt x="82" y="40"/>
                  </a:cubicBezTo>
                  <a:cubicBezTo>
                    <a:pt x="83" y="40"/>
                    <a:pt x="83" y="40"/>
                    <a:pt x="83" y="40"/>
                  </a:cubicBezTo>
                  <a:cubicBezTo>
                    <a:pt x="83" y="40"/>
                    <a:pt x="82" y="40"/>
                    <a:pt x="82" y="40"/>
                  </a:cubicBezTo>
                  <a:cubicBezTo>
                    <a:pt x="82" y="42"/>
                    <a:pt x="84" y="43"/>
                    <a:pt x="83" y="44"/>
                  </a:cubicBezTo>
                  <a:cubicBezTo>
                    <a:pt x="82" y="44"/>
                    <a:pt x="82" y="44"/>
                    <a:pt x="82" y="44"/>
                  </a:cubicBezTo>
                  <a:cubicBezTo>
                    <a:pt x="81" y="44"/>
                    <a:pt x="80" y="43"/>
                    <a:pt x="80" y="43"/>
                  </a:cubicBezTo>
                  <a:cubicBezTo>
                    <a:pt x="79" y="42"/>
                    <a:pt x="79" y="42"/>
                    <a:pt x="78" y="42"/>
                  </a:cubicBezTo>
                  <a:cubicBezTo>
                    <a:pt x="78" y="42"/>
                    <a:pt x="77" y="42"/>
                    <a:pt x="77" y="44"/>
                  </a:cubicBezTo>
                  <a:moveTo>
                    <a:pt x="68" y="48"/>
                  </a:moveTo>
                  <a:cubicBezTo>
                    <a:pt x="68" y="47"/>
                    <a:pt x="68" y="47"/>
                    <a:pt x="68" y="47"/>
                  </a:cubicBezTo>
                  <a:cubicBezTo>
                    <a:pt x="67" y="46"/>
                    <a:pt x="67" y="43"/>
                    <a:pt x="66" y="42"/>
                  </a:cubicBezTo>
                  <a:cubicBezTo>
                    <a:pt x="66" y="41"/>
                    <a:pt x="67" y="41"/>
                    <a:pt x="68" y="40"/>
                  </a:cubicBezTo>
                  <a:cubicBezTo>
                    <a:pt x="67" y="38"/>
                    <a:pt x="64" y="38"/>
                    <a:pt x="64" y="36"/>
                  </a:cubicBezTo>
                  <a:cubicBezTo>
                    <a:pt x="66" y="37"/>
                    <a:pt x="67" y="39"/>
                    <a:pt x="69" y="40"/>
                  </a:cubicBezTo>
                  <a:cubicBezTo>
                    <a:pt x="69" y="39"/>
                    <a:pt x="70" y="39"/>
                    <a:pt x="71" y="39"/>
                  </a:cubicBezTo>
                  <a:cubicBezTo>
                    <a:pt x="72" y="39"/>
                    <a:pt x="72" y="39"/>
                    <a:pt x="73" y="40"/>
                  </a:cubicBezTo>
                  <a:cubicBezTo>
                    <a:pt x="73" y="43"/>
                    <a:pt x="72" y="42"/>
                    <a:pt x="72" y="45"/>
                  </a:cubicBezTo>
                  <a:cubicBezTo>
                    <a:pt x="72" y="45"/>
                    <a:pt x="72" y="45"/>
                    <a:pt x="72" y="45"/>
                  </a:cubicBezTo>
                  <a:cubicBezTo>
                    <a:pt x="73" y="45"/>
                    <a:pt x="73" y="45"/>
                    <a:pt x="74" y="45"/>
                  </a:cubicBezTo>
                  <a:cubicBezTo>
                    <a:pt x="74" y="47"/>
                    <a:pt x="75" y="47"/>
                    <a:pt x="76" y="47"/>
                  </a:cubicBezTo>
                  <a:cubicBezTo>
                    <a:pt x="76" y="48"/>
                    <a:pt x="76" y="48"/>
                    <a:pt x="76" y="49"/>
                  </a:cubicBezTo>
                  <a:cubicBezTo>
                    <a:pt x="75" y="49"/>
                    <a:pt x="74" y="49"/>
                    <a:pt x="74" y="49"/>
                  </a:cubicBezTo>
                  <a:cubicBezTo>
                    <a:pt x="74" y="49"/>
                    <a:pt x="74" y="49"/>
                    <a:pt x="74" y="49"/>
                  </a:cubicBezTo>
                  <a:cubicBezTo>
                    <a:pt x="77" y="49"/>
                    <a:pt x="76" y="52"/>
                    <a:pt x="76" y="53"/>
                  </a:cubicBezTo>
                  <a:cubicBezTo>
                    <a:pt x="76" y="54"/>
                    <a:pt x="75" y="54"/>
                    <a:pt x="75" y="55"/>
                  </a:cubicBezTo>
                  <a:cubicBezTo>
                    <a:pt x="72" y="54"/>
                    <a:pt x="69" y="53"/>
                    <a:pt x="68" y="50"/>
                  </a:cubicBezTo>
                  <a:cubicBezTo>
                    <a:pt x="68" y="50"/>
                    <a:pt x="69" y="50"/>
                    <a:pt x="69" y="50"/>
                  </a:cubicBezTo>
                  <a:cubicBezTo>
                    <a:pt x="69" y="50"/>
                    <a:pt x="69" y="50"/>
                    <a:pt x="70" y="50"/>
                  </a:cubicBezTo>
                  <a:cubicBezTo>
                    <a:pt x="70" y="50"/>
                    <a:pt x="70" y="50"/>
                    <a:pt x="70" y="50"/>
                  </a:cubicBezTo>
                  <a:cubicBezTo>
                    <a:pt x="70" y="50"/>
                    <a:pt x="70" y="50"/>
                    <a:pt x="70" y="49"/>
                  </a:cubicBezTo>
                  <a:cubicBezTo>
                    <a:pt x="70" y="48"/>
                    <a:pt x="70" y="48"/>
                    <a:pt x="68" y="48"/>
                  </a:cubicBezTo>
                  <a:cubicBezTo>
                    <a:pt x="68" y="48"/>
                    <a:pt x="68" y="48"/>
                    <a:pt x="68" y="48"/>
                  </a:cubicBezTo>
                  <a:moveTo>
                    <a:pt x="129" y="33"/>
                  </a:moveTo>
                  <a:cubicBezTo>
                    <a:pt x="129" y="33"/>
                    <a:pt x="128" y="33"/>
                    <a:pt x="128" y="33"/>
                  </a:cubicBezTo>
                  <a:cubicBezTo>
                    <a:pt x="131" y="32"/>
                    <a:pt x="130" y="27"/>
                    <a:pt x="132" y="26"/>
                  </a:cubicBezTo>
                  <a:cubicBezTo>
                    <a:pt x="132" y="28"/>
                    <a:pt x="133" y="29"/>
                    <a:pt x="133" y="31"/>
                  </a:cubicBezTo>
                  <a:cubicBezTo>
                    <a:pt x="131" y="32"/>
                    <a:pt x="131" y="33"/>
                    <a:pt x="129" y="33"/>
                  </a:cubicBezTo>
                  <a:moveTo>
                    <a:pt x="106" y="0"/>
                  </a:moveTo>
                  <a:cubicBezTo>
                    <a:pt x="102" y="0"/>
                    <a:pt x="98" y="1"/>
                    <a:pt x="92" y="1"/>
                  </a:cubicBezTo>
                  <a:cubicBezTo>
                    <a:pt x="93" y="5"/>
                    <a:pt x="88" y="2"/>
                    <a:pt x="87" y="5"/>
                  </a:cubicBezTo>
                  <a:cubicBezTo>
                    <a:pt x="88" y="5"/>
                    <a:pt x="88" y="4"/>
                    <a:pt x="88" y="4"/>
                  </a:cubicBezTo>
                  <a:cubicBezTo>
                    <a:pt x="89" y="4"/>
                    <a:pt x="90" y="5"/>
                    <a:pt x="90" y="6"/>
                  </a:cubicBezTo>
                  <a:cubicBezTo>
                    <a:pt x="90" y="6"/>
                    <a:pt x="90" y="6"/>
                    <a:pt x="89" y="6"/>
                  </a:cubicBezTo>
                  <a:cubicBezTo>
                    <a:pt x="89" y="6"/>
                    <a:pt x="88" y="6"/>
                    <a:pt x="88" y="6"/>
                  </a:cubicBezTo>
                  <a:cubicBezTo>
                    <a:pt x="87" y="6"/>
                    <a:pt x="87" y="5"/>
                    <a:pt x="87" y="5"/>
                  </a:cubicBezTo>
                  <a:cubicBezTo>
                    <a:pt x="86" y="5"/>
                    <a:pt x="87" y="6"/>
                    <a:pt x="87" y="7"/>
                  </a:cubicBezTo>
                  <a:cubicBezTo>
                    <a:pt x="85" y="7"/>
                    <a:pt x="83" y="6"/>
                    <a:pt x="82" y="5"/>
                  </a:cubicBezTo>
                  <a:cubicBezTo>
                    <a:pt x="82" y="10"/>
                    <a:pt x="89" y="8"/>
                    <a:pt x="90" y="11"/>
                  </a:cubicBezTo>
                  <a:cubicBezTo>
                    <a:pt x="90" y="11"/>
                    <a:pt x="89" y="11"/>
                    <a:pt x="89" y="11"/>
                  </a:cubicBezTo>
                  <a:cubicBezTo>
                    <a:pt x="88" y="11"/>
                    <a:pt x="88" y="11"/>
                    <a:pt x="87" y="10"/>
                  </a:cubicBezTo>
                  <a:cubicBezTo>
                    <a:pt x="87" y="10"/>
                    <a:pt x="87" y="9"/>
                    <a:pt x="86" y="9"/>
                  </a:cubicBezTo>
                  <a:cubicBezTo>
                    <a:pt x="86" y="9"/>
                    <a:pt x="86" y="10"/>
                    <a:pt x="85" y="10"/>
                  </a:cubicBezTo>
                  <a:cubicBezTo>
                    <a:pt x="87" y="10"/>
                    <a:pt x="85" y="13"/>
                    <a:pt x="84" y="13"/>
                  </a:cubicBezTo>
                  <a:cubicBezTo>
                    <a:pt x="84" y="13"/>
                    <a:pt x="84" y="13"/>
                    <a:pt x="84" y="13"/>
                  </a:cubicBezTo>
                  <a:cubicBezTo>
                    <a:pt x="84" y="13"/>
                    <a:pt x="83" y="13"/>
                    <a:pt x="83" y="13"/>
                  </a:cubicBezTo>
                  <a:cubicBezTo>
                    <a:pt x="83" y="13"/>
                    <a:pt x="83" y="13"/>
                    <a:pt x="82" y="13"/>
                  </a:cubicBezTo>
                  <a:cubicBezTo>
                    <a:pt x="81" y="13"/>
                    <a:pt x="80" y="13"/>
                    <a:pt x="80" y="11"/>
                  </a:cubicBezTo>
                  <a:cubicBezTo>
                    <a:pt x="80" y="11"/>
                    <a:pt x="81" y="11"/>
                    <a:pt x="81" y="11"/>
                  </a:cubicBezTo>
                  <a:cubicBezTo>
                    <a:pt x="82" y="11"/>
                    <a:pt x="83" y="11"/>
                    <a:pt x="83" y="10"/>
                  </a:cubicBezTo>
                  <a:cubicBezTo>
                    <a:pt x="82" y="8"/>
                    <a:pt x="80" y="7"/>
                    <a:pt x="80" y="5"/>
                  </a:cubicBezTo>
                  <a:cubicBezTo>
                    <a:pt x="79" y="4"/>
                    <a:pt x="79" y="4"/>
                    <a:pt x="79" y="4"/>
                  </a:cubicBezTo>
                  <a:cubicBezTo>
                    <a:pt x="78" y="4"/>
                    <a:pt x="77" y="5"/>
                    <a:pt x="76" y="6"/>
                  </a:cubicBezTo>
                  <a:cubicBezTo>
                    <a:pt x="76" y="9"/>
                    <a:pt x="80" y="7"/>
                    <a:pt x="80" y="10"/>
                  </a:cubicBezTo>
                  <a:cubicBezTo>
                    <a:pt x="78" y="10"/>
                    <a:pt x="75" y="9"/>
                    <a:pt x="72" y="9"/>
                  </a:cubicBezTo>
                  <a:cubicBezTo>
                    <a:pt x="67" y="9"/>
                    <a:pt x="61" y="10"/>
                    <a:pt x="57" y="11"/>
                  </a:cubicBezTo>
                  <a:cubicBezTo>
                    <a:pt x="56" y="11"/>
                    <a:pt x="56" y="13"/>
                    <a:pt x="55" y="13"/>
                  </a:cubicBezTo>
                  <a:cubicBezTo>
                    <a:pt x="54" y="13"/>
                    <a:pt x="54" y="13"/>
                    <a:pt x="53" y="13"/>
                  </a:cubicBezTo>
                  <a:cubicBezTo>
                    <a:pt x="53" y="15"/>
                    <a:pt x="52" y="14"/>
                    <a:pt x="51" y="16"/>
                  </a:cubicBezTo>
                  <a:cubicBezTo>
                    <a:pt x="47" y="16"/>
                    <a:pt x="46" y="13"/>
                    <a:pt x="45" y="11"/>
                  </a:cubicBezTo>
                  <a:cubicBezTo>
                    <a:pt x="45" y="11"/>
                    <a:pt x="45" y="11"/>
                    <a:pt x="45" y="11"/>
                  </a:cubicBezTo>
                  <a:cubicBezTo>
                    <a:pt x="46" y="11"/>
                    <a:pt x="47" y="12"/>
                    <a:pt x="48" y="12"/>
                  </a:cubicBezTo>
                  <a:cubicBezTo>
                    <a:pt x="49" y="12"/>
                    <a:pt x="50" y="13"/>
                    <a:pt x="51" y="13"/>
                  </a:cubicBezTo>
                  <a:cubicBezTo>
                    <a:pt x="52" y="13"/>
                    <a:pt x="53" y="12"/>
                    <a:pt x="53" y="11"/>
                  </a:cubicBezTo>
                  <a:cubicBezTo>
                    <a:pt x="50" y="11"/>
                    <a:pt x="47" y="9"/>
                    <a:pt x="44" y="9"/>
                  </a:cubicBezTo>
                  <a:cubicBezTo>
                    <a:pt x="43" y="9"/>
                    <a:pt x="42" y="9"/>
                    <a:pt x="41" y="10"/>
                  </a:cubicBezTo>
                  <a:cubicBezTo>
                    <a:pt x="41" y="10"/>
                    <a:pt x="40" y="10"/>
                    <a:pt x="40" y="10"/>
                  </a:cubicBezTo>
                  <a:cubicBezTo>
                    <a:pt x="40" y="9"/>
                    <a:pt x="40" y="8"/>
                    <a:pt x="39" y="8"/>
                  </a:cubicBezTo>
                  <a:cubicBezTo>
                    <a:pt x="39" y="7"/>
                    <a:pt x="40" y="7"/>
                    <a:pt x="40" y="7"/>
                  </a:cubicBezTo>
                  <a:cubicBezTo>
                    <a:pt x="40" y="7"/>
                    <a:pt x="40" y="7"/>
                    <a:pt x="40" y="7"/>
                  </a:cubicBezTo>
                  <a:cubicBezTo>
                    <a:pt x="39" y="7"/>
                    <a:pt x="38" y="8"/>
                    <a:pt x="38" y="8"/>
                  </a:cubicBezTo>
                  <a:cubicBezTo>
                    <a:pt x="38" y="7"/>
                    <a:pt x="37" y="7"/>
                    <a:pt x="37" y="7"/>
                  </a:cubicBezTo>
                  <a:cubicBezTo>
                    <a:pt x="36" y="7"/>
                    <a:pt x="35" y="7"/>
                    <a:pt x="35" y="8"/>
                  </a:cubicBezTo>
                  <a:cubicBezTo>
                    <a:pt x="34" y="8"/>
                    <a:pt x="34" y="8"/>
                    <a:pt x="34" y="8"/>
                  </a:cubicBezTo>
                  <a:cubicBezTo>
                    <a:pt x="35" y="8"/>
                    <a:pt x="34" y="9"/>
                    <a:pt x="35" y="9"/>
                  </a:cubicBezTo>
                  <a:cubicBezTo>
                    <a:pt x="35" y="10"/>
                    <a:pt x="35" y="10"/>
                    <a:pt x="35" y="10"/>
                  </a:cubicBezTo>
                  <a:cubicBezTo>
                    <a:pt x="35" y="10"/>
                    <a:pt x="34" y="10"/>
                    <a:pt x="34" y="10"/>
                  </a:cubicBezTo>
                  <a:cubicBezTo>
                    <a:pt x="29" y="10"/>
                    <a:pt x="29" y="13"/>
                    <a:pt x="27" y="13"/>
                  </a:cubicBezTo>
                  <a:cubicBezTo>
                    <a:pt x="28" y="13"/>
                    <a:pt x="27" y="16"/>
                    <a:pt x="26" y="16"/>
                  </a:cubicBezTo>
                  <a:cubicBezTo>
                    <a:pt x="25" y="14"/>
                    <a:pt x="28" y="13"/>
                    <a:pt x="26" y="13"/>
                  </a:cubicBezTo>
                  <a:cubicBezTo>
                    <a:pt x="26" y="14"/>
                    <a:pt x="24" y="15"/>
                    <a:pt x="26" y="16"/>
                  </a:cubicBezTo>
                  <a:cubicBezTo>
                    <a:pt x="26" y="16"/>
                    <a:pt x="26" y="16"/>
                    <a:pt x="26" y="16"/>
                  </a:cubicBezTo>
                  <a:cubicBezTo>
                    <a:pt x="25" y="16"/>
                    <a:pt x="25" y="16"/>
                    <a:pt x="25" y="16"/>
                  </a:cubicBezTo>
                  <a:cubicBezTo>
                    <a:pt x="25" y="16"/>
                    <a:pt x="25" y="16"/>
                    <a:pt x="25" y="16"/>
                  </a:cubicBezTo>
                  <a:cubicBezTo>
                    <a:pt x="25" y="16"/>
                    <a:pt x="24" y="16"/>
                    <a:pt x="24" y="16"/>
                  </a:cubicBezTo>
                  <a:cubicBezTo>
                    <a:pt x="25" y="16"/>
                    <a:pt x="25" y="16"/>
                    <a:pt x="24" y="15"/>
                  </a:cubicBezTo>
                  <a:cubicBezTo>
                    <a:pt x="24" y="16"/>
                    <a:pt x="24" y="16"/>
                    <a:pt x="24" y="17"/>
                  </a:cubicBezTo>
                  <a:cubicBezTo>
                    <a:pt x="24" y="17"/>
                    <a:pt x="24" y="17"/>
                    <a:pt x="23" y="17"/>
                  </a:cubicBezTo>
                  <a:cubicBezTo>
                    <a:pt x="21" y="17"/>
                    <a:pt x="20" y="17"/>
                    <a:pt x="20" y="19"/>
                  </a:cubicBezTo>
                  <a:cubicBezTo>
                    <a:pt x="23" y="19"/>
                    <a:pt x="17" y="22"/>
                    <a:pt x="20" y="24"/>
                  </a:cubicBezTo>
                  <a:cubicBezTo>
                    <a:pt x="22" y="23"/>
                    <a:pt x="23" y="21"/>
                    <a:pt x="25" y="21"/>
                  </a:cubicBezTo>
                  <a:cubicBezTo>
                    <a:pt x="25" y="21"/>
                    <a:pt x="25" y="21"/>
                    <a:pt x="25" y="21"/>
                  </a:cubicBezTo>
                  <a:cubicBezTo>
                    <a:pt x="25" y="20"/>
                    <a:pt x="25" y="19"/>
                    <a:pt x="25" y="19"/>
                  </a:cubicBezTo>
                  <a:cubicBezTo>
                    <a:pt x="25" y="19"/>
                    <a:pt x="26" y="19"/>
                    <a:pt x="26" y="19"/>
                  </a:cubicBezTo>
                  <a:cubicBezTo>
                    <a:pt x="26" y="19"/>
                    <a:pt x="26" y="19"/>
                    <a:pt x="26" y="19"/>
                  </a:cubicBezTo>
                  <a:cubicBezTo>
                    <a:pt x="26" y="19"/>
                    <a:pt x="26" y="19"/>
                    <a:pt x="26" y="19"/>
                  </a:cubicBezTo>
                  <a:cubicBezTo>
                    <a:pt x="24" y="21"/>
                    <a:pt x="25" y="25"/>
                    <a:pt x="27" y="27"/>
                  </a:cubicBezTo>
                  <a:cubicBezTo>
                    <a:pt x="30" y="25"/>
                    <a:pt x="29" y="23"/>
                    <a:pt x="31" y="20"/>
                  </a:cubicBezTo>
                  <a:cubicBezTo>
                    <a:pt x="27" y="16"/>
                    <a:pt x="34" y="16"/>
                    <a:pt x="36" y="12"/>
                  </a:cubicBezTo>
                  <a:cubicBezTo>
                    <a:pt x="37" y="12"/>
                    <a:pt x="37" y="12"/>
                    <a:pt x="37" y="12"/>
                  </a:cubicBezTo>
                  <a:cubicBezTo>
                    <a:pt x="37" y="12"/>
                    <a:pt x="37" y="12"/>
                    <a:pt x="37" y="12"/>
                  </a:cubicBezTo>
                  <a:cubicBezTo>
                    <a:pt x="36" y="14"/>
                    <a:pt x="39" y="13"/>
                    <a:pt x="39" y="15"/>
                  </a:cubicBezTo>
                  <a:cubicBezTo>
                    <a:pt x="36" y="15"/>
                    <a:pt x="36" y="17"/>
                    <a:pt x="34" y="18"/>
                  </a:cubicBezTo>
                  <a:cubicBezTo>
                    <a:pt x="35" y="18"/>
                    <a:pt x="35" y="19"/>
                    <a:pt x="35" y="19"/>
                  </a:cubicBezTo>
                  <a:cubicBezTo>
                    <a:pt x="36" y="20"/>
                    <a:pt x="37" y="20"/>
                    <a:pt x="38" y="20"/>
                  </a:cubicBezTo>
                  <a:cubicBezTo>
                    <a:pt x="41" y="20"/>
                    <a:pt x="44" y="18"/>
                    <a:pt x="44" y="16"/>
                  </a:cubicBezTo>
                  <a:cubicBezTo>
                    <a:pt x="45" y="17"/>
                    <a:pt x="44" y="21"/>
                    <a:pt x="42" y="21"/>
                  </a:cubicBezTo>
                  <a:cubicBezTo>
                    <a:pt x="42" y="23"/>
                    <a:pt x="42" y="24"/>
                    <a:pt x="42" y="26"/>
                  </a:cubicBezTo>
                  <a:cubicBezTo>
                    <a:pt x="44" y="26"/>
                    <a:pt x="46" y="26"/>
                    <a:pt x="46" y="28"/>
                  </a:cubicBezTo>
                  <a:cubicBezTo>
                    <a:pt x="45" y="28"/>
                    <a:pt x="45" y="28"/>
                    <a:pt x="45" y="28"/>
                  </a:cubicBezTo>
                  <a:cubicBezTo>
                    <a:pt x="46" y="27"/>
                    <a:pt x="45" y="27"/>
                    <a:pt x="44" y="27"/>
                  </a:cubicBezTo>
                  <a:cubicBezTo>
                    <a:pt x="44" y="27"/>
                    <a:pt x="44" y="27"/>
                    <a:pt x="44" y="27"/>
                  </a:cubicBezTo>
                  <a:cubicBezTo>
                    <a:pt x="43" y="27"/>
                    <a:pt x="43" y="27"/>
                    <a:pt x="43" y="27"/>
                  </a:cubicBezTo>
                  <a:cubicBezTo>
                    <a:pt x="43" y="27"/>
                    <a:pt x="43" y="27"/>
                    <a:pt x="43" y="27"/>
                  </a:cubicBezTo>
                  <a:cubicBezTo>
                    <a:pt x="43" y="27"/>
                    <a:pt x="43" y="26"/>
                    <a:pt x="42" y="26"/>
                  </a:cubicBezTo>
                  <a:cubicBezTo>
                    <a:pt x="42" y="26"/>
                    <a:pt x="42" y="26"/>
                    <a:pt x="42" y="26"/>
                  </a:cubicBezTo>
                  <a:cubicBezTo>
                    <a:pt x="41" y="25"/>
                    <a:pt x="40" y="25"/>
                    <a:pt x="39" y="25"/>
                  </a:cubicBezTo>
                  <a:cubicBezTo>
                    <a:pt x="39" y="25"/>
                    <a:pt x="39" y="25"/>
                    <a:pt x="38" y="25"/>
                  </a:cubicBezTo>
                  <a:cubicBezTo>
                    <a:pt x="38" y="25"/>
                    <a:pt x="38" y="25"/>
                    <a:pt x="37" y="25"/>
                  </a:cubicBezTo>
                  <a:cubicBezTo>
                    <a:pt x="37" y="25"/>
                    <a:pt x="36" y="25"/>
                    <a:pt x="35" y="24"/>
                  </a:cubicBezTo>
                  <a:cubicBezTo>
                    <a:pt x="35" y="25"/>
                    <a:pt x="35" y="25"/>
                    <a:pt x="35" y="25"/>
                  </a:cubicBezTo>
                  <a:cubicBezTo>
                    <a:pt x="34" y="25"/>
                    <a:pt x="35" y="26"/>
                    <a:pt x="35" y="26"/>
                  </a:cubicBezTo>
                  <a:cubicBezTo>
                    <a:pt x="35" y="27"/>
                    <a:pt x="35" y="27"/>
                    <a:pt x="36" y="27"/>
                  </a:cubicBezTo>
                  <a:cubicBezTo>
                    <a:pt x="36" y="27"/>
                    <a:pt x="36" y="27"/>
                    <a:pt x="36" y="27"/>
                  </a:cubicBezTo>
                  <a:cubicBezTo>
                    <a:pt x="36" y="27"/>
                    <a:pt x="36" y="27"/>
                    <a:pt x="36" y="27"/>
                  </a:cubicBezTo>
                  <a:cubicBezTo>
                    <a:pt x="36" y="27"/>
                    <a:pt x="36" y="27"/>
                    <a:pt x="36" y="27"/>
                  </a:cubicBezTo>
                  <a:cubicBezTo>
                    <a:pt x="36" y="28"/>
                    <a:pt x="35" y="28"/>
                    <a:pt x="34" y="29"/>
                  </a:cubicBezTo>
                  <a:cubicBezTo>
                    <a:pt x="33" y="29"/>
                    <a:pt x="32" y="29"/>
                    <a:pt x="32" y="29"/>
                  </a:cubicBezTo>
                  <a:cubicBezTo>
                    <a:pt x="30" y="29"/>
                    <a:pt x="28" y="29"/>
                    <a:pt x="27" y="31"/>
                  </a:cubicBezTo>
                  <a:cubicBezTo>
                    <a:pt x="27" y="30"/>
                    <a:pt x="26" y="29"/>
                    <a:pt x="25" y="29"/>
                  </a:cubicBezTo>
                  <a:cubicBezTo>
                    <a:pt x="23" y="29"/>
                    <a:pt x="21" y="30"/>
                    <a:pt x="20" y="30"/>
                  </a:cubicBezTo>
                  <a:cubicBezTo>
                    <a:pt x="20" y="30"/>
                    <a:pt x="20" y="30"/>
                    <a:pt x="20" y="30"/>
                  </a:cubicBezTo>
                  <a:cubicBezTo>
                    <a:pt x="16" y="31"/>
                    <a:pt x="15" y="34"/>
                    <a:pt x="17" y="35"/>
                  </a:cubicBezTo>
                  <a:cubicBezTo>
                    <a:pt x="17" y="35"/>
                    <a:pt x="17" y="35"/>
                    <a:pt x="17" y="35"/>
                  </a:cubicBezTo>
                  <a:cubicBezTo>
                    <a:pt x="15" y="35"/>
                    <a:pt x="15" y="34"/>
                    <a:pt x="13" y="34"/>
                  </a:cubicBezTo>
                  <a:cubicBezTo>
                    <a:pt x="13" y="37"/>
                    <a:pt x="9" y="36"/>
                    <a:pt x="7" y="38"/>
                  </a:cubicBezTo>
                  <a:cubicBezTo>
                    <a:pt x="11" y="38"/>
                    <a:pt x="11" y="44"/>
                    <a:pt x="9" y="45"/>
                  </a:cubicBezTo>
                  <a:cubicBezTo>
                    <a:pt x="9" y="45"/>
                    <a:pt x="7" y="44"/>
                    <a:pt x="6" y="44"/>
                  </a:cubicBezTo>
                  <a:cubicBezTo>
                    <a:pt x="5" y="44"/>
                    <a:pt x="5" y="44"/>
                    <a:pt x="4" y="45"/>
                  </a:cubicBezTo>
                  <a:cubicBezTo>
                    <a:pt x="3" y="45"/>
                    <a:pt x="3" y="45"/>
                    <a:pt x="2" y="45"/>
                  </a:cubicBezTo>
                  <a:cubicBezTo>
                    <a:pt x="1" y="45"/>
                    <a:pt x="1" y="45"/>
                    <a:pt x="1" y="45"/>
                  </a:cubicBezTo>
                  <a:cubicBezTo>
                    <a:pt x="0" y="47"/>
                    <a:pt x="3" y="46"/>
                    <a:pt x="3" y="48"/>
                  </a:cubicBezTo>
                  <a:cubicBezTo>
                    <a:pt x="2" y="50"/>
                    <a:pt x="3" y="52"/>
                    <a:pt x="2" y="54"/>
                  </a:cubicBezTo>
                  <a:cubicBezTo>
                    <a:pt x="3" y="54"/>
                    <a:pt x="4" y="55"/>
                    <a:pt x="5" y="55"/>
                  </a:cubicBezTo>
                  <a:cubicBezTo>
                    <a:pt x="9" y="55"/>
                    <a:pt x="10" y="49"/>
                    <a:pt x="13" y="47"/>
                  </a:cubicBezTo>
                  <a:cubicBezTo>
                    <a:pt x="14" y="47"/>
                    <a:pt x="14" y="46"/>
                    <a:pt x="14" y="45"/>
                  </a:cubicBezTo>
                  <a:cubicBezTo>
                    <a:pt x="15" y="44"/>
                    <a:pt x="15" y="44"/>
                    <a:pt x="16" y="44"/>
                  </a:cubicBezTo>
                  <a:cubicBezTo>
                    <a:pt x="16" y="44"/>
                    <a:pt x="17" y="44"/>
                    <a:pt x="17" y="44"/>
                  </a:cubicBezTo>
                  <a:cubicBezTo>
                    <a:pt x="17" y="44"/>
                    <a:pt x="18" y="44"/>
                    <a:pt x="18" y="44"/>
                  </a:cubicBezTo>
                  <a:cubicBezTo>
                    <a:pt x="19" y="44"/>
                    <a:pt x="19" y="44"/>
                    <a:pt x="20" y="42"/>
                  </a:cubicBezTo>
                  <a:cubicBezTo>
                    <a:pt x="20" y="42"/>
                    <a:pt x="20" y="42"/>
                    <a:pt x="20" y="42"/>
                  </a:cubicBezTo>
                  <a:cubicBezTo>
                    <a:pt x="20" y="42"/>
                    <a:pt x="20" y="42"/>
                    <a:pt x="20" y="42"/>
                  </a:cubicBezTo>
                  <a:cubicBezTo>
                    <a:pt x="20" y="43"/>
                    <a:pt x="20" y="43"/>
                    <a:pt x="20" y="43"/>
                  </a:cubicBezTo>
                  <a:cubicBezTo>
                    <a:pt x="21" y="43"/>
                    <a:pt x="21" y="43"/>
                    <a:pt x="21" y="43"/>
                  </a:cubicBezTo>
                  <a:cubicBezTo>
                    <a:pt x="22" y="43"/>
                    <a:pt x="22" y="43"/>
                    <a:pt x="22" y="43"/>
                  </a:cubicBezTo>
                  <a:cubicBezTo>
                    <a:pt x="23" y="43"/>
                    <a:pt x="23" y="43"/>
                    <a:pt x="23" y="43"/>
                  </a:cubicBezTo>
                  <a:cubicBezTo>
                    <a:pt x="24" y="47"/>
                    <a:pt x="28" y="47"/>
                    <a:pt x="30" y="50"/>
                  </a:cubicBezTo>
                  <a:cubicBezTo>
                    <a:pt x="32" y="46"/>
                    <a:pt x="27" y="46"/>
                    <a:pt x="25" y="44"/>
                  </a:cubicBezTo>
                  <a:cubicBezTo>
                    <a:pt x="24" y="42"/>
                    <a:pt x="26" y="41"/>
                    <a:pt x="26" y="40"/>
                  </a:cubicBezTo>
                  <a:cubicBezTo>
                    <a:pt x="27" y="41"/>
                    <a:pt x="27" y="41"/>
                    <a:pt x="28" y="41"/>
                  </a:cubicBezTo>
                  <a:cubicBezTo>
                    <a:pt x="29" y="41"/>
                    <a:pt x="30" y="41"/>
                    <a:pt x="30" y="40"/>
                  </a:cubicBezTo>
                  <a:cubicBezTo>
                    <a:pt x="29" y="40"/>
                    <a:pt x="29" y="40"/>
                    <a:pt x="29" y="39"/>
                  </a:cubicBezTo>
                  <a:cubicBezTo>
                    <a:pt x="31" y="38"/>
                    <a:pt x="30" y="37"/>
                    <a:pt x="29" y="36"/>
                  </a:cubicBezTo>
                  <a:cubicBezTo>
                    <a:pt x="30" y="36"/>
                    <a:pt x="30" y="36"/>
                    <a:pt x="31" y="36"/>
                  </a:cubicBezTo>
                  <a:cubicBezTo>
                    <a:pt x="32" y="36"/>
                    <a:pt x="32" y="36"/>
                    <a:pt x="32" y="36"/>
                  </a:cubicBezTo>
                  <a:cubicBezTo>
                    <a:pt x="32" y="36"/>
                    <a:pt x="32" y="36"/>
                    <a:pt x="32" y="36"/>
                  </a:cubicBezTo>
                  <a:cubicBezTo>
                    <a:pt x="32" y="36"/>
                    <a:pt x="32" y="36"/>
                    <a:pt x="32" y="36"/>
                  </a:cubicBezTo>
                  <a:cubicBezTo>
                    <a:pt x="32" y="37"/>
                    <a:pt x="31" y="37"/>
                    <a:pt x="31" y="38"/>
                  </a:cubicBezTo>
                  <a:cubicBezTo>
                    <a:pt x="31" y="38"/>
                    <a:pt x="32" y="38"/>
                    <a:pt x="32" y="38"/>
                  </a:cubicBezTo>
                  <a:cubicBezTo>
                    <a:pt x="32" y="38"/>
                    <a:pt x="33" y="38"/>
                    <a:pt x="33" y="37"/>
                  </a:cubicBezTo>
                  <a:cubicBezTo>
                    <a:pt x="34" y="37"/>
                    <a:pt x="34" y="37"/>
                    <a:pt x="34" y="37"/>
                  </a:cubicBezTo>
                  <a:cubicBezTo>
                    <a:pt x="35" y="37"/>
                    <a:pt x="35" y="37"/>
                    <a:pt x="35" y="38"/>
                  </a:cubicBezTo>
                  <a:cubicBezTo>
                    <a:pt x="35" y="38"/>
                    <a:pt x="35" y="38"/>
                    <a:pt x="35" y="38"/>
                  </a:cubicBezTo>
                  <a:cubicBezTo>
                    <a:pt x="34" y="38"/>
                    <a:pt x="33" y="38"/>
                    <a:pt x="33" y="38"/>
                  </a:cubicBezTo>
                  <a:cubicBezTo>
                    <a:pt x="32" y="38"/>
                    <a:pt x="32" y="39"/>
                    <a:pt x="31" y="39"/>
                  </a:cubicBezTo>
                  <a:cubicBezTo>
                    <a:pt x="31" y="39"/>
                    <a:pt x="31" y="38"/>
                    <a:pt x="30" y="38"/>
                  </a:cubicBezTo>
                  <a:cubicBezTo>
                    <a:pt x="30" y="39"/>
                    <a:pt x="31" y="40"/>
                    <a:pt x="31" y="40"/>
                  </a:cubicBezTo>
                  <a:cubicBezTo>
                    <a:pt x="31" y="40"/>
                    <a:pt x="31" y="40"/>
                    <a:pt x="31" y="40"/>
                  </a:cubicBezTo>
                  <a:cubicBezTo>
                    <a:pt x="29" y="40"/>
                    <a:pt x="29" y="42"/>
                    <a:pt x="28" y="42"/>
                  </a:cubicBezTo>
                  <a:cubicBezTo>
                    <a:pt x="29" y="43"/>
                    <a:pt x="29" y="43"/>
                    <a:pt x="29" y="43"/>
                  </a:cubicBezTo>
                  <a:cubicBezTo>
                    <a:pt x="31" y="43"/>
                    <a:pt x="34" y="42"/>
                    <a:pt x="32" y="40"/>
                  </a:cubicBezTo>
                  <a:cubicBezTo>
                    <a:pt x="33" y="40"/>
                    <a:pt x="33" y="40"/>
                    <a:pt x="33" y="40"/>
                  </a:cubicBezTo>
                  <a:cubicBezTo>
                    <a:pt x="33" y="40"/>
                    <a:pt x="33" y="40"/>
                    <a:pt x="33" y="40"/>
                  </a:cubicBezTo>
                  <a:cubicBezTo>
                    <a:pt x="33" y="40"/>
                    <a:pt x="34" y="40"/>
                    <a:pt x="34" y="40"/>
                  </a:cubicBezTo>
                  <a:cubicBezTo>
                    <a:pt x="34" y="40"/>
                    <a:pt x="35" y="41"/>
                    <a:pt x="35" y="41"/>
                  </a:cubicBezTo>
                  <a:cubicBezTo>
                    <a:pt x="35" y="41"/>
                    <a:pt x="35" y="41"/>
                    <a:pt x="35" y="41"/>
                  </a:cubicBezTo>
                  <a:cubicBezTo>
                    <a:pt x="33" y="41"/>
                    <a:pt x="34" y="43"/>
                    <a:pt x="34" y="44"/>
                  </a:cubicBezTo>
                  <a:cubicBezTo>
                    <a:pt x="34" y="44"/>
                    <a:pt x="34" y="44"/>
                    <a:pt x="34" y="44"/>
                  </a:cubicBezTo>
                  <a:cubicBezTo>
                    <a:pt x="33" y="46"/>
                    <a:pt x="34" y="49"/>
                    <a:pt x="36" y="50"/>
                  </a:cubicBezTo>
                  <a:cubicBezTo>
                    <a:pt x="36" y="51"/>
                    <a:pt x="37" y="51"/>
                    <a:pt x="38" y="51"/>
                  </a:cubicBezTo>
                  <a:cubicBezTo>
                    <a:pt x="38" y="51"/>
                    <a:pt x="38" y="51"/>
                    <a:pt x="38" y="51"/>
                  </a:cubicBezTo>
                  <a:cubicBezTo>
                    <a:pt x="38" y="50"/>
                    <a:pt x="37" y="48"/>
                    <a:pt x="39" y="48"/>
                  </a:cubicBezTo>
                  <a:cubicBezTo>
                    <a:pt x="39" y="48"/>
                    <a:pt x="39" y="48"/>
                    <a:pt x="39" y="49"/>
                  </a:cubicBezTo>
                  <a:cubicBezTo>
                    <a:pt x="40" y="48"/>
                    <a:pt x="40" y="48"/>
                    <a:pt x="41" y="47"/>
                  </a:cubicBezTo>
                  <a:cubicBezTo>
                    <a:pt x="41" y="47"/>
                    <a:pt x="41" y="47"/>
                    <a:pt x="42" y="47"/>
                  </a:cubicBezTo>
                  <a:cubicBezTo>
                    <a:pt x="43" y="47"/>
                    <a:pt x="42" y="48"/>
                    <a:pt x="42" y="49"/>
                  </a:cubicBezTo>
                  <a:cubicBezTo>
                    <a:pt x="43" y="48"/>
                    <a:pt x="45" y="48"/>
                    <a:pt x="45" y="47"/>
                  </a:cubicBezTo>
                  <a:cubicBezTo>
                    <a:pt x="44" y="47"/>
                    <a:pt x="44" y="46"/>
                    <a:pt x="44" y="45"/>
                  </a:cubicBezTo>
                  <a:cubicBezTo>
                    <a:pt x="44" y="44"/>
                    <a:pt x="44" y="44"/>
                    <a:pt x="43" y="44"/>
                  </a:cubicBezTo>
                  <a:cubicBezTo>
                    <a:pt x="43" y="44"/>
                    <a:pt x="42" y="44"/>
                    <a:pt x="42" y="44"/>
                  </a:cubicBezTo>
                  <a:cubicBezTo>
                    <a:pt x="41" y="44"/>
                    <a:pt x="41" y="45"/>
                    <a:pt x="40" y="45"/>
                  </a:cubicBezTo>
                  <a:cubicBezTo>
                    <a:pt x="40" y="45"/>
                    <a:pt x="39" y="45"/>
                    <a:pt x="39" y="45"/>
                  </a:cubicBezTo>
                  <a:cubicBezTo>
                    <a:pt x="39" y="44"/>
                    <a:pt x="40" y="44"/>
                    <a:pt x="40" y="44"/>
                  </a:cubicBezTo>
                  <a:cubicBezTo>
                    <a:pt x="40" y="44"/>
                    <a:pt x="40" y="44"/>
                    <a:pt x="41" y="44"/>
                  </a:cubicBezTo>
                  <a:cubicBezTo>
                    <a:pt x="41" y="43"/>
                    <a:pt x="42" y="43"/>
                    <a:pt x="43" y="43"/>
                  </a:cubicBezTo>
                  <a:cubicBezTo>
                    <a:pt x="44" y="43"/>
                    <a:pt x="44" y="43"/>
                    <a:pt x="45" y="43"/>
                  </a:cubicBezTo>
                  <a:cubicBezTo>
                    <a:pt x="45" y="43"/>
                    <a:pt x="45" y="42"/>
                    <a:pt x="45" y="42"/>
                  </a:cubicBezTo>
                  <a:cubicBezTo>
                    <a:pt x="45" y="42"/>
                    <a:pt x="45" y="42"/>
                    <a:pt x="45" y="42"/>
                  </a:cubicBezTo>
                  <a:cubicBezTo>
                    <a:pt x="45" y="42"/>
                    <a:pt x="45" y="42"/>
                    <a:pt x="45" y="42"/>
                  </a:cubicBezTo>
                  <a:cubicBezTo>
                    <a:pt x="45" y="42"/>
                    <a:pt x="46" y="42"/>
                    <a:pt x="46" y="42"/>
                  </a:cubicBezTo>
                  <a:cubicBezTo>
                    <a:pt x="46" y="42"/>
                    <a:pt x="46" y="42"/>
                    <a:pt x="46" y="42"/>
                  </a:cubicBezTo>
                  <a:cubicBezTo>
                    <a:pt x="44" y="41"/>
                    <a:pt x="47" y="40"/>
                    <a:pt x="47" y="39"/>
                  </a:cubicBezTo>
                  <a:cubicBezTo>
                    <a:pt x="48" y="40"/>
                    <a:pt x="49" y="40"/>
                    <a:pt x="51" y="40"/>
                  </a:cubicBezTo>
                  <a:cubicBezTo>
                    <a:pt x="53" y="40"/>
                    <a:pt x="56" y="39"/>
                    <a:pt x="56" y="36"/>
                  </a:cubicBezTo>
                  <a:cubicBezTo>
                    <a:pt x="55" y="36"/>
                    <a:pt x="55" y="36"/>
                    <a:pt x="55" y="36"/>
                  </a:cubicBezTo>
                  <a:cubicBezTo>
                    <a:pt x="56" y="35"/>
                    <a:pt x="56" y="35"/>
                    <a:pt x="56" y="35"/>
                  </a:cubicBezTo>
                  <a:cubicBezTo>
                    <a:pt x="56" y="35"/>
                    <a:pt x="56" y="35"/>
                    <a:pt x="56" y="35"/>
                  </a:cubicBezTo>
                  <a:cubicBezTo>
                    <a:pt x="60" y="36"/>
                    <a:pt x="55" y="41"/>
                    <a:pt x="55" y="42"/>
                  </a:cubicBezTo>
                  <a:cubicBezTo>
                    <a:pt x="57" y="43"/>
                    <a:pt x="60" y="44"/>
                    <a:pt x="59" y="45"/>
                  </a:cubicBezTo>
                  <a:cubicBezTo>
                    <a:pt x="59" y="45"/>
                    <a:pt x="59" y="45"/>
                    <a:pt x="59" y="45"/>
                  </a:cubicBezTo>
                  <a:cubicBezTo>
                    <a:pt x="59" y="45"/>
                    <a:pt x="60" y="45"/>
                    <a:pt x="60" y="45"/>
                  </a:cubicBezTo>
                  <a:cubicBezTo>
                    <a:pt x="61" y="45"/>
                    <a:pt x="61" y="44"/>
                    <a:pt x="62" y="44"/>
                  </a:cubicBezTo>
                  <a:cubicBezTo>
                    <a:pt x="62" y="44"/>
                    <a:pt x="63" y="45"/>
                    <a:pt x="63" y="45"/>
                  </a:cubicBezTo>
                  <a:cubicBezTo>
                    <a:pt x="63" y="46"/>
                    <a:pt x="63" y="46"/>
                    <a:pt x="63" y="46"/>
                  </a:cubicBezTo>
                  <a:cubicBezTo>
                    <a:pt x="63" y="45"/>
                    <a:pt x="62" y="45"/>
                    <a:pt x="61" y="45"/>
                  </a:cubicBezTo>
                  <a:cubicBezTo>
                    <a:pt x="60" y="45"/>
                    <a:pt x="60" y="46"/>
                    <a:pt x="61" y="47"/>
                  </a:cubicBezTo>
                  <a:cubicBezTo>
                    <a:pt x="61" y="47"/>
                    <a:pt x="60" y="47"/>
                    <a:pt x="60" y="48"/>
                  </a:cubicBezTo>
                  <a:cubicBezTo>
                    <a:pt x="57" y="48"/>
                    <a:pt x="54" y="47"/>
                    <a:pt x="51" y="47"/>
                  </a:cubicBezTo>
                  <a:cubicBezTo>
                    <a:pt x="48" y="47"/>
                    <a:pt x="46" y="48"/>
                    <a:pt x="43" y="50"/>
                  </a:cubicBezTo>
                  <a:cubicBezTo>
                    <a:pt x="44" y="54"/>
                    <a:pt x="47" y="54"/>
                    <a:pt x="50" y="54"/>
                  </a:cubicBezTo>
                  <a:cubicBezTo>
                    <a:pt x="52" y="54"/>
                    <a:pt x="54" y="54"/>
                    <a:pt x="57" y="54"/>
                  </a:cubicBezTo>
                  <a:cubicBezTo>
                    <a:pt x="57" y="55"/>
                    <a:pt x="57" y="55"/>
                    <a:pt x="57" y="55"/>
                  </a:cubicBezTo>
                  <a:cubicBezTo>
                    <a:pt x="56" y="55"/>
                    <a:pt x="55" y="56"/>
                    <a:pt x="55" y="57"/>
                  </a:cubicBezTo>
                  <a:cubicBezTo>
                    <a:pt x="55" y="57"/>
                    <a:pt x="55" y="57"/>
                    <a:pt x="55" y="57"/>
                  </a:cubicBezTo>
                  <a:cubicBezTo>
                    <a:pt x="57" y="57"/>
                    <a:pt x="56" y="59"/>
                    <a:pt x="55" y="59"/>
                  </a:cubicBezTo>
                  <a:cubicBezTo>
                    <a:pt x="55" y="59"/>
                    <a:pt x="55" y="59"/>
                    <a:pt x="54" y="59"/>
                  </a:cubicBezTo>
                  <a:cubicBezTo>
                    <a:pt x="54" y="59"/>
                    <a:pt x="56" y="61"/>
                    <a:pt x="56" y="61"/>
                  </a:cubicBezTo>
                  <a:cubicBezTo>
                    <a:pt x="55" y="61"/>
                    <a:pt x="55" y="61"/>
                    <a:pt x="55" y="61"/>
                  </a:cubicBezTo>
                  <a:cubicBezTo>
                    <a:pt x="55" y="62"/>
                    <a:pt x="55" y="63"/>
                    <a:pt x="55" y="65"/>
                  </a:cubicBezTo>
                  <a:cubicBezTo>
                    <a:pt x="55" y="65"/>
                    <a:pt x="55" y="65"/>
                    <a:pt x="55" y="65"/>
                  </a:cubicBezTo>
                  <a:cubicBezTo>
                    <a:pt x="56" y="65"/>
                    <a:pt x="57" y="64"/>
                    <a:pt x="57" y="63"/>
                  </a:cubicBezTo>
                  <a:cubicBezTo>
                    <a:pt x="58" y="64"/>
                    <a:pt x="57" y="64"/>
                    <a:pt x="57" y="65"/>
                  </a:cubicBezTo>
                  <a:cubicBezTo>
                    <a:pt x="56" y="65"/>
                    <a:pt x="56" y="66"/>
                    <a:pt x="55" y="66"/>
                  </a:cubicBezTo>
                  <a:cubicBezTo>
                    <a:pt x="55" y="66"/>
                    <a:pt x="54" y="66"/>
                    <a:pt x="54" y="66"/>
                  </a:cubicBezTo>
                  <a:cubicBezTo>
                    <a:pt x="58" y="71"/>
                    <a:pt x="61" y="81"/>
                    <a:pt x="66" y="83"/>
                  </a:cubicBezTo>
                  <a:cubicBezTo>
                    <a:pt x="65" y="85"/>
                    <a:pt x="66" y="87"/>
                    <a:pt x="66" y="90"/>
                  </a:cubicBezTo>
                  <a:cubicBezTo>
                    <a:pt x="71" y="89"/>
                    <a:pt x="75" y="87"/>
                    <a:pt x="78" y="84"/>
                  </a:cubicBezTo>
                  <a:cubicBezTo>
                    <a:pt x="78" y="84"/>
                    <a:pt x="79" y="84"/>
                    <a:pt x="79" y="84"/>
                  </a:cubicBezTo>
                  <a:cubicBezTo>
                    <a:pt x="84" y="82"/>
                    <a:pt x="90" y="74"/>
                    <a:pt x="82" y="72"/>
                  </a:cubicBezTo>
                  <a:cubicBezTo>
                    <a:pt x="81" y="74"/>
                    <a:pt x="81" y="75"/>
                    <a:pt x="82" y="77"/>
                  </a:cubicBezTo>
                  <a:cubicBezTo>
                    <a:pt x="81" y="77"/>
                    <a:pt x="81" y="77"/>
                    <a:pt x="81" y="77"/>
                  </a:cubicBezTo>
                  <a:cubicBezTo>
                    <a:pt x="81" y="76"/>
                    <a:pt x="80" y="76"/>
                    <a:pt x="80" y="75"/>
                  </a:cubicBezTo>
                  <a:cubicBezTo>
                    <a:pt x="81" y="74"/>
                    <a:pt x="81" y="72"/>
                    <a:pt x="82" y="71"/>
                  </a:cubicBezTo>
                  <a:cubicBezTo>
                    <a:pt x="80" y="72"/>
                    <a:pt x="79" y="74"/>
                    <a:pt x="76" y="74"/>
                  </a:cubicBezTo>
                  <a:cubicBezTo>
                    <a:pt x="73" y="72"/>
                    <a:pt x="73" y="67"/>
                    <a:pt x="68" y="66"/>
                  </a:cubicBezTo>
                  <a:cubicBezTo>
                    <a:pt x="69" y="65"/>
                    <a:pt x="69" y="65"/>
                    <a:pt x="70" y="65"/>
                  </a:cubicBezTo>
                  <a:cubicBezTo>
                    <a:pt x="70" y="65"/>
                    <a:pt x="70" y="65"/>
                    <a:pt x="70" y="65"/>
                  </a:cubicBezTo>
                  <a:cubicBezTo>
                    <a:pt x="70" y="64"/>
                    <a:pt x="70" y="63"/>
                    <a:pt x="70" y="63"/>
                  </a:cubicBezTo>
                  <a:cubicBezTo>
                    <a:pt x="71" y="63"/>
                    <a:pt x="71" y="63"/>
                    <a:pt x="71" y="63"/>
                  </a:cubicBezTo>
                  <a:cubicBezTo>
                    <a:pt x="72" y="63"/>
                    <a:pt x="73" y="63"/>
                    <a:pt x="74" y="63"/>
                  </a:cubicBezTo>
                  <a:cubicBezTo>
                    <a:pt x="74" y="67"/>
                    <a:pt x="77" y="69"/>
                    <a:pt x="80" y="69"/>
                  </a:cubicBezTo>
                  <a:cubicBezTo>
                    <a:pt x="81" y="69"/>
                    <a:pt x="82" y="69"/>
                    <a:pt x="83" y="68"/>
                  </a:cubicBezTo>
                  <a:cubicBezTo>
                    <a:pt x="83" y="69"/>
                    <a:pt x="84" y="70"/>
                    <a:pt x="84" y="71"/>
                  </a:cubicBezTo>
                  <a:cubicBezTo>
                    <a:pt x="85" y="71"/>
                    <a:pt x="87" y="71"/>
                    <a:pt x="88" y="71"/>
                  </a:cubicBezTo>
                  <a:cubicBezTo>
                    <a:pt x="88" y="71"/>
                    <a:pt x="88" y="71"/>
                    <a:pt x="88" y="71"/>
                  </a:cubicBezTo>
                  <a:cubicBezTo>
                    <a:pt x="89" y="71"/>
                    <a:pt x="89" y="71"/>
                    <a:pt x="89" y="71"/>
                  </a:cubicBezTo>
                  <a:cubicBezTo>
                    <a:pt x="89" y="71"/>
                    <a:pt x="90" y="71"/>
                    <a:pt x="90" y="71"/>
                  </a:cubicBezTo>
                  <a:cubicBezTo>
                    <a:pt x="90" y="71"/>
                    <a:pt x="90" y="71"/>
                    <a:pt x="90" y="71"/>
                  </a:cubicBezTo>
                  <a:cubicBezTo>
                    <a:pt x="91" y="71"/>
                    <a:pt x="92" y="70"/>
                    <a:pt x="93" y="70"/>
                  </a:cubicBezTo>
                  <a:cubicBezTo>
                    <a:pt x="94" y="70"/>
                    <a:pt x="95" y="71"/>
                    <a:pt x="95" y="71"/>
                  </a:cubicBezTo>
                  <a:cubicBezTo>
                    <a:pt x="96" y="72"/>
                    <a:pt x="97" y="72"/>
                    <a:pt x="98" y="72"/>
                  </a:cubicBezTo>
                  <a:cubicBezTo>
                    <a:pt x="98" y="72"/>
                    <a:pt x="98" y="72"/>
                    <a:pt x="99" y="72"/>
                  </a:cubicBezTo>
                  <a:cubicBezTo>
                    <a:pt x="99" y="72"/>
                    <a:pt x="99" y="72"/>
                    <a:pt x="99" y="72"/>
                  </a:cubicBezTo>
                  <a:cubicBezTo>
                    <a:pt x="99" y="72"/>
                    <a:pt x="99" y="72"/>
                    <a:pt x="99" y="72"/>
                  </a:cubicBezTo>
                  <a:cubicBezTo>
                    <a:pt x="98" y="73"/>
                    <a:pt x="98" y="74"/>
                    <a:pt x="100" y="74"/>
                  </a:cubicBezTo>
                  <a:cubicBezTo>
                    <a:pt x="100" y="74"/>
                    <a:pt x="100" y="74"/>
                    <a:pt x="101" y="74"/>
                  </a:cubicBezTo>
                  <a:cubicBezTo>
                    <a:pt x="101" y="74"/>
                    <a:pt x="101" y="74"/>
                    <a:pt x="101" y="74"/>
                  </a:cubicBezTo>
                  <a:cubicBezTo>
                    <a:pt x="101" y="74"/>
                    <a:pt x="101" y="74"/>
                    <a:pt x="101" y="74"/>
                  </a:cubicBezTo>
                  <a:cubicBezTo>
                    <a:pt x="100" y="75"/>
                    <a:pt x="99" y="78"/>
                    <a:pt x="101" y="78"/>
                  </a:cubicBezTo>
                  <a:cubicBezTo>
                    <a:pt x="101" y="78"/>
                    <a:pt x="101" y="78"/>
                    <a:pt x="102" y="78"/>
                  </a:cubicBezTo>
                  <a:cubicBezTo>
                    <a:pt x="102" y="78"/>
                    <a:pt x="102" y="78"/>
                    <a:pt x="102" y="78"/>
                  </a:cubicBezTo>
                  <a:cubicBezTo>
                    <a:pt x="102" y="78"/>
                    <a:pt x="102" y="77"/>
                    <a:pt x="102" y="77"/>
                  </a:cubicBezTo>
                  <a:cubicBezTo>
                    <a:pt x="102" y="76"/>
                    <a:pt x="102" y="75"/>
                    <a:pt x="103" y="75"/>
                  </a:cubicBezTo>
                  <a:cubicBezTo>
                    <a:pt x="103" y="75"/>
                    <a:pt x="103" y="76"/>
                    <a:pt x="104" y="76"/>
                  </a:cubicBezTo>
                  <a:cubicBezTo>
                    <a:pt x="103" y="83"/>
                    <a:pt x="108" y="90"/>
                    <a:pt x="110" y="97"/>
                  </a:cubicBezTo>
                  <a:cubicBezTo>
                    <a:pt x="114" y="95"/>
                    <a:pt x="114" y="90"/>
                    <a:pt x="114" y="85"/>
                  </a:cubicBezTo>
                  <a:cubicBezTo>
                    <a:pt x="119" y="84"/>
                    <a:pt x="121" y="76"/>
                    <a:pt x="124" y="76"/>
                  </a:cubicBezTo>
                  <a:cubicBezTo>
                    <a:pt x="124" y="74"/>
                    <a:pt x="123" y="74"/>
                    <a:pt x="123" y="72"/>
                  </a:cubicBezTo>
                  <a:cubicBezTo>
                    <a:pt x="123" y="72"/>
                    <a:pt x="123" y="72"/>
                    <a:pt x="123" y="72"/>
                  </a:cubicBezTo>
                  <a:cubicBezTo>
                    <a:pt x="123" y="72"/>
                    <a:pt x="123" y="73"/>
                    <a:pt x="124" y="73"/>
                  </a:cubicBezTo>
                  <a:cubicBezTo>
                    <a:pt x="124" y="74"/>
                    <a:pt x="124" y="75"/>
                    <a:pt x="125" y="76"/>
                  </a:cubicBezTo>
                  <a:cubicBezTo>
                    <a:pt x="125" y="73"/>
                    <a:pt x="127" y="72"/>
                    <a:pt x="129" y="72"/>
                  </a:cubicBezTo>
                  <a:cubicBezTo>
                    <a:pt x="129" y="73"/>
                    <a:pt x="125" y="74"/>
                    <a:pt x="127" y="74"/>
                  </a:cubicBezTo>
                  <a:cubicBezTo>
                    <a:pt x="128" y="74"/>
                    <a:pt x="128" y="74"/>
                    <a:pt x="128" y="74"/>
                  </a:cubicBezTo>
                  <a:cubicBezTo>
                    <a:pt x="128" y="74"/>
                    <a:pt x="128" y="74"/>
                    <a:pt x="129" y="75"/>
                  </a:cubicBezTo>
                  <a:cubicBezTo>
                    <a:pt x="129" y="75"/>
                    <a:pt x="129" y="76"/>
                    <a:pt x="129" y="76"/>
                  </a:cubicBezTo>
                  <a:cubicBezTo>
                    <a:pt x="129" y="76"/>
                    <a:pt x="129" y="75"/>
                    <a:pt x="129" y="74"/>
                  </a:cubicBezTo>
                  <a:cubicBezTo>
                    <a:pt x="130" y="74"/>
                    <a:pt x="130" y="74"/>
                    <a:pt x="130" y="74"/>
                  </a:cubicBezTo>
                  <a:cubicBezTo>
                    <a:pt x="130" y="74"/>
                    <a:pt x="130" y="74"/>
                    <a:pt x="130" y="74"/>
                  </a:cubicBezTo>
                  <a:cubicBezTo>
                    <a:pt x="128" y="79"/>
                    <a:pt x="133" y="79"/>
                    <a:pt x="133" y="84"/>
                  </a:cubicBezTo>
                  <a:cubicBezTo>
                    <a:pt x="135" y="83"/>
                    <a:pt x="135" y="83"/>
                    <a:pt x="136" y="83"/>
                  </a:cubicBezTo>
                  <a:cubicBezTo>
                    <a:pt x="136" y="83"/>
                    <a:pt x="136" y="83"/>
                    <a:pt x="137" y="83"/>
                  </a:cubicBezTo>
                  <a:cubicBezTo>
                    <a:pt x="136" y="83"/>
                    <a:pt x="136" y="82"/>
                    <a:pt x="135" y="81"/>
                  </a:cubicBezTo>
                  <a:cubicBezTo>
                    <a:pt x="136" y="81"/>
                    <a:pt x="136" y="81"/>
                    <a:pt x="137" y="81"/>
                  </a:cubicBezTo>
                  <a:cubicBezTo>
                    <a:pt x="138" y="84"/>
                    <a:pt x="138" y="88"/>
                    <a:pt x="139" y="90"/>
                  </a:cubicBezTo>
                  <a:cubicBezTo>
                    <a:pt x="139" y="89"/>
                    <a:pt x="139" y="89"/>
                    <a:pt x="139" y="89"/>
                  </a:cubicBezTo>
                  <a:cubicBezTo>
                    <a:pt x="139" y="89"/>
                    <a:pt x="140" y="90"/>
                    <a:pt x="140" y="90"/>
                  </a:cubicBezTo>
                  <a:cubicBezTo>
                    <a:pt x="140" y="89"/>
                    <a:pt x="140" y="89"/>
                    <a:pt x="141" y="89"/>
                  </a:cubicBezTo>
                  <a:cubicBezTo>
                    <a:pt x="142" y="89"/>
                    <a:pt x="141" y="90"/>
                    <a:pt x="142" y="90"/>
                  </a:cubicBezTo>
                  <a:cubicBezTo>
                    <a:pt x="143" y="90"/>
                    <a:pt x="143" y="90"/>
                    <a:pt x="143" y="90"/>
                  </a:cubicBezTo>
                  <a:cubicBezTo>
                    <a:pt x="143" y="89"/>
                    <a:pt x="143" y="89"/>
                    <a:pt x="143" y="89"/>
                  </a:cubicBezTo>
                  <a:cubicBezTo>
                    <a:pt x="144" y="89"/>
                    <a:pt x="144" y="89"/>
                    <a:pt x="144" y="89"/>
                  </a:cubicBezTo>
                  <a:cubicBezTo>
                    <a:pt x="144" y="91"/>
                    <a:pt x="144" y="93"/>
                    <a:pt x="147" y="93"/>
                  </a:cubicBezTo>
                  <a:cubicBezTo>
                    <a:pt x="148" y="92"/>
                    <a:pt x="148" y="91"/>
                    <a:pt x="149" y="91"/>
                  </a:cubicBezTo>
                  <a:cubicBezTo>
                    <a:pt x="149" y="91"/>
                    <a:pt x="150" y="91"/>
                    <a:pt x="150" y="91"/>
                  </a:cubicBezTo>
                  <a:cubicBezTo>
                    <a:pt x="150" y="91"/>
                    <a:pt x="149" y="92"/>
                    <a:pt x="149" y="93"/>
                  </a:cubicBezTo>
                  <a:cubicBezTo>
                    <a:pt x="149" y="93"/>
                    <a:pt x="150" y="93"/>
                    <a:pt x="150" y="93"/>
                  </a:cubicBezTo>
                  <a:cubicBezTo>
                    <a:pt x="153" y="93"/>
                    <a:pt x="152" y="87"/>
                    <a:pt x="150" y="86"/>
                  </a:cubicBezTo>
                  <a:cubicBezTo>
                    <a:pt x="150" y="85"/>
                    <a:pt x="142" y="82"/>
                    <a:pt x="146" y="80"/>
                  </a:cubicBezTo>
                  <a:cubicBezTo>
                    <a:pt x="147" y="78"/>
                    <a:pt x="147" y="75"/>
                    <a:pt x="145" y="74"/>
                  </a:cubicBezTo>
                  <a:cubicBezTo>
                    <a:pt x="145" y="75"/>
                    <a:pt x="145" y="76"/>
                    <a:pt x="144" y="76"/>
                  </a:cubicBezTo>
                  <a:cubicBezTo>
                    <a:pt x="144" y="75"/>
                    <a:pt x="144" y="75"/>
                    <a:pt x="143" y="75"/>
                  </a:cubicBezTo>
                  <a:cubicBezTo>
                    <a:pt x="143" y="75"/>
                    <a:pt x="143" y="75"/>
                    <a:pt x="143" y="75"/>
                  </a:cubicBezTo>
                  <a:cubicBezTo>
                    <a:pt x="143" y="74"/>
                    <a:pt x="145" y="75"/>
                    <a:pt x="146" y="74"/>
                  </a:cubicBezTo>
                  <a:cubicBezTo>
                    <a:pt x="146" y="75"/>
                    <a:pt x="147" y="75"/>
                    <a:pt x="148" y="76"/>
                  </a:cubicBezTo>
                  <a:cubicBezTo>
                    <a:pt x="148" y="77"/>
                    <a:pt x="149" y="77"/>
                    <a:pt x="150" y="77"/>
                  </a:cubicBezTo>
                  <a:cubicBezTo>
                    <a:pt x="158" y="77"/>
                    <a:pt x="165" y="69"/>
                    <a:pt x="163" y="62"/>
                  </a:cubicBezTo>
                  <a:cubicBezTo>
                    <a:pt x="159" y="62"/>
                    <a:pt x="160" y="61"/>
                    <a:pt x="161" y="59"/>
                  </a:cubicBezTo>
                  <a:cubicBezTo>
                    <a:pt x="158" y="59"/>
                    <a:pt x="157" y="56"/>
                    <a:pt x="159" y="53"/>
                  </a:cubicBezTo>
                  <a:cubicBezTo>
                    <a:pt x="159" y="54"/>
                    <a:pt x="158" y="54"/>
                    <a:pt x="157" y="54"/>
                  </a:cubicBezTo>
                  <a:cubicBezTo>
                    <a:pt x="156" y="54"/>
                    <a:pt x="154" y="53"/>
                    <a:pt x="154" y="51"/>
                  </a:cubicBezTo>
                  <a:cubicBezTo>
                    <a:pt x="154" y="51"/>
                    <a:pt x="154" y="51"/>
                    <a:pt x="154" y="51"/>
                  </a:cubicBezTo>
                  <a:cubicBezTo>
                    <a:pt x="155" y="51"/>
                    <a:pt x="155" y="50"/>
                    <a:pt x="156" y="49"/>
                  </a:cubicBezTo>
                  <a:cubicBezTo>
                    <a:pt x="156" y="49"/>
                    <a:pt x="156" y="48"/>
                    <a:pt x="157" y="48"/>
                  </a:cubicBezTo>
                  <a:cubicBezTo>
                    <a:pt x="157" y="48"/>
                    <a:pt x="158" y="48"/>
                    <a:pt x="158" y="48"/>
                  </a:cubicBezTo>
                  <a:cubicBezTo>
                    <a:pt x="159" y="48"/>
                    <a:pt x="158" y="51"/>
                    <a:pt x="159" y="51"/>
                  </a:cubicBezTo>
                  <a:cubicBezTo>
                    <a:pt x="160" y="49"/>
                    <a:pt x="162" y="49"/>
                    <a:pt x="163" y="48"/>
                  </a:cubicBezTo>
                  <a:cubicBezTo>
                    <a:pt x="163" y="48"/>
                    <a:pt x="163" y="48"/>
                    <a:pt x="163" y="48"/>
                  </a:cubicBezTo>
                  <a:cubicBezTo>
                    <a:pt x="163" y="48"/>
                    <a:pt x="163" y="48"/>
                    <a:pt x="163" y="48"/>
                  </a:cubicBezTo>
                  <a:cubicBezTo>
                    <a:pt x="162" y="49"/>
                    <a:pt x="163" y="52"/>
                    <a:pt x="165" y="52"/>
                  </a:cubicBezTo>
                  <a:cubicBezTo>
                    <a:pt x="166" y="52"/>
                    <a:pt x="166" y="52"/>
                    <a:pt x="167" y="52"/>
                  </a:cubicBezTo>
                  <a:cubicBezTo>
                    <a:pt x="167" y="52"/>
                    <a:pt x="167" y="52"/>
                    <a:pt x="167" y="52"/>
                  </a:cubicBezTo>
                  <a:cubicBezTo>
                    <a:pt x="167" y="52"/>
                    <a:pt x="167" y="52"/>
                    <a:pt x="167" y="52"/>
                  </a:cubicBezTo>
                  <a:cubicBezTo>
                    <a:pt x="165" y="54"/>
                    <a:pt x="168" y="54"/>
                    <a:pt x="167" y="57"/>
                  </a:cubicBezTo>
                  <a:cubicBezTo>
                    <a:pt x="168" y="57"/>
                    <a:pt x="169" y="57"/>
                    <a:pt x="170" y="57"/>
                  </a:cubicBezTo>
                  <a:cubicBezTo>
                    <a:pt x="170" y="53"/>
                    <a:pt x="167" y="52"/>
                    <a:pt x="165" y="51"/>
                  </a:cubicBezTo>
                  <a:cubicBezTo>
                    <a:pt x="166" y="48"/>
                    <a:pt x="166" y="48"/>
                    <a:pt x="167" y="46"/>
                  </a:cubicBezTo>
                  <a:cubicBezTo>
                    <a:pt x="166" y="46"/>
                    <a:pt x="166" y="46"/>
                    <a:pt x="166" y="46"/>
                  </a:cubicBezTo>
                  <a:cubicBezTo>
                    <a:pt x="165" y="46"/>
                    <a:pt x="165" y="48"/>
                    <a:pt x="164" y="48"/>
                  </a:cubicBezTo>
                  <a:cubicBezTo>
                    <a:pt x="164" y="47"/>
                    <a:pt x="163" y="47"/>
                    <a:pt x="163" y="47"/>
                  </a:cubicBezTo>
                  <a:cubicBezTo>
                    <a:pt x="165" y="46"/>
                    <a:pt x="166" y="45"/>
                    <a:pt x="168" y="45"/>
                  </a:cubicBezTo>
                  <a:cubicBezTo>
                    <a:pt x="168" y="45"/>
                    <a:pt x="169" y="45"/>
                    <a:pt x="171" y="45"/>
                  </a:cubicBezTo>
                  <a:cubicBezTo>
                    <a:pt x="174" y="39"/>
                    <a:pt x="171" y="32"/>
                    <a:pt x="167" y="29"/>
                  </a:cubicBezTo>
                  <a:cubicBezTo>
                    <a:pt x="166" y="29"/>
                    <a:pt x="166" y="29"/>
                    <a:pt x="166" y="29"/>
                  </a:cubicBezTo>
                  <a:cubicBezTo>
                    <a:pt x="165" y="29"/>
                    <a:pt x="165" y="30"/>
                    <a:pt x="164" y="30"/>
                  </a:cubicBezTo>
                  <a:cubicBezTo>
                    <a:pt x="163" y="29"/>
                    <a:pt x="161" y="29"/>
                    <a:pt x="160" y="28"/>
                  </a:cubicBezTo>
                  <a:cubicBezTo>
                    <a:pt x="162" y="26"/>
                    <a:pt x="161" y="22"/>
                    <a:pt x="163" y="21"/>
                  </a:cubicBezTo>
                  <a:cubicBezTo>
                    <a:pt x="163" y="21"/>
                    <a:pt x="163" y="21"/>
                    <a:pt x="164" y="21"/>
                  </a:cubicBezTo>
                  <a:cubicBezTo>
                    <a:pt x="165" y="21"/>
                    <a:pt x="166" y="21"/>
                    <a:pt x="167" y="21"/>
                  </a:cubicBezTo>
                  <a:cubicBezTo>
                    <a:pt x="168" y="21"/>
                    <a:pt x="169" y="21"/>
                    <a:pt x="171" y="21"/>
                  </a:cubicBezTo>
                  <a:cubicBezTo>
                    <a:pt x="172" y="21"/>
                    <a:pt x="173" y="21"/>
                    <a:pt x="174" y="21"/>
                  </a:cubicBezTo>
                  <a:cubicBezTo>
                    <a:pt x="174" y="18"/>
                    <a:pt x="175" y="18"/>
                    <a:pt x="177" y="18"/>
                  </a:cubicBezTo>
                  <a:cubicBezTo>
                    <a:pt x="177" y="18"/>
                    <a:pt x="177" y="18"/>
                    <a:pt x="178" y="18"/>
                  </a:cubicBezTo>
                  <a:cubicBezTo>
                    <a:pt x="178" y="18"/>
                    <a:pt x="178" y="18"/>
                    <a:pt x="178" y="18"/>
                  </a:cubicBezTo>
                  <a:cubicBezTo>
                    <a:pt x="180" y="18"/>
                    <a:pt x="181" y="18"/>
                    <a:pt x="182" y="17"/>
                  </a:cubicBezTo>
                  <a:cubicBezTo>
                    <a:pt x="184" y="19"/>
                    <a:pt x="181" y="22"/>
                    <a:pt x="181" y="26"/>
                  </a:cubicBezTo>
                  <a:cubicBezTo>
                    <a:pt x="183" y="29"/>
                    <a:pt x="186" y="30"/>
                    <a:pt x="189" y="33"/>
                  </a:cubicBezTo>
                  <a:cubicBezTo>
                    <a:pt x="189" y="28"/>
                    <a:pt x="187" y="26"/>
                    <a:pt x="184" y="20"/>
                  </a:cubicBezTo>
                  <a:cubicBezTo>
                    <a:pt x="186" y="20"/>
                    <a:pt x="188" y="20"/>
                    <a:pt x="190" y="20"/>
                  </a:cubicBezTo>
                  <a:cubicBezTo>
                    <a:pt x="190" y="17"/>
                    <a:pt x="193" y="18"/>
                    <a:pt x="193" y="16"/>
                  </a:cubicBezTo>
                  <a:cubicBezTo>
                    <a:pt x="192" y="15"/>
                    <a:pt x="188" y="16"/>
                    <a:pt x="188" y="13"/>
                  </a:cubicBezTo>
                  <a:cubicBezTo>
                    <a:pt x="188" y="13"/>
                    <a:pt x="188" y="13"/>
                    <a:pt x="189" y="13"/>
                  </a:cubicBezTo>
                  <a:cubicBezTo>
                    <a:pt x="189" y="13"/>
                    <a:pt x="189" y="14"/>
                    <a:pt x="190" y="14"/>
                  </a:cubicBezTo>
                  <a:cubicBezTo>
                    <a:pt x="190" y="14"/>
                    <a:pt x="191" y="14"/>
                    <a:pt x="191" y="14"/>
                  </a:cubicBezTo>
                  <a:cubicBezTo>
                    <a:pt x="191" y="14"/>
                    <a:pt x="192" y="14"/>
                    <a:pt x="192" y="13"/>
                  </a:cubicBezTo>
                  <a:cubicBezTo>
                    <a:pt x="191" y="13"/>
                    <a:pt x="190" y="13"/>
                    <a:pt x="190" y="12"/>
                  </a:cubicBezTo>
                  <a:cubicBezTo>
                    <a:pt x="190" y="12"/>
                    <a:pt x="190" y="12"/>
                    <a:pt x="191" y="12"/>
                  </a:cubicBezTo>
                  <a:cubicBezTo>
                    <a:pt x="192" y="12"/>
                    <a:pt x="192" y="13"/>
                    <a:pt x="194" y="13"/>
                  </a:cubicBezTo>
                  <a:cubicBezTo>
                    <a:pt x="194" y="13"/>
                    <a:pt x="194" y="13"/>
                    <a:pt x="194" y="13"/>
                  </a:cubicBezTo>
                  <a:cubicBezTo>
                    <a:pt x="194" y="13"/>
                    <a:pt x="195" y="14"/>
                    <a:pt x="196" y="14"/>
                  </a:cubicBezTo>
                  <a:cubicBezTo>
                    <a:pt x="196" y="14"/>
                    <a:pt x="197" y="14"/>
                    <a:pt x="198" y="14"/>
                  </a:cubicBezTo>
                  <a:cubicBezTo>
                    <a:pt x="198" y="14"/>
                    <a:pt x="199" y="14"/>
                    <a:pt x="199" y="13"/>
                  </a:cubicBezTo>
                  <a:cubicBezTo>
                    <a:pt x="198" y="13"/>
                    <a:pt x="199" y="11"/>
                    <a:pt x="198" y="11"/>
                  </a:cubicBezTo>
                  <a:cubicBezTo>
                    <a:pt x="197" y="12"/>
                    <a:pt x="196" y="13"/>
                    <a:pt x="195" y="13"/>
                  </a:cubicBezTo>
                  <a:cubicBezTo>
                    <a:pt x="195" y="13"/>
                    <a:pt x="194" y="12"/>
                    <a:pt x="194" y="12"/>
                  </a:cubicBezTo>
                  <a:cubicBezTo>
                    <a:pt x="178" y="7"/>
                    <a:pt x="157" y="9"/>
                    <a:pt x="144" y="5"/>
                  </a:cubicBezTo>
                  <a:cubicBezTo>
                    <a:pt x="142" y="6"/>
                    <a:pt x="140" y="7"/>
                    <a:pt x="138" y="7"/>
                  </a:cubicBezTo>
                  <a:cubicBezTo>
                    <a:pt x="135" y="7"/>
                    <a:pt x="131" y="5"/>
                    <a:pt x="127" y="4"/>
                  </a:cubicBezTo>
                  <a:cubicBezTo>
                    <a:pt x="127" y="3"/>
                    <a:pt x="127" y="3"/>
                    <a:pt x="127" y="3"/>
                  </a:cubicBezTo>
                  <a:cubicBezTo>
                    <a:pt x="125" y="3"/>
                    <a:pt x="124" y="4"/>
                    <a:pt x="122" y="4"/>
                  </a:cubicBezTo>
                  <a:cubicBezTo>
                    <a:pt x="122" y="4"/>
                    <a:pt x="122" y="4"/>
                    <a:pt x="121" y="4"/>
                  </a:cubicBezTo>
                  <a:cubicBezTo>
                    <a:pt x="120" y="4"/>
                    <a:pt x="120" y="4"/>
                    <a:pt x="119" y="4"/>
                  </a:cubicBezTo>
                  <a:cubicBezTo>
                    <a:pt x="118" y="4"/>
                    <a:pt x="116" y="4"/>
                    <a:pt x="115" y="4"/>
                  </a:cubicBezTo>
                  <a:cubicBezTo>
                    <a:pt x="113" y="4"/>
                    <a:pt x="112" y="4"/>
                    <a:pt x="111" y="4"/>
                  </a:cubicBezTo>
                  <a:cubicBezTo>
                    <a:pt x="110" y="4"/>
                    <a:pt x="109" y="4"/>
                    <a:pt x="109" y="4"/>
                  </a:cubicBezTo>
                  <a:cubicBezTo>
                    <a:pt x="111" y="3"/>
                    <a:pt x="112" y="2"/>
                    <a:pt x="113" y="1"/>
                  </a:cubicBezTo>
                  <a:cubicBezTo>
                    <a:pt x="110" y="0"/>
                    <a:pt x="108" y="0"/>
                    <a:pt x="10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52" name="Freeform 23"/>
            <p:cNvSpPr>
              <a:spLocks noEditPoints="1"/>
            </p:cNvSpPr>
            <p:nvPr/>
          </p:nvSpPr>
          <p:spPr bwMode="auto">
            <a:xfrm>
              <a:off x="2402680" y="2794001"/>
              <a:ext cx="741363" cy="614363"/>
            </a:xfrm>
            <a:custGeom>
              <a:avLst/>
              <a:gdLst>
                <a:gd name="T0" fmla="*/ 72 w 108"/>
                <a:gd name="T1" fmla="*/ 32 h 89"/>
                <a:gd name="T2" fmla="*/ 80 w 108"/>
                <a:gd name="T3" fmla="*/ 39 h 89"/>
                <a:gd name="T4" fmla="*/ 72 w 108"/>
                <a:gd name="T5" fmla="*/ 38 h 89"/>
                <a:gd name="T6" fmla="*/ 68 w 108"/>
                <a:gd name="T7" fmla="*/ 36 h 89"/>
                <a:gd name="T8" fmla="*/ 60 w 108"/>
                <a:gd name="T9" fmla="*/ 30 h 89"/>
                <a:gd name="T10" fmla="*/ 60 w 108"/>
                <a:gd name="T11" fmla="*/ 30 h 89"/>
                <a:gd name="T12" fmla="*/ 61 w 108"/>
                <a:gd name="T13" fmla="*/ 13 h 89"/>
                <a:gd name="T14" fmla="*/ 50 w 108"/>
                <a:gd name="T15" fmla="*/ 8 h 89"/>
                <a:gd name="T16" fmla="*/ 48 w 108"/>
                <a:gd name="T17" fmla="*/ 11 h 89"/>
                <a:gd name="T18" fmla="*/ 97 w 108"/>
                <a:gd name="T19" fmla="*/ 0 h 89"/>
                <a:gd name="T20" fmla="*/ 93 w 108"/>
                <a:gd name="T21" fmla="*/ 0 h 89"/>
                <a:gd name="T22" fmla="*/ 90 w 108"/>
                <a:gd name="T23" fmla="*/ 3 h 89"/>
                <a:gd name="T24" fmla="*/ 86 w 108"/>
                <a:gd name="T25" fmla="*/ 6 h 89"/>
                <a:gd name="T26" fmla="*/ 78 w 108"/>
                <a:gd name="T27" fmla="*/ 9 h 89"/>
                <a:gd name="T28" fmla="*/ 61 w 108"/>
                <a:gd name="T29" fmla="*/ 7 h 89"/>
                <a:gd name="T30" fmla="*/ 42 w 108"/>
                <a:gd name="T31" fmla="*/ 6 h 89"/>
                <a:gd name="T32" fmla="*/ 29 w 108"/>
                <a:gd name="T33" fmla="*/ 3 h 89"/>
                <a:gd name="T34" fmla="*/ 10 w 108"/>
                <a:gd name="T35" fmla="*/ 9 h 89"/>
                <a:gd name="T36" fmla="*/ 9 w 108"/>
                <a:gd name="T37" fmla="*/ 10 h 89"/>
                <a:gd name="T38" fmla="*/ 1 w 108"/>
                <a:gd name="T39" fmla="*/ 15 h 89"/>
                <a:gd name="T40" fmla="*/ 4 w 108"/>
                <a:gd name="T41" fmla="*/ 20 h 89"/>
                <a:gd name="T42" fmla="*/ 14 w 108"/>
                <a:gd name="T43" fmla="*/ 17 h 89"/>
                <a:gd name="T44" fmla="*/ 23 w 108"/>
                <a:gd name="T45" fmla="*/ 17 h 89"/>
                <a:gd name="T46" fmla="*/ 26 w 108"/>
                <a:gd name="T47" fmla="*/ 17 h 89"/>
                <a:gd name="T48" fmla="*/ 30 w 108"/>
                <a:gd name="T49" fmla="*/ 32 h 89"/>
                <a:gd name="T50" fmla="*/ 20 w 108"/>
                <a:gd name="T51" fmla="*/ 53 h 89"/>
                <a:gd name="T52" fmla="*/ 29 w 108"/>
                <a:gd name="T53" fmla="*/ 57 h 89"/>
                <a:gd name="T54" fmla="*/ 51 w 108"/>
                <a:gd name="T55" fmla="*/ 79 h 89"/>
                <a:gd name="T56" fmla="*/ 53 w 108"/>
                <a:gd name="T57" fmla="*/ 85 h 89"/>
                <a:gd name="T58" fmla="*/ 59 w 108"/>
                <a:gd name="T59" fmla="*/ 89 h 89"/>
                <a:gd name="T60" fmla="*/ 58 w 108"/>
                <a:gd name="T61" fmla="*/ 82 h 89"/>
                <a:gd name="T62" fmla="*/ 54 w 108"/>
                <a:gd name="T63" fmla="*/ 82 h 89"/>
                <a:gd name="T64" fmla="*/ 52 w 108"/>
                <a:gd name="T65" fmla="*/ 78 h 89"/>
                <a:gd name="T66" fmla="*/ 53 w 108"/>
                <a:gd name="T67" fmla="*/ 74 h 89"/>
                <a:gd name="T68" fmla="*/ 46 w 108"/>
                <a:gd name="T69" fmla="*/ 78 h 89"/>
                <a:gd name="T70" fmla="*/ 51 w 108"/>
                <a:gd name="T71" fmla="*/ 61 h 89"/>
                <a:gd name="T72" fmla="*/ 75 w 108"/>
                <a:gd name="T73" fmla="*/ 52 h 89"/>
                <a:gd name="T74" fmla="*/ 90 w 108"/>
                <a:gd name="T75" fmla="*/ 38 h 89"/>
                <a:gd name="T76" fmla="*/ 95 w 108"/>
                <a:gd name="T77" fmla="*/ 32 h 89"/>
                <a:gd name="T78" fmla="*/ 89 w 108"/>
                <a:gd name="T79" fmla="*/ 34 h 89"/>
                <a:gd name="T80" fmla="*/ 107 w 108"/>
                <a:gd name="T81" fmla="*/ 26 h 89"/>
                <a:gd name="T82" fmla="*/ 106 w 108"/>
                <a:gd name="T83" fmla="*/ 24 h 89"/>
                <a:gd name="T84" fmla="*/ 98 w 108"/>
                <a:gd name="T85" fmla="*/ 15 h 89"/>
                <a:gd name="T86" fmla="*/ 78 w 108"/>
                <a:gd name="T87" fmla="*/ 30 h 89"/>
                <a:gd name="T88" fmla="*/ 72 w 108"/>
                <a:gd name="T89" fmla="*/ 21 h 89"/>
                <a:gd name="T90" fmla="*/ 77 w 108"/>
                <a:gd name="T91" fmla="*/ 11 h 89"/>
                <a:gd name="T92" fmla="*/ 81 w 108"/>
                <a:gd name="T93" fmla="*/ 9 h 89"/>
                <a:gd name="T94" fmla="*/ 97 w 108"/>
                <a:gd name="T95" fmla="*/ 4 h 89"/>
                <a:gd name="T96" fmla="*/ 108 w 108"/>
                <a:gd name="T97" fmla="*/ 8 h 89"/>
                <a:gd name="T98" fmla="*/ 99 w 108"/>
                <a:gd name="T9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8" h="89">
                  <a:moveTo>
                    <a:pt x="64" y="36"/>
                  </a:moveTo>
                  <a:cubicBezTo>
                    <a:pt x="63" y="36"/>
                    <a:pt x="63" y="36"/>
                    <a:pt x="63" y="36"/>
                  </a:cubicBezTo>
                  <a:cubicBezTo>
                    <a:pt x="63" y="33"/>
                    <a:pt x="66" y="32"/>
                    <a:pt x="70" y="32"/>
                  </a:cubicBezTo>
                  <a:cubicBezTo>
                    <a:pt x="70" y="32"/>
                    <a:pt x="71" y="32"/>
                    <a:pt x="72" y="32"/>
                  </a:cubicBezTo>
                  <a:cubicBezTo>
                    <a:pt x="72" y="35"/>
                    <a:pt x="72" y="37"/>
                    <a:pt x="75" y="37"/>
                  </a:cubicBezTo>
                  <a:cubicBezTo>
                    <a:pt x="75" y="37"/>
                    <a:pt x="76" y="37"/>
                    <a:pt x="76" y="36"/>
                  </a:cubicBezTo>
                  <a:cubicBezTo>
                    <a:pt x="77" y="40"/>
                    <a:pt x="72" y="38"/>
                    <a:pt x="72" y="41"/>
                  </a:cubicBezTo>
                  <a:cubicBezTo>
                    <a:pt x="74" y="40"/>
                    <a:pt x="77" y="40"/>
                    <a:pt x="80" y="39"/>
                  </a:cubicBezTo>
                  <a:cubicBezTo>
                    <a:pt x="80" y="40"/>
                    <a:pt x="80" y="40"/>
                    <a:pt x="80" y="40"/>
                  </a:cubicBezTo>
                  <a:cubicBezTo>
                    <a:pt x="76" y="41"/>
                    <a:pt x="74" y="43"/>
                    <a:pt x="69" y="44"/>
                  </a:cubicBezTo>
                  <a:cubicBezTo>
                    <a:pt x="70" y="42"/>
                    <a:pt x="71" y="42"/>
                    <a:pt x="72" y="41"/>
                  </a:cubicBezTo>
                  <a:cubicBezTo>
                    <a:pt x="71" y="40"/>
                    <a:pt x="70" y="39"/>
                    <a:pt x="72" y="38"/>
                  </a:cubicBezTo>
                  <a:cubicBezTo>
                    <a:pt x="70" y="38"/>
                    <a:pt x="69" y="39"/>
                    <a:pt x="67" y="39"/>
                  </a:cubicBezTo>
                  <a:cubicBezTo>
                    <a:pt x="68" y="42"/>
                    <a:pt x="67" y="43"/>
                    <a:pt x="65" y="43"/>
                  </a:cubicBezTo>
                  <a:cubicBezTo>
                    <a:pt x="64" y="43"/>
                    <a:pt x="64" y="43"/>
                    <a:pt x="64" y="43"/>
                  </a:cubicBezTo>
                  <a:cubicBezTo>
                    <a:pt x="65" y="41"/>
                    <a:pt x="66" y="38"/>
                    <a:pt x="68" y="36"/>
                  </a:cubicBezTo>
                  <a:cubicBezTo>
                    <a:pt x="68" y="36"/>
                    <a:pt x="67" y="36"/>
                    <a:pt x="66" y="36"/>
                  </a:cubicBezTo>
                  <a:cubicBezTo>
                    <a:pt x="66" y="36"/>
                    <a:pt x="65" y="36"/>
                    <a:pt x="65" y="36"/>
                  </a:cubicBezTo>
                  <a:cubicBezTo>
                    <a:pt x="64" y="36"/>
                    <a:pt x="64" y="36"/>
                    <a:pt x="64" y="36"/>
                  </a:cubicBezTo>
                  <a:moveTo>
                    <a:pt x="60" y="30"/>
                  </a:moveTo>
                  <a:cubicBezTo>
                    <a:pt x="60" y="30"/>
                    <a:pt x="60" y="30"/>
                    <a:pt x="60" y="30"/>
                  </a:cubicBezTo>
                  <a:cubicBezTo>
                    <a:pt x="60" y="28"/>
                    <a:pt x="59" y="25"/>
                    <a:pt x="62" y="25"/>
                  </a:cubicBezTo>
                  <a:cubicBezTo>
                    <a:pt x="62" y="25"/>
                    <a:pt x="62" y="25"/>
                    <a:pt x="62" y="25"/>
                  </a:cubicBezTo>
                  <a:cubicBezTo>
                    <a:pt x="62" y="26"/>
                    <a:pt x="63" y="30"/>
                    <a:pt x="60" y="30"/>
                  </a:cubicBezTo>
                  <a:moveTo>
                    <a:pt x="55" y="14"/>
                  </a:moveTo>
                  <a:cubicBezTo>
                    <a:pt x="56" y="14"/>
                    <a:pt x="56" y="13"/>
                    <a:pt x="57" y="13"/>
                  </a:cubicBezTo>
                  <a:cubicBezTo>
                    <a:pt x="58" y="13"/>
                    <a:pt x="59" y="13"/>
                    <a:pt x="60" y="13"/>
                  </a:cubicBezTo>
                  <a:cubicBezTo>
                    <a:pt x="60" y="13"/>
                    <a:pt x="60" y="13"/>
                    <a:pt x="61" y="13"/>
                  </a:cubicBezTo>
                  <a:cubicBezTo>
                    <a:pt x="58" y="15"/>
                    <a:pt x="54" y="16"/>
                    <a:pt x="49" y="16"/>
                  </a:cubicBezTo>
                  <a:cubicBezTo>
                    <a:pt x="49" y="13"/>
                    <a:pt x="54" y="16"/>
                    <a:pt x="53" y="13"/>
                  </a:cubicBezTo>
                  <a:cubicBezTo>
                    <a:pt x="53" y="13"/>
                    <a:pt x="54" y="14"/>
                    <a:pt x="55" y="14"/>
                  </a:cubicBezTo>
                  <a:moveTo>
                    <a:pt x="50" y="8"/>
                  </a:moveTo>
                  <a:cubicBezTo>
                    <a:pt x="51" y="8"/>
                    <a:pt x="51" y="8"/>
                    <a:pt x="52" y="8"/>
                  </a:cubicBezTo>
                  <a:cubicBezTo>
                    <a:pt x="53" y="7"/>
                    <a:pt x="54" y="7"/>
                    <a:pt x="55" y="7"/>
                  </a:cubicBezTo>
                  <a:cubicBezTo>
                    <a:pt x="55" y="7"/>
                    <a:pt x="56" y="7"/>
                    <a:pt x="57" y="8"/>
                  </a:cubicBezTo>
                  <a:cubicBezTo>
                    <a:pt x="55" y="10"/>
                    <a:pt x="52" y="11"/>
                    <a:pt x="48" y="11"/>
                  </a:cubicBezTo>
                  <a:cubicBezTo>
                    <a:pt x="48" y="10"/>
                    <a:pt x="48" y="9"/>
                    <a:pt x="48" y="8"/>
                  </a:cubicBezTo>
                  <a:cubicBezTo>
                    <a:pt x="49" y="8"/>
                    <a:pt x="49" y="8"/>
                    <a:pt x="50" y="8"/>
                  </a:cubicBezTo>
                  <a:moveTo>
                    <a:pt x="98" y="0"/>
                  </a:moveTo>
                  <a:cubicBezTo>
                    <a:pt x="97" y="0"/>
                    <a:pt x="97" y="0"/>
                    <a:pt x="97" y="0"/>
                  </a:cubicBezTo>
                  <a:cubicBezTo>
                    <a:pt x="96" y="0"/>
                    <a:pt x="96" y="1"/>
                    <a:pt x="96" y="1"/>
                  </a:cubicBezTo>
                  <a:cubicBezTo>
                    <a:pt x="95" y="1"/>
                    <a:pt x="95" y="1"/>
                    <a:pt x="95" y="1"/>
                  </a:cubicBezTo>
                  <a:cubicBezTo>
                    <a:pt x="95" y="1"/>
                    <a:pt x="94" y="1"/>
                    <a:pt x="94" y="1"/>
                  </a:cubicBezTo>
                  <a:cubicBezTo>
                    <a:pt x="94" y="1"/>
                    <a:pt x="93" y="0"/>
                    <a:pt x="93" y="0"/>
                  </a:cubicBezTo>
                  <a:cubicBezTo>
                    <a:pt x="92" y="0"/>
                    <a:pt x="92" y="1"/>
                    <a:pt x="91" y="1"/>
                  </a:cubicBezTo>
                  <a:cubicBezTo>
                    <a:pt x="91" y="1"/>
                    <a:pt x="91" y="1"/>
                    <a:pt x="90" y="1"/>
                  </a:cubicBezTo>
                  <a:cubicBezTo>
                    <a:pt x="90" y="2"/>
                    <a:pt x="91" y="2"/>
                    <a:pt x="89" y="3"/>
                  </a:cubicBezTo>
                  <a:cubicBezTo>
                    <a:pt x="89" y="3"/>
                    <a:pt x="90" y="3"/>
                    <a:pt x="90" y="3"/>
                  </a:cubicBezTo>
                  <a:cubicBezTo>
                    <a:pt x="91" y="3"/>
                    <a:pt x="91" y="4"/>
                    <a:pt x="91" y="5"/>
                  </a:cubicBezTo>
                  <a:cubicBezTo>
                    <a:pt x="90" y="6"/>
                    <a:pt x="88" y="7"/>
                    <a:pt x="86" y="7"/>
                  </a:cubicBezTo>
                  <a:cubicBezTo>
                    <a:pt x="86" y="6"/>
                    <a:pt x="86" y="6"/>
                    <a:pt x="86" y="6"/>
                  </a:cubicBezTo>
                  <a:cubicBezTo>
                    <a:pt x="86" y="6"/>
                    <a:pt x="86" y="6"/>
                    <a:pt x="86" y="6"/>
                  </a:cubicBezTo>
                  <a:cubicBezTo>
                    <a:pt x="85" y="7"/>
                    <a:pt x="85" y="7"/>
                    <a:pt x="85" y="7"/>
                  </a:cubicBezTo>
                  <a:cubicBezTo>
                    <a:pt x="85" y="7"/>
                    <a:pt x="85" y="7"/>
                    <a:pt x="84" y="7"/>
                  </a:cubicBezTo>
                  <a:cubicBezTo>
                    <a:pt x="84" y="6"/>
                    <a:pt x="85" y="5"/>
                    <a:pt x="85" y="5"/>
                  </a:cubicBezTo>
                  <a:cubicBezTo>
                    <a:pt x="82" y="6"/>
                    <a:pt x="80" y="7"/>
                    <a:pt x="78" y="9"/>
                  </a:cubicBezTo>
                  <a:cubicBezTo>
                    <a:pt x="77" y="7"/>
                    <a:pt x="74" y="6"/>
                    <a:pt x="72" y="6"/>
                  </a:cubicBezTo>
                  <a:cubicBezTo>
                    <a:pt x="69" y="6"/>
                    <a:pt x="67" y="7"/>
                    <a:pt x="66" y="9"/>
                  </a:cubicBezTo>
                  <a:cubicBezTo>
                    <a:pt x="66" y="7"/>
                    <a:pt x="65" y="7"/>
                    <a:pt x="63" y="7"/>
                  </a:cubicBezTo>
                  <a:cubicBezTo>
                    <a:pt x="62" y="7"/>
                    <a:pt x="62" y="7"/>
                    <a:pt x="61" y="7"/>
                  </a:cubicBezTo>
                  <a:cubicBezTo>
                    <a:pt x="61" y="7"/>
                    <a:pt x="61" y="7"/>
                    <a:pt x="60" y="7"/>
                  </a:cubicBezTo>
                  <a:cubicBezTo>
                    <a:pt x="60" y="7"/>
                    <a:pt x="60" y="7"/>
                    <a:pt x="60" y="7"/>
                  </a:cubicBezTo>
                  <a:cubicBezTo>
                    <a:pt x="60" y="5"/>
                    <a:pt x="58" y="4"/>
                    <a:pt x="56" y="4"/>
                  </a:cubicBezTo>
                  <a:cubicBezTo>
                    <a:pt x="52" y="4"/>
                    <a:pt x="46" y="6"/>
                    <a:pt x="42" y="6"/>
                  </a:cubicBezTo>
                  <a:cubicBezTo>
                    <a:pt x="41" y="6"/>
                    <a:pt x="39" y="5"/>
                    <a:pt x="38" y="5"/>
                  </a:cubicBezTo>
                  <a:cubicBezTo>
                    <a:pt x="37" y="5"/>
                    <a:pt x="36" y="6"/>
                    <a:pt x="36" y="7"/>
                  </a:cubicBezTo>
                  <a:cubicBezTo>
                    <a:pt x="36" y="5"/>
                    <a:pt x="37" y="5"/>
                    <a:pt x="38" y="4"/>
                  </a:cubicBezTo>
                  <a:cubicBezTo>
                    <a:pt x="34" y="3"/>
                    <a:pt x="32" y="3"/>
                    <a:pt x="29" y="3"/>
                  </a:cubicBezTo>
                  <a:cubicBezTo>
                    <a:pt x="24" y="3"/>
                    <a:pt x="19" y="4"/>
                    <a:pt x="13" y="5"/>
                  </a:cubicBezTo>
                  <a:cubicBezTo>
                    <a:pt x="12" y="7"/>
                    <a:pt x="16" y="8"/>
                    <a:pt x="14" y="9"/>
                  </a:cubicBezTo>
                  <a:cubicBezTo>
                    <a:pt x="13" y="9"/>
                    <a:pt x="13" y="9"/>
                    <a:pt x="12" y="9"/>
                  </a:cubicBezTo>
                  <a:cubicBezTo>
                    <a:pt x="11" y="9"/>
                    <a:pt x="11" y="9"/>
                    <a:pt x="10" y="9"/>
                  </a:cubicBezTo>
                  <a:cubicBezTo>
                    <a:pt x="10" y="9"/>
                    <a:pt x="9" y="9"/>
                    <a:pt x="9" y="9"/>
                  </a:cubicBezTo>
                  <a:cubicBezTo>
                    <a:pt x="8" y="9"/>
                    <a:pt x="7" y="9"/>
                    <a:pt x="6" y="11"/>
                  </a:cubicBezTo>
                  <a:cubicBezTo>
                    <a:pt x="6" y="11"/>
                    <a:pt x="6" y="11"/>
                    <a:pt x="7" y="11"/>
                  </a:cubicBezTo>
                  <a:cubicBezTo>
                    <a:pt x="7" y="11"/>
                    <a:pt x="8" y="11"/>
                    <a:pt x="9" y="10"/>
                  </a:cubicBezTo>
                  <a:cubicBezTo>
                    <a:pt x="9" y="10"/>
                    <a:pt x="10" y="10"/>
                    <a:pt x="10" y="10"/>
                  </a:cubicBezTo>
                  <a:cubicBezTo>
                    <a:pt x="11" y="10"/>
                    <a:pt x="11" y="10"/>
                    <a:pt x="11" y="11"/>
                  </a:cubicBezTo>
                  <a:cubicBezTo>
                    <a:pt x="9" y="13"/>
                    <a:pt x="0" y="13"/>
                    <a:pt x="1" y="15"/>
                  </a:cubicBezTo>
                  <a:cubicBezTo>
                    <a:pt x="1" y="15"/>
                    <a:pt x="1" y="15"/>
                    <a:pt x="1" y="15"/>
                  </a:cubicBezTo>
                  <a:cubicBezTo>
                    <a:pt x="2" y="15"/>
                    <a:pt x="3" y="16"/>
                    <a:pt x="3" y="16"/>
                  </a:cubicBezTo>
                  <a:cubicBezTo>
                    <a:pt x="2" y="17"/>
                    <a:pt x="1" y="17"/>
                    <a:pt x="0" y="18"/>
                  </a:cubicBezTo>
                  <a:cubicBezTo>
                    <a:pt x="1" y="18"/>
                    <a:pt x="2" y="18"/>
                    <a:pt x="3" y="18"/>
                  </a:cubicBezTo>
                  <a:cubicBezTo>
                    <a:pt x="5" y="18"/>
                    <a:pt x="5" y="18"/>
                    <a:pt x="4" y="20"/>
                  </a:cubicBezTo>
                  <a:cubicBezTo>
                    <a:pt x="7" y="19"/>
                    <a:pt x="9" y="16"/>
                    <a:pt x="13" y="16"/>
                  </a:cubicBezTo>
                  <a:cubicBezTo>
                    <a:pt x="13" y="16"/>
                    <a:pt x="14" y="16"/>
                    <a:pt x="15" y="16"/>
                  </a:cubicBezTo>
                  <a:cubicBezTo>
                    <a:pt x="14" y="16"/>
                    <a:pt x="13" y="16"/>
                    <a:pt x="13" y="17"/>
                  </a:cubicBezTo>
                  <a:cubicBezTo>
                    <a:pt x="13" y="17"/>
                    <a:pt x="14" y="17"/>
                    <a:pt x="14" y="17"/>
                  </a:cubicBezTo>
                  <a:cubicBezTo>
                    <a:pt x="16" y="17"/>
                    <a:pt x="16" y="16"/>
                    <a:pt x="15" y="15"/>
                  </a:cubicBezTo>
                  <a:cubicBezTo>
                    <a:pt x="15" y="15"/>
                    <a:pt x="16" y="14"/>
                    <a:pt x="17" y="14"/>
                  </a:cubicBezTo>
                  <a:cubicBezTo>
                    <a:pt x="18" y="14"/>
                    <a:pt x="19" y="15"/>
                    <a:pt x="20" y="16"/>
                  </a:cubicBezTo>
                  <a:cubicBezTo>
                    <a:pt x="21" y="16"/>
                    <a:pt x="22" y="17"/>
                    <a:pt x="23" y="17"/>
                  </a:cubicBezTo>
                  <a:cubicBezTo>
                    <a:pt x="23" y="17"/>
                    <a:pt x="24" y="16"/>
                    <a:pt x="25" y="15"/>
                  </a:cubicBezTo>
                  <a:cubicBezTo>
                    <a:pt x="25" y="16"/>
                    <a:pt x="25" y="16"/>
                    <a:pt x="25" y="16"/>
                  </a:cubicBezTo>
                  <a:cubicBezTo>
                    <a:pt x="25" y="16"/>
                    <a:pt x="25" y="16"/>
                    <a:pt x="25" y="16"/>
                  </a:cubicBezTo>
                  <a:cubicBezTo>
                    <a:pt x="26" y="17"/>
                    <a:pt x="26" y="17"/>
                    <a:pt x="26" y="17"/>
                  </a:cubicBezTo>
                  <a:cubicBezTo>
                    <a:pt x="27" y="17"/>
                    <a:pt x="27" y="17"/>
                    <a:pt x="27" y="17"/>
                  </a:cubicBezTo>
                  <a:cubicBezTo>
                    <a:pt x="28" y="17"/>
                    <a:pt x="28" y="17"/>
                    <a:pt x="28" y="17"/>
                  </a:cubicBezTo>
                  <a:cubicBezTo>
                    <a:pt x="29" y="17"/>
                    <a:pt x="29" y="17"/>
                    <a:pt x="29" y="17"/>
                  </a:cubicBezTo>
                  <a:cubicBezTo>
                    <a:pt x="30" y="24"/>
                    <a:pt x="27" y="27"/>
                    <a:pt x="30" y="32"/>
                  </a:cubicBezTo>
                  <a:cubicBezTo>
                    <a:pt x="30" y="32"/>
                    <a:pt x="29" y="32"/>
                    <a:pt x="29" y="33"/>
                  </a:cubicBezTo>
                  <a:cubicBezTo>
                    <a:pt x="28" y="35"/>
                    <a:pt x="28" y="35"/>
                    <a:pt x="28" y="35"/>
                  </a:cubicBezTo>
                  <a:cubicBezTo>
                    <a:pt x="27" y="35"/>
                    <a:pt x="27" y="34"/>
                    <a:pt x="26" y="34"/>
                  </a:cubicBezTo>
                  <a:cubicBezTo>
                    <a:pt x="23" y="41"/>
                    <a:pt x="18" y="44"/>
                    <a:pt x="20" y="53"/>
                  </a:cubicBezTo>
                  <a:cubicBezTo>
                    <a:pt x="22" y="54"/>
                    <a:pt x="23" y="56"/>
                    <a:pt x="26" y="57"/>
                  </a:cubicBezTo>
                  <a:cubicBezTo>
                    <a:pt x="20" y="58"/>
                    <a:pt x="27" y="68"/>
                    <a:pt x="28" y="70"/>
                  </a:cubicBezTo>
                  <a:cubicBezTo>
                    <a:pt x="27" y="66"/>
                    <a:pt x="21" y="57"/>
                    <a:pt x="27" y="57"/>
                  </a:cubicBezTo>
                  <a:cubicBezTo>
                    <a:pt x="28" y="57"/>
                    <a:pt x="28" y="57"/>
                    <a:pt x="29" y="57"/>
                  </a:cubicBezTo>
                  <a:cubicBezTo>
                    <a:pt x="29" y="58"/>
                    <a:pt x="29" y="58"/>
                    <a:pt x="29" y="58"/>
                  </a:cubicBezTo>
                  <a:cubicBezTo>
                    <a:pt x="24" y="64"/>
                    <a:pt x="36" y="69"/>
                    <a:pt x="33" y="76"/>
                  </a:cubicBezTo>
                  <a:cubicBezTo>
                    <a:pt x="37" y="80"/>
                    <a:pt x="43" y="81"/>
                    <a:pt x="48" y="82"/>
                  </a:cubicBezTo>
                  <a:cubicBezTo>
                    <a:pt x="49" y="80"/>
                    <a:pt x="50" y="79"/>
                    <a:pt x="51" y="79"/>
                  </a:cubicBezTo>
                  <a:cubicBezTo>
                    <a:pt x="53" y="82"/>
                    <a:pt x="49" y="80"/>
                    <a:pt x="49" y="84"/>
                  </a:cubicBezTo>
                  <a:cubicBezTo>
                    <a:pt x="50" y="84"/>
                    <a:pt x="51" y="84"/>
                    <a:pt x="51" y="84"/>
                  </a:cubicBezTo>
                  <a:cubicBezTo>
                    <a:pt x="51" y="85"/>
                    <a:pt x="51" y="85"/>
                    <a:pt x="51" y="85"/>
                  </a:cubicBezTo>
                  <a:cubicBezTo>
                    <a:pt x="52" y="85"/>
                    <a:pt x="52" y="85"/>
                    <a:pt x="53" y="85"/>
                  </a:cubicBezTo>
                  <a:cubicBezTo>
                    <a:pt x="53" y="85"/>
                    <a:pt x="53" y="85"/>
                    <a:pt x="53" y="85"/>
                  </a:cubicBezTo>
                  <a:cubicBezTo>
                    <a:pt x="54" y="85"/>
                    <a:pt x="54" y="85"/>
                    <a:pt x="54" y="85"/>
                  </a:cubicBezTo>
                  <a:cubicBezTo>
                    <a:pt x="55" y="85"/>
                    <a:pt x="55" y="85"/>
                    <a:pt x="55" y="86"/>
                  </a:cubicBezTo>
                  <a:cubicBezTo>
                    <a:pt x="54" y="87"/>
                    <a:pt x="59" y="87"/>
                    <a:pt x="59" y="89"/>
                  </a:cubicBezTo>
                  <a:cubicBezTo>
                    <a:pt x="59" y="87"/>
                    <a:pt x="59" y="84"/>
                    <a:pt x="60" y="83"/>
                  </a:cubicBezTo>
                  <a:cubicBezTo>
                    <a:pt x="60" y="83"/>
                    <a:pt x="60" y="83"/>
                    <a:pt x="60" y="83"/>
                  </a:cubicBezTo>
                  <a:cubicBezTo>
                    <a:pt x="59" y="83"/>
                    <a:pt x="59" y="83"/>
                    <a:pt x="59" y="83"/>
                  </a:cubicBezTo>
                  <a:cubicBezTo>
                    <a:pt x="59" y="82"/>
                    <a:pt x="58" y="82"/>
                    <a:pt x="58" y="82"/>
                  </a:cubicBezTo>
                  <a:cubicBezTo>
                    <a:pt x="57" y="82"/>
                    <a:pt x="57" y="82"/>
                    <a:pt x="56" y="82"/>
                  </a:cubicBezTo>
                  <a:cubicBezTo>
                    <a:pt x="56" y="82"/>
                    <a:pt x="55" y="82"/>
                    <a:pt x="55" y="82"/>
                  </a:cubicBezTo>
                  <a:cubicBezTo>
                    <a:pt x="54" y="82"/>
                    <a:pt x="54" y="82"/>
                    <a:pt x="54" y="82"/>
                  </a:cubicBezTo>
                  <a:cubicBezTo>
                    <a:pt x="54" y="82"/>
                    <a:pt x="54" y="82"/>
                    <a:pt x="54" y="82"/>
                  </a:cubicBezTo>
                  <a:cubicBezTo>
                    <a:pt x="53" y="82"/>
                    <a:pt x="53" y="81"/>
                    <a:pt x="53" y="81"/>
                  </a:cubicBezTo>
                  <a:cubicBezTo>
                    <a:pt x="53" y="80"/>
                    <a:pt x="54" y="81"/>
                    <a:pt x="54" y="79"/>
                  </a:cubicBezTo>
                  <a:cubicBezTo>
                    <a:pt x="53" y="79"/>
                    <a:pt x="53" y="78"/>
                    <a:pt x="52" y="78"/>
                  </a:cubicBezTo>
                  <a:cubicBezTo>
                    <a:pt x="52" y="78"/>
                    <a:pt x="52" y="78"/>
                    <a:pt x="52" y="78"/>
                  </a:cubicBezTo>
                  <a:cubicBezTo>
                    <a:pt x="54" y="77"/>
                    <a:pt x="56" y="76"/>
                    <a:pt x="57" y="73"/>
                  </a:cubicBezTo>
                  <a:cubicBezTo>
                    <a:pt x="56" y="73"/>
                    <a:pt x="56" y="73"/>
                    <a:pt x="56" y="73"/>
                  </a:cubicBezTo>
                  <a:cubicBezTo>
                    <a:pt x="55" y="73"/>
                    <a:pt x="55" y="73"/>
                    <a:pt x="55" y="73"/>
                  </a:cubicBezTo>
                  <a:cubicBezTo>
                    <a:pt x="54" y="74"/>
                    <a:pt x="54" y="74"/>
                    <a:pt x="53" y="74"/>
                  </a:cubicBezTo>
                  <a:cubicBezTo>
                    <a:pt x="53" y="74"/>
                    <a:pt x="53" y="74"/>
                    <a:pt x="53" y="74"/>
                  </a:cubicBezTo>
                  <a:cubicBezTo>
                    <a:pt x="53" y="77"/>
                    <a:pt x="51" y="78"/>
                    <a:pt x="49" y="78"/>
                  </a:cubicBezTo>
                  <a:cubicBezTo>
                    <a:pt x="48" y="78"/>
                    <a:pt x="48" y="78"/>
                    <a:pt x="47" y="78"/>
                  </a:cubicBezTo>
                  <a:cubicBezTo>
                    <a:pt x="47" y="78"/>
                    <a:pt x="47" y="78"/>
                    <a:pt x="46" y="78"/>
                  </a:cubicBezTo>
                  <a:cubicBezTo>
                    <a:pt x="46" y="78"/>
                    <a:pt x="45" y="78"/>
                    <a:pt x="44" y="78"/>
                  </a:cubicBezTo>
                  <a:cubicBezTo>
                    <a:pt x="43" y="75"/>
                    <a:pt x="43" y="70"/>
                    <a:pt x="44" y="66"/>
                  </a:cubicBezTo>
                  <a:cubicBezTo>
                    <a:pt x="44" y="66"/>
                    <a:pt x="44" y="66"/>
                    <a:pt x="44" y="66"/>
                  </a:cubicBezTo>
                  <a:cubicBezTo>
                    <a:pt x="45" y="63"/>
                    <a:pt x="48" y="61"/>
                    <a:pt x="51" y="61"/>
                  </a:cubicBezTo>
                  <a:cubicBezTo>
                    <a:pt x="52" y="61"/>
                    <a:pt x="54" y="61"/>
                    <a:pt x="55" y="62"/>
                  </a:cubicBezTo>
                  <a:cubicBezTo>
                    <a:pt x="56" y="60"/>
                    <a:pt x="57" y="59"/>
                    <a:pt x="59" y="59"/>
                  </a:cubicBezTo>
                  <a:cubicBezTo>
                    <a:pt x="62" y="59"/>
                    <a:pt x="65" y="62"/>
                    <a:pt x="66" y="65"/>
                  </a:cubicBezTo>
                  <a:cubicBezTo>
                    <a:pt x="66" y="59"/>
                    <a:pt x="69" y="54"/>
                    <a:pt x="75" y="52"/>
                  </a:cubicBezTo>
                  <a:cubicBezTo>
                    <a:pt x="74" y="49"/>
                    <a:pt x="76" y="46"/>
                    <a:pt x="78" y="46"/>
                  </a:cubicBezTo>
                  <a:cubicBezTo>
                    <a:pt x="79" y="46"/>
                    <a:pt x="79" y="46"/>
                    <a:pt x="80" y="46"/>
                  </a:cubicBezTo>
                  <a:cubicBezTo>
                    <a:pt x="82" y="43"/>
                    <a:pt x="86" y="40"/>
                    <a:pt x="90" y="38"/>
                  </a:cubicBezTo>
                  <a:cubicBezTo>
                    <a:pt x="90" y="38"/>
                    <a:pt x="90" y="38"/>
                    <a:pt x="90" y="38"/>
                  </a:cubicBezTo>
                  <a:cubicBezTo>
                    <a:pt x="91" y="38"/>
                    <a:pt x="91" y="38"/>
                    <a:pt x="91" y="38"/>
                  </a:cubicBezTo>
                  <a:cubicBezTo>
                    <a:pt x="92" y="38"/>
                    <a:pt x="92" y="37"/>
                    <a:pt x="93" y="37"/>
                  </a:cubicBezTo>
                  <a:cubicBezTo>
                    <a:pt x="93" y="37"/>
                    <a:pt x="94" y="37"/>
                    <a:pt x="94" y="37"/>
                  </a:cubicBezTo>
                  <a:cubicBezTo>
                    <a:pt x="92" y="33"/>
                    <a:pt x="95" y="33"/>
                    <a:pt x="95" y="32"/>
                  </a:cubicBezTo>
                  <a:cubicBezTo>
                    <a:pt x="95" y="32"/>
                    <a:pt x="95" y="32"/>
                    <a:pt x="94" y="32"/>
                  </a:cubicBezTo>
                  <a:cubicBezTo>
                    <a:pt x="93" y="32"/>
                    <a:pt x="92" y="33"/>
                    <a:pt x="90" y="34"/>
                  </a:cubicBezTo>
                  <a:cubicBezTo>
                    <a:pt x="90" y="34"/>
                    <a:pt x="90" y="34"/>
                    <a:pt x="90" y="34"/>
                  </a:cubicBezTo>
                  <a:cubicBezTo>
                    <a:pt x="90" y="34"/>
                    <a:pt x="90" y="34"/>
                    <a:pt x="89" y="34"/>
                  </a:cubicBezTo>
                  <a:cubicBezTo>
                    <a:pt x="89" y="35"/>
                    <a:pt x="89" y="35"/>
                    <a:pt x="89" y="35"/>
                  </a:cubicBezTo>
                  <a:cubicBezTo>
                    <a:pt x="89" y="35"/>
                    <a:pt x="89" y="35"/>
                    <a:pt x="88" y="34"/>
                  </a:cubicBezTo>
                  <a:cubicBezTo>
                    <a:pt x="90" y="29"/>
                    <a:pt x="104" y="32"/>
                    <a:pt x="107" y="27"/>
                  </a:cubicBezTo>
                  <a:cubicBezTo>
                    <a:pt x="107" y="26"/>
                    <a:pt x="107" y="26"/>
                    <a:pt x="107" y="26"/>
                  </a:cubicBezTo>
                  <a:cubicBezTo>
                    <a:pt x="106" y="26"/>
                    <a:pt x="106" y="26"/>
                    <a:pt x="105" y="26"/>
                  </a:cubicBezTo>
                  <a:cubicBezTo>
                    <a:pt x="105" y="26"/>
                    <a:pt x="105" y="26"/>
                    <a:pt x="104" y="26"/>
                  </a:cubicBezTo>
                  <a:cubicBezTo>
                    <a:pt x="104" y="26"/>
                    <a:pt x="104" y="26"/>
                    <a:pt x="103" y="26"/>
                  </a:cubicBezTo>
                  <a:cubicBezTo>
                    <a:pt x="104" y="25"/>
                    <a:pt x="106" y="26"/>
                    <a:pt x="106" y="24"/>
                  </a:cubicBezTo>
                  <a:cubicBezTo>
                    <a:pt x="102" y="24"/>
                    <a:pt x="104" y="20"/>
                    <a:pt x="103" y="17"/>
                  </a:cubicBezTo>
                  <a:cubicBezTo>
                    <a:pt x="102" y="19"/>
                    <a:pt x="101" y="20"/>
                    <a:pt x="99" y="20"/>
                  </a:cubicBezTo>
                  <a:cubicBezTo>
                    <a:pt x="99" y="20"/>
                    <a:pt x="98" y="20"/>
                    <a:pt x="98" y="20"/>
                  </a:cubicBezTo>
                  <a:cubicBezTo>
                    <a:pt x="97" y="19"/>
                    <a:pt x="97" y="16"/>
                    <a:pt x="98" y="15"/>
                  </a:cubicBezTo>
                  <a:cubicBezTo>
                    <a:pt x="96" y="15"/>
                    <a:pt x="94" y="14"/>
                    <a:pt x="92" y="13"/>
                  </a:cubicBezTo>
                  <a:cubicBezTo>
                    <a:pt x="91" y="18"/>
                    <a:pt x="88" y="18"/>
                    <a:pt x="88" y="22"/>
                  </a:cubicBezTo>
                  <a:cubicBezTo>
                    <a:pt x="84" y="23"/>
                    <a:pt x="83" y="27"/>
                    <a:pt x="81" y="30"/>
                  </a:cubicBezTo>
                  <a:cubicBezTo>
                    <a:pt x="80" y="30"/>
                    <a:pt x="79" y="30"/>
                    <a:pt x="78" y="30"/>
                  </a:cubicBezTo>
                  <a:cubicBezTo>
                    <a:pt x="78" y="28"/>
                    <a:pt x="79" y="26"/>
                    <a:pt x="80" y="24"/>
                  </a:cubicBezTo>
                  <a:cubicBezTo>
                    <a:pt x="80" y="24"/>
                    <a:pt x="79" y="24"/>
                    <a:pt x="79" y="24"/>
                  </a:cubicBezTo>
                  <a:cubicBezTo>
                    <a:pt x="77" y="24"/>
                    <a:pt x="76" y="23"/>
                    <a:pt x="75" y="22"/>
                  </a:cubicBezTo>
                  <a:cubicBezTo>
                    <a:pt x="75" y="22"/>
                    <a:pt x="74" y="21"/>
                    <a:pt x="72" y="21"/>
                  </a:cubicBezTo>
                  <a:cubicBezTo>
                    <a:pt x="72" y="21"/>
                    <a:pt x="71" y="21"/>
                    <a:pt x="70" y="22"/>
                  </a:cubicBezTo>
                  <a:cubicBezTo>
                    <a:pt x="72" y="20"/>
                    <a:pt x="71" y="19"/>
                    <a:pt x="70" y="17"/>
                  </a:cubicBezTo>
                  <a:cubicBezTo>
                    <a:pt x="72" y="15"/>
                    <a:pt x="81" y="13"/>
                    <a:pt x="77" y="11"/>
                  </a:cubicBezTo>
                  <a:cubicBezTo>
                    <a:pt x="77" y="11"/>
                    <a:pt x="77" y="11"/>
                    <a:pt x="77" y="11"/>
                  </a:cubicBezTo>
                  <a:cubicBezTo>
                    <a:pt x="77" y="11"/>
                    <a:pt x="77" y="11"/>
                    <a:pt x="77" y="11"/>
                  </a:cubicBezTo>
                  <a:cubicBezTo>
                    <a:pt x="78" y="11"/>
                    <a:pt x="78" y="11"/>
                    <a:pt x="79" y="11"/>
                  </a:cubicBezTo>
                  <a:cubicBezTo>
                    <a:pt x="81" y="11"/>
                    <a:pt x="83" y="11"/>
                    <a:pt x="84" y="10"/>
                  </a:cubicBezTo>
                  <a:cubicBezTo>
                    <a:pt x="82" y="10"/>
                    <a:pt x="81" y="10"/>
                    <a:pt x="81" y="9"/>
                  </a:cubicBezTo>
                  <a:cubicBezTo>
                    <a:pt x="86" y="9"/>
                    <a:pt x="91" y="9"/>
                    <a:pt x="93" y="5"/>
                  </a:cubicBezTo>
                  <a:cubicBezTo>
                    <a:pt x="93" y="4"/>
                    <a:pt x="94" y="4"/>
                    <a:pt x="95" y="4"/>
                  </a:cubicBezTo>
                  <a:cubicBezTo>
                    <a:pt x="95" y="4"/>
                    <a:pt x="96" y="4"/>
                    <a:pt x="96" y="4"/>
                  </a:cubicBezTo>
                  <a:cubicBezTo>
                    <a:pt x="96" y="4"/>
                    <a:pt x="97" y="4"/>
                    <a:pt x="97" y="4"/>
                  </a:cubicBezTo>
                  <a:cubicBezTo>
                    <a:pt x="98" y="4"/>
                    <a:pt x="98" y="4"/>
                    <a:pt x="99" y="3"/>
                  </a:cubicBezTo>
                  <a:cubicBezTo>
                    <a:pt x="101" y="4"/>
                    <a:pt x="102" y="5"/>
                    <a:pt x="102" y="7"/>
                  </a:cubicBezTo>
                  <a:cubicBezTo>
                    <a:pt x="103" y="8"/>
                    <a:pt x="105" y="8"/>
                    <a:pt x="107" y="8"/>
                  </a:cubicBezTo>
                  <a:cubicBezTo>
                    <a:pt x="107" y="8"/>
                    <a:pt x="108" y="8"/>
                    <a:pt x="108" y="8"/>
                  </a:cubicBezTo>
                  <a:cubicBezTo>
                    <a:pt x="108" y="4"/>
                    <a:pt x="101" y="4"/>
                    <a:pt x="103" y="1"/>
                  </a:cubicBezTo>
                  <a:cubicBezTo>
                    <a:pt x="101" y="1"/>
                    <a:pt x="100" y="2"/>
                    <a:pt x="99" y="2"/>
                  </a:cubicBezTo>
                  <a:cubicBezTo>
                    <a:pt x="98" y="2"/>
                    <a:pt x="98" y="2"/>
                    <a:pt x="97" y="1"/>
                  </a:cubicBezTo>
                  <a:cubicBezTo>
                    <a:pt x="97" y="0"/>
                    <a:pt x="98" y="1"/>
                    <a:pt x="99" y="0"/>
                  </a:cubicBezTo>
                  <a:cubicBezTo>
                    <a:pt x="98" y="0"/>
                    <a:pt x="98" y="0"/>
                    <a:pt x="9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53" name="Freeform 24"/>
            <p:cNvSpPr>
              <a:spLocks/>
            </p:cNvSpPr>
            <p:nvPr/>
          </p:nvSpPr>
          <p:spPr bwMode="auto">
            <a:xfrm>
              <a:off x="3082130" y="2843213"/>
              <a:ext cx="49213" cy="47625"/>
            </a:xfrm>
            <a:custGeom>
              <a:avLst/>
              <a:gdLst>
                <a:gd name="T0" fmla="*/ 2 w 7"/>
                <a:gd name="T1" fmla="*/ 0 h 7"/>
                <a:gd name="T2" fmla="*/ 0 w 7"/>
                <a:gd name="T3" fmla="*/ 4 h 7"/>
                <a:gd name="T4" fmla="*/ 0 w 7"/>
                <a:gd name="T5" fmla="*/ 4 h 7"/>
                <a:gd name="T6" fmla="*/ 1 w 7"/>
                <a:gd name="T7" fmla="*/ 5 h 7"/>
                <a:gd name="T8" fmla="*/ 2 w 7"/>
                <a:gd name="T9" fmla="*/ 7 h 7"/>
                <a:gd name="T10" fmla="*/ 3 w 7"/>
                <a:gd name="T11" fmla="*/ 6 h 7"/>
                <a:gd name="T12" fmla="*/ 3 w 7"/>
                <a:gd name="T13" fmla="*/ 4 h 7"/>
                <a:gd name="T14" fmla="*/ 5 w 7"/>
                <a:gd name="T15" fmla="*/ 5 h 7"/>
                <a:gd name="T16" fmla="*/ 6 w 7"/>
                <a:gd name="T17" fmla="*/ 5 h 7"/>
                <a:gd name="T18" fmla="*/ 6 w 7"/>
                <a:gd name="T19" fmla="*/ 5 h 7"/>
                <a:gd name="T20" fmla="*/ 2 w 7"/>
                <a:gd name="T21" fmla="*/ 1 h 7"/>
                <a:gd name="T22" fmla="*/ 2 w 7"/>
                <a:gd name="T23" fmla="*/ 1 h 7"/>
                <a:gd name="T24" fmla="*/ 2 w 7"/>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7">
                  <a:moveTo>
                    <a:pt x="2" y="0"/>
                  </a:moveTo>
                  <a:cubicBezTo>
                    <a:pt x="1" y="1"/>
                    <a:pt x="0" y="2"/>
                    <a:pt x="0" y="4"/>
                  </a:cubicBezTo>
                  <a:cubicBezTo>
                    <a:pt x="0" y="4"/>
                    <a:pt x="0" y="4"/>
                    <a:pt x="0" y="4"/>
                  </a:cubicBezTo>
                  <a:cubicBezTo>
                    <a:pt x="1" y="4"/>
                    <a:pt x="1" y="5"/>
                    <a:pt x="1" y="5"/>
                  </a:cubicBezTo>
                  <a:cubicBezTo>
                    <a:pt x="1" y="6"/>
                    <a:pt x="2" y="7"/>
                    <a:pt x="2" y="7"/>
                  </a:cubicBezTo>
                  <a:cubicBezTo>
                    <a:pt x="3" y="7"/>
                    <a:pt x="3" y="6"/>
                    <a:pt x="3" y="6"/>
                  </a:cubicBezTo>
                  <a:cubicBezTo>
                    <a:pt x="2" y="5"/>
                    <a:pt x="2" y="4"/>
                    <a:pt x="3" y="4"/>
                  </a:cubicBezTo>
                  <a:cubicBezTo>
                    <a:pt x="3" y="4"/>
                    <a:pt x="4" y="5"/>
                    <a:pt x="5" y="5"/>
                  </a:cubicBezTo>
                  <a:cubicBezTo>
                    <a:pt x="5" y="5"/>
                    <a:pt x="6" y="5"/>
                    <a:pt x="6" y="5"/>
                  </a:cubicBezTo>
                  <a:cubicBezTo>
                    <a:pt x="6" y="5"/>
                    <a:pt x="6" y="5"/>
                    <a:pt x="6" y="5"/>
                  </a:cubicBezTo>
                  <a:cubicBezTo>
                    <a:pt x="7" y="2"/>
                    <a:pt x="4" y="2"/>
                    <a:pt x="2" y="1"/>
                  </a:cubicBezTo>
                  <a:cubicBezTo>
                    <a:pt x="2" y="1"/>
                    <a:pt x="2" y="1"/>
                    <a:pt x="2" y="1"/>
                  </a:cubicBezTo>
                  <a:cubicBezTo>
                    <a:pt x="3"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54" name="Freeform 25"/>
            <p:cNvSpPr>
              <a:spLocks/>
            </p:cNvSpPr>
            <p:nvPr/>
          </p:nvSpPr>
          <p:spPr bwMode="auto">
            <a:xfrm>
              <a:off x="2801143" y="2781301"/>
              <a:ext cx="123825" cy="47625"/>
            </a:xfrm>
            <a:custGeom>
              <a:avLst/>
              <a:gdLst>
                <a:gd name="T0" fmla="*/ 5 w 18"/>
                <a:gd name="T1" fmla="*/ 0 h 7"/>
                <a:gd name="T2" fmla="*/ 3 w 18"/>
                <a:gd name="T3" fmla="*/ 1 h 7"/>
                <a:gd name="T4" fmla="*/ 0 w 18"/>
                <a:gd name="T5" fmla="*/ 4 h 7"/>
                <a:gd name="T6" fmla="*/ 1 w 18"/>
                <a:gd name="T7" fmla="*/ 4 h 7"/>
                <a:gd name="T8" fmla="*/ 4 w 18"/>
                <a:gd name="T9" fmla="*/ 3 h 7"/>
                <a:gd name="T10" fmla="*/ 7 w 18"/>
                <a:gd name="T11" fmla="*/ 2 h 7"/>
                <a:gd name="T12" fmla="*/ 9 w 18"/>
                <a:gd name="T13" fmla="*/ 3 h 7"/>
                <a:gd name="T14" fmla="*/ 7 w 18"/>
                <a:gd name="T15" fmla="*/ 3 h 7"/>
                <a:gd name="T16" fmla="*/ 7 w 18"/>
                <a:gd name="T17" fmla="*/ 5 h 7"/>
                <a:gd name="T18" fmla="*/ 5 w 18"/>
                <a:gd name="T19" fmla="*/ 5 h 7"/>
                <a:gd name="T20" fmla="*/ 5 w 18"/>
                <a:gd name="T21" fmla="*/ 6 h 7"/>
                <a:gd name="T22" fmla="*/ 8 w 18"/>
                <a:gd name="T23" fmla="*/ 7 h 7"/>
                <a:gd name="T24" fmla="*/ 18 w 18"/>
                <a:gd name="T25" fmla="*/ 5 h 7"/>
                <a:gd name="T26" fmla="*/ 18 w 18"/>
                <a:gd name="T27" fmla="*/ 5 h 7"/>
                <a:gd name="T28" fmla="*/ 18 w 18"/>
                <a:gd name="T29" fmla="*/ 2 h 7"/>
                <a:gd name="T30" fmla="*/ 14 w 18"/>
                <a:gd name="T31" fmla="*/ 3 h 7"/>
                <a:gd name="T32" fmla="*/ 10 w 18"/>
                <a:gd name="T33" fmla="*/ 3 h 7"/>
                <a:gd name="T34" fmla="*/ 10 w 18"/>
                <a:gd name="T35" fmla="*/ 1 h 7"/>
                <a:gd name="T36" fmla="*/ 8 w 18"/>
                <a:gd name="T37" fmla="*/ 1 h 7"/>
                <a:gd name="T38" fmla="*/ 7 w 18"/>
                <a:gd name="T39" fmla="*/ 1 h 7"/>
                <a:gd name="T40" fmla="*/ 5 w 18"/>
                <a:gd name="T4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7">
                  <a:moveTo>
                    <a:pt x="5" y="0"/>
                  </a:moveTo>
                  <a:cubicBezTo>
                    <a:pt x="4" y="0"/>
                    <a:pt x="4" y="0"/>
                    <a:pt x="3" y="1"/>
                  </a:cubicBezTo>
                  <a:cubicBezTo>
                    <a:pt x="3" y="3"/>
                    <a:pt x="0" y="2"/>
                    <a:pt x="0" y="4"/>
                  </a:cubicBezTo>
                  <a:cubicBezTo>
                    <a:pt x="0" y="4"/>
                    <a:pt x="1" y="4"/>
                    <a:pt x="1" y="4"/>
                  </a:cubicBezTo>
                  <a:cubicBezTo>
                    <a:pt x="2" y="4"/>
                    <a:pt x="3" y="3"/>
                    <a:pt x="4" y="3"/>
                  </a:cubicBezTo>
                  <a:cubicBezTo>
                    <a:pt x="5" y="2"/>
                    <a:pt x="6" y="2"/>
                    <a:pt x="7" y="2"/>
                  </a:cubicBezTo>
                  <a:cubicBezTo>
                    <a:pt x="8" y="2"/>
                    <a:pt x="8" y="2"/>
                    <a:pt x="9" y="3"/>
                  </a:cubicBezTo>
                  <a:cubicBezTo>
                    <a:pt x="8" y="3"/>
                    <a:pt x="7" y="2"/>
                    <a:pt x="7" y="3"/>
                  </a:cubicBezTo>
                  <a:cubicBezTo>
                    <a:pt x="4" y="4"/>
                    <a:pt x="9" y="3"/>
                    <a:pt x="7" y="5"/>
                  </a:cubicBezTo>
                  <a:cubicBezTo>
                    <a:pt x="7" y="5"/>
                    <a:pt x="6" y="5"/>
                    <a:pt x="5" y="5"/>
                  </a:cubicBezTo>
                  <a:cubicBezTo>
                    <a:pt x="4" y="5"/>
                    <a:pt x="4" y="5"/>
                    <a:pt x="5" y="6"/>
                  </a:cubicBezTo>
                  <a:cubicBezTo>
                    <a:pt x="5" y="7"/>
                    <a:pt x="7" y="7"/>
                    <a:pt x="8" y="7"/>
                  </a:cubicBezTo>
                  <a:cubicBezTo>
                    <a:pt x="12" y="7"/>
                    <a:pt x="16" y="6"/>
                    <a:pt x="18" y="5"/>
                  </a:cubicBezTo>
                  <a:cubicBezTo>
                    <a:pt x="18" y="5"/>
                    <a:pt x="18" y="5"/>
                    <a:pt x="18" y="5"/>
                  </a:cubicBezTo>
                  <a:cubicBezTo>
                    <a:pt x="15" y="5"/>
                    <a:pt x="18" y="4"/>
                    <a:pt x="18" y="2"/>
                  </a:cubicBezTo>
                  <a:cubicBezTo>
                    <a:pt x="16" y="3"/>
                    <a:pt x="15" y="3"/>
                    <a:pt x="14" y="3"/>
                  </a:cubicBezTo>
                  <a:cubicBezTo>
                    <a:pt x="13" y="3"/>
                    <a:pt x="12" y="3"/>
                    <a:pt x="10" y="3"/>
                  </a:cubicBezTo>
                  <a:cubicBezTo>
                    <a:pt x="10" y="1"/>
                    <a:pt x="9" y="2"/>
                    <a:pt x="10" y="1"/>
                  </a:cubicBezTo>
                  <a:cubicBezTo>
                    <a:pt x="9" y="1"/>
                    <a:pt x="9" y="1"/>
                    <a:pt x="8" y="1"/>
                  </a:cubicBezTo>
                  <a:cubicBezTo>
                    <a:pt x="8" y="1"/>
                    <a:pt x="7" y="1"/>
                    <a:pt x="7" y="1"/>
                  </a:cubicBezTo>
                  <a:cubicBezTo>
                    <a:pt x="6" y="1"/>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55" name="Rectangle 26"/>
            <p:cNvSpPr>
              <a:spLocks noChangeArrowheads="1"/>
            </p:cNvSpPr>
            <p:nvPr/>
          </p:nvSpPr>
          <p:spPr bwMode="auto">
            <a:xfrm>
              <a:off x="2896393" y="3076576"/>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56" name="Freeform 27"/>
            <p:cNvSpPr>
              <a:spLocks/>
            </p:cNvSpPr>
            <p:nvPr/>
          </p:nvSpPr>
          <p:spPr bwMode="auto">
            <a:xfrm>
              <a:off x="2896393" y="3076576"/>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57" name="Freeform 28"/>
            <p:cNvSpPr>
              <a:spLocks/>
            </p:cNvSpPr>
            <p:nvPr/>
          </p:nvSpPr>
          <p:spPr bwMode="auto">
            <a:xfrm>
              <a:off x="2855118" y="3243263"/>
              <a:ext cx="0" cy="12700"/>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1"/>
                    <a:pt x="0" y="2"/>
                  </a:cubicBezTo>
                  <a:cubicBezTo>
                    <a:pt x="0" y="1"/>
                    <a:pt x="0" y="1"/>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58" name="Freeform 29"/>
            <p:cNvSpPr>
              <a:spLocks/>
            </p:cNvSpPr>
            <p:nvPr/>
          </p:nvSpPr>
          <p:spPr bwMode="auto">
            <a:xfrm>
              <a:off x="2986880" y="2863851"/>
              <a:ext cx="20638" cy="14288"/>
            </a:xfrm>
            <a:custGeom>
              <a:avLst/>
              <a:gdLst>
                <a:gd name="T0" fmla="*/ 2 w 3"/>
                <a:gd name="T1" fmla="*/ 0 h 2"/>
                <a:gd name="T2" fmla="*/ 0 w 3"/>
                <a:gd name="T3" fmla="*/ 2 h 2"/>
                <a:gd name="T4" fmla="*/ 3 w 3"/>
                <a:gd name="T5" fmla="*/ 0 h 2"/>
                <a:gd name="T6" fmla="*/ 2 w 3"/>
                <a:gd name="T7" fmla="*/ 0 h 2"/>
              </a:gdLst>
              <a:ahLst/>
              <a:cxnLst>
                <a:cxn ang="0">
                  <a:pos x="T0" y="T1"/>
                </a:cxn>
                <a:cxn ang="0">
                  <a:pos x="T2" y="T3"/>
                </a:cxn>
                <a:cxn ang="0">
                  <a:pos x="T4" y="T5"/>
                </a:cxn>
                <a:cxn ang="0">
                  <a:pos x="T6" y="T7"/>
                </a:cxn>
              </a:cxnLst>
              <a:rect l="0" t="0" r="r" b="b"/>
              <a:pathLst>
                <a:path w="3" h="2">
                  <a:moveTo>
                    <a:pt x="2" y="0"/>
                  </a:moveTo>
                  <a:cubicBezTo>
                    <a:pt x="1" y="0"/>
                    <a:pt x="0" y="0"/>
                    <a:pt x="0" y="2"/>
                  </a:cubicBezTo>
                  <a:cubicBezTo>
                    <a:pt x="2" y="2"/>
                    <a:pt x="2" y="1"/>
                    <a:pt x="3" y="0"/>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59" name="Freeform 30"/>
            <p:cNvSpPr>
              <a:spLocks/>
            </p:cNvSpPr>
            <p:nvPr/>
          </p:nvSpPr>
          <p:spPr bwMode="auto">
            <a:xfrm>
              <a:off x="3536155" y="2932113"/>
              <a:ext cx="47625" cy="69850"/>
            </a:xfrm>
            <a:custGeom>
              <a:avLst/>
              <a:gdLst>
                <a:gd name="T0" fmla="*/ 3 w 7"/>
                <a:gd name="T1" fmla="*/ 0 h 10"/>
                <a:gd name="T2" fmla="*/ 1 w 7"/>
                <a:gd name="T3" fmla="*/ 0 h 10"/>
                <a:gd name="T4" fmla="*/ 1 w 7"/>
                <a:gd name="T5" fmla="*/ 4 h 10"/>
                <a:gd name="T6" fmla="*/ 3 w 7"/>
                <a:gd name="T7" fmla="*/ 4 h 10"/>
                <a:gd name="T8" fmla="*/ 1 w 7"/>
                <a:gd name="T9" fmla="*/ 8 h 10"/>
                <a:gd name="T10" fmla="*/ 3 w 7"/>
                <a:gd name="T11" fmla="*/ 9 h 10"/>
                <a:gd name="T12" fmla="*/ 2 w 7"/>
                <a:gd name="T13" fmla="*/ 10 h 10"/>
                <a:gd name="T14" fmla="*/ 3 w 7"/>
                <a:gd name="T15" fmla="*/ 10 h 10"/>
                <a:gd name="T16" fmla="*/ 4 w 7"/>
                <a:gd name="T17" fmla="*/ 10 h 10"/>
                <a:gd name="T18" fmla="*/ 5 w 7"/>
                <a:gd name="T19" fmla="*/ 10 h 10"/>
                <a:gd name="T20" fmla="*/ 6 w 7"/>
                <a:gd name="T21" fmla="*/ 9 h 10"/>
                <a:gd name="T22" fmla="*/ 7 w 7"/>
                <a:gd name="T23" fmla="*/ 7 h 10"/>
                <a:gd name="T24" fmla="*/ 3 w 7"/>
                <a:gd name="T2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10">
                  <a:moveTo>
                    <a:pt x="3" y="0"/>
                  </a:moveTo>
                  <a:cubicBezTo>
                    <a:pt x="2" y="0"/>
                    <a:pt x="2" y="0"/>
                    <a:pt x="1" y="0"/>
                  </a:cubicBezTo>
                  <a:cubicBezTo>
                    <a:pt x="0" y="2"/>
                    <a:pt x="2" y="2"/>
                    <a:pt x="1" y="4"/>
                  </a:cubicBezTo>
                  <a:cubicBezTo>
                    <a:pt x="1" y="4"/>
                    <a:pt x="3" y="3"/>
                    <a:pt x="3" y="4"/>
                  </a:cubicBezTo>
                  <a:cubicBezTo>
                    <a:pt x="3" y="7"/>
                    <a:pt x="1" y="6"/>
                    <a:pt x="1" y="8"/>
                  </a:cubicBezTo>
                  <a:cubicBezTo>
                    <a:pt x="1" y="8"/>
                    <a:pt x="3" y="8"/>
                    <a:pt x="3" y="9"/>
                  </a:cubicBezTo>
                  <a:cubicBezTo>
                    <a:pt x="2" y="9"/>
                    <a:pt x="2" y="9"/>
                    <a:pt x="2" y="10"/>
                  </a:cubicBezTo>
                  <a:cubicBezTo>
                    <a:pt x="2" y="10"/>
                    <a:pt x="2" y="10"/>
                    <a:pt x="3" y="10"/>
                  </a:cubicBezTo>
                  <a:cubicBezTo>
                    <a:pt x="3" y="10"/>
                    <a:pt x="3" y="10"/>
                    <a:pt x="4" y="10"/>
                  </a:cubicBezTo>
                  <a:cubicBezTo>
                    <a:pt x="4" y="10"/>
                    <a:pt x="5" y="10"/>
                    <a:pt x="5" y="10"/>
                  </a:cubicBezTo>
                  <a:cubicBezTo>
                    <a:pt x="6" y="10"/>
                    <a:pt x="6" y="10"/>
                    <a:pt x="6" y="9"/>
                  </a:cubicBezTo>
                  <a:cubicBezTo>
                    <a:pt x="4" y="9"/>
                    <a:pt x="7" y="8"/>
                    <a:pt x="7" y="7"/>
                  </a:cubicBezTo>
                  <a:cubicBezTo>
                    <a:pt x="5" y="4"/>
                    <a:pt x="1" y="3"/>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60" name="Freeform 31"/>
            <p:cNvSpPr>
              <a:spLocks/>
            </p:cNvSpPr>
            <p:nvPr/>
          </p:nvSpPr>
          <p:spPr bwMode="auto">
            <a:xfrm>
              <a:off x="3110705" y="3001963"/>
              <a:ext cx="33338" cy="26988"/>
            </a:xfrm>
            <a:custGeom>
              <a:avLst/>
              <a:gdLst>
                <a:gd name="T0" fmla="*/ 2 w 5"/>
                <a:gd name="T1" fmla="*/ 0 h 4"/>
                <a:gd name="T2" fmla="*/ 0 w 5"/>
                <a:gd name="T3" fmla="*/ 4 h 4"/>
                <a:gd name="T4" fmla="*/ 4 w 5"/>
                <a:gd name="T5" fmla="*/ 4 h 4"/>
                <a:gd name="T6" fmla="*/ 2 w 5"/>
                <a:gd name="T7" fmla="*/ 0 h 4"/>
                <a:gd name="T8" fmla="*/ 2 w 5"/>
                <a:gd name="T9" fmla="*/ 0 h 4"/>
              </a:gdLst>
              <a:ahLst/>
              <a:cxnLst>
                <a:cxn ang="0">
                  <a:pos x="T0" y="T1"/>
                </a:cxn>
                <a:cxn ang="0">
                  <a:pos x="T2" y="T3"/>
                </a:cxn>
                <a:cxn ang="0">
                  <a:pos x="T4" y="T5"/>
                </a:cxn>
                <a:cxn ang="0">
                  <a:pos x="T6" y="T7"/>
                </a:cxn>
                <a:cxn ang="0">
                  <a:pos x="T8" y="T9"/>
                </a:cxn>
              </a:cxnLst>
              <a:rect l="0" t="0" r="r" b="b"/>
              <a:pathLst>
                <a:path w="5" h="4">
                  <a:moveTo>
                    <a:pt x="2" y="0"/>
                  </a:moveTo>
                  <a:cubicBezTo>
                    <a:pt x="2" y="1"/>
                    <a:pt x="1" y="2"/>
                    <a:pt x="0" y="4"/>
                  </a:cubicBezTo>
                  <a:cubicBezTo>
                    <a:pt x="1" y="4"/>
                    <a:pt x="3" y="4"/>
                    <a:pt x="4" y="4"/>
                  </a:cubicBezTo>
                  <a:cubicBezTo>
                    <a:pt x="5" y="1"/>
                    <a:pt x="2" y="3"/>
                    <a:pt x="2"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61" name="Freeform 32"/>
            <p:cNvSpPr>
              <a:spLocks/>
            </p:cNvSpPr>
            <p:nvPr/>
          </p:nvSpPr>
          <p:spPr bwMode="auto">
            <a:xfrm>
              <a:off x="4688680" y="3105151"/>
              <a:ext cx="69850" cy="61913"/>
            </a:xfrm>
            <a:custGeom>
              <a:avLst/>
              <a:gdLst>
                <a:gd name="T0" fmla="*/ 6 w 10"/>
                <a:gd name="T1" fmla="*/ 0 h 9"/>
                <a:gd name="T2" fmla="*/ 7 w 10"/>
                <a:gd name="T3" fmla="*/ 4 h 9"/>
                <a:gd name="T4" fmla="*/ 5 w 10"/>
                <a:gd name="T5" fmla="*/ 6 h 9"/>
                <a:gd name="T6" fmla="*/ 4 w 10"/>
                <a:gd name="T7" fmla="*/ 7 h 9"/>
                <a:gd name="T8" fmla="*/ 4 w 10"/>
                <a:gd name="T9" fmla="*/ 7 h 9"/>
                <a:gd name="T10" fmla="*/ 3 w 10"/>
                <a:gd name="T11" fmla="*/ 7 h 9"/>
                <a:gd name="T12" fmla="*/ 2 w 10"/>
                <a:gd name="T13" fmla="*/ 7 h 9"/>
                <a:gd name="T14" fmla="*/ 0 w 10"/>
                <a:gd name="T15" fmla="*/ 8 h 9"/>
                <a:gd name="T16" fmla="*/ 1 w 10"/>
                <a:gd name="T17" fmla="*/ 8 h 9"/>
                <a:gd name="T18" fmla="*/ 2 w 10"/>
                <a:gd name="T19" fmla="*/ 8 h 9"/>
                <a:gd name="T20" fmla="*/ 3 w 10"/>
                <a:gd name="T21" fmla="*/ 8 h 9"/>
                <a:gd name="T22" fmla="*/ 5 w 10"/>
                <a:gd name="T23" fmla="*/ 8 h 9"/>
                <a:gd name="T24" fmla="*/ 5 w 10"/>
                <a:gd name="T25" fmla="*/ 9 h 9"/>
                <a:gd name="T26" fmla="*/ 9 w 10"/>
                <a:gd name="T27" fmla="*/ 7 h 9"/>
                <a:gd name="T28" fmla="*/ 6 w 10"/>
                <a:gd name="T2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 h="9">
                  <a:moveTo>
                    <a:pt x="6" y="0"/>
                  </a:moveTo>
                  <a:cubicBezTo>
                    <a:pt x="6" y="1"/>
                    <a:pt x="7" y="2"/>
                    <a:pt x="7" y="4"/>
                  </a:cubicBezTo>
                  <a:cubicBezTo>
                    <a:pt x="6" y="4"/>
                    <a:pt x="6" y="5"/>
                    <a:pt x="5" y="6"/>
                  </a:cubicBezTo>
                  <a:cubicBezTo>
                    <a:pt x="4" y="6"/>
                    <a:pt x="4" y="6"/>
                    <a:pt x="4" y="7"/>
                  </a:cubicBezTo>
                  <a:cubicBezTo>
                    <a:pt x="4" y="7"/>
                    <a:pt x="4" y="7"/>
                    <a:pt x="4" y="7"/>
                  </a:cubicBezTo>
                  <a:cubicBezTo>
                    <a:pt x="4" y="7"/>
                    <a:pt x="4" y="7"/>
                    <a:pt x="3" y="7"/>
                  </a:cubicBezTo>
                  <a:cubicBezTo>
                    <a:pt x="3" y="7"/>
                    <a:pt x="3" y="7"/>
                    <a:pt x="2" y="7"/>
                  </a:cubicBezTo>
                  <a:cubicBezTo>
                    <a:pt x="1" y="7"/>
                    <a:pt x="0" y="7"/>
                    <a:pt x="0" y="8"/>
                  </a:cubicBezTo>
                  <a:cubicBezTo>
                    <a:pt x="0" y="8"/>
                    <a:pt x="0" y="8"/>
                    <a:pt x="1" y="8"/>
                  </a:cubicBezTo>
                  <a:cubicBezTo>
                    <a:pt x="1" y="8"/>
                    <a:pt x="2" y="8"/>
                    <a:pt x="2" y="8"/>
                  </a:cubicBezTo>
                  <a:cubicBezTo>
                    <a:pt x="3" y="8"/>
                    <a:pt x="3" y="8"/>
                    <a:pt x="3" y="8"/>
                  </a:cubicBezTo>
                  <a:cubicBezTo>
                    <a:pt x="4" y="8"/>
                    <a:pt x="4" y="8"/>
                    <a:pt x="5" y="8"/>
                  </a:cubicBezTo>
                  <a:cubicBezTo>
                    <a:pt x="5" y="9"/>
                    <a:pt x="5" y="9"/>
                    <a:pt x="5" y="9"/>
                  </a:cubicBezTo>
                  <a:cubicBezTo>
                    <a:pt x="6" y="9"/>
                    <a:pt x="7" y="7"/>
                    <a:pt x="9" y="7"/>
                  </a:cubicBezTo>
                  <a:cubicBezTo>
                    <a:pt x="8" y="3"/>
                    <a:pt x="10" y="1"/>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62" name="Freeform 33"/>
            <p:cNvSpPr>
              <a:spLocks noEditPoints="1"/>
            </p:cNvSpPr>
            <p:nvPr/>
          </p:nvSpPr>
          <p:spPr bwMode="auto">
            <a:xfrm>
              <a:off x="3405980" y="3140076"/>
              <a:ext cx="611188" cy="730250"/>
            </a:xfrm>
            <a:custGeom>
              <a:avLst/>
              <a:gdLst>
                <a:gd name="T0" fmla="*/ 54 w 89"/>
                <a:gd name="T1" fmla="*/ 73 h 106"/>
                <a:gd name="T2" fmla="*/ 56 w 89"/>
                <a:gd name="T3" fmla="*/ 71 h 106"/>
                <a:gd name="T4" fmla="*/ 58 w 89"/>
                <a:gd name="T5" fmla="*/ 72 h 106"/>
                <a:gd name="T6" fmla="*/ 54 w 89"/>
                <a:gd name="T7" fmla="*/ 73 h 106"/>
                <a:gd name="T8" fmla="*/ 41 w 89"/>
                <a:gd name="T9" fmla="*/ 64 h 106"/>
                <a:gd name="T10" fmla="*/ 42 w 89"/>
                <a:gd name="T11" fmla="*/ 64 h 106"/>
                <a:gd name="T12" fmla="*/ 41 w 89"/>
                <a:gd name="T13" fmla="*/ 64 h 106"/>
                <a:gd name="T14" fmla="*/ 42 w 89"/>
                <a:gd name="T15" fmla="*/ 64 h 106"/>
                <a:gd name="T16" fmla="*/ 40 w 89"/>
                <a:gd name="T17" fmla="*/ 64 h 106"/>
                <a:gd name="T18" fmla="*/ 40 w 89"/>
                <a:gd name="T19" fmla="*/ 64 h 106"/>
                <a:gd name="T20" fmla="*/ 42 w 89"/>
                <a:gd name="T21" fmla="*/ 64 h 106"/>
                <a:gd name="T22" fmla="*/ 42 w 89"/>
                <a:gd name="T23" fmla="*/ 63 h 106"/>
                <a:gd name="T24" fmla="*/ 63 w 89"/>
                <a:gd name="T25" fmla="*/ 58 h 106"/>
                <a:gd name="T26" fmla="*/ 65 w 89"/>
                <a:gd name="T27" fmla="*/ 69 h 106"/>
                <a:gd name="T28" fmla="*/ 60 w 89"/>
                <a:gd name="T29" fmla="*/ 58 h 106"/>
                <a:gd name="T30" fmla="*/ 68 w 89"/>
                <a:gd name="T31" fmla="*/ 49 h 106"/>
                <a:gd name="T32" fmla="*/ 64 w 89"/>
                <a:gd name="T33" fmla="*/ 56 h 106"/>
                <a:gd name="T34" fmla="*/ 66 w 89"/>
                <a:gd name="T35" fmla="*/ 49 h 106"/>
                <a:gd name="T36" fmla="*/ 33 w 89"/>
                <a:gd name="T37" fmla="*/ 4 h 106"/>
                <a:gd name="T38" fmla="*/ 22 w 89"/>
                <a:gd name="T39" fmla="*/ 3 h 106"/>
                <a:gd name="T40" fmla="*/ 8 w 89"/>
                <a:gd name="T41" fmla="*/ 13 h 106"/>
                <a:gd name="T42" fmla="*/ 5 w 89"/>
                <a:gd name="T43" fmla="*/ 23 h 106"/>
                <a:gd name="T44" fmla="*/ 4 w 89"/>
                <a:gd name="T45" fmla="*/ 24 h 106"/>
                <a:gd name="T46" fmla="*/ 3 w 89"/>
                <a:gd name="T47" fmla="*/ 30 h 106"/>
                <a:gd name="T48" fmla="*/ 1 w 89"/>
                <a:gd name="T49" fmla="*/ 30 h 106"/>
                <a:gd name="T50" fmla="*/ 2 w 89"/>
                <a:gd name="T51" fmla="*/ 36 h 106"/>
                <a:gd name="T52" fmla="*/ 5 w 89"/>
                <a:gd name="T53" fmla="*/ 37 h 106"/>
                <a:gd name="T54" fmla="*/ 6 w 89"/>
                <a:gd name="T55" fmla="*/ 40 h 106"/>
                <a:gd name="T56" fmla="*/ 8 w 89"/>
                <a:gd name="T57" fmla="*/ 45 h 106"/>
                <a:gd name="T58" fmla="*/ 19 w 89"/>
                <a:gd name="T59" fmla="*/ 46 h 106"/>
                <a:gd name="T60" fmla="*/ 22 w 89"/>
                <a:gd name="T61" fmla="*/ 47 h 106"/>
                <a:gd name="T62" fmla="*/ 26 w 89"/>
                <a:gd name="T63" fmla="*/ 43 h 106"/>
                <a:gd name="T64" fmla="*/ 35 w 89"/>
                <a:gd name="T65" fmla="*/ 46 h 106"/>
                <a:gd name="T66" fmla="*/ 37 w 89"/>
                <a:gd name="T67" fmla="*/ 52 h 106"/>
                <a:gd name="T68" fmla="*/ 37 w 89"/>
                <a:gd name="T69" fmla="*/ 54 h 106"/>
                <a:gd name="T70" fmla="*/ 39 w 89"/>
                <a:gd name="T71" fmla="*/ 80 h 106"/>
                <a:gd name="T72" fmla="*/ 45 w 89"/>
                <a:gd name="T73" fmla="*/ 97 h 106"/>
                <a:gd name="T74" fmla="*/ 63 w 89"/>
                <a:gd name="T75" fmla="*/ 95 h 106"/>
                <a:gd name="T76" fmla="*/ 65 w 89"/>
                <a:gd name="T77" fmla="*/ 93 h 106"/>
                <a:gd name="T78" fmla="*/ 75 w 89"/>
                <a:gd name="T79" fmla="*/ 72 h 106"/>
                <a:gd name="T80" fmla="*/ 73 w 89"/>
                <a:gd name="T81" fmla="*/ 72 h 106"/>
                <a:gd name="T82" fmla="*/ 77 w 89"/>
                <a:gd name="T83" fmla="*/ 56 h 106"/>
                <a:gd name="T84" fmla="*/ 81 w 89"/>
                <a:gd name="T85" fmla="*/ 40 h 106"/>
                <a:gd name="T86" fmla="*/ 79 w 89"/>
                <a:gd name="T87" fmla="*/ 37 h 106"/>
                <a:gd name="T88" fmla="*/ 74 w 89"/>
                <a:gd name="T89" fmla="*/ 32 h 106"/>
                <a:gd name="T90" fmla="*/ 71 w 89"/>
                <a:gd name="T91" fmla="*/ 30 h 106"/>
                <a:gd name="T92" fmla="*/ 65 w 89"/>
                <a:gd name="T93" fmla="*/ 12 h 106"/>
                <a:gd name="T94" fmla="*/ 63 w 89"/>
                <a:gd name="T95" fmla="*/ 9 h 106"/>
                <a:gd name="T96" fmla="*/ 54 w 89"/>
                <a:gd name="T97" fmla="*/ 8 h 106"/>
                <a:gd name="T98" fmla="*/ 50 w 89"/>
                <a:gd name="T99" fmla="*/ 6 h 106"/>
                <a:gd name="T100" fmla="*/ 37 w 89"/>
                <a:gd name="T101"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9" h="106">
                  <a:moveTo>
                    <a:pt x="64" y="95"/>
                  </a:moveTo>
                  <a:cubicBezTo>
                    <a:pt x="64" y="95"/>
                    <a:pt x="64" y="95"/>
                    <a:pt x="64" y="95"/>
                  </a:cubicBezTo>
                  <a:cubicBezTo>
                    <a:pt x="64" y="95"/>
                    <a:pt x="64" y="95"/>
                    <a:pt x="64" y="95"/>
                  </a:cubicBezTo>
                  <a:moveTo>
                    <a:pt x="54" y="73"/>
                  </a:moveTo>
                  <a:cubicBezTo>
                    <a:pt x="54" y="73"/>
                    <a:pt x="54" y="72"/>
                    <a:pt x="54" y="72"/>
                  </a:cubicBezTo>
                  <a:cubicBezTo>
                    <a:pt x="54" y="71"/>
                    <a:pt x="54" y="71"/>
                    <a:pt x="54" y="70"/>
                  </a:cubicBezTo>
                  <a:cubicBezTo>
                    <a:pt x="54" y="70"/>
                    <a:pt x="54" y="70"/>
                    <a:pt x="54" y="70"/>
                  </a:cubicBezTo>
                  <a:cubicBezTo>
                    <a:pt x="55" y="70"/>
                    <a:pt x="55" y="71"/>
                    <a:pt x="56" y="71"/>
                  </a:cubicBezTo>
                  <a:cubicBezTo>
                    <a:pt x="56" y="72"/>
                    <a:pt x="57" y="72"/>
                    <a:pt x="57" y="72"/>
                  </a:cubicBezTo>
                  <a:cubicBezTo>
                    <a:pt x="58" y="72"/>
                    <a:pt x="58" y="72"/>
                    <a:pt x="58" y="72"/>
                  </a:cubicBezTo>
                  <a:cubicBezTo>
                    <a:pt x="58" y="72"/>
                    <a:pt x="58" y="72"/>
                    <a:pt x="58" y="72"/>
                  </a:cubicBezTo>
                  <a:cubicBezTo>
                    <a:pt x="58" y="72"/>
                    <a:pt x="58" y="72"/>
                    <a:pt x="58" y="72"/>
                  </a:cubicBezTo>
                  <a:cubicBezTo>
                    <a:pt x="58" y="72"/>
                    <a:pt x="58" y="73"/>
                    <a:pt x="58" y="73"/>
                  </a:cubicBezTo>
                  <a:cubicBezTo>
                    <a:pt x="57" y="73"/>
                    <a:pt x="56" y="72"/>
                    <a:pt x="55" y="72"/>
                  </a:cubicBezTo>
                  <a:cubicBezTo>
                    <a:pt x="54" y="72"/>
                    <a:pt x="54" y="72"/>
                    <a:pt x="54" y="73"/>
                  </a:cubicBezTo>
                  <a:cubicBezTo>
                    <a:pt x="54" y="73"/>
                    <a:pt x="54" y="73"/>
                    <a:pt x="54" y="73"/>
                  </a:cubicBezTo>
                  <a:moveTo>
                    <a:pt x="41" y="64"/>
                  </a:moveTo>
                  <a:cubicBezTo>
                    <a:pt x="42" y="64"/>
                    <a:pt x="42" y="64"/>
                    <a:pt x="42" y="64"/>
                  </a:cubicBezTo>
                  <a:cubicBezTo>
                    <a:pt x="41" y="64"/>
                    <a:pt x="41" y="64"/>
                    <a:pt x="41" y="64"/>
                  </a:cubicBezTo>
                  <a:moveTo>
                    <a:pt x="41" y="64"/>
                  </a:moveTo>
                  <a:cubicBezTo>
                    <a:pt x="41" y="64"/>
                    <a:pt x="41" y="64"/>
                    <a:pt x="41" y="64"/>
                  </a:cubicBezTo>
                  <a:cubicBezTo>
                    <a:pt x="41" y="64"/>
                    <a:pt x="41" y="64"/>
                    <a:pt x="41" y="64"/>
                  </a:cubicBezTo>
                  <a:moveTo>
                    <a:pt x="42" y="64"/>
                  </a:moveTo>
                  <a:cubicBezTo>
                    <a:pt x="42" y="64"/>
                    <a:pt x="42" y="64"/>
                    <a:pt x="42" y="64"/>
                  </a:cubicBezTo>
                  <a:cubicBezTo>
                    <a:pt x="42" y="64"/>
                    <a:pt x="42" y="64"/>
                    <a:pt x="42" y="64"/>
                  </a:cubicBezTo>
                  <a:moveTo>
                    <a:pt x="41" y="64"/>
                  </a:moveTo>
                  <a:cubicBezTo>
                    <a:pt x="41" y="64"/>
                    <a:pt x="41" y="64"/>
                    <a:pt x="41" y="64"/>
                  </a:cubicBezTo>
                  <a:cubicBezTo>
                    <a:pt x="41" y="64"/>
                    <a:pt x="41" y="64"/>
                    <a:pt x="41" y="64"/>
                  </a:cubicBezTo>
                  <a:moveTo>
                    <a:pt x="40" y="64"/>
                  </a:moveTo>
                  <a:cubicBezTo>
                    <a:pt x="40" y="64"/>
                    <a:pt x="40" y="64"/>
                    <a:pt x="40" y="64"/>
                  </a:cubicBezTo>
                  <a:cubicBezTo>
                    <a:pt x="40" y="64"/>
                    <a:pt x="40" y="64"/>
                    <a:pt x="40" y="64"/>
                  </a:cubicBezTo>
                  <a:moveTo>
                    <a:pt x="42" y="64"/>
                  </a:moveTo>
                  <a:cubicBezTo>
                    <a:pt x="42" y="64"/>
                    <a:pt x="42" y="64"/>
                    <a:pt x="42" y="64"/>
                  </a:cubicBezTo>
                  <a:cubicBezTo>
                    <a:pt x="42" y="64"/>
                    <a:pt x="42" y="64"/>
                    <a:pt x="42" y="64"/>
                  </a:cubicBezTo>
                  <a:moveTo>
                    <a:pt x="40" y="64"/>
                  </a:moveTo>
                  <a:cubicBezTo>
                    <a:pt x="40" y="64"/>
                    <a:pt x="40" y="64"/>
                    <a:pt x="40" y="64"/>
                  </a:cubicBezTo>
                  <a:cubicBezTo>
                    <a:pt x="40" y="64"/>
                    <a:pt x="40" y="64"/>
                    <a:pt x="40" y="64"/>
                  </a:cubicBezTo>
                  <a:moveTo>
                    <a:pt x="40" y="64"/>
                  </a:moveTo>
                  <a:cubicBezTo>
                    <a:pt x="40" y="64"/>
                    <a:pt x="40" y="64"/>
                    <a:pt x="40" y="64"/>
                  </a:cubicBezTo>
                  <a:cubicBezTo>
                    <a:pt x="40" y="64"/>
                    <a:pt x="40" y="64"/>
                    <a:pt x="40" y="64"/>
                  </a:cubicBezTo>
                  <a:moveTo>
                    <a:pt x="40" y="64"/>
                  </a:moveTo>
                  <a:cubicBezTo>
                    <a:pt x="40" y="64"/>
                    <a:pt x="40" y="64"/>
                    <a:pt x="40" y="64"/>
                  </a:cubicBezTo>
                  <a:cubicBezTo>
                    <a:pt x="40" y="64"/>
                    <a:pt x="40" y="64"/>
                    <a:pt x="40" y="64"/>
                  </a:cubicBezTo>
                  <a:moveTo>
                    <a:pt x="42" y="64"/>
                  </a:moveTo>
                  <a:cubicBezTo>
                    <a:pt x="42" y="64"/>
                    <a:pt x="42" y="64"/>
                    <a:pt x="42" y="64"/>
                  </a:cubicBezTo>
                  <a:cubicBezTo>
                    <a:pt x="42" y="64"/>
                    <a:pt x="42" y="64"/>
                    <a:pt x="42" y="64"/>
                  </a:cubicBezTo>
                  <a:moveTo>
                    <a:pt x="42" y="63"/>
                  </a:moveTo>
                  <a:cubicBezTo>
                    <a:pt x="42" y="63"/>
                    <a:pt x="42" y="63"/>
                    <a:pt x="42" y="63"/>
                  </a:cubicBezTo>
                  <a:cubicBezTo>
                    <a:pt x="42" y="63"/>
                    <a:pt x="42" y="63"/>
                    <a:pt x="42" y="63"/>
                  </a:cubicBezTo>
                  <a:moveTo>
                    <a:pt x="61" y="59"/>
                  </a:moveTo>
                  <a:cubicBezTo>
                    <a:pt x="61" y="59"/>
                    <a:pt x="62" y="59"/>
                    <a:pt x="62" y="59"/>
                  </a:cubicBezTo>
                  <a:cubicBezTo>
                    <a:pt x="62" y="58"/>
                    <a:pt x="62" y="58"/>
                    <a:pt x="63" y="58"/>
                  </a:cubicBezTo>
                  <a:cubicBezTo>
                    <a:pt x="63" y="58"/>
                    <a:pt x="63" y="58"/>
                    <a:pt x="63" y="58"/>
                  </a:cubicBezTo>
                  <a:cubicBezTo>
                    <a:pt x="63" y="59"/>
                    <a:pt x="63" y="59"/>
                    <a:pt x="64" y="60"/>
                  </a:cubicBezTo>
                  <a:cubicBezTo>
                    <a:pt x="60" y="62"/>
                    <a:pt x="62" y="67"/>
                    <a:pt x="65" y="68"/>
                  </a:cubicBezTo>
                  <a:cubicBezTo>
                    <a:pt x="65" y="69"/>
                    <a:pt x="65" y="69"/>
                    <a:pt x="65" y="69"/>
                  </a:cubicBezTo>
                  <a:cubicBezTo>
                    <a:pt x="64" y="69"/>
                    <a:pt x="63" y="68"/>
                    <a:pt x="61" y="68"/>
                  </a:cubicBezTo>
                  <a:cubicBezTo>
                    <a:pt x="61" y="68"/>
                    <a:pt x="61" y="68"/>
                    <a:pt x="61" y="68"/>
                  </a:cubicBezTo>
                  <a:cubicBezTo>
                    <a:pt x="60" y="68"/>
                    <a:pt x="60" y="67"/>
                    <a:pt x="60" y="67"/>
                  </a:cubicBezTo>
                  <a:cubicBezTo>
                    <a:pt x="63" y="66"/>
                    <a:pt x="59" y="62"/>
                    <a:pt x="60" y="58"/>
                  </a:cubicBezTo>
                  <a:cubicBezTo>
                    <a:pt x="61" y="59"/>
                    <a:pt x="61" y="59"/>
                    <a:pt x="61" y="59"/>
                  </a:cubicBezTo>
                  <a:moveTo>
                    <a:pt x="66" y="49"/>
                  </a:moveTo>
                  <a:cubicBezTo>
                    <a:pt x="67" y="49"/>
                    <a:pt x="67" y="48"/>
                    <a:pt x="68" y="48"/>
                  </a:cubicBezTo>
                  <a:cubicBezTo>
                    <a:pt x="68" y="49"/>
                    <a:pt x="68" y="49"/>
                    <a:pt x="68" y="49"/>
                  </a:cubicBezTo>
                  <a:cubicBezTo>
                    <a:pt x="70" y="53"/>
                    <a:pt x="66" y="54"/>
                    <a:pt x="69" y="57"/>
                  </a:cubicBezTo>
                  <a:cubicBezTo>
                    <a:pt x="68" y="58"/>
                    <a:pt x="66" y="58"/>
                    <a:pt x="66" y="60"/>
                  </a:cubicBezTo>
                  <a:cubicBezTo>
                    <a:pt x="66" y="60"/>
                    <a:pt x="66" y="60"/>
                    <a:pt x="66" y="60"/>
                  </a:cubicBezTo>
                  <a:cubicBezTo>
                    <a:pt x="65" y="59"/>
                    <a:pt x="64" y="58"/>
                    <a:pt x="64" y="56"/>
                  </a:cubicBezTo>
                  <a:cubicBezTo>
                    <a:pt x="65" y="54"/>
                    <a:pt x="67" y="54"/>
                    <a:pt x="68" y="53"/>
                  </a:cubicBezTo>
                  <a:cubicBezTo>
                    <a:pt x="68" y="51"/>
                    <a:pt x="68" y="50"/>
                    <a:pt x="66" y="49"/>
                  </a:cubicBezTo>
                  <a:cubicBezTo>
                    <a:pt x="66" y="49"/>
                    <a:pt x="66" y="49"/>
                    <a:pt x="66" y="49"/>
                  </a:cubicBezTo>
                  <a:cubicBezTo>
                    <a:pt x="66" y="49"/>
                    <a:pt x="66" y="49"/>
                    <a:pt x="66" y="49"/>
                  </a:cubicBezTo>
                  <a:cubicBezTo>
                    <a:pt x="66" y="49"/>
                    <a:pt x="66" y="49"/>
                    <a:pt x="66" y="49"/>
                  </a:cubicBezTo>
                  <a:moveTo>
                    <a:pt x="37" y="0"/>
                  </a:moveTo>
                  <a:cubicBezTo>
                    <a:pt x="36" y="0"/>
                    <a:pt x="35" y="0"/>
                    <a:pt x="34" y="0"/>
                  </a:cubicBezTo>
                  <a:cubicBezTo>
                    <a:pt x="34" y="1"/>
                    <a:pt x="35" y="4"/>
                    <a:pt x="33" y="4"/>
                  </a:cubicBezTo>
                  <a:cubicBezTo>
                    <a:pt x="33" y="4"/>
                    <a:pt x="33" y="4"/>
                    <a:pt x="33" y="4"/>
                  </a:cubicBezTo>
                  <a:cubicBezTo>
                    <a:pt x="33" y="3"/>
                    <a:pt x="33" y="2"/>
                    <a:pt x="33" y="1"/>
                  </a:cubicBezTo>
                  <a:cubicBezTo>
                    <a:pt x="32" y="0"/>
                    <a:pt x="31" y="0"/>
                    <a:pt x="30" y="0"/>
                  </a:cubicBezTo>
                  <a:cubicBezTo>
                    <a:pt x="27" y="0"/>
                    <a:pt x="23" y="1"/>
                    <a:pt x="22" y="3"/>
                  </a:cubicBezTo>
                  <a:cubicBezTo>
                    <a:pt x="21" y="3"/>
                    <a:pt x="21" y="3"/>
                    <a:pt x="20" y="3"/>
                  </a:cubicBezTo>
                  <a:cubicBezTo>
                    <a:pt x="20" y="3"/>
                    <a:pt x="20" y="3"/>
                    <a:pt x="19" y="3"/>
                  </a:cubicBezTo>
                  <a:cubicBezTo>
                    <a:pt x="18" y="3"/>
                    <a:pt x="17" y="3"/>
                    <a:pt x="16" y="2"/>
                  </a:cubicBezTo>
                  <a:cubicBezTo>
                    <a:pt x="13" y="5"/>
                    <a:pt x="12" y="10"/>
                    <a:pt x="8" y="13"/>
                  </a:cubicBezTo>
                  <a:cubicBezTo>
                    <a:pt x="8" y="13"/>
                    <a:pt x="7" y="13"/>
                    <a:pt x="7" y="14"/>
                  </a:cubicBezTo>
                  <a:cubicBezTo>
                    <a:pt x="7" y="14"/>
                    <a:pt x="7" y="14"/>
                    <a:pt x="6" y="14"/>
                  </a:cubicBezTo>
                  <a:cubicBezTo>
                    <a:pt x="5" y="17"/>
                    <a:pt x="3" y="20"/>
                    <a:pt x="1" y="23"/>
                  </a:cubicBezTo>
                  <a:cubicBezTo>
                    <a:pt x="3" y="23"/>
                    <a:pt x="4" y="23"/>
                    <a:pt x="5" y="23"/>
                  </a:cubicBezTo>
                  <a:cubicBezTo>
                    <a:pt x="6" y="23"/>
                    <a:pt x="6" y="23"/>
                    <a:pt x="6" y="23"/>
                  </a:cubicBezTo>
                  <a:cubicBezTo>
                    <a:pt x="6" y="23"/>
                    <a:pt x="6" y="23"/>
                    <a:pt x="6" y="23"/>
                  </a:cubicBezTo>
                  <a:cubicBezTo>
                    <a:pt x="6" y="24"/>
                    <a:pt x="6" y="24"/>
                    <a:pt x="5" y="24"/>
                  </a:cubicBezTo>
                  <a:cubicBezTo>
                    <a:pt x="5" y="24"/>
                    <a:pt x="4" y="24"/>
                    <a:pt x="4" y="24"/>
                  </a:cubicBezTo>
                  <a:cubicBezTo>
                    <a:pt x="3" y="24"/>
                    <a:pt x="3" y="24"/>
                    <a:pt x="3" y="24"/>
                  </a:cubicBezTo>
                  <a:cubicBezTo>
                    <a:pt x="2" y="24"/>
                    <a:pt x="2" y="24"/>
                    <a:pt x="2" y="24"/>
                  </a:cubicBezTo>
                  <a:cubicBezTo>
                    <a:pt x="2" y="26"/>
                    <a:pt x="2" y="28"/>
                    <a:pt x="2" y="30"/>
                  </a:cubicBezTo>
                  <a:cubicBezTo>
                    <a:pt x="2" y="30"/>
                    <a:pt x="3" y="30"/>
                    <a:pt x="3" y="30"/>
                  </a:cubicBezTo>
                  <a:cubicBezTo>
                    <a:pt x="5" y="30"/>
                    <a:pt x="6" y="31"/>
                    <a:pt x="6" y="32"/>
                  </a:cubicBezTo>
                  <a:cubicBezTo>
                    <a:pt x="5" y="32"/>
                    <a:pt x="5" y="32"/>
                    <a:pt x="5" y="32"/>
                  </a:cubicBezTo>
                  <a:cubicBezTo>
                    <a:pt x="5" y="31"/>
                    <a:pt x="4" y="30"/>
                    <a:pt x="2" y="30"/>
                  </a:cubicBezTo>
                  <a:cubicBezTo>
                    <a:pt x="2" y="30"/>
                    <a:pt x="2" y="30"/>
                    <a:pt x="1" y="30"/>
                  </a:cubicBezTo>
                  <a:cubicBezTo>
                    <a:pt x="2" y="32"/>
                    <a:pt x="0" y="32"/>
                    <a:pt x="1" y="34"/>
                  </a:cubicBezTo>
                  <a:cubicBezTo>
                    <a:pt x="1" y="34"/>
                    <a:pt x="2" y="35"/>
                    <a:pt x="2" y="35"/>
                  </a:cubicBezTo>
                  <a:cubicBezTo>
                    <a:pt x="3" y="35"/>
                    <a:pt x="3" y="35"/>
                    <a:pt x="3" y="35"/>
                  </a:cubicBezTo>
                  <a:cubicBezTo>
                    <a:pt x="4" y="35"/>
                    <a:pt x="2" y="35"/>
                    <a:pt x="2" y="36"/>
                  </a:cubicBezTo>
                  <a:cubicBezTo>
                    <a:pt x="3" y="36"/>
                    <a:pt x="3" y="36"/>
                    <a:pt x="3" y="37"/>
                  </a:cubicBezTo>
                  <a:cubicBezTo>
                    <a:pt x="3" y="37"/>
                    <a:pt x="3" y="37"/>
                    <a:pt x="3" y="37"/>
                  </a:cubicBezTo>
                  <a:cubicBezTo>
                    <a:pt x="4" y="37"/>
                    <a:pt x="4" y="37"/>
                    <a:pt x="5" y="37"/>
                  </a:cubicBezTo>
                  <a:cubicBezTo>
                    <a:pt x="5" y="37"/>
                    <a:pt x="5" y="37"/>
                    <a:pt x="5" y="37"/>
                  </a:cubicBezTo>
                  <a:cubicBezTo>
                    <a:pt x="5" y="37"/>
                    <a:pt x="5" y="37"/>
                    <a:pt x="5" y="37"/>
                  </a:cubicBezTo>
                  <a:cubicBezTo>
                    <a:pt x="5" y="37"/>
                    <a:pt x="5" y="38"/>
                    <a:pt x="4" y="38"/>
                  </a:cubicBezTo>
                  <a:cubicBezTo>
                    <a:pt x="4" y="38"/>
                    <a:pt x="4" y="38"/>
                    <a:pt x="3" y="38"/>
                  </a:cubicBezTo>
                  <a:cubicBezTo>
                    <a:pt x="4" y="40"/>
                    <a:pt x="4" y="40"/>
                    <a:pt x="6" y="40"/>
                  </a:cubicBezTo>
                  <a:cubicBezTo>
                    <a:pt x="6" y="40"/>
                    <a:pt x="7" y="40"/>
                    <a:pt x="8" y="40"/>
                  </a:cubicBezTo>
                  <a:cubicBezTo>
                    <a:pt x="8" y="41"/>
                    <a:pt x="10" y="41"/>
                    <a:pt x="10" y="43"/>
                  </a:cubicBezTo>
                  <a:cubicBezTo>
                    <a:pt x="10" y="43"/>
                    <a:pt x="10" y="43"/>
                    <a:pt x="10" y="43"/>
                  </a:cubicBezTo>
                  <a:cubicBezTo>
                    <a:pt x="8" y="43"/>
                    <a:pt x="8" y="44"/>
                    <a:pt x="8" y="45"/>
                  </a:cubicBezTo>
                  <a:cubicBezTo>
                    <a:pt x="10" y="47"/>
                    <a:pt x="12" y="48"/>
                    <a:pt x="13" y="48"/>
                  </a:cubicBezTo>
                  <a:cubicBezTo>
                    <a:pt x="15" y="48"/>
                    <a:pt x="16" y="47"/>
                    <a:pt x="18" y="46"/>
                  </a:cubicBezTo>
                  <a:cubicBezTo>
                    <a:pt x="19" y="46"/>
                    <a:pt x="19" y="46"/>
                    <a:pt x="19" y="46"/>
                  </a:cubicBezTo>
                  <a:cubicBezTo>
                    <a:pt x="19" y="46"/>
                    <a:pt x="19" y="46"/>
                    <a:pt x="19" y="46"/>
                  </a:cubicBezTo>
                  <a:cubicBezTo>
                    <a:pt x="19" y="47"/>
                    <a:pt x="19" y="47"/>
                    <a:pt x="19" y="47"/>
                  </a:cubicBezTo>
                  <a:cubicBezTo>
                    <a:pt x="20" y="47"/>
                    <a:pt x="20" y="47"/>
                    <a:pt x="20" y="47"/>
                  </a:cubicBezTo>
                  <a:cubicBezTo>
                    <a:pt x="21" y="47"/>
                    <a:pt x="21" y="47"/>
                    <a:pt x="22" y="47"/>
                  </a:cubicBezTo>
                  <a:cubicBezTo>
                    <a:pt x="22" y="47"/>
                    <a:pt x="22" y="47"/>
                    <a:pt x="22" y="47"/>
                  </a:cubicBezTo>
                  <a:cubicBezTo>
                    <a:pt x="23" y="47"/>
                    <a:pt x="23" y="47"/>
                    <a:pt x="23" y="47"/>
                  </a:cubicBezTo>
                  <a:cubicBezTo>
                    <a:pt x="23" y="46"/>
                    <a:pt x="25" y="46"/>
                    <a:pt x="25" y="45"/>
                  </a:cubicBezTo>
                  <a:cubicBezTo>
                    <a:pt x="25" y="45"/>
                    <a:pt x="25" y="45"/>
                    <a:pt x="25" y="45"/>
                  </a:cubicBezTo>
                  <a:cubicBezTo>
                    <a:pt x="26" y="45"/>
                    <a:pt x="26" y="44"/>
                    <a:pt x="26" y="43"/>
                  </a:cubicBezTo>
                  <a:cubicBezTo>
                    <a:pt x="26" y="42"/>
                    <a:pt x="26" y="41"/>
                    <a:pt x="26" y="41"/>
                  </a:cubicBezTo>
                  <a:cubicBezTo>
                    <a:pt x="26" y="41"/>
                    <a:pt x="26" y="41"/>
                    <a:pt x="26" y="41"/>
                  </a:cubicBezTo>
                  <a:cubicBezTo>
                    <a:pt x="25" y="46"/>
                    <a:pt x="31" y="44"/>
                    <a:pt x="30" y="48"/>
                  </a:cubicBezTo>
                  <a:cubicBezTo>
                    <a:pt x="32" y="48"/>
                    <a:pt x="34" y="48"/>
                    <a:pt x="35" y="46"/>
                  </a:cubicBezTo>
                  <a:cubicBezTo>
                    <a:pt x="35" y="46"/>
                    <a:pt x="35" y="46"/>
                    <a:pt x="35" y="46"/>
                  </a:cubicBezTo>
                  <a:cubicBezTo>
                    <a:pt x="35" y="46"/>
                    <a:pt x="35" y="46"/>
                    <a:pt x="35" y="46"/>
                  </a:cubicBezTo>
                  <a:cubicBezTo>
                    <a:pt x="34" y="49"/>
                    <a:pt x="37" y="48"/>
                    <a:pt x="36" y="52"/>
                  </a:cubicBezTo>
                  <a:cubicBezTo>
                    <a:pt x="36" y="52"/>
                    <a:pt x="37" y="52"/>
                    <a:pt x="37" y="52"/>
                  </a:cubicBezTo>
                  <a:cubicBezTo>
                    <a:pt x="37" y="52"/>
                    <a:pt x="37" y="52"/>
                    <a:pt x="37" y="52"/>
                  </a:cubicBezTo>
                  <a:cubicBezTo>
                    <a:pt x="37" y="52"/>
                    <a:pt x="37" y="52"/>
                    <a:pt x="37" y="52"/>
                  </a:cubicBezTo>
                  <a:cubicBezTo>
                    <a:pt x="37" y="52"/>
                    <a:pt x="36" y="52"/>
                    <a:pt x="36" y="53"/>
                  </a:cubicBezTo>
                  <a:cubicBezTo>
                    <a:pt x="36" y="53"/>
                    <a:pt x="37" y="53"/>
                    <a:pt x="37" y="54"/>
                  </a:cubicBezTo>
                  <a:cubicBezTo>
                    <a:pt x="33" y="54"/>
                    <a:pt x="35" y="59"/>
                    <a:pt x="37" y="60"/>
                  </a:cubicBezTo>
                  <a:cubicBezTo>
                    <a:pt x="38" y="62"/>
                    <a:pt x="39" y="63"/>
                    <a:pt x="39" y="64"/>
                  </a:cubicBezTo>
                  <a:cubicBezTo>
                    <a:pt x="39" y="64"/>
                    <a:pt x="39" y="64"/>
                    <a:pt x="39" y="64"/>
                  </a:cubicBezTo>
                  <a:cubicBezTo>
                    <a:pt x="42" y="69"/>
                    <a:pt x="40" y="74"/>
                    <a:pt x="39" y="80"/>
                  </a:cubicBezTo>
                  <a:cubicBezTo>
                    <a:pt x="39" y="80"/>
                    <a:pt x="40" y="80"/>
                    <a:pt x="41" y="80"/>
                  </a:cubicBezTo>
                  <a:cubicBezTo>
                    <a:pt x="41" y="81"/>
                    <a:pt x="41" y="81"/>
                    <a:pt x="41" y="81"/>
                  </a:cubicBezTo>
                  <a:cubicBezTo>
                    <a:pt x="40" y="81"/>
                    <a:pt x="39" y="81"/>
                    <a:pt x="38" y="81"/>
                  </a:cubicBezTo>
                  <a:cubicBezTo>
                    <a:pt x="42" y="84"/>
                    <a:pt x="41" y="95"/>
                    <a:pt x="45" y="97"/>
                  </a:cubicBezTo>
                  <a:cubicBezTo>
                    <a:pt x="44" y="97"/>
                    <a:pt x="44" y="98"/>
                    <a:pt x="45" y="98"/>
                  </a:cubicBezTo>
                  <a:cubicBezTo>
                    <a:pt x="46" y="101"/>
                    <a:pt x="45" y="105"/>
                    <a:pt x="48" y="106"/>
                  </a:cubicBezTo>
                  <a:cubicBezTo>
                    <a:pt x="55" y="106"/>
                    <a:pt x="63" y="102"/>
                    <a:pt x="64" y="95"/>
                  </a:cubicBezTo>
                  <a:cubicBezTo>
                    <a:pt x="64" y="95"/>
                    <a:pt x="63" y="95"/>
                    <a:pt x="63" y="95"/>
                  </a:cubicBezTo>
                  <a:cubicBezTo>
                    <a:pt x="63" y="95"/>
                    <a:pt x="62" y="95"/>
                    <a:pt x="62" y="95"/>
                  </a:cubicBezTo>
                  <a:cubicBezTo>
                    <a:pt x="63" y="95"/>
                    <a:pt x="64" y="95"/>
                    <a:pt x="64" y="94"/>
                  </a:cubicBezTo>
                  <a:cubicBezTo>
                    <a:pt x="63" y="93"/>
                    <a:pt x="63" y="92"/>
                    <a:pt x="64" y="91"/>
                  </a:cubicBezTo>
                  <a:cubicBezTo>
                    <a:pt x="65" y="92"/>
                    <a:pt x="64" y="93"/>
                    <a:pt x="65" y="93"/>
                  </a:cubicBezTo>
                  <a:cubicBezTo>
                    <a:pt x="66" y="92"/>
                    <a:pt x="67" y="92"/>
                    <a:pt x="68" y="91"/>
                  </a:cubicBezTo>
                  <a:cubicBezTo>
                    <a:pt x="68" y="88"/>
                    <a:pt x="68" y="86"/>
                    <a:pt x="67" y="84"/>
                  </a:cubicBezTo>
                  <a:cubicBezTo>
                    <a:pt x="70" y="83"/>
                    <a:pt x="72" y="80"/>
                    <a:pt x="75" y="79"/>
                  </a:cubicBezTo>
                  <a:cubicBezTo>
                    <a:pt x="75" y="76"/>
                    <a:pt x="75" y="74"/>
                    <a:pt x="75" y="72"/>
                  </a:cubicBezTo>
                  <a:cubicBezTo>
                    <a:pt x="75" y="72"/>
                    <a:pt x="75" y="72"/>
                    <a:pt x="75" y="72"/>
                  </a:cubicBezTo>
                  <a:cubicBezTo>
                    <a:pt x="74" y="72"/>
                    <a:pt x="74" y="72"/>
                    <a:pt x="74" y="72"/>
                  </a:cubicBezTo>
                  <a:cubicBezTo>
                    <a:pt x="73" y="72"/>
                    <a:pt x="73" y="72"/>
                    <a:pt x="73" y="72"/>
                  </a:cubicBezTo>
                  <a:cubicBezTo>
                    <a:pt x="73" y="72"/>
                    <a:pt x="73" y="72"/>
                    <a:pt x="73" y="72"/>
                  </a:cubicBezTo>
                  <a:cubicBezTo>
                    <a:pt x="76" y="71"/>
                    <a:pt x="73" y="66"/>
                    <a:pt x="73" y="63"/>
                  </a:cubicBezTo>
                  <a:cubicBezTo>
                    <a:pt x="74" y="63"/>
                    <a:pt x="74" y="62"/>
                    <a:pt x="75" y="60"/>
                  </a:cubicBezTo>
                  <a:cubicBezTo>
                    <a:pt x="75" y="59"/>
                    <a:pt x="75" y="58"/>
                    <a:pt x="77" y="57"/>
                  </a:cubicBezTo>
                  <a:cubicBezTo>
                    <a:pt x="77" y="57"/>
                    <a:pt x="77" y="57"/>
                    <a:pt x="77" y="56"/>
                  </a:cubicBezTo>
                  <a:cubicBezTo>
                    <a:pt x="82" y="51"/>
                    <a:pt x="88" y="47"/>
                    <a:pt x="89" y="38"/>
                  </a:cubicBezTo>
                  <a:cubicBezTo>
                    <a:pt x="89" y="38"/>
                    <a:pt x="89" y="38"/>
                    <a:pt x="89" y="38"/>
                  </a:cubicBezTo>
                  <a:cubicBezTo>
                    <a:pt x="87" y="38"/>
                    <a:pt x="86" y="38"/>
                    <a:pt x="85" y="39"/>
                  </a:cubicBezTo>
                  <a:cubicBezTo>
                    <a:pt x="83" y="39"/>
                    <a:pt x="82" y="40"/>
                    <a:pt x="81" y="40"/>
                  </a:cubicBezTo>
                  <a:cubicBezTo>
                    <a:pt x="81" y="40"/>
                    <a:pt x="80" y="40"/>
                    <a:pt x="79" y="39"/>
                  </a:cubicBezTo>
                  <a:cubicBezTo>
                    <a:pt x="79" y="39"/>
                    <a:pt x="79" y="39"/>
                    <a:pt x="79" y="40"/>
                  </a:cubicBezTo>
                  <a:cubicBezTo>
                    <a:pt x="78" y="40"/>
                    <a:pt x="78" y="39"/>
                    <a:pt x="77" y="39"/>
                  </a:cubicBezTo>
                  <a:cubicBezTo>
                    <a:pt x="78" y="38"/>
                    <a:pt x="79" y="38"/>
                    <a:pt x="79" y="37"/>
                  </a:cubicBezTo>
                  <a:cubicBezTo>
                    <a:pt x="79" y="37"/>
                    <a:pt x="78" y="37"/>
                    <a:pt x="78" y="37"/>
                  </a:cubicBezTo>
                  <a:cubicBezTo>
                    <a:pt x="77" y="37"/>
                    <a:pt x="77" y="36"/>
                    <a:pt x="77" y="35"/>
                  </a:cubicBezTo>
                  <a:cubicBezTo>
                    <a:pt x="77" y="35"/>
                    <a:pt x="77" y="35"/>
                    <a:pt x="77" y="35"/>
                  </a:cubicBezTo>
                  <a:cubicBezTo>
                    <a:pt x="77" y="33"/>
                    <a:pt x="75" y="33"/>
                    <a:pt x="74" y="32"/>
                  </a:cubicBezTo>
                  <a:cubicBezTo>
                    <a:pt x="74" y="31"/>
                    <a:pt x="73" y="31"/>
                    <a:pt x="73" y="29"/>
                  </a:cubicBezTo>
                  <a:cubicBezTo>
                    <a:pt x="73" y="29"/>
                    <a:pt x="73" y="29"/>
                    <a:pt x="73" y="29"/>
                  </a:cubicBezTo>
                  <a:cubicBezTo>
                    <a:pt x="72" y="29"/>
                    <a:pt x="72" y="29"/>
                    <a:pt x="72" y="30"/>
                  </a:cubicBezTo>
                  <a:cubicBezTo>
                    <a:pt x="71" y="30"/>
                    <a:pt x="71" y="30"/>
                    <a:pt x="71" y="30"/>
                  </a:cubicBezTo>
                  <a:cubicBezTo>
                    <a:pt x="71" y="30"/>
                    <a:pt x="71" y="30"/>
                    <a:pt x="71" y="30"/>
                  </a:cubicBezTo>
                  <a:cubicBezTo>
                    <a:pt x="73" y="24"/>
                    <a:pt x="65" y="17"/>
                    <a:pt x="64" y="10"/>
                  </a:cubicBezTo>
                  <a:cubicBezTo>
                    <a:pt x="64" y="10"/>
                    <a:pt x="64" y="10"/>
                    <a:pt x="64" y="10"/>
                  </a:cubicBezTo>
                  <a:cubicBezTo>
                    <a:pt x="65" y="10"/>
                    <a:pt x="65" y="11"/>
                    <a:pt x="65" y="12"/>
                  </a:cubicBezTo>
                  <a:cubicBezTo>
                    <a:pt x="65" y="12"/>
                    <a:pt x="65" y="13"/>
                    <a:pt x="66" y="13"/>
                  </a:cubicBezTo>
                  <a:cubicBezTo>
                    <a:pt x="66" y="13"/>
                    <a:pt x="66" y="13"/>
                    <a:pt x="66" y="13"/>
                  </a:cubicBezTo>
                  <a:cubicBezTo>
                    <a:pt x="66" y="12"/>
                    <a:pt x="66" y="11"/>
                    <a:pt x="66" y="9"/>
                  </a:cubicBezTo>
                  <a:cubicBezTo>
                    <a:pt x="65" y="9"/>
                    <a:pt x="64" y="9"/>
                    <a:pt x="63" y="9"/>
                  </a:cubicBezTo>
                  <a:cubicBezTo>
                    <a:pt x="62" y="9"/>
                    <a:pt x="62" y="9"/>
                    <a:pt x="61" y="9"/>
                  </a:cubicBezTo>
                  <a:cubicBezTo>
                    <a:pt x="60" y="9"/>
                    <a:pt x="59" y="9"/>
                    <a:pt x="59" y="9"/>
                  </a:cubicBezTo>
                  <a:cubicBezTo>
                    <a:pt x="57" y="9"/>
                    <a:pt x="56" y="9"/>
                    <a:pt x="55" y="8"/>
                  </a:cubicBezTo>
                  <a:cubicBezTo>
                    <a:pt x="54" y="8"/>
                    <a:pt x="54" y="8"/>
                    <a:pt x="54" y="8"/>
                  </a:cubicBezTo>
                  <a:cubicBezTo>
                    <a:pt x="54" y="7"/>
                    <a:pt x="54" y="7"/>
                    <a:pt x="54" y="7"/>
                  </a:cubicBezTo>
                  <a:cubicBezTo>
                    <a:pt x="54" y="8"/>
                    <a:pt x="53" y="8"/>
                    <a:pt x="53" y="8"/>
                  </a:cubicBezTo>
                  <a:cubicBezTo>
                    <a:pt x="52" y="8"/>
                    <a:pt x="52" y="7"/>
                    <a:pt x="52" y="7"/>
                  </a:cubicBezTo>
                  <a:cubicBezTo>
                    <a:pt x="51" y="6"/>
                    <a:pt x="51" y="6"/>
                    <a:pt x="50" y="6"/>
                  </a:cubicBezTo>
                  <a:cubicBezTo>
                    <a:pt x="50" y="6"/>
                    <a:pt x="50" y="6"/>
                    <a:pt x="50" y="6"/>
                  </a:cubicBezTo>
                  <a:cubicBezTo>
                    <a:pt x="48" y="6"/>
                    <a:pt x="50" y="10"/>
                    <a:pt x="47" y="10"/>
                  </a:cubicBezTo>
                  <a:cubicBezTo>
                    <a:pt x="43" y="7"/>
                    <a:pt x="38" y="7"/>
                    <a:pt x="35" y="4"/>
                  </a:cubicBezTo>
                  <a:cubicBezTo>
                    <a:pt x="38" y="4"/>
                    <a:pt x="35" y="1"/>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63" name="Freeform 34"/>
            <p:cNvSpPr>
              <a:spLocks/>
            </p:cNvSpPr>
            <p:nvPr/>
          </p:nvSpPr>
          <p:spPr bwMode="auto">
            <a:xfrm>
              <a:off x="4469605" y="3463926"/>
              <a:ext cx="26988" cy="33338"/>
            </a:xfrm>
            <a:custGeom>
              <a:avLst/>
              <a:gdLst>
                <a:gd name="T0" fmla="*/ 3 w 4"/>
                <a:gd name="T1" fmla="*/ 0 h 5"/>
                <a:gd name="T2" fmla="*/ 0 w 4"/>
                <a:gd name="T3" fmla="*/ 0 h 5"/>
                <a:gd name="T4" fmla="*/ 4 w 4"/>
                <a:gd name="T5" fmla="*/ 5 h 5"/>
                <a:gd name="T6" fmla="*/ 3 w 4"/>
                <a:gd name="T7" fmla="*/ 0 h 5"/>
              </a:gdLst>
              <a:ahLst/>
              <a:cxnLst>
                <a:cxn ang="0">
                  <a:pos x="T0" y="T1"/>
                </a:cxn>
                <a:cxn ang="0">
                  <a:pos x="T2" y="T3"/>
                </a:cxn>
                <a:cxn ang="0">
                  <a:pos x="T4" y="T5"/>
                </a:cxn>
                <a:cxn ang="0">
                  <a:pos x="T6" y="T7"/>
                </a:cxn>
              </a:cxnLst>
              <a:rect l="0" t="0" r="r" b="b"/>
              <a:pathLst>
                <a:path w="4" h="5">
                  <a:moveTo>
                    <a:pt x="3" y="0"/>
                  </a:moveTo>
                  <a:cubicBezTo>
                    <a:pt x="2" y="0"/>
                    <a:pt x="1" y="0"/>
                    <a:pt x="0" y="0"/>
                  </a:cubicBezTo>
                  <a:cubicBezTo>
                    <a:pt x="0" y="2"/>
                    <a:pt x="1" y="4"/>
                    <a:pt x="4" y="5"/>
                  </a:cubicBezTo>
                  <a:cubicBezTo>
                    <a:pt x="3" y="4"/>
                    <a:pt x="3" y="2"/>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64" name="Freeform 35"/>
            <p:cNvSpPr>
              <a:spLocks/>
            </p:cNvSpPr>
            <p:nvPr/>
          </p:nvSpPr>
          <p:spPr bwMode="auto">
            <a:xfrm>
              <a:off x="2821780" y="3400426"/>
              <a:ext cx="419100" cy="641350"/>
            </a:xfrm>
            <a:custGeom>
              <a:avLst/>
              <a:gdLst>
                <a:gd name="T0" fmla="*/ 14 w 61"/>
                <a:gd name="T1" fmla="*/ 3 h 93"/>
                <a:gd name="T2" fmla="*/ 12 w 61"/>
                <a:gd name="T3" fmla="*/ 4 h 93"/>
                <a:gd name="T4" fmla="*/ 9 w 61"/>
                <a:gd name="T5" fmla="*/ 1 h 93"/>
                <a:gd name="T6" fmla="*/ 4 w 61"/>
                <a:gd name="T7" fmla="*/ 14 h 93"/>
                <a:gd name="T8" fmla="*/ 2 w 61"/>
                <a:gd name="T9" fmla="*/ 23 h 93"/>
                <a:gd name="T10" fmla="*/ 5 w 61"/>
                <a:gd name="T11" fmla="*/ 23 h 93"/>
                <a:gd name="T12" fmla="*/ 4 w 61"/>
                <a:gd name="T13" fmla="*/ 25 h 93"/>
                <a:gd name="T14" fmla="*/ 16 w 61"/>
                <a:gd name="T15" fmla="*/ 43 h 93"/>
                <a:gd name="T16" fmla="*/ 19 w 61"/>
                <a:gd name="T17" fmla="*/ 64 h 93"/>
                <a:gd name="T18" fmla="*/ 19 w 61"/>
                <a:gd name="T19" fmla="*/ 65 h 93"/>
                <a:gd name="T20" fmla="*/ 19 w 61"/>
                <a:gd name="T21" fmla="*/ 65 h 93"/>
                <a:gd name="T22" fmla="*/ 20 w 61"/>
                <a:gd name="T23" fmla="*/ 79 h 93"/>
                <a:gd name="T24" fmla="*/ 23 w 61"/>
                <a:gd name="T25" fmla="*/ 78 h 93"/>
                <a:gd name="T26" fmla="*/ 25 w 61"/>
                <a:gd name="T27" fmla="*/ 85 h 93"/>
                <a:gd name="T28" fmla="*/ 24 w 61"/>
                <a:gd name="T29" fmla="*/ 89 h 93"/>
                <a:gd name="T30" fmla="*/ 26 w 61"/>
                <a:gd name="T31" fmla="*/ 88 h 93"/>
                <a:gd name="T32" fmla="*/ 33 w 61"/>
                <a:gd name="T33" fmla="*/ 88 h 93"/>
                <a:gd name="T34" fmla="*/ 30 w 61"/>
                <a:gd name="T35" fmla="*/ 78 h 93"/>
                <a:gd name="T36" fmla="*/ 33 w 61"/>
                <a:gd name="T37" fmla="*/ 74 h 93"/>
                <a:gd name="T38" fmla="*/ 35 w 61"/>
                <a:gd name="T39" fmla="*/ 68 h 93"/>
                <a:gd name="T40" fmla="*/ 36 w 61"/>
                <a:gd name="T41" fmla="*/ 67 h 93"/>
                <a:gd name="T42" fmla="*/ 42 w 61"/>
                <a:gd name="T43" fmla="*/ 68 h 93"/>
                <a:gd name="T44" fmla="*/ 41 w 61"/>
                <a:gd name="T45" fmla="*/ 65 h 93"/>
                <a:gd name="T46" fmla="*/ 44 w 61"/>
                <a:gd name="T47" fmla="*/ 61 h 93"/>
                <a:gd name="T48" fmla="*/ 53 w 61"/>
                <a:gd name="T49" fmla="*/ 51 h 93"/>
                <a:gd name="T50" fmla="*/ 61 w 61"/>
                <a:gd name="T51" fmla="*/ 31 h 93"/>
                <a:gd name="T52" fmla="*/ 52 w 61"/>
                <a:gd name="T53" fmla="*/ 21 h 93"/>
                <a:gd name="T54" fmla="*/ 44 w 61"/>
                <a:gd name="T55" fmla="*/ 18 h 93"/>
                <a:gd name="T56" fmla="*/ 40 w 61"/>
                <a:gd name="T57" fmla="*/ 19 h 93"/>
                <a:gd name="T58" fmla="*/ 42 w 61"/>
                <a:gd name="T59" fmla="*/ 14 h 93"/>
                <a:gd name="T60" fmla="*/ 40 w 61"/>
                <a:gd name="T61" fmla="*/ 12 h 93"/>
                <a:gd name="T62" fmla="*/ 33 w 61"/>
                <a:gd name="T63" fmla="*/ 9 h 93"/>
                <a:gd name="T64" fmla="*/ 32 w 61"/>
                <a:gd name="T65" fmla="*/ 11 h 93"/>
                <a:gd name="T66" fmla="*/ 27 w 61"/>
                <a:gd name="T67" fmla="*/ 7 h 93"/>
                <a:gd name="T68" fmla="*/ 27 w 61"/>
                <a:gd name="T69" fmla="*/ 3 h 93"/>
                <a:gd name="T70" fmla="*/ 16 w 61"/>
                <a:gd name="T71"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1" h="93">
                  <a:moveTo>
                    <a:pt x="16" y="0"/>
                  </a:moveTo>
                  <a:cubicBezTo>
                    <a:pt x="14" y="0"/>
                    <a:pt x="15" y="2"/>
                    <a:pt x="14" y="3"/>
                  </a:cubicBezTo>
                  <a:cubicBezTo>
                    <a:pt x="13" y="3"/>
                    <a:pt x="14" y="1"/>
                    <a:pt x="13" y="1"/>
                  </a:cubicBezTo>
                  <a:cubicBezTo>
                    <a:pt x="12" y="2"/>
                    <a:pt x="13" y="4"/>
                    <a:pt x="12" y="4"/>
                  </a:cubicBezTo>
                  <a:cubicBezTo>
                    <a:pt x="11" y="3"/>
                    <a:pt x="12" y="3"/>
                    <a:pt x="12" y="1"/>
                  </a:cubicBezTo>
                  <a:cubicBezTo>
                    <a:pt x="11" y="1"/>
                    <a:pt x="10" y="1"/>
                    <a:pt x="9" y="1"/>
                  </a:cubicBezTo>
                  <a:cubicBezTo>
                    <a:pt x="10" y="4"/>
                    <a:pt x="6" y="4"/>
                    <a:pt x="6" y="7"/>
                  </a:cubicBezTo>
                  <a:cubicBezTo>
                    <a:pt x="7" y="9"/>
                    <a:pt x="6" y="14"/>
                    <a:pt x="4" y="14"/>
                  </a:cubicBezTo>
                  <a:cubicBezTo>
                    <a:pt x="4" y="14"/>
                    <a:pt x="4" y="15"/>
                    <a:pt x="4" y="16"/>
                  </a:cubicBezTo>
                  <a:cubicBezTo>
                    <a:pt x="0" y="19"/>
                    <a:pt x="4" y="19"/>
                    <a:pt x="2" y="23"/>
                  </a:cubicBezTo>
                  <a:cubicBezTo>
                    <a:pt x="3" y="23"/>
                    <a:pt x="4" y="23"/>
                    <a:pt x="4" y="23"/>
                  </a:cubicBezTo>
                  <a:cubicBezTo>
                    <a:pt x="5" y="23"/>
                    <a:pt x="5" y="23"/>
                    <a:pt x="5" y="23"/>
                  </a:cubicBezTo>
                  <a:cubicBezTo>
                    <a:pt x="5" y="23"/>
                    <a:pt x="5" y="23"/>
                    <a:pt x="5" y="23"/>
                  </a:cubicBezTo>
                  <a:cubicBezTo>
                    <a:pt x="5" y="24"/>
                    <a:pt x="4" y="25"/>
                    <a:pt x="4" y="25"/>
                  </a:cubicBezTo>
                  <a:cubicBezTo>
                    <a:pt x="3" y="24"/>
                    <a:pt x="2" y="23"/>
                    <a:pt x="1" y="23"/>
                  </a:cubicBezTo>
                  <a:cubicBezTo>
                    <a:pt x="5" y="30"/>
                    <a:pt x="8" y="40"/>
                    <a:pt x="16" y="43"/>
                  </a:cubicBezTo>
                  <a:cubicBezTo>
                    <a:pt x="17" y="44"/>
                    <a:pt x="16" y="46"/>
                    <a:pt x="17" y="46"/>
                  </a:cubicBezTo>
                  <a:cubicBezTo>
                    <a:pt x="19" y="52"/>
                    <a:pt x="17" y="61"/>
                    <a:pt x="19" y="64"/>
                  </a:cubicBezTo>
                  <a:cubicBezTo>
                    <a:pt x="19" y="65"/>
                    <a:pt x="19" y="65"/>
                    <a:pt x="19" y="65"/>
                  </a:cubicBezTo>
                  <a:cubicBezTo>
                    <a:pt x="19" y="65"/>
                    <a:pt x="19" y="65"/>
                    <a:pt x="19" y="65"/>
                  </a:cubicBezTo>
                  <a:cubicBezTo>
                    <a:pt x="19" y="65"/>
                    <a:pt x="19" y="65"/>
                    <a:pt x="19" y="65"/>
                  </a:cubicBezTo>
                  <a:cubicBezTo>
                    <a:pt x="19" y="65"/>
                    <a:pt x="19" y="65"/>
                    <a:pt x="19" y="65"/>
                  </a:cubicBezTo>
                  <a:cubicBezTo>
                    <a:pt x="18" y="70"/>
                    <a:pt x="19" y="74"/>
                    <a:pt x="20" y="79"/>
                  </a:cubicBezTo>
                  <a:cubicBezTo>
                    <a:pt x="20" y="79"/>
                    <a:pt x="20" y="79"/>
                    <a:pt x="20" y="79"/>
                  </a:cubicBezTo>
                  <a:cubicBezTo>
                    <a:pt x="21" y="79"/>
                    <a:pt x="21" y="78"/>
                    <a:pt x="21" y="78"/>
                  </a:cubicBezTo>
                  <a:cubicBezTo>
                    <a:pt x="22" y="78"/>
                    <a:pt x="22" y="78"/>
                    <a:pt x="23" y="78"/>
                  </a:cubicBezTo>
                  <a:cubicBezTo>
                    <a:pt x="23" y="78"/>
                    <a:pt x="23" y="78"/>
                    <a:pt x="23" y="78"/>
                  </a:cubicBezTo>
                  <a:cubicBezTo>
                    <a:pt x="23" y="81"/>
                    <a:pt x="26" y="82"/>
                    <a:pt x="25" y="85"/>
                  </a:cubicBezTo>
                  <a:cubicBezTo>
                    <a:pt x="24" y="85"/>
                    <a:pt x="25" y="83"/>
                    <a:pt x="23" y="83"/>
                  </a:cubicBezTo>
                  <a:cubicBezTo>
                    <a:pt x="22" y="86"/>
                    <a:pt x="25" y="88"/>
                    <a:pt x="24" y="89"/>
                  </a:cubicBezTo>
                  <a:cubicBezTo>
                    <a:pt x="24" y="89"/>
                    <a:pt x="24" y="89"/>
                    <a:pt x="24" y="89"/>
                  </a:cubicBezTo>
                  <a:cubicBezTo>
                    <a:pt x="25" y="89"/>
                    <a:pt x="25" y="88"/>
                    <a:pt x="26" y="88"/>
                  </a:cubicBezTo>
                  <a:cubicBezTo>
                    <a:pt x="26" y="93"/>
                    <a:pt x="25" y="92"/>
                    <a:pt x="31" y="93"/>
                  </a:cubicBezTo>
                  <a:cubicBezTo>
                    <a:pt x="30" y="90"/>
                    <a:pt x="31" y="90"/>
                    <a:pt x="33" y="88"/>
                  </a:cubicBezTo>
                  <a:cubicBezTo>
                    <a:pt x="32" y="86"/>
                    <a:pt x="30" y="87"/>
                    <a:pt x="29" y="85"/>
                  </a:cubicBezTo>
                  <a:cubicBezTo>
                    <a:pt x="32" y="84"/>
                    <a:pt x="32" y="81"/>
                    <a:pt x="30" y="78"/>
                  </a:cubicBezTo>
                  <a:cubicBezTo>
                    <a:pt x="31" y="78"/>
                    <a:pt x="31" y="78"/>
                    <a:pt x="32" y="78"/>
                  </a:cubicBezTo>
                  <a:cubicBezTo>
                    <a:pt x="34" y="78"/>
                    <a:pt x="32" y="75"/>
                    <a:pt x="33" y="74"/>
                  </a:cubicBezTo>
                  <a:cubicBezTo>
                    <a:pt x="34" y="75"/>
                    <a:pt x="34" y="75"/>
                    <a:pt x="35" y="75"/>
                  </a:cubicBezTo>
                  <a:cubicBezTo>
                    <a:pt x="40" y="75"/>
                    <a:pt x="39" y="68"/>
                    <a:pt x="35" y="68"/>
                  </a:cubicBezTo>
                  <a:cubicBezTo>
                    <a:pt x="35" y="67"/>
                    <a:pt x="35" y="67"/>
                    <a:pt x="35" y="67"/>
                  </a:cubicBezTo>
                  <a:cubicBezTo>
                    <a:pt x="36" y="67"/>
                    <a:pt x="36" y="67"/>
                    <a:pt x="36" y="67"/>
                  </a:cubicBezTo>
                  <a:cubicBezTo>
                    <a:pt x="36" y="68"/>
                    <a:pt x="38" y="68"/>
                    <a:pt x="40" y="68"/>
                  </a:cubicBezTo>
                  <a:cubicBezTo>
                    <a:pt x="40" y="68"/>
                    <a:pt x="41" y="68"/>
                    <a:pt x="42" y="68"/>
                  </a:cubicBezTo>
                  <a:cubicBezTo>
                    <a:pt x="42" y="66"/>
                    <a:pt x="41" y="66"/>
                    <a:pt x="40" y="64"/>
                  </a:cubicBezTo>
                  <a:cubicBezTo>
                    <a:pt x="41" y="65"/>
                    <a:pt x="41" y="65"/>
                    <a:pt x="41" y="65"/>
                  </a:cubicBezTo>
                  <a:cubicBezTo>
                    <a:pt x="43" y="65"/>
                    <a:pt x="43" y="63"/>
                    <a:pt x="43" y="61"/>
                  </a:cubicBezTo>
                  <a:cubicBezTo>
                    <a:pt x="43" y="61"/>
                    <a:pt x="44" y="61"/>
                    <a:pt x="44" y="61"/>
                  </a:cubicBezTo>
                  <a:cubicBezTo>
                    <a:pt x="46" y="61"/>
                    <a:pt x="46" y="57"/>
                    <a:pt x="46" y="54"/>
                  </a:cubicBezTo>
                  <a:cubicBezTo>
                    <a:pt x="48" y="53"/>
                    <a:pt x="49" y="51"/>
                    <a:pt x="53" y="51"/>
                  </a:cubicBezTo>
                  <a:cubicBezTo>
                    <a:pt x="53" y="51"/>
                    <a:pt x="53" y="51"/>
                    <a:pt x="54" y="51"/>
                  </a:cubicBezTo>
                  <a:cubicBezTo>
                    <a:pt x="58" y="46"/>
                    <a:pt x="55" y="33"/>
                    <a:pt x="61" y="31"/>
                  </a:cubicBezTo>
                  <a:cubicBezTo>
                    <a:pt x="61" y="29"/>
                    <a:pt x="61" y="27"/>
                    <a:pt x="61" y="25"/>
                  </a:cubicBezTo>
                  <a:cubicBezTo>
                    <a:pt x="58" y="25"/>
                    <a:pt x="55" y="21"/>
                    <a:pt x="52" y="21"/>
                  </a:cubicBezTo>
                  <a:cubicBezTo>
                    <a:pt x="51" y="21"/>
                    <a:pt x="50" y="21"/>
                    <a:pt x="48" y="22"/>
                  </a:cubicBezTo>
                  <a:cubicBezTo>
                    <a:pt x="49" y="19"/>
                    <a:pt x="46" y="19"/>
                    <a:pt x="44" y="18"/>
                  </a:cubicBezTo>
                  <a:cubicBezTo>
                    <a:pt x="45" y="20"/>
                    <a:pt x="43" y="20"/>
                    <a:pt x="42" y="21"/>
                  </a:cubicBezTo>
                  <a:cubicBezTo>
                    <a:pt x="41" y="20"/>
                    <a:pt x="41" y="19"/>
                    <a:pt x="40" y="19"/>
                  </a:cubicBezTo>
                  <a:cubicBezTo>
                    <a:pt x="39" y="19"/>
                    <a:pt x="39" y="19"/>
                    <a:pt x="38" y="20"/>
                  </a:cubicBezTo>
                  <a:cubicBezTo>
                    <a:pt x="39" y="18"/>
                    <a:pt x="41" y="17"/>
                    <a:pt x="42" y="14"/>
                  </a:cubicBezTo>
                  <a:cubicBezTo>
                    <a:pt x="42" y="14"/>
                    <a:pt x="42" y="14"/>
                    <a:pt x="42" y="14"/>
                  </a:cubicBezTo>
                  <a:cubicBezTo>
                    <a:pt x="40" y="14"/>
                    <a:pt x="40" y="13"/>
                    <a:pt x="40" y="12"/>
                  </a:cubicBezTo>
                  <a:cubicBezTo>
                    <a:pt x="40" y="11"/>
                    <a:pt x="40" y="11"/>
                    <a:pt x="39" y="11"/>
                  </a:cubicBezTo>
                  <a:cubicBezTo>
                    <a:pt x="38" y="8"/>
                    <a:pt x="37" y="9"/>
                    <a:pt x="33" y="9"/>
                  </a:cubicBezTo>
                  <a:cubicBezTo>
                    <a:pt x="33" y="10"/>
                    <a:pt x="32" y="10"/>
                    <a:pt x="32" y="11"/>
                  </a:cubicBezTo>
                  <a:cubicBezTo>
                    <a:pt x="32" y="11"/>
                    <a:pt x="32" y="11"/>
                    <a:pt x="32" y="11"/>
                  </a:cubicBezTo>
                  <a:cubicBezTo>
                    <a:pt x="31" y="8"/>
                    <a:pt x="34" y="7"/>
                    <a:pt x="29" y="5"/>
                  </a:cubicBezTo>
                  <a:cubicBezTo>
                    <a:pt x="28" y="6"/>
                    <a:pt x="29" y="7"/>
                    <a:pt x="27" y="7"/>
                  </a:cubicBezTo>
                  <a:cubicBezTo>
                    <a:pt x="27" y="7"/>
                    <a:pt x="27" y="7"/>
                    <a:pt x="27" y="7"/>
                  </a:cubicBezTo>
                  <a:cubicBezTo>
                    <a:pt x="29" y="5"/>
                    <a:pt x="26" y="5"/>
                    <a:pt x="27" y="3"/>
                  </a:cubicBezTo>
                  <a:cubicBezTo>
                    <a:pt x="23" y="2"/>
                    <a:pt x="20" y="2"/>
                    <a:pt x="17" y="0"/>
                  </a:cubicBezTo>
                  <a:cubicBezTo>
                    <a:pt x="17" y="0"/>
                    <a:pt x="16"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65" name="Freeform 36"/>
            <p:cNvSpPr>
              <a:spLocks/>
            </p:cNvSpPr>
            <p:nvPr/>
          </p:nvSpPr>
          <p:spPr bwMode="auto">
            <a:xfrm>
              <a:off x="4634705" y="3525838"/>
              <a:ext cx="26988" cy="41275"/>
            </a:xfrm>
            <a:custGeom>
              <a:avLst/>
              <a:gdLst>
                <a:gd name="T0" fmla="*/ 1 w 4"/>
                <a:gd name="T1" fmla="*/ 0 h 6"/>
                <a:gd name="T2" fmla="*/ 1 w 4"/>
                <a:gd name="T3" fmla="*/ 6 h 6"/>
                <a:gd name="T4" fmla="*/ 1 w 4"/>
                <a:gd name="T5" fmla="*/ 6 h 6"/>
                <a:gd name="T6" fmla="*/ 3 w 4"/>
                <a:gd name="T7" fmla="*/ 2 h 6"/>
                <a:gd name="T8" fmla="*/ 4 w 4"/>
                <a:gd name="T9" fmla="*/ 6 h 6"/>
                <a:gd name="T10" fmla="*/ 1 w 4"/>
                <a:gd name="T11" fmla="*/ 0 h 6"/>
              </a:gdLst>
              <a:ahLst/>
              <a:cxnLst>
                <a:cxn ang="0">
                  <a:pos x="T0" y="T1"/>
                </a:cxn>
                <a:cxn ang="0">
                  <a:pos x="T2" y="T3"/>
                </a:cxn>
                <a:cxn ang="0">
                  <a:pos x="T4" y="T5"/>
                </a:cxn>
                <a:cxn ang="0">
                  <a:pos x="T6" y="T7"/>
                </a:cxn>
                <a:cxn ang="0">
                  <a:pos x="T8" y="T9"/>
                </a:cxn>
                <a:cxn ang="0">
                  <a:pos x="T10" y="T11"/>
                </a:cxn>
              </a:cxnLst>
              <a:rect l="0" t="0" r="r" b="b"/>
              <a:pathLst>
                <a:path w="4" h="6">
                  <a:moveTo>
                    <a:pt x="1" y="0"/>
                  </a:moveTo>
                  <a:cubicBezTo>
                    <a:pt x="0" y="2"/>
                    <a:pt x="0" y="6"/>
                    <a:pt x="1" y="6"/>
                  </a:cubicBezTo>
                  <a:cubicBezTo>
                    <a:pt x="1" y="6"/>
                    <a:pt x="1" y="6"/>
                    <a:pt x="1" y="6"/>
                  </a:cubicBezTo>
                  <a:cubicBezTo>
                    <a:pt x="1" y="5"/>
                    <a:pt x="1" y="2"/>
                    <a:pt x="3" y="2"/>
                  </a:cubicBezTo>
                  <a:cubicBezTo>
                    <a:pt x="3" y="4"/>
                    <a:pt x="3" y="5"/>
                    <a:pt x="4" y="6"/>
                  </a:cubicBezTo>
                  <a:cubicBezTo>
                    <a:pt x="4" y="2"/>
                    <a:pt x="2" y="2"/>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66" name="Freeform 37"/>
            <p:cNvSpPr>
              <a:spLocks/>
            </p:cNvSpPr>
            <p:nvPr/>
          </p:nvSpPr>
          <p:spPr bwMode="auto">
            <a:xfrm>
              <a:off x="4779168" y="3538538"/>
              <a:ext cx="123825" cy="82550"/>
            </a:xfrm>
            <a:custGeom>
              <a:avLst/>
              <a:gdLst>
                <a:gd name="T0" fmla="*/ 4 w 18"/>
                <a:gd name="T1" fmla="*/ 0 h 12"/>
                <a:gd name="T2" fmla="*/ 0 w 18"/>
                <a:gd name="T3" fmla="*/ 4 h 12"/>
                <a:gd name="T4" fmla="*/ 1 w 18"/>
                <a:gd name="T5" fmla="*/ 4 h 12"/>
                <a:gd name="T6" fmla="*/ 7 w 18"/>
                <a:gd name="T7" fmla="*/ 10 h 12"/>
                <a:gd name="T8" fmla="*/ 7 w 18"/>
                <a:gd name="T9" fmla="*/ 8 h 12"/>
                <a:gd name="T10" fmla="*/ 7 w 18"/>
                <a:gd name="T11" fmla="*/ 8 h 12"/>
                <a:gd name="T12" fmla="*/ 8 w 18"/>
                <a:gd name="T13" fmla="*/ 10 h 12"/>
                <a:gd name="T14" fmla="*/ 9 w 18"/>
                <a:gd name="T15" fmla="*/ 10 h 12"/>
                <a:gd name="T16" fmla="*/ 12 w 18"/>
                <a:gd name="T17" fmla="*/ 8 h 12"/>
                <a:gd name="T18" fmla="*/ 12 w 18"/>
                <a:gd name="T19" fmla="*/ 8 h 12"/>
                <a:gd name="T20" fmla="*/ 15 w 18"/>
                <a:gd name="T21" fmla="*/ 10 h 12"/>
                <a:gd name="T22" fmla="*/ 17 w 18"/>
                <a:gd name="T23" fmla="*/ 12 h 12"/>
                <a:gd name="T24" fmla="*/ 18 w 18"/>
                <a:gd name="T25" fmla="*/ 11 h 12"/>
                <a:gd name="T26" fmla="*/ 8 w 18"/>
                <a:gd name="T27" fmla="*/ 2 h 12"/>
                <a:gd name="T28" fmla="*/ 8 w 18"/>
                <a:gd name="T29" fmla="*/ 2 h 12"/>
                <a:gd name="T30" fmla="*/ 8 w 18"/>
                <a:gd name="T31" fmla="*/ 4 h 12"/>
                <a:gd name="T32" fmla="*/ 7 w 18"/>
                <a:gd name="T33" fmla="*/ 4 h 12"/>
                <a:gd name="T34" fmla="*/ 7 w 18"/>
                <a:gd name="T35" fmla="*/ 1 h 12"/>
                <a:gd name="T36" fmla="*/ 4 w 18"/>
                <a:gd name="T3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12">
                  <a:moveTo>
                    <a:pt x="4" y="0"/>
                  </a:moveTo>
                  <a:cubicBezTo>
                    <a:pt x="2" y="0"/>
                    <a:pt x="0" y="1"/>
                    <a:pt x="0" y="4"/>
                  </a:cubicBezTo>
                  <a:cubicBezTo>
                    <a:pt x="0" y="4"/>
                    <a:pt x="1" y="4"/>
                    <a:pt x="1" y="4"/>
                  </a:cubicBezTo>
                  <a:cubicBezTo>
                    <a:pt x="5" y="4"/>
                    <a:pt x="5" y="8"/>
                    <a:pt x="7" y="10"/>
                  </a:cubicBezTo>
                  <a:cubicBezTo>
                    <a:pt x="7" y="9"/>
                    <a:pt x="7" y="8"/>
                    <a:pt x="7" y="8"/>
                  </a:cubicBezTo>
                  <a:cubicBezTo>
                    <a:pt x="7" y="8"/>
                    <a:pt x="8" y="8"/>
                    <a:pt x="7" y="8"/>
                  </a:cubicBezTo>
                  <a:cubicBezTo>
                    <a:pt x="7" y="9"/>
                    <a:pt x="7" y="10"/>
                    <a:pt x="8" y="10"/>
                  </a:cubicBezTo>
                  <a:cubicBezTo>
                    <a:pt x="8" y="10"/>
                    <a:pt x="9" y="10"/>
                    <a:pt x="9" y="10"/>
                  </a:cubicBezTo>
                  <a:cubicBezTo>
                    <a:pt x="9" y="10"/>
                    <a:pt x="10" y="8"/>
                    <a:pt x="12" y="8"/>
                  </a:cubicBezTo>
                  <a:cubicBezTo>
                    <a:pt x="12" y="8"/>
                    <a:pt x="12" y="8"/>
                    <a:pt x="12" y="8"/>
                  </a:cubicBezTo>
                  <a:cubicBezTo>
                    <a:pt x="13" y="8"/>
                    <a:pt x="14" y="9"/>
                    <a:pt x="15" y="10"/>
                  </a:cubicBezTo>
                  <a:cubicBezTo>
                    <a:pt x="15" y="11"/>
                    <a:pt x="16" y="12"/>
                    <a:pt x="17" y="12"/>
                  </a:cubicBezTo>
                  <a:cubicBezTo>
                    <a:pt x="17" y="12"/>
                    <a:pt x="18" y="12"/>
                    <a:pt x="18" y="11"/>
                  </a:cubicBezTo>
                  <a:cubicBezTo>
                    <a:pt x="14" y="9"/>
                    <a:pt x="15" y="2"/>
                    <a:pt x="8" y="2"/>
                  </a:cubicBezTo>
                  <a:cubicBezTo>
                    <a:pt x="8" y="2"/>
                    <a:pt x="8" y="2"/>
                    <a:pt x="8" y="2"/>
                  </a:cubicBezTo>
                  <a:cubicBezTo>
                    <a:pt x="8" y="3"/>
                    <a:pt x="8" y="3"/>
                    <a:pt x="8" y="4"/>
                  </a:cubicBezTo>
                  <a:cubicBezTo>
                    <a:pt x="8" y="4"/>
                    <a:pt x="7" y="4"/>
                    <a:pt x="7" y="4"/>
                  </a:cubicBezTo>
                  <a:cubicBezTo>
                    <a:pt x="7" y="3"/>
                    <a:pt x="7" y="2"/>
                    <a:pt x="7" y="1"/>
                  </a:cubicBezTo>
                  <a:cubicBezTo>
                    <a:pt x="6"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67" name="Freeform 38"/>
            <p:cNvSpPr>
              <a:spLocks/>
            </p:cNvSpPr>
            <p:nvPr/>
          </p:nvSpPr>
          <p:spPr bwMode="auto">
            <a:xfrm>
              <a:off x="4510880" y="3579813"/>
              <a:ext cx="76200" cy="28575"/>
            </a:xfrm>
            <a:custGeom>
              <a:avLst/>
              <a:gdLst>
                <a:gd name="T0" fmla="*/ 2 w 11"/>
                <a:gd name="T1" fmla="*/ 0 h 4"/>
                <a:gd name="T2" fmla="*/ 0 w 11"/>
                <a:gd name="T3" fmla="*/ 1 h 4"/>
                <a:gd name="T4" fmla="*/ 0 w 11"/>
                <a:gd name="T5" fmla="*/ 1 h 4"/>
                <a:gd name="T6" fmla="*/ 2 w 11"/>
                <a:gd name="T7" fmla="*/ 2 h 4"/>
                <a:gd name="T8" fmla="*/ 4 w 11"/>
                <a:gd name="T9" fmla="*/ 2 h 4"/>
                <a:gd name="T10" fmla="*/ 5 w 11"/>
                <a:gd name="T11" fmla="*/ 2 h 4"/>
                <a:gd name="T12" fmla="*/ 11 w 11"/>
                <a:gd name="T13" fmla="*/ 4 h 4"/>
                <a:gd name="T14" fmla="*/ 7 w 11"/>
                <a:gd name="T15" fmla="*/ 1 h 4"/>
                <a:gd name="T16" fmla="*/ 6 w 11"/>
                <a:gd name="T17" fmla="*/ 2 h 4"/>
                <a:gd name="T18" fmla="*/ 2 w 11"/>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4">
                  <a:moveTo>
                    <a:pt x="2" y="0"/>
                  </a:moveTo>
                  <a:cubicBezTo>
                    <a:pt x="1" y="0"/>
                    <a:pt x="1" y="1"/>
                    <a:pt x="0" y="1"/>
                  </a:cubicBezTo>
                  <a:cubicBezTo>
                    <a:pt x="0" y="1"/>
                    <a:pt x="0" y="1"/>
                    <a:pt x="0" y="1"/>
                  </a:cubicBezTo>
                  <a:cubicBezTo>
                    <a:pt x="1" y="1"/>
                    <a:pt x="2" y="1"/>
                    <a:pt x="2" y="2"/>
                  </a:cubicBezTo>
                  <a:cubicBezTo>
                    <a:pt x="3" y="2"/>
                    <a:pt x="3" y="2"/>
                    <a:pt x="4" y="2"/>
                  </a:cubicBezTo>
                  <a:cubicBezTo>
                    <a:pt x="5" y="2"/>
                    <a:pt x="5" y="2"/>
                    <a:pt x="5" y="2"/>
                  </a:cubicBezTo>
                  <a:cubicBezTo>
                    <a:pt x="7" y="3"/>
                    <a:pt x="10" y="3"/>
                    <a:pt x="11" y="4"/>
                  </a:cubicBezTo>
                  <a:cubicBezTo>
                    <a:pt x="11" y="2"/>
                    <a:pt x="9" y="1"/>
                    <a:pt x="7" y="1"/>
                  </a:cubicBezTo>
                  <a:cubicBezTo>
                    <a:pt x="7" y="1"/>
                    <a:pt x="6" y="1"/>
                    <a:pt x="6" y="2"/>
                  </a:cubicBezTo>
                  <a:cubicBezTo>
                    <a:pt x="5"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68" name="Freeform 39"/>
            <p:cNvSpPr>
              <a:spLocks/>
            </p:cNvSpPr>
            <p:nvPr/>
          </p:nvSpPr>
          <p:spPr bwMode="auto">
            <a:xfrm>
              <a:off x="4552155" y="3635376"/>
              <a:ext cx="357188" cy="276225"/>
            </a:xfrm>
            <a:custGeom>
              <a:avLst/>
              <a:gdLst>
                <a:gd name="T0" fmla="*/ 41 w 52"/>
                <a:gd name="T1" fmla="*/ 0 h 40"/>
                <a:gd name="T2" fmla="*/ 38 w 52"/>
                <a:gd name="T3" fmla="*/ 9 h 40"/>
                <a:gd name="T4" fmla="*/ 32 w 52"/>
                <a:gd name="T5" fmla="*/ 1 h 40"/>
                <a:gd name="T6" fmla="*/ 30 w 52"/>
                <a:gd name="T7" fmla="*/ 1 h 40"/>
                <a:gd name="T8" fmla="*/ 25 w 52"/>
                <a:gd name="T9" fmla="*/ 2 h 40"/>
                <a:gd name="T10" fmla="*/ 24 w 52"/>
                <a:gd name="T11" fmla="*/ 6 h 40"/>
                <a:gd name="T12" fmla="*/ 23 w 52"/>
                <a:gd name="T13" fmla="*/ 6 h 40"/>
                <a:gd name="T14" fmla="*/ 21 w 52"/>
                <a:gd name="T15" fmla="*/ 4 h 40"/>
                <a:gd name="T16" fmla="*/ 1 w 52"/>
                <a:gd name="T17" fmla="*/ 19 h 40"/>
                <a:gd name="T18" fmla="*/ 0 w 52"/>
                <a:gd name="T19" fmla="*/ 35 h 40"/>
                <a:gd name="T20" fmla="*/ 20 w 52"/>
                <a:gd name="T21" fmla="*/ 30 h 40"/>
                <a:gd name="T22" fmla="*/ 24 w 52"/>
                <a:gd name="T23" fmla="*/ 30 h 40"/>
                <a:gd name="T24" fmla="*/ 25 w 52"/>
                <a:gd name="T25" fmla="*/ 34 h 40"/>
                <a:gd name="T26" fmla="*/ 25 w 52"/>
                <a:gd name="T27" fmla="*/ 34 h 40"/>
                <a:gd name="T28" fmla="*/ 27 w 52"/>
                <a:gd name="T29" fmla="*/ 33 h 40"/>
                <a:gd name="T30" fmla="*/ 28 w 52"/>
                <a:gd name="T31" fmla="*/ 31 h 40"/>
                <a:gd name="T32" fmla="*/ 29 w 52"/>
                <a:gd name="T33" fmla="*/ 32 h 40"/>
                <a:gd name="T34" fmla="*/ 28 w 52"/>
                <a:gd name="T35" fmla="*/ 39 h 40"/>
                <a:gd name="T36" fmla="*/ 31 w 52"/>
                <a:gd name="T37" fmla="*/ 40 h 40"/>
                <a:gd name="T38" fmla="*/ 35 w 52"/>
                <a:gd name="T39" fmla="*/ 39 h 40"/>
                <a:gd name="T40" fmla="*/ 39 w 52"/>
                <a:gd name="T41" fmla="*/ 39 h 40"/>
                <a:gd name="T42" fmla="*/ 40 w 52"/>
                <a:gd name="T43" fmla="*/ 39 h 40"/>
                <a:gd name="T44" fmla="*/ 51 w 52"/>
                <a:gd name="T45" fmla="*/ 26 h 40"/>
                <a:gd name="T46" fmla="*/ 44 w 52"/>
                <a:gd name="T47" fmla="*/ 11 h 40"/>
                <a:gd name="T48" fmla="*/ 41 w 52"/>
                <a:gd name="T4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 h="40">
                  <a:moveTo>
                    <a:pt x="41" y="0"/>
                  </a:moveTo>
                  <a:cubicBezTo>
                    <a:pt x="41" y="4"/>
                    <a:pt x="40" y="8"/>
                    <a:pt x="38" y="9"/>
                  </a:cubicBezTo>
                  <a:cubicBezTo>
                    <a:pt x="33" y="8"/>
                    <a:pt x="31" y="5"/>
                    <a:pt x="32" y="1"/>
                  </a:cubicBezTo>
                  <a:cubicBezTo>
                    <a:pt x="31" y="1"/>
                    <a:pt x="31" y="1"/>
                    <a:pt x="30" y="1"/>
                  </a:cubicBezTo>
                  <a:cubicBezTo>
                    <a:pt x="28" y="1"/>
                    <a:pt x="28" y="2"/>
                    <a:pt x="25" y="2"/>
                  </a:cubicBezTo>
                  <a:cubicBezTo>
                    <a:pt x="25" y="3"/>
                    <a:pt x="25" y="5"/>
                    <a:pt x="24" y="6"/>
                  </a:cubicBezTo>
                  <a:cubicBezTo>
                    <a:pt x="24" y="6"/>
                    <a:pt x="23" y="6"/>
                    <a:pt x="23" y="6"/>
                  </a:cubicBezTo>
                  <a:cubicBezTo>
                    <a:pt x="21" y="6"/>
                    <a:pt x="23" y="4"/>
                    <a:pt x="21" y="4"/>
                  </a:cubicBezTo>
                  <a:cubicBezTo>
                    <a:pt x="17" y="11"/>
                    <a:pt x="7" y="12"/>
                    <a:pt x="1" y="19"/>
                  </a:cubicBezTo>
                  <a:cubicBezTo>
                    <a:pt x="2" y="24"/>
                    <a:pt x="0" y="31"/>
                    <a:pt x="0" y="35"/>
                  </a:cubicBezTo>
                  <a:cubicBezTo>
                    <a:pt x="7" y="34"/>
                    <a:pt x="13" y="30"/>
                    <a:pt x="20" y="30"/>
                  </a:cubicBezTo>
                  <a:cubicBezTo>
                    <a:pt x="22" y="30"/>
                    <a:pt x="23" y="30"/>
                    <a:pt x="24" y="30"/>
                  </a:cubicBezTo>
                  <a:cubicBezTo>
                    <a:pt x="24" y="32"/>
                    <a:pt x="25" y="32"/>
                    <a:pt x="25" y="34"/>
                  </a:cubicBezTo>
                  <a:cubicBezTo>
                    <a:pt x="25" y="34"/>
                    <a:pt x="25" y="34"/>
                    <a:pt x="25" y="34"/>
                  </a:cubicBezTo>
                  <a:cubicBezTo>
                    <a:pt x="26" y="34"/>
                    <a:pt x="27" y="33"/>
                    <a:pt x="27" y="33"/>
                  </a:cubicBezTo>
                  <a:cubicBezTo>
                    <a:pt x="28" y="32"/>
                    <a:pt x="28" y="31"/>
                    <a:pt x="28" y="31"/>
                  </a:cubicBezTo>
                  <a:cubicBezTo>
                    <a:pt x="29" y="31"/>
                    <a:pt x="29" y="31"/>
                    <a:pt x="29" y="32"/>
                  </a:cubicBezTo>
                  <a:cubicBezTo>
                    <a:pt x="27" y="34"/>
                    <a:pt x="30" y="37"/>
                    <a:pt x="28" y="39"/>
                  </a:cubicBezTo>
                  <a:cubicBezTo>
                    <a:pt x="29" y="40"/>
                    <a:pt x="30" y="40"/>
                    <a:pt x="31" y="40"/>
                  </a:cubicBezTo>
                  <a:cubicBezTo>
                    <a:pt x="32" y="40"/>
                    <a:pt x="33" y="40"/>
                    <a:pt x="35" y="39"/>
                  </a:cubicBezTo>
                  <a:cubicBezTo>
                    <a:pt x="36" y="39"/>
                    <a:pt x="37" y="39"/>
                    <a:pt x="39" y="39"/>
                  </a:cubicBezTo>
                  <a:cubicBezTo>
                    <a:pt x="39" y="39"/>
                    <a:pt x="39" y="39"/>
                    <a:pt x="40" y="39"/>
                  </a:cubicBezTo>
                  <a:cubicBezTo>
                    <a:pt x="41" y="34"/>
                    <a:pt x="49" y="31"/>
                    <a:pt x="51" y="26"/>
                  </a:cubicBezTo>
                  <a:cubicBezTo>
                    <a:pt x="52" y="19"/>
                    <a:pt x="48" y="15"/>
                    <a:pt x="44" y="11"/>
                  </a:cubicBezTo>
                  <a:cubicBezTo>
                    <a:pt x="45" y="5"/>
                    <a:pt x="43" y="3"/>
                    <a:pt x="4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69" name="Freeform 40"/>
            <p:cNvSpPr>
              <a:spLocks/>
            </p:cNvSpPr>
            <p:nvPr/>
          </p:nvSpPr>
          <p:spPr bwMode="auto">
            <a:xfrm>
              <a:off x="5012530" y="3897313"/>
              <a:ext cx="47625" cy="41275"/>
            </a:xfrm>
            <a:custGeom>
              <a:avLst/>
              <a:gdLst>
                <a:gd name="T0" fmla="*/ 4 w 7"/>
                <a:gd name="T1" fmla="*/ 0 h 6"/>
                <a:gd name="T2" fmla="*/ 1 w 7"/>
                <a:gd name="T3" fmla="*/ 4 h 6"/>
                <a:gd name="T4" fmla="*/ 2 w 7"/>
                <a:gd name="T5" fmla="*/ 6 h 6"/>
                <a:gd name="T6" fmla="*/ 2 w 7"/>
                <a:gd name="T7" fmla="*/ 6 h 6"/>
                <a:gd name="T8" fmla="*/ 7 w 7"/>
                <a:gd name="T9" fmla="*/ 2 h 6"/>
                <a:gd name="T10" fmla="*/ 6 w 7"/>
                <a:gd name="T11" fmla="*/ 2 h 6"/>
                <a:gd name="T12" fmla="*/ 4 w 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4" y="0"/>
                  </a:moveTo>
                  <a:cubicBezTo>
                    <a:pt x="4" y="3"/>
                    <a:pt x="1" y="2"/>
                    <a:pt x="1" y="4"/>
                  </a:cubicBezTo>
                  <a:cubicBezTo>
                    <a:pt x="3" y="4"/>
                    <a:pt x="0" y="6"/>
                    <a:pt x="2" y="6"/>
                  </a:cubicBezTo>
                  <a:cubicBezTo>
                    <a:pt x="2" y="6"/>
                    <a:pt x="2" y="6"/>
                    <a:pt x="2" y="6"/>
                  </a:cubicBezTo>
                  <a:cubicBezTo>
                    <a:pt x="2" y="3"/>
                    <a:pt x="6" y="4"/>
                    <a:pt x="7" y="2"/>
                  </a:cubicBezTo>
                  <a:cubicBezTo>
                    <a:pt x="6" y="2"/>
                    <a:pt x="6" y="2"/>
                    <a:pt x="6" y="2"/>
                  </a:cubicBezTo>
                  <a:cubicBezTo>
                    <a:pt x="5" y="2"/>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70" name="Freeform 41"/>
            <p:cNvSpPr>
              <a:spLocks/>
            </p:cNvSpPr>
            <p:nvPr/>
          </p:nvSpPr>
          <p:spPr bwMode="auto">
            <a:xfrm>
              <a:off x="4758530" y="3938588"/>
              <a:ext cx="33338" cy="20638"/>
            </a:xfrm>
            <a:custGeom>
              <a:avLst/>
              <a:gdLst>
                <a:gd name="T0" fmla="*/ 5 w 5"/>
                <a:gd name="T1" fmla="*/ 0 h 3"/>
                <a:gd name="T2" fmla="*/ 3 w 5"/>
                <a:gd name="T3" fmla="*/ 0 h 3"/>
                <a:gd name="T4" fmla="*/ 1 w 5"/>
                <a:gd name="T5" fmla="*/ 0 h 3"/>
                <a:gd name="T6" fmla="*/ 1 w 5"/>
                <a:gd name="T7" fmla="*/ 3 h 3"/>
                <a:gd name="T8" fmla="*/ 2 w 5"/>
                <a:gd name="T9" fmla="*/ 3 h 3"/>
                <a:gd name="T10" fmla="*/ 5 w 5"/>
                <a:gd name="T11" fmla="*/ 0 h 3"/>
              </a:gdLst>
              <a:ahLst/>
              <a:cxnLst>
                <a:cxn ang="0">
                  <a:pos x="T0" y="T1"/>
                </a:cxn>
                <a:cxn ang="0">
                  <a:pos x="T2" y="T3"/>
                </a:cxn>
                <a:cxn ang="0">
                  <a:pos x="T4" y="T5"/>
                </a:cxn>
                <a:cxn ang="0">
                  <a:pos x="T6" y="T7"/>
                </a:cxn>
                <a:cxn ang="0">
                  <a:pos x="T8" y="T9"/>
                </a:cxn>
                <a:cxn ang="0">
                  <a:pos x="T10" y="T11"/>
                </a:cxn>
              </a:cxnLst>
              <a:rect l="0" t="0" r="r" b="b"/>
              <a:pathLst>
                <a:path w="5" h="3">
                  <a:moveTo>
                    <a:pt x="5" y="0"/>
                  </a:moveTo>
                  <a:cubicBezTo>
                    <a:pt x="4" y="0"/>
                    <a:pt x="3" y="0"/>
                    <a:pt x="3" y="0"/>
                  </a:cubicBezTo>
                  <a:cubicBezTo>
                    <a:pt x="2" y="0"/>
                    <a:pt x="2" y="0"/>
                    <a:pt x="1" y="0"/>
                  </a:cubicBezTo>
                  <a:cubicBezTo>
                    <a:pt x="1" y="1"/>
                    <a:pt x="0" y="3"/>
                    <a:pt x="1" y="3"/>
                  </a:cubicBezTo>
                  <a:cubicBezTo>
                    <a:pt x="2" y="3"/>
                    <a:pt x="2" y="3"/>
                    <a:pt x="2" y="3"/>
                  </a:cubicBezTo>
                  <a:cubicBezTo>
                    <a:pt x="2" y="1"/>
                    <a:pt x="5" y="2"/>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71" name="Freeform 42"/>
            <p:cNvSpPr>
              <a:spLocks/>
            </p:cNvSpPr>
            <p:nvPr/>
          </p:nvSpPr>
          <p:spPr bwMode="auto">
            <a:xfrm>
              <a:off x="4909343" y="3944938"/>
              <a:ext cx="88900" cy="49213"/>
            </a:xfrm>
            <a:custGeom>
              <a:avLst/>
              <a:gdLst>
                <a:gd name="T0" fmla="*/ 13 w 13"/>
                <a:gd name="T1" fmla="*/ 0 h 7"/>
                <a:gd name="T2" fmla="*/ 3 w 13"/>
                <a:gd name="T3" fmla="*/ 7 h 7"/>
                <a:gd name="T4" fmla="*/ 13 w 13"/>
                <a:gd name="T5" fmla="*/ 0 h 7"/>
              </a:gdLst>
              <a:ahLst/>
              <a:cxnLst>
                <a:cxn ang="0">
                  <a:pos x="T0" y="T1"/>
                </a:cxn>
                <a:cxn ang="0">
                  <a:pos x="T2" y="T3"/>
                </a:cxn>
                <a:cxn ang="0">
                  <a:pos x="T4" y="T5"/>
                </a:cxn>
              </a:cxnLst>
              <a:rect l="0" t="0" r="r" b="b"/>
              <a:pathLst>
                <a:path w="13" h="7">
                  <a:moveTo>
                    <a:pt x="13" y="0"/>
                  </a:moveTo>
                  <a:cubicBezTo>
                    <a:pt x="11" y="0"/>
                    <a:pt x="0" y="4"/>
                    <a:pt x="3" y="7"/>
                  </a:cubicBezTo>
                  <a:cubicBezTo>
                    <a:pt x="6" y="4"/>
                    <a:pt x="10" y="2"/>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72" name="Freeform 43"/>
            <p:cNvSpPr>
              <a:spLocks/>
            </p:cNvSpPr>
            <p:nvPr/>
          </p:nvSpPr>
          <p:spPr bwMode="auto">
            <a:xfrm>
              <a:off x="3137693" y="4159251"/>
              <a:ext cx="33338" cy="26988"/>
            </a:xfrm>
            <a:custGeom>
              <a:avLst/>
              <a:gdLst>
                <a:gd name="T0" fmla="*/ 4 w 5"/>
                <a:gd name="T1" fmla="*/ 0 h 4"/>
                <a:gd name="T2" fmla="*/ 1 w 5"/>
                <a:gd name="T3" fmla="*/ 4 h 4"/>
                <a:gd name="T4" fmla="*/ 4 w 5"/>
                <a:gd name="T5" fmla="*/ 0 h 4"/>
              </a:gdLst>
              <a:ahLst/>
              <a:cxnLst>
                <a:cxn ang="0">
                  <a:pos x="T0" y="T1"/>
                </a:cxn>
                <a:cxn ang="0">
                  <a:pos x="T2" y="T3"/>
                </a:cxn>
                <a:cxn ang="0">
                  <a:pos x="T4" y="T5"/>
                </a:cxn>
              </a:cxnLst>
              <a:rect l="0" t="0" r="r" b="b"/>
              <a:pathLst>
                <a:path w="5" h="4">
                  <a:moveTo>
                    <a:pt x="4" y="0"/>
                  </a:moveTo>
                  <a:cubicBezTo>
                    <a:pt x="3" y="1"/>
                    <a:pt x="0" y="3"/>
                    <a:pt x="1" y="4"/>
                  </a:cubicBezTo>
                  <a:cubicBezTo>
                    <a:pt x="2" y="3"/>
                    <a:pt x="5" y="1"/>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73" name="Freeform 44"/>
            <p:cNvSpPr>
              <a:spLocks/>
            </p:cNvSpPr>
            <p:nvPr/>
          </p:nvSpPr>
          <p:spPr bwMode="auto">
            <a:xfrm>
              <a:off x="3171030" y="2725738"/>
              <a:ext cx="55563" cy="14288"/>
            </a:xfrm>
            <a:custGeom>
              <a:avLst/>
              <a:gdLst>
                <a:gd name="T0" fmla="*/ 7 w 8"/>
                <a:gd name="T1" fmla="*/ 0 h 2"/>
                <a:gd name="T2" fmla="*/ 4 w 8"/>
                <a:gd name="T3" fmla="*/ 0 h 2"/>
                <a:gd name="T4" fmla="*/ 2 w 8"/>
                <a:gd name="T5" fmla="*/ 0 h 2"/>
                <a:gd name="T6" fmla="*/ 1 w 8"/>
                <a:gd name="T7" fmla="*/ 0 h 2"/>
                <a:gd name="T8" fmla="*/ 1 w 8"/>
                <a:gd name="T9" fmla="*/ 1 h 2"/>
                <a:gd name="T10" fmla="*/ 0 w 8"/>
                <a:gd name="T11" fmla="*/ 2 h 2"/>
                <a:gd name="T12" fmla="*/ 2 w 8"/>
                <a:gd name="T13" fmla="*/ 2 h 2"/>
                <a:gd name="T14" fmla="*/ 8 w 8"/>
                <a:gd name="T15" fmla="*/ 0 h 2"/>
                <a:gd name="T16" fmla="*/ 7 w 8"/>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2">
                  <a:moveTo>
                    <a:pt x="7" y="0"/>
                  </a:moveTo>
                  <a:cubicBezTo>
                    <a:pt x="6" y="0"/>
                    <a:pt x="5" y="0"/>
                    <a:pt x="4" y="0"/>
                  </a:cubicBezTo>
                  <a:cubicBezTo>
                    <a:pt x="4" y="0"/>
                    <a:pt x="3" y="0"/>
                    <a:pt x="2" y="0"/>
                  </a:cubicBezTo>
                  <a:cubicBezTo>
                    <a:pt x="2" y="0"/>
                    <a:pt x="1" y="0"/>
                    <a:pt x="1" y="0"/>
                  </a:cubicBezTo>
                  <a:cubicBezTo>
                    <a:pt x="1" y="0"/>
                    <a:pt x="1" y="1"/>
                    <a:pt x="1" y="1"/>
                  </a:cubicBezTo>
                  <a:cubicBezTo>
                    <a:pt x="0" y="1"/>
                    <a:pt x="0" y="1"/>
                    <a:pt x="0" y="2"/>
                  </a:cubicBezTo>
                  <a:cubicBezTo>
                    <a:pt x="1" y="2"/>
                    <a:pt x="1" y="2"/>
                    <a:pt x="2" y="2"/>
                  </a:cubicBezTo>
                  <a:cubicBezTo>
                    <a:pt x="4" y="2"/>
                    <a:pt x="7" y="1"/>
                    <a:pt x="8" y="0"/>
                  </a:cubicBezTo>
                  <a:cubicBezTo>
                    <a:pt x="8"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74" name="Freeform 45"/>
            <p:cNvSpPr>
              <a:spLocks/>
            </p:cNvSpPr>
            <p:nvPr/>
          </p:nvSpPr>
          <p:spPr bwMode="auto">
            <a:xfrm>
              <a:off x="3069430" y="2732088"/>
              <a:ext cx="26988" cy="20638"/>
            </a:xfrm>
            <a:custGeom>
              <a:avLst/>
              <a:gdLst>
                <a:gd name="T0" fmla="*/ 2 w 4"/>
                <a:gd name="T1" fmla="*/ 0 h 3"/>
                <a:gd name="T2" fmla="*/ 0 w 4"/>
                <a:gd name="T3" fmla="*/ 1 h 3"/>
                <a:gd name="T4" fmla="*/ 2 w 4"/>
                <a:gd name="T5" fmla="*/ 3 h 3"/>
                <a:gd name="T6" fmla="*/ 4 w 4"/>
                <a:gd name="T7" fmla="*/ 1 h 3"/>
                <a:gd name="T8" fmla="*/ 2 w 4"/>
                <a:gd name="T9" fmla="*/ 0 h 3"/>
              </a:gdLst>
              <a:ahLst/>
              <a:cxnLst>
                <a:cxn ang="0">
                  <a:pos x="T0" y="T1"/>
                </a:cxn>
                <a:cxn ang="0">
                  <a:pos x="T2" y="T3"/>
                </a:cxn>
                <a:cxn ang="0">
                  <a:pos x="T4" y="T5"/>
                </a:cxn>
                <a:cxn ang="0">
                  <a:pos x="T6" y="T7"/>
                </a:cxn>
                <a:cxn ang="0">
                  <a:pos x="T8" y="T9"/>
                </a:cxn>
              </a:cxnLst>
              <a:rect l="0" t="0" r="r" b="b"/>
              <a:pathLst>
                <a:path w="4" h="3">
                  <a:moveTo>
                    <a:pt x="2" y="0"/>
                  </a:moveTo>
                  <a:cubicBezTo>
                    <a:pt x="2" y="0"/>
                    <a:pt x="1" y="1"/>
                    <a:pt x="0" y="1"/>
                  </a:cubicBezTo>
                  <a:cubicBezTo>
                    <a:pt x="1" y="1"/>
                    <a:pt x="2" y="2"/>
                    <a:pt x="2" y="3"/>
                  </a:cubicBezTo>
                  <a:cubicBezTo>
                    <a:pt x="3" y="3"/>
                    <a:pt x="4" y="2"/>
                    <a:pt x="4" y="1"/>
                  </a:cubicBezTo>
                  <a:cubicBezTo>
                    <a:pt x="4"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75" name="Freeform 46"/>
            <p:cNvSpPr>
              <a:spLocks/>
            </p:cNvSpPr>
            <p:nvPr/>
          </p:nvSpPr>
          <p:spPr bwMode="auto">
            <a:xfrm>
              <a:off x="2951955" y="2787651"/>
              <a:ext cx="34925" cy="20638"/>
            </a:xfrm>
            <a:custGeom>
              <a:avLst/>
              <a:gdLst>
                <a:gd name="T0" fmla="*/ 4 w 5"/>
                <a:gd name="T1" fmla="*/ 0 h 3"/>
                <a:gd name="T2" fmla="*/ 0 w 5"/>
                <a:gd name="T3" fmla="*/ 2 h 3"/>
                <a:gd name="T4" fmla="*/ 1 w 5"/>
                <a:gd name="T5" fmla="*/ 3 h 3"/>
                <a:gd name="T6" fmla="*/ 4 w 5"/>
                <a:gd name="T7" fmla="*/ 0 h 3"/>
              </a:gdLst>
              <a:ahLst/>
              <a:cxnLst>
                <a:cxn ang="0">
                  <a:pos x="T0" y="T1"/>
                </a:cxn>
                <a:cxn ang="0">
                  <a:pos x="T2" y="T3"/>
                </a:cxn>
                <a:cxn ang="0">
                  <a:pos x="T4" y="T5"/>
                </a:cxn>
                <a:cxn ang="0">
                  <a:pos x="T6" y="T7"/>
                </a:cxn>
              </a:cxnLst>
              <a:rect l="0" t="0" r="r" b="b"/>
              <a:pathLst>
                <a:path w="5" h="3">
                  <a:moveTo>
                    <a:pt x="4" y="0"/>
                  </a:moveTo>
                  <a:cubicBezTo>
                    <a:pt x="3" y="1"/>
                    <a:pt x="1" y="1"/>
                    <a:pt x="0" y="2"/>
                  </a:cubicBezTo>
                  <a:cubicBezTo>
                    <a:pt x="0" y="3"/>
                    <a:pt x="0" y="3"/>
                    <a:pt x="1" y="3"/>
                  </a:cubicBezTo>
                  <a:cubicBezTo>
                    <a:pt x="2" y="3"/>
                    <a:pt x="5" y="1"/>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76" name="Freeform 47"/>
            <p:cNvSpPr>
              <a:spLocks/>
            </p:cNvSpPr>
            <p:nvPr/>
          </p:nvSpPr>
          <p:spPr bwMode="auto">
            <a:xfrm>
              <a:off x="2966243" y="2808288"/>
              <a:ext cx="26988" cy="14288"/>
            </a:xfrm>
            <a:custGeom>
              <a:avLst/>
              <a:gdLst>
                <a:gd name="T0" fmla="*/ 3 w 4"/>
                <a:gd name="T1" fmla="*/ 0 h 2"/>
                <a:gd name="T2" fmla="*/ 0 w 4"/>
                <a:gd name="T3" fmla="*/ 2 h 2"/>
                <a:gd name="T4" fmla="*/ 1 w 4"/>
                <a:gd name="T5" fmla="*/ 2 h 2"/>
                <a:gd name="T6" fmla="*/ 4 w 4"/>
                <a:gd name="T7" fmla="*/ 0 h 2"/>
                <a:gd name="T8" fmla="*/ 3 w 4"/>
                <a:gd name="T9" fmla="*/ 0 h 2"/>
              </a:gdLst>
              <a:ahLst/>
              <a:cxnLst>
                <a:cxn ang="0">
                  <a:pos x="T0" y="T1"/>
                </a:cxn>
                <a:cxn ang="0">
                  <a:pos x="T2" y="T3"/>
                </a:cxn>
                <a:cxn ang="0">
                  <a:pos x="T4" y="T5"/>
                </a:cxn>
                <a:cxn ang="0">
                  <a:pos x="T6" y="T7"/>
                </a:cxn>
                <a:cxn ang="0">
                  <a:pos x="T8" y="T9"/>
                </a:cxn>
              </a:cxnLst>
              <a:rect l="0" t="0" r="r" b="b"/>
              <a:pathLst>
                <a:path w="4" h="2">
                  <a:moveTo>
                    <a:pt x="3" y="0"/>
                  </a:moveTo>
                  <a:cubicBezTo>
                    <a:pt x="1" y="0"/>
                    <a:pt x="1" y="1"/>
                    <a:pt x="0" y="2"/>
                  </a:cubicBezTo>
                  <a:cubicBezTo>
                    <a:pt x="0" y="2"/>
                    <a:pt x="0" y="2"/>
                    <a:pt x="1" y="2"/>
                  </a:cubicBezTo>
                  <a:cubicBezTo>
                    <a:pt x="2" y="2"/>
                    <a:pt x="3" y="1"/>
                    <a:pt x="4" y="0"/>
                  </a:cubicBezTo>
                  <a:cubicBezTo>
                    <a:pt x="4"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77" name="Freeform 48"/>
            <p:cNvSpPr>
              <a:spLocks/>
            </p:cNvSpPr>
            <p:nvPr/>
          </p:nvSpPr>
          <p:spPr bwMode="auto">
            <a:xfrm>
              <a:off x="3748880" y="2911476"/>
              <a:ext cx="33338" cy="20638"/>
            </a:xfrm>
            <a:custGeom>
              <a:avLst/>
              <a:gdLst>
                <a:gd name="T0" fmla="*/ 3 w 5"/>
                <a:gd name="T1" fmla="*/ 0 h 3"/>
                <a:gd name="T2" fmla="*/ 2 w 5"/>
                <a:gd name="T3" fmla="*/ 0 h 3"/>
                <a:gd name="T4" fmla="*/ 1 w 5"/>
                <a:gd name="T5" fmla="*/ 1 h 3"/>
                <a:gd name="T6" fmla="*/ 1 w 5"/>
                <a:gd name="T7" fmla="*/ 0 h 3"/>
                <a:gd name="T8" fmla="*/ 3 w 5"/>
                <a:gd name="T9" fmla="*/ 3 h 3"/>
                <a:gd name="T10" fmla="*/ 4 w 5"/>
                <a:gd name="T11" fmla="*/ 1 h 3"/>
                <a:gd name="T12" fmla="*/ 3 w 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5" h="3">
                  <a:moveTo>
                    <a:pt x="3" y="0"/>
                  </a:moveTo>
                  <a:cubicBezTo>
                    <a:pt x="3" y="0"/>
                    <a:pt x="3" y="0"/>
                    <a:pt x="2" y="0"/>
                  </a:cubicBezTo>
                  <a:cubicBezTo>
                    <a:pt x="2" y="1"/>
                    <a:pt x="2" y="1"/>
                    <a:pt x="1" y="1"/>
                  </a:cubicBezTo>
                  <a:cubicBezTo>
                    <a:pt x="1" y="1"/>
                    <a:pt x="1" y="1"/>
                    <a:pt x="1" y="0"/>
                  </a:cubicBezTo>
                  <a:cubicBezTo>
                    <a:pt x="0" y="2"/>
                    <a:pt x="1" y="3"/>
                    <a:pt x="3" y="3"/>
                  </a:cubicBezTo>
                  <a:cubicBezTo>
                    <a:pt x="4" y="3"/>
                    <a:pt x="5" y="2"/>
                    <a:pt x="4" y="1"/>
                  </a:cubicBezTo>
                  <a:cubicBezTo>
                    <a:pt x="4" y="1"/>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78" name="Freeform 49"/>
            <p:cNvSpPr>
              <a:spLocks/>
            </p:cNvSpPr>
            <p:nvPr/>
          </p:nvSpPr>
          <p:spPr bwMode="auto">
            <a:xfrm>
              <a:off x="3494880" y="2967038"/>
              <a:ext cx="33338" cy="20638"/>
            </a:xfrm>
            <a:custGeom>
              <a:avLst/>
              <a:gdLst>
                <a:gd name="T0" fmla="*/ 2 w 5"/>
                <a:gd name="T1" fmla="*/ 0 h 3"/>
                <a:gd name="T2" fmla="*/ 1 w 5"/>
                <a:gd name="T3" fmla="*/ 0 h 3"/>
                <a:gd name="T4" fmla="*/ 2 w 5"/>
                <a:gd name="T5" fmla="*/ 3 h 3"/>
                <a:gd name="T6" fmla="*/ 5 w 5"/>
                <a:gd name="T7" fmla="*/ 1 h 3"/>
                <a:gd name="T8" fmla="*/ 4 w 5"/>
                <a:gd name="T9" fmla="*/ 1 h 3"/>
                <a:gd name="T10" fmla="*/ 3 w 5"/>
                <a:gd name="T11" fmla="*/ 0 h 3"/>
                <a:gd name="T12" fmla="*/ 2 w 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5" h="3">
                  <a:moveTo>
                    <a:pt x="2" y="0"/>
                  </a:moveTo>
                  <a:cubicBezTo>
                    <a:pt x="2" y="0"/>
                    <a:pt x="2" y="0"/>
                    <a:pt x="1" y="0"/>
                  </a:cubicBezTo>
                  <a:cubicBezTo>
                    <a:pt x="2" y="2"/>
                    <a:pt x="0" y="2"/>
                    <a:pt x="2" y="3"/>
                  </a:cubicBezTo>
                  <a:cubicBezTo>
                    <a:pt x="2" y="2"/>
                    <a:pt x="5" y="3"/>
                    <a:pt x="5" y="1"/>
                  </a:cubicBezTo>
                  <a:cubicBezTo>
                    <a:pt x="5" y="1"/>
                    <a:pt x="4" y="1"/>
                    <a:pt x="4" y="1"/>
                  </a:cubicBezTo>
                  <a:cubicBezTo>
                    <a:pt x="4" y="1"/>
                    <a:pt x="3" y="0"/>
                    <a:pt x="3"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79" name="Freeform 50"/>
            <p:cNvSpPr>
              <a:spLocks/>
            </p:cNvSpPr>
            <p:nvPr/>
          </p:nvSpPr>
          <p:spPr bwMode="auto">
            <a:xfrm>
              <a:off x="4717255" y="3063876"/>
              <a:ext cx="41275" cy="26988"/>
            </a:xfrm>
            <a:custGeom>
              <a:avLst/>
              <a:gdLst>
                <a:gd name="T0" fmla="*/ 1 w 6"/>
                <a:gd name="T1" fmla="*/ 0 h 4"/>
                <a:gd name="T2" fmla="*/ 0 w 6"/>
                <a:gd name="T3" fmla="*/ 0 h 4"/>
                <a:gd name="T4" fmla="*/ 4 w 6"/>
                <a:gd name="T5" fmla="*/ 4 h 4"/>
                <a:gd name="T6" fmla="*/ 6 w 6"/>
                <a:gd name="T7" fmla="*/ 2 h 4"/>
                <a:gd name="T8" fmla="*/ 1 w 6"/>
                <a:gd name="T9" fmla="*/ 0 h 4"/>
              </a:gdLst>
              <a:ahLst/>
              <a:cxnLst>
                <a:cxn ang="0">
                  <a:pos x="T0" y="T1"/>
                </a:cxn>
                <a:cxn ang="0">
                  <a:pos x="T2" y="T3"/>
                </a:cxn>
                <a:cxn ang="0">
                  <a:pos x="T4" y="T5"/>
                </a:cxn>
                <a:cxn ang="0">
                  <a:pos x="T6" y="T7"/>
                </a:cxn>
                <a:cxn ang="0">
                  <a:pos x="T8" y="T9"/>
                </a:cxn>
              </a:cxnLst>
              <a:rect l="0" t="0" r="r" b="b"/>
              <a:pathLst>
                <a:path w="6" h="4">
                  <a:moveTo>
                    <a:pt x="1" y="0"/>
                  </a:moveTo>
                  <a:cubicBezTo>
                    <a:pt x="1" y="0"/>
                    <a:pt x="0" y="0"/>
                    <a:pt x="0" y="0"/>
                  </a:cubicBezTo>
                  <a:cubicBezTo>
                    <a:pt x="1" y="2"/>
                    <a:pt x="3" y="3"/>
                    <a:pt x="4" y="4"/>
                  </a:cubicBezTo>
                  <a:cubicBezTo>
                    <a:pt x="4" y="2"/>
                    <a:pt x="5" y="2"/>
                    <a:pt x="6" y="2"/>
                  </a:cubicBezTo>
                  <a:cubicBezTo>
                    <a:pt x="4" y="1"/>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80" name="Freeform 51"/>
            <p:cNvSpPr>
              <a:spLocks/>
            </p:cNvSpPr>
            <p:nvPr/>
          </p:nvSpPr>
          <p:spPr bwMode="auto">
            <a:xfrm>
              <a:off x="3486943" y="3090863"/>
              <a:ext cx="28575" cy="41275"/>
            </a:xfrm>
            <a:custGeom>
              <a:avLst/>
              <a:gdLst>
                <a:gd name="T0" fmla="*/ 3 w 4"/>
                <a:gd name="T1" fmla="*/ 0 h 6"/>
                <a:gd name="T2" fmla="*/ 2 w 4"/>
                <a:gd name="T3" fmla="*/ 6 h 6"/>
                <a:gd name="T4" fmla="*/ 4 w 4"/>
                <a:gd name="T5" fmla="*/ 0 h 6"/>
                <a:gd name="T6" fmla="*/ 3 w 4"/>
                <a:gd name="T7" fmla="*/ 0 h 6"/>
              </a:gdLst>
              <a:ahLst/>
              <a:cxnLst>
                <a:cxn ang="0">
                  <a:pos x="T0" y="T1"/>
                </a:cxn>
                <a:cxn ang="0">
                  <a:pos x="T2" y="T3"/>
                </a:cxn>
                <a:cxn ang="0">
                  <a:pos x="T4" y="T5"/>
                </a:cxn>
                <a:cxn ang="0">
                  <a:pos x="T6" y="T7"/>
                </a:cxn>
              </a:cxnLst>
              <a:rect l="0" t="0" r="r" b="b"/>
              <a:pathLst>
                <a:path w="4" h="6">
                  <a:moveTo>
                    <a:pt x="3" y="0"/>
                  </a:moveTo>
                  <a:cubicBezTo>
                    <a:pt x="0" y="0"/>
                    <a:pt x="0" y="5"/>
                    <a:pt x="2" y="6"/>
                  </a:cubicBezTo>
                  <a:cubicBezTo>
                    <a:pt x="3" y="5"/>
                    <a:pt x="2" y="2"/>
                    <a:pt x="4" y="0"/>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81" name="Freeform 52"/>
            <p:cNvSpPr>
              <a:spLocks/>
            </p:cNvSpPr>
            <p:nvPr/>
          </p:nvSpPr>
          <p:spPr bwMode="auto">
            <a:xfrm>
              <a:off x="2842418" y="3284538"/>
              <a:ext cx="61913" cy="26988"/>
            </a:xfrm>
            <a:custGeom>
              <a:avLst/>
              <a:gdLst>
                <a:gd name="T0" fmla="*/ 2 w 9"/>
                <a:gd name="T1" fmla="*/ 0 h 4"/>
                <a:gd name="T2" fmla="*/ 0 w 9"/>
                <a:gd name="T3" fmla="*/ 1 h 4"/>
                <a:gd name="T4" fmla="*/ 1 w 9"/>
                <a:gd name="T5" fmla="*/ 1 h 4"/>
                <a:gd name="T6" fmla="*/ 4 w 9"/>
                <a:gd name="T7" fmla="*/ 2 h 4"/>
                <a:gd name="T8" fmla="*/ 7 w 9"/>
                <a:gd name="T9" fmla="*/ 4 h 4"/>
                <a:gd name="T10" fmla="*/ 9 w 9"/>
                <a:gd name="T11" fmla="*/ 3 h 4"/>
                <a:gd name="T12" fmla="*/ 9 w 9"/>
                <a:gd name="T13" fmla="*/ 3 h 4"/>
                <a:gd name="T14" fmla="*/ 5 w 9"/>
                <a:gd name="T15" fmla="*/ 2 h 4"/>
                <a:gd name="T16" fmla="*/ 2 w 9"/>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4">
                  <a:moveTo>
                    <a:pt x="2" y="0"/>
                  </a:moveTo>
                  <a:cubicBezTo>
                    <a:pt x="1" y="0"/>
                    <a:pt x="1" y="0"/>
                    <a:pt x="0" y="1"/>
                  </a:cubicBezTo>
                  <a:cubicBezTo>
                    <a:pt x="0" y="1"/>
                    <a:pt x="0" y="1"/>
                    <a:pt x="1" y="1"/>
                  </a:cubicBezTo>
                  <a:cubicBezTo>
                    <a:pt x="2" y="1"/>
                    <a:pt x="3" y="1"/>
                    <a:pt x="4" y="2"/>
                  </a:cubicBezTo>
                  <a:cubicBezTo>
                    <a:pt x="5" y="3"/>
                    <a:pt x="6" y="4"/>
                    <a:pt x="7" y="4"/>
                  </a:cubicBezTo>
                  <a:cubicBezTo>
                    <a:pt x="8" y="4"/>
                    <a:pt x="8" y="4"/>
                    <a:pt x="9" y="3"/>
                  </a:cubicBezTo>
                  <a:cubicBezTo>
                    <a:pt x="9" y="3"/>
                    <a:pt x="9" y="3"/>
                    <a:pt x="9" y="3"/>
                  </a:cubicBezTo>
                  <a:cubicBezTo>
                    <a:pt x="7" y="3"/>
                    <a:pt x="6" y="3"/>
                    <a:pt x="5" y="2"/>
                  </a:cubicBezTo>
                  <a:cubicBezTo>
                    <a:pt x="4"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82" name="Freeform 53"/>
            <p:cNvSpPr>
              <a:spLocks/>
            </p:cNvSpPr>
            <p:nvPr/>
          </p:nvSpPr>
          <p:spPr bwMode="auto">
            <a:xfrm>
              <a:off x="2910680" y="3317876"/>
              <a:ext cx="26988" cy="14288"/>
            </a:xfrm>
            <a:custGeom>
              <a:avLst/>
              <a:gdLst>
                <a:gd name="T0" fmla="*/ 3 w 4"/>
                <a:gd name="T1" fmla="*/ 0 h 2"/>
                <a:gd name="T2" fmla="*/ 2 w 4"/>
                <a:gd name="T3" fmla="*/ 1 h 2"/>
                <a:gd name="T4" fmla="*/ 2 w 4"/>
                <a:gd name="T5" fmla="*/ 1 h 2"/>
                <a:gd name="T6" fmla="*/ 3 w 4"/>
                <a:gd name="T7" fmla="*/ 1 h 2"/>
                <a:gd name="T8" fmla="*/ 4 w 4"/>
                <a:gd name="T9" fmla="*/ 2 h 2"/>
                <a:gd name="T10" fmla="*/ 4 w 4"/>
                <a:gd name="T11" fmla="*/ 2 h 2"/>
                <a:gd name="T12" fmla="*/ 4 w 4"/>
                <a:gd name="T13" fmla="*/ 0 h 2"/>
                <a:gd name="T14" fmla="*/ 3 w 4"/>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2">
                  <a:moveTo>
                    <a:pt x="3" y="0"/>
                  </a:moveTo>
                  <a:cubicBezTo>
                    <a:pt x="2" y="0"/>
                    <a:pt x="0" y="0"/>
                    <a:pt x="2" y="1"/>
                  </a:cubicBezTo>
                  <a:cubicBezTo>
                    <a:pt x="2" y="1"/>
                    <a:pt x="2" y="1"/>
                    <a:pt x="2" y="1"/>
                  </a:cubicBezTo>
                  <a:cubicBezTo>
                    <a:pt x="2" y="1"/>
                    <a:pt x="3" y="1"/>
                    <a:pt x="3" y="1"/>
                  </a:cubicBezTo>
                  <a:cubicBezTo>
                    <a:pt x="3" y="1"/>
                    <a:pt x="4" y="2"/>
                    <a:pt x="4" y="2"/>
                  </a:cubicBezTo>
                  <a:cubicBezTo>
                    <a:pt x="4" y="2"/>
                    <a:pt x="4" y="2"/>
                    <a:pt x="4" y="2"/>
                  </a:cubicBezTo>
                  <a:cubicBezTo>
                    <a:pt x="4" y="1"/>
                    <a:pt x="4" y="0"/>
                    <a:pt x="4"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83" name="Freeform 54"/>
            <p:cNvSpPr>
              <a:spLocks/>
            </p:cNvSpPr>
            <p:nvPr/>
          </p:nvSpPr>
          <p:spPr bwMode="auto">
            <a:xfrm>
              <a:off x="4628355" y="3332163"/>
              <a:ext cx="33338" cy="41275"/>
            </a:xfrm>
            <a:custGeom>
              <a:avLst/>
              <a:gdLst>
                <a:gd name="T0" fmla="*/ 2 w 5"/>
                <a:gd name="T1" fmla="*/ 0 h 6"/>
                <a:gd name="T2" fmla="*/ 3 w 5"/>
                <a:gd name="T3" fmla="*/ 6 h 6"/>
                <a:gd name="T4" fmla="*/ 2 w 5"/>
                <a:gd name="T5" fmla="*/ 0 h 6"/>
              </a:gdLst>
              <a:ahLst/>
              <a:cxnLst>
                <a:cxn ang="0">
                  <a:pos x="T0" y="T1"/>
                </a:cxn>
                <a:cxn ang="0">
                  <a:pos x="T2" y="T3"/>
                </a:cxn>
                <a:cxn ang="0">
                  <a:pos x="T4" y="T5"/>
                </a:cxn>
              </a:cxnLst>
              <a:rect l="0" t="0" r="r" b="b"/>
              <a:pathLst>
                <a:path w="5" h="6">
                  <a:moveTo>
                    <a:pt x="2" y="0"/>
                  </a:moveTo>
                  <a:cubicBezTo>
                    <a:pt x="0" y="1"/>
                    <a:pt x="1" y="6"/>
                    <a:pt x="3" y="6"/>
                  </a:cubicBezTo>
                  <a:cubicBezTo>
                    <a:pt x="1" y="4"/>
                    <a:pt x="5"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84" name="Freeform 55"/>
            <p:cNvSpPr>
              <a:spLocks/>
            </p:cNvSpPr>
            <p:nvPr/>
          </p:nvSpPr>
          <p:spPr bwMode="auto">
            <a:xfrm>
              <a:off x="4277518" y="3422651"/>
              <a:ext cx="20638" cy="33338"/>
            </a:xfrm>
            <a:custGeom>
              <a:avLst/>
              <a:gdLst>
                <a:gd name="T0" fmla="*/ 1 w 3"/>
                <a:gd name="T1" fmla="*/ 0 h 5"/>
                <a:gd name="T2" fmla="*/ 0 w 3"/>
                <a:gd name="T3" fmla="*/ 3 h 5"/>
                <a:gd name="T4" fmla="*/ 2 w 3"/>
                <a:gd name="T5" fmla="*/ 5 h 5"/>
                <a:gd name="T6" fmla="*/ 2 w 3"/>
                <a:gd name="T7" fmla="*/ 5 h 5"/>
                <a:gd name="T8" fmla="*/ 2 w 3"/>
                <a:gd name="T9" fmla="*/ 0 h 5"/>
                <a:gd name="T10" fmla="*/ 1 w 3"/>
                <a:gd name="T11" fmla="*/ 0 h 5"/>
              </a:gdLst>
              <a:ahLst/>
              <a:cxnLst>
                <a:cxn ang="0">
                  <a:pos x="T0" y="T1"/>
                </a:cxn>
                <a:cxn ang="0">
                  <a:pos x="T2" y="T3"/>
                </a:cxn>
                <a:cxn ang="0">
                  <a:pos x="T4" y="T5"/>
                </a:cxn>
                <a:cxn ang="0">
                  <a:pos x="T6" y="T7"/>
                </a:cxn>
                <a:cxn ang="0">
                  <a:pos x="T8" y="T9"/>
                </a:cxn>
                <a:cxn ang="0">
                  <a:pos x="T10" y="T11"/>
                </a:cxn>
              </a:cxnLst>
              <a:rect l="0" t="0" r="r" b="b"/>
              <a:pathLst>
                <a:path w="3" h="5">
                  <a:moveTo>
                    <a:pt x="1" y="0"/>
                  </a:moveTo>
                  <a:cubicBezTo>
                    <a:pt x="0" y="0"/>
                    <a:pt x="0" y="1"/>
                    <a:pt x="0" y="3"/>
                  </a:cubicBezTo>
                  <a:cubicBezTo>
                    <a:pt x="0" y="4"/>
                    <a:pt x="1" y="5"/>
                    <a:pt x="2" y="5"/>
                  </a:cubicBezTo>
                  <a:cubicBezTo>
                    <a:pt x="2" y="5"/>
                    <a:pt x="2" y="5"/>
                    <a:pt x="2" y="5"/>
                  </a:cubicBezTo>
                  <a:cubicBezTo>
                    <a:pt x="3" y="4"/>
                    <a:pt x="2" y="2"/>
                    <a:pt x="2" y="0"/>
                  </a:cubicBezTo>
                  <a:cubicBezTo>
                    <a:pt x="2" y="0"/>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85" name="Freeform 56"/>
            <p:cNvSpPr>
              <a:spLocks/>
            </p:cNvSpPr>
            <p:nvPr/>
          </p:nvSpPr>
          <p:spPr bwMode="auto">
            <a:xfrm>
              <a:off x="4675980" y="3429001"/>
              <a:ext cx="20638" cy="20638"/>
            </a:xfrm>
            <a:custGeom>
              <a:avLst/>
              <a:gdLst>
                <a:gd name="T0" fmla="*/ 2 w 3"/>
                <a:gd name="T1" fmla="*/ 0 h 3"/>
                <a:gd name="T2" fmla="*/ 0 w 3"/>
                <a:gd name="T3" fmla="*/ 1 h 3"/>
                <a:gd name="T4" fmla="*/ 1 w 3"/>
                <a:gd name="T5" fmla="*/ 3 h 3"/>
                <a:gd name="T6" fmla="*/ 3 w 3"/>
                <a:gd name="T7" fmla="*/ 1 h 3"/>
                <a:gd name="T8" fmla="*/ 2 w 3"/>
                <a:gd name="T9" fmla="*/ 0 h 3"/>
              </a:gdLst>
              <a:ahLst/>
              <a:cxnLst>
                <a:cxn ang="0">
                  <a:pos x="T0" y="T1"/>
                </a:cxn>
                <a:cxn ang="0">
                  <a:pos x="T2" y="T3"/>
                </a:cxn>
                <a:cxn ang="0">
                  <a:pos x="T4" y="T5"/>
                </a:cxn>
                <a:cxn ang="0">
                  <a:pos x="T6" y="T7"/>
                </a:cxn>
                <a:cxn ang="0">
                  <a:pos x="T8" y="T9"/>
                </a:cxn>
              </a:cxnLst>
              <a:rect l="0" t="0" r="r" b="b"/>
              <a:pathLst>
                <a:path w="3" h="3">
                  <a:moveTo>
                    <a:pt x="2" y="0"/>
                  </a:moveTo>
                  <a:cubicBezTo>
                    <a:pt x="1" y="0"/>
                    <a:pt x="1" y="0"/>
                    <a:pt x="0" y="1"/>
                  </a:cubicBezTo>
                  <a:cubicBezTo>
                    <a:pt x="0" y="2"/>
                    <a:pt x="0" y="3"/>
                    <a:pt x="1" y="3"/>
                  </a:cubicBezTo>
                  <a:cubicBezTo>
                    <a:pt x="1" y="2"/>
                    <a:pt x="3" y="3"/>
                    <a:pt x="3" y="1"/>
                  </a:cubicBezTo>
                  <a:cubicBezTo>
                    <a:pt x="2" y="1"/>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86" name="Freeform 57"/>
            <p:cNvSpPr>
              <a:spLocks/>
            </p:cNvSpPr>
            <p:nvPr/>
          </p:nvSpPr>
          <p:spPr bwMode="auto">
            <a:xfrm>
              <a:off x="4599780" y="3449638"/>
              <a:ext cx="28575" cy="20638"/>
            </a:xfrm>
            <a:custGeom>
              <a:avLst/>
              <a:gdLst>
                <a:gd name="T0" fmla="*/ 2 w 4"/>
                <a:gd name="T1" fmla="*/ 0 h 3"/>
                <a:gd name="T2" fmla="*/ 0 w 4"/>
                <a:gd name="T3" fmla="*/ 3 h 3"/>
                <a:gd name="T4" fmla="*/ 0 w 4"/>
                <a:gd name="T5" fmla="*/ 3 h 3"/>
                <a:gd name="T6" fmla="*/ 1 w 4"/>
                <a:gd name="T7" fmla="*/ 3 h 3"/>
                <a:gd name="T8" fmla="*/ 2 w 4"/>
                <a:gd name="T9" fmla="*/ 3 h 3"/>
                <a:gd name="T10" fmla="*/ 4 w 4"/>
                <a:gd name="T11" fmla="*/ 2 h 3"/>
                <a:gd name="T12" fmla="*/ 3 w 4"/>
                <a:gd name="T13" fmla="*/ 2 h 3"/>
                <a:gd name="T14" fmla="*/ 2 w 4"/>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3">
                  <a:moveTo>
                    <a:pt x="2" y="0"/>
                  </a:moveTo>
                  <a:cubicBezTo>
                    <a:pt x="2" y="2"/>
                    <a:pt x="0" y="1"/>
                    <a:pt x="0" y="3"/>
                  </a:cubicBezTo>
                  <a:cubicBezTo>
                    <a:pt x="0" y="3"/>
                    <a:pt x="0" y="3"/>
                    <a:pt x="0" y="3"/>
                  </a:cubicBezTo>
                  <a:cubicBezTo>
                    <a:pt x="0" y="3"/>
                    <a:pt x="1" y="3"/>
                    <a:pt x="1" y="3"/>
                  </a:cubicBezTo>
                  <a:cubicBezTo>
                    <a:pt x="1" y="3"/>
                    <a:pt x="2" y="3"/>
                    <a:pt x="2" y="3"/>
                  </a:cubicBezTo>
                  <a:cubicBezTo>
                    <a:pt x="3" y="3"/>
                    <a:pt x="4" y="3"/>
                    <a:pt x="4" y="2"/>
                  </a:cubicBezTo>
                  <a:cubicBezTo>
                    <a:pt x="4" y="2"/>
                    <a:pt x="4" y="2"/>
                    <a:pt x="3" y="2"/>
                  </a:cubicBezTo>
                  <a:cubicBezTo>
                    <a:pt x="2" y="2"/>
                    <a:pt x="2" y="1"/>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87" name="Freeform 58"/>
            <p:cNvSpPr>
              <a:spLocks/>
            </p:cNvSpPr>
            <p:nvPr/>
          </p:nvSpPr>
          <p:spPr bwMode="auto">
            <a:xfrm>
              <a:off x="4421980" y="3463926"/>
              <a:ext cx="88900" cy="109538"/>
            </a:xfrm>
            <a:custGeom>
              <a:avLst/>
              <a:gdLst>
                <a:gd name="T0" fmla="*/ 0 w 13"/>
                <a:gd name="T1" fmla="*/ 0 h 16"/>
                <a:gd name="T2" fmla="*/ 13 w 13"/>
                <a:gd name="T3" fmla="*/ 16 h 16"/>
                <a:gd name="T4" fmla="*/ 0 w 13"/>
                <a:gd name="T5" fmla="*/ 0 h 16"/>
              </a:gdLst>
              <a:ahLst/>
              <a:cxnLst>
                <a:cxn ang="0">
                  <a:pos x="T0" y="T1"/>
                </a:cxn>
                <a:cxn ang="0">
                  <a:pos x="T2" y="T3"/>
                </a:cxn>
                <a:cxn ang="0">
                  <a:pos x="T4" y="T5"/>
                </a:cxn>
              </a:cxnLst>
              <a:rect l="0" t="0" r="r" b="b"/>
              <a:pathLst>
                <a:path w="13" h="16">
                  <a:moveTo>
                    <a:pt x="0" y="0"/>
                  </a:moveTo>
                  <a:cubicBezTo>
                    <a:pt x="5" y="4"/>
                    <a:pt x="6" y="14"/>
                    <a:pt x="13" y="16"/>
                  </a:cubicBezTo>
                  <a:cubicBezTo>
                    <a:pt x="12" y="8"/>
                    <a:pt x="6" y="4"/>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88" name="Freeform 59"/>
            <p:cNvSpPr>
              <a:spLocks/>
            </p:cNvSpPr>
            <p:nvPr/>
          </p:nvSpPr>
          <p:spPr bwMode="auto">
            <a:xfrm>
              <a:off x="4744243" y="3525838"/>
              <a:ext cx="26988" cy="12700"/>
            </a:xfrm>
            <a:custGeom>
              <a:avLst/>
              <a:gdLst>
                <a:gd name="T0" fmla="*/ 2 w 4"/>
                <a:gd name="T1" fmla="*/ 0 h 2"/>
                <a:gd name="T2" fmla="*/ 0 w 4"/>
                <a:gd name="T3" fmla="*/ 1 h 2"/>
                <a:gd name="T4" fmla="*/ 3 w 4"/>
                <a:gd name="T5" fmla="*/ 2 h 2"/>
                <a:gd name="T6" fmla="*/ 4 w 4"/>
                <a:gd name="T7" fmla="*/ 2 h 2"/>
                <a:gd name="T8" fmla="*/ 2 w 4"/>
                <a:gd name="T9" fmla="*/ 0 h 2"/>
              </a:gdLst>
              <a:ahLst/>
              <a:cxnLst>
                <a:cxn ang="0">
                  <a:pos x="T0" y="T1"/>
                </a:cxn>
                <a:cxn ang="0">
                  <a:pos x="T2" y="T3"/>
                </a:cxn>
                <a:cxn ang="0">
                  <a:pos x="T4" y="T5"/>
                </a:cxn>
                <a:cxn ang="0">
                  <a:pos x="T6" y="T7"/>
                </a:cxn>
                <a:cxn ang="0">
                  <a:pos x="T8" y="T9"/>
                </a:cxn>
              </a:cxnLst>
              <a:rect l="0" t="0" r="r" b="b"/>
              <a:pathLst>
                <a:path w="4" h="2">
                  <a:moveTo>
                    <a:pt x="2" y="0"/>
                  </a:moveTo>
                  <a:cubicBezTo>
                    <a:pt x="1" y="0"/>
                    <a:pt x="1" y="0"/>
                    <a:pt x="0" y="1"/>
                  </a:cubicBezTo>
                  <a:cubicBezTo>
                    <a:pt x="1" y="1"/>
                    <a:pt x="2" y="2"/>
                    <a:pt x="3" y="2"/>
                  </a:cubicBezTo>
                  <a:cubicBezTo>
                    <a:pt x="3" y="2"/>
                    <a:pt x="3" y="2"/>
                    <a:pt x="4" y="2"/>
                  </a:cubicBezTo>
                  <a:cubicBezTo>
                    <a:pt x="4"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89" name="Freeform 60"/>
            <p:cNvSpPr>
              <a:spLocks/>
            </p:cNvSpPr>
            <p:nvPr/>
          </p:nvSpPr>
          <p:spPr bwMode="auto">
            <a:xfrm>
              <a:off x="4188618" y="4186238"/>
              <a:ext cx="47625" cy="0"/>
            </a:xfrm>
            <a:custGeom>
              <a:avLst/>
              <a:gdLst>
                <a:gd name="T0" fmla="*/ 4 w 7"/>
                <a:gd name="T1" fmla="*/ 0 w 7"/>
                <a:gd name="T2" fmla="*/ 7 w 7"/>
                <a:gd name="T3" fmla="*/ 4 w 7"/>
              </a:gdLst>
              <a:ahLst/>
              <a:cxnLst>
                <a:cxn ang="0">
                  <a:pos x="T0" y="0"/>
                </a:cxn>
                <a:cxn ang="0">
                  <a:pos x="T1" y="0"/>
                </a:cxn>
                <a:cxn ang="0">
                  <a:pos x="T2" y="0"/>
                </a:cxn>
                <a:cxn ang="0">
                  <a:pos x="T3" y="0"/>
                </a:cxn>
              </a:cxnLst>
              <a:rect l="0" t="0" r="r" b="b"/>
              <a:pathLst>
                <a:path w="7">
                  <a:moveTo>
                    <a:pt x="4" y="0"/>
                  </a:moveTo>
                  <a:cubicBezTo>
                    <a:pt x="2" y="0"/>
                    <a:pt x="0" y="0"/>
                    <a:pt x="0" y="0"/>
                  </a:cubicBezTo>
                  <a:cubicBezTo>
                    <a:pt x="2" y="0"/>
                    <a:pt x="5" y="0"/>
                    <a:pt x="7" y="0"/>
                  </a:cubicBezTo>
                  <a:cubicBezTo>
                    <a:pt x="7"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90" name="Freeform 62"/>
            <p:cNvSpPr>
              <a:spLocks/>
            </p:cNvSpPr>
            <p:nvPr/>
          </p:nvSpPr>
          <p:spPr bwMode="auto">
            <a:xfrm>
              <a:off x="3191668" y="2725738"/>
              <a:ext cx="282575" cy="173038"/>
            </a:xfrm>
            <a:custGeom>
              <a:avLst/>
              <a:gdLst>
                <a:gd name="T0" fmla="*/ 37 w 41"/>
                <a:gd name="T1" fmla="*/ 0 h 25"/>
                <a:gd name="T2" fmla="*/ 34 w 41"/>
                <a:gd name="T3" fmla="*/ 1 h 25"/>
                <a:gd name="T4" fmla="*/ 24 w 41"/>
                <a:gd name="T5" fmla="*/ 0 h 25"/>
                <a:gd name="T6" fmla="*/ 0 w 41"/>
                <a:gd name="T7" fmla="*/ 4 h 25"/>
                <a:gd name="T8" fmla="*/ 1 w 41"/>
                <a:gd name="T9" fmla="*/ 4 h 25"/>
                <a:gd name="T10" fmla="*/ 2 w 41"/>
                <a:gd name="T11" fmla="*/ 6 h 25"/>
                <a:gd name="T12" fmla="*/ 3 w 41"/>
                <a:gd name="T13" fmla="*/ 6 h 25"/>
                <a:gd name="T14" fmla="*/ 5 w 41"/>
                <a:gd name="T15" fmla="*/ 6 h 25"/>
                <a:gd name="T16" fmla="*/ 7 w 41"/>
                <a:gd name="T17" fmla="*/ 6 h 25"/>
                <a:gd name="T18" fmla="*/ 7 w 41"/>
                <a:gd name="T19" fmla="*/ 6 h 25"/>
                <a:gd name="T20" fmla="*/ 6 w 41"/>
                <a:gd name="T21" fmla="*/ 19 h 25"/>
                <a:gd name="T22" fmla="*/ 8 w 41"/>
                <a:gd name="T23" fmla="*/ 25 h 25"/>
                <a:gd name="T24" fmla="*/ 9 w 41"/>
                <a:gd name="T25" fmla="*/ 25 h 25"/>
                <a:gd name="T26" fmla="*/ 11 w 41"/>
                <a:gd name="T27" fmla="*/ 25 h 25"/>
                <a:gd name="T28" fmla="*/ 33 w 41"/>
                <a:gd name="T29" fmla="*/ 14 h 25"/>
                <a:gd name="T30" fmla="*/ 33 w 41"/>
                <a:gd name="T31" fmla="*/ 14 h 25"/>
                <a:gd name="T32" fmla="*/ 32 w 41"/>
                <a:gd name="T33" fmla="*/ 14 h 25"/>
                <a:gd name="T34" fmla="*/ 31 w 41"/>
                <a:gd name="T35" fmla="*/ 14 h 25"/>
                <a:gd name="T36" fmla="*/ 30 w 41"/>
                <a:gd name="T37" fmla="*/ 13 h 25"/>
                <a:gd name="T38" fmla="*/ 32 w 41"/>
                <a:gd name="T39" fmla="*/ 11 h 25"/>
                <a:gd name="T40" fmla="*/ 36 w 41"/>
                <a:gd name="T41" fmla="*/ 13 h 25"/>
                <a:gd name="T42" fmla="*/ 32 w 41"/>
                <a:gd name="T43" fmla="*/ 9 h 25"/>
                <a:gd name="T44" fmla="*/ 35 w 41"/>
                <a:gd name="T45" fmla="*/ 9 h 25"/>
                <a:gd name="T46" fmla="*/ 37 w 41"/>
                <a:gd name="T47" fmla="*/ 9 h 25"/>
                <a:gd name="T48" fmla="*/ 41 w 41"/>
                <a:gd name="T49" fmla="*/ 2 h 25"/>
                <a:gd name="T50" fmla="*/ 41 w 41"/>
                <a:gd name="T51" fmla="*/ 2 h 25"/>
                <a:gd name="T52" fmla="*/ 37 w 41"/>
                <a:gd name="T5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25">
                  <a:moveTo>
                    <a:pt x="37" y="0"/>
                  </a:moveTo>
                  <a:cubicBezTo>
                    <a:pt x="35" y="0"/>
                    <a:pt x="33" y="0"/>
                    <a:pt x="34" y="1"/>
                  </a:cubicBezTo>
                  <a:cubicBezTo>
                    <a:pt x="31" y="1"/>
                    <a:pt x="28" y="0"/>
                    <a:pt x="24" y="0"/>
                  </a:cubicBezTo>
                  <a:cubicBezTo>
                    <a:pt x="16" y="0"/>
                    <a:pt x="6" y="2"/>
                    <a:pt x="0" y="4"/>
                  </a:cubicBezTo>
                  <a:cubicBezTo>
                    <a:pt x="0" y="4"/>
                    <a:pt x="1" y="4"/>
                    <a:pt x="1" y="4"/>
                  </a:cubicBezTo>
                  <a:cubicBezTo>
                    <a:pt x="2" y="4"/>
                    <a:pt x="3" y="5"/>
                    <a:pt x="2" y="6"/>
                  </a:cubicBezTo>
                  <a:cubicBezTo>
                    <a:pt x="2" y="6"/>
                    <a:pt x="3" y="6"/>
                    <a:pt x="3" y="6"/>
                  </a:cubicBezTo>
                  <a:cubicBezTo>
                    <a:pt x="4" y="6"/>
                    <a:pt x="4" y="6"/>
                    <a:pt x="5" y="6"/>
                  </a:cubicBezTo>
                  <a:cubicBezTo>
                    <a:pt x="6" y="6"/>
                    <a:pt x="6" y="6"/>
                    <a:pt x="7" y="6"/>
                  </a:cubicBezTo>
                  <a:cubicBezTo>
                    <a:pt x="7" y="6"/>
                    <a:pt x="7" y="6"/>
                    <a:pt x="7" y="6"/>
                  </a:cubicBezTo>
                  <a:cubicBezTo>
                    <a:pt x="9" y="11"/>
                    <a:pt x="12" y="16"/>
                    <a:pt x="6" y="19"/>
                  </a:cubicBezTo>
                  <a:cubicBezTo>
                    <a:pt x="9" y="20"/>
                    <a:pt x="4" y="24"/>
                    <a:pt x="8" y="25"/>
                  </a:cubicBezTo>
                  <a:cubicBezTo>
                    <a:pt x="8" y="25"/>
                    <a:pt x="8" y="25"/>
                    <a:pt x="9" y="25"/>
                  </a:cubicBezTo>
                  <a:cubicBezTo>
                    <a:pt x="9" y="25"/>
                    <a:pt x="10" y="25"/>
                    <a:pt x="11" y="25"/>
                  </a:cubicBezTo>
                  <a:cubicBezTo>
                    <a:pt x="16" y="17"/>
                    <a:pt x="25" y="18"/>
                    <a:pt x="33" y="14"/>
                  </a:cubicBezTo>
                  <a:cubicBezTo>
                    <a:pt x="33" y="14"/>
                    <a:pt x="33" y="14"/>
                    <a:pt x="33" y="14"/>
                  </a:cubicBezTo>
                  <a:cubicBezTo>
                    <a:pt x="32" y="14"/>
                    <a:pt x="32" y="14"/>
                    <a:pt x="32" y="14"/>
                  </a:cubicBezTo>
                  <a:cubicBezTo>
                    <a:pt x="31" y="14"/>
                    <a:pt x="31" y="14"/>
                    <a:pt x="31" y="14"/>
                  </a:cubicBezTo>
                  <a:cubicBezTo>
                    <a:pt x="30" y="14"/>
                    <a:pt x="30" y="14"/>
                    <a:pt x="30" y="13"/>
                  </a:cubicBezTo>
                  <a:cubicBezTo>
                    <a:pt x="31" y="13"/>
                    <a:pt x="31" y="11"/>
                    <a:pt x="32" y="11"/>
                  </a:cubicBezTo>
                  <a:cubicBezTo>
                    <a:pt x="33" y="11"/>
                    <a:pt x="34" y="12"/>
                    <a:pt x="36" y="13"/>
                  </a:cubicBezTo>
                  <a:cubicBezTo>
                    <a:pt x="36" y="10"/>
                    <a:pt x="32" y="12"/>
                    <a:pt x="32" y="9"/>
                  </a:cubicBezTo>
                  <a:cubicBezTo>
                    <a:pt x="34" y="9"/>
                    <a:pt x="34" y="9"/>
                    <a:pt x="35" y="9"/>
                  </a:cubicBezTo>
                  <a:cubicBezTo>
                    <a:pt x="35" y="9"/>
                    <a:pt x="36" y="9"/>
                    <a:pt x="37" y="9"/>
                  </a:cubicBezTo>
                  <a:cubicBezTo>
                    <a:pt x="38" y="6"/>
                    <a:pt x="40" y="4"/>
                    <a:pt x="41" y="2"/>
                  </a:cubicBezTo>
                  <a:cubicBezTo>
                    <a:pt x="41" y="2"/>
                    <a:pt x="41" y="2"/>
                    <a:pt x="41" y="2"/>
                  </a:cubicBezTo>
                  <a:cubicBezTo>
                    <a:pt x="41" y="0"/>
                    <a:pt x="39" y="0"/>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91" name="Freeform 63"/>
            <p:cNvSpPr>
              <a:spLocks/>
            </p:cNvSpPr>
            <p:nvPr/>
          </p:nvSpPr>
          <p:spPr bwMode="auto">
            <a:xfrm>
              <a:off x="3432968" y="2857501"/>
              <a:ext cx="53975" cy="20638"/>
            </a:xfrm>
            <a:custGeom>
              <a:avLst/>
              <a:gdLst>
                <a:gd name="T0" fmla="*/ 5 w 8"/>
                <a:gd name="T1" fmla="*/ 0 h 3"/>
                <a:gd name="T2" fmla="*/ 0 w 8"/>
                <a:gd name="T3" fmla="*/ 2 h 3"/>
                <a:gd name="T4" fmla="*/ 2 w 8"/>
                <a:gd name="T5" fmla="*/ 3 h 3"/>
                <a:gd name="T6" fmla="*/ 8 w 8"/>
                <a:gd name="T7" fmla="*/ 2 h 3"/>
                <a:gd name="T8" fmla="*/ 5 w 8"/>
                <a:gd name="T9" fmla="*/ 0 h 3"/>
              </a:gdLst>
              <a:ahLst/>
              <a:cxnLst>
                <a:cxn ang="0">
                  <a:pos x="T0" y="T1"/>
                </a:cxn>
                <a:cxn ang="0">
                  <a:pos x="T2" y="T3"/>
                </a:cxn>
                <a:cxn ang="0">
                  <a:pos x="T4" y="T5"/>
                </a:cxn>
                <a:cxn ang="0">
                  <a:pos x="T6" y="T7"/>
                </a:cxn>
                <a:cxn ang="0">
                  <a:pos x="T8" y="T9"/>
                </a:cxn>
              </a:cxnLst>
              <a:rect l="0" t="0" r="r" b="b"/>
              <a:pathLst>
                <a:path w="8" h="3">
                  <a:moveTo>
                    <a:pt x="5" y="0"/>
                  </a:moveTo>
                  <a:cubicBezTo>
                    <a:pt x="3" y="0"/>
                    <a:pt x="0" y="1"/>
                    <a:pt x="0" y="2"/>
                  </a:cubicBezTo>
                  <a:cubicBezTo>
                    <a:pt x="1" y="3"/>
                    <a:pt x="1" y="3"/>
                    <a:pt x="2" y="3"/>
                  </a:cubicBezTo>
                  <a:cubicBezTo>
                    <a:pt x="4" y="3"/>
                    <a:pt x="5" y="2"/>
                    <a:pt x="8" y="2"/>
                  </a:cubicBezTo>
                  <a:cubicBezTo>
                    <a:pt x="8" y="0"/>
                    <a:pt x="7"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92" name="Freeform 64"/>
            <p:cNvSpPr>
              <a:spLocks/>
            </p:cNvSpPr>
            <p:nvPr/>
          </p:nvSpPr>
          <p:spPr bwMode="auto">
            <a:xfrm>
              <a:off x="3447255" y="3414713"/>
              <a:ext cx="19050" cy="28575"/>
            </a:xfrm>
            <a:custGeom>
              <a:avLst/>
              <a:gdLst>
                <a:gd name="T0" fmla="*/ 1 w 3"/>
                <a:gd name="T1" fmla="*/ 0 h 4"/>
                <a:gd name="T2" fmla="*/ 0 w 3"/>
                <a:gd name="T3" fmla="*/ 1 h 4"/>
                <a:gd name="T4" fmla="*/ 1 w 3"/>
                <a:gd name="T5" fmla="*/ 4 h 4"/>
                <a:gd name="T6" fmla="*/ 1 w 3"/>
                <a:gd name="T7" fmla="*/ 0 h 4"/>
              </a:gdLst>
              <a:ahLst/>
              <a:cxnLst>
                <a:cxn ang="0">
                  <a:pos x="T0" y="T1"/>
                </a:cxn>
                <a:cxn ang="0">
                  <a:pos x="T2" y="T3"/>
                </a:cxn>
                <a:cxn ang="0">
                  <a:pos x="T4" y="T5"/>
                </a:cxn>
                <a:cxn ang="0">
                  <a:pos x="T6" y="T7"/>
                </a:cxn>
              </a:cxnLst>
              <a:rect l="0" t="0" r="r" b="b"/>
              <a:pathLst>
                <a:path w="3" h="4">
                  <a:moveTo>
                    <a:pt x="1" y="0"/>
                  </a:moveTo>
                  <a:cubicBezTo>
                    <a:pt x="1" y="0"/>
                    <a:pt x="0" y="1"/>
                    <a:pt x="0" y="1"/>
                  </a:cubicBezTo>
                  <a:cubicBezTo>
                    <a:pt x="0" y="2"/>
                    <a:pt x="0" y="3"/>
                    <a:pt x="1" y="4"/>
                  </a:cubicBezTo>
                  <a:cubicBezTo>
                    <a:pt x="2" y="3"/>
                    <a:pt x="3"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93" name="Freeform 65"/>
            <p:cNvSpPr>
              <a:spLocks/>
            </p:cNvSpPr>
            <p:nvPr/>
          </p:nvSpPr>
          <p:spPr bwMode="auto">
            <a:xfrm>
              <a:off x="4537868" y="3476626"/>
              <a:ext cx="90488" cy="76200"/>
            </a:xfrm>
            <a:custGeom>
              <a:avLst/>
              <a:gdLst>
                <a:gd name="T0" fmla="*/ 8 w 13"/>
                <a:gd name="T1" fmla="*/ 0 h 11"/>
                <a:gd name="T2" fmla="*/ 5 w 13"/>
                <a:gd name="T3" fmla="*/ 2 h 11"/>
                <a:gd name="T4" fmla="*/ 2 w 13"/>
                <a:gd name="T5" fmla="*/ 5 h 11"/>
                <a:gd name="T6" fmla="*/ 1 w 13"/>
                <a:gd name="T7" fmla="*/ 4 h 11"/>
                <a:gd name="T8" fmla="*/ 2 w 13"/>
                <a:gd name="T9" fmla="*/ 10 h 11"/>
                <a:gd name="T10" fmla="*/ 10 w 13"/>
                <a:gd name="T11" fmla="*/ 11 h 11"/>
                <a:gd name="T12" fmla="*/ 13 w 13"/>
                <a:gd name="T13" fmla="*/ 4 h 11"/>
                <a:gd name="T14" fmla="*/ 11 w 13"/>
                <a:gd name="T15" fmla="*/ 0 h 11"/>
                <a:gd name="T16" fmla="*/ 11 w 13"/>
                <a:gd name="T17" fmla="*/ 0 h 11"/>
                <a:gd name="T18" fmla="*/ 9 w 13"/>
                <a:gd name="T19" fmla="*/ 3 h 11"/>
                <a:gd name="T20" fmla="*/ 9 w 13"/>
                <a:gd name="T21" fmla="*/ 0 h 11"/>
                <a:gd name="T22" fmla="*/ 8 w 13"/>
                <a:gd name="T2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1">
                  <a:moveTo>
                    <a:pt x="8" y="0"/>
                  </a:moveTo>
                  <a:cubicBezTo>
                    <a:pt x="7" y="0"/>
                    <a:pt x="6" y="1"/>
                    <a:pt x="5" y="2"/>
                  </a:cubicBezTo>
                  <a:cubicBezTo>
                    <a:pt x="4" y="3"/>
                    <a:pt x="3" y="5"/>
                    <a:pt x="2" y="5"/>
                  </a:cubicBezTo>
                  <a:cubicBezTo>
                    <a:pt x="2" y="5"/>
                    <a:pt x="2" y="4"/>
                    <a:pt x="1" y="4"/>
                  </a:cubicBezTo>
                  <a:cubicBezTo>
                    <a:pt x="0" y="7"/>
                    <a:pt x="3" y="7"/>
                    <a:pt x="2" y="10"/>
                  </a:cubicBezTo>
                  <a:cubicBezTo>
                    <a:pt x="6" y="10"/>
                    <a:pt x="7" y="10"/>
                    <a:pt x="10" y="11"/>
                  </a:cubicBezTo>
                  <a:cubicBezTo>
                    <a:pt x="9" y="7"/>
                    <a:pt x="12" y="6"/>
                    <a:pt x="13" y="4"/>
                  </a:cubicBezTo>
                  <a:cubicBezTo>
                    <a:pt x="12" y="3"/>
                    <a:pt x="12" y="1"/>
                    <a:pt x="11" y="0"/>
                  </a:cubicBezTo>
                  <a:cubicBezTo>
                    <a:pt x="11" y="0"/>
                    <a:pt x="11" y="0"/>
                    <a:pt x="11" y="0"/>
                  </a:cubicBezTo>
                  <a:cubicBezTo>
                    <a:pt x="9" y="0"/>
                    <a:pt x="10" y="2"/>
                    <a:pt x="9" y="3"/>
                  </a:cubicBezTo>
                  <a:cubicBezTo>
                    <a:pt x="8" y="1"/>
                    <a:pt x="11" y="0"/>
                    <a:pt x="9" y="0"/>
                  </a:cubicBezTo>
                  <a:cubicBezTo>
                    <a:pt x="8" y="0"/>
                    <a:pt x="8"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94" name="Freeform 66"/>
            <p:cNvSpPr>
              <a:spLocks/>
            </p:cNvSpPr>
            <p:nvPr/>
          </p:nvSpPr>
          <p:spPr bwMode="auto">
            <a:xfrm>
              <a:off x="3940968" y="3656013"/>
              <a:ext cx="68263" cy="123825"/>
            </a:xfrm>
            <a:custGeom>
              <a:avLst/>
              <a:gdLst>
                <a:gd name="T0" fmla="*/ 9 w 10"/>
                <a:gd name="T1" fmla="*/ 0 h 18"/>
                <a:gd name="T2" fmla="*/ 4 w 10"/>
                <a:gd name="T3" fmla="*/ 4 h 18"/>
                <a:gd name="T4" fmla="*/ 3 w 10"/>
                <a:gd name="T5" fmla="*/ 4 h 18"/>
                <a:gd name="T6" fmla="*/ 1 w 10"/>
                <a:gd name="T7" fmla="*/ 17 h 18"/>
                <a:gd name="T8" fmla="*/ 1 w 10"/>
                <a:gd name="T9" fmla="*/ 17 h 18"/>
                <a:gd name="T10" fmla="*/ 3 w 10"/>
                <a:gd name="T11" fmla="*/ 18 h 18"/>
                <a:gd name="T12" fmla="*/ 10 w 10"/>
                <a:gd name="T13" fmla="*/ 2 h 18"/>
                <a:gd name="T14" fmla="*/ 9 w 10"/>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8">
                  <a:moveTo>
                    <a:pt x="9" y="0"/>
                  </a:moveTo>
                  <a:cubicBezTo>
                    <a:pt x="7" y="1"/>
                    <a:pt x="6" y="4"/>
                    <a:pt x="4" y="4"/>
                  </a:cubicBezTo>
                  <a:cubicBezTo>
                    <a:pt x="3" y="4"/>
                    <a:pt x="3" y="4"/>
                    <a:pt x="3" y="4"/>
                  </a:cubicBezTo>
                  <a:cubicBezTo>
                    <a:pt x="3" y="9"/>
                    <a:pt x="0" y="12"/>
                    <a:pt x="1" y="17"/>
                  </a:cubicBezTo>
                  <a:cubicBezTo>
                    <a:pt x="1" y="17"/>
                    <a:pt x="1" y="17"/>
                    <a:pt x="1" y="17"/>
                  </a:cubicBezTo>
                  <a:cubicBezTo>
                    <a:pt x="2" y="17"/>
                    <a:pt x="3" y="17"/>
                    <a:pt x="3" y="18"/>
                  </a:cubicBezTo>
                  <a:cubicBezTo>
                    <a:pt x="7" y="14"/>
                    <a:pt x="7" y="7"/>
                    <a:pt x="10" y="2"/>
                  </a:cubicBezTo>
                  <a:cubicBezTo>
                    <a:pt x="10" y="1"/>
                    <a:pt x="9" y="1"/>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grpSp>
      <p:sp>
        <p:nvSpPr>
          <p:cNvPr id="195" name="椭圆 72"/>
          <p:cNvSpPr/>
          <p:nvPr/>
        </p:nvSpPr>
        <p:spPr>
          <a:xfrm rot="20131106">
            <a:off x="1705286" y="3063921"/>
            <a:ext cx="4034744" cy="2901258"/>
          </a:xfrm>
          <a:custGeom>
            <a:avLst/>
            <a:gdLst>
              <a:gd name="connsiteX0" fmla="*/ 0 w 5567622"/>
              <a:gd name="connsiteY0" fmla="*/ 1990465 h 3980930"/>
              <a:gd name="connsiteX1" fmla="*/ 2783811 w 5567622"/>
              <a:gd name="connsiteY1" fmla="*/ 0 h 3980930"/>
              <a:gd name="connsiteX2" fmla="*/ 5567622 w 5567622"/>
              <a:gd name="connsiteY2" fmla="*/ 1990465 h 3980930"/>
              <a:gd name="connsiteX3" fmla="*/ 2783811 w 5567622"/>
              <a:gd name="connsiteY3" fmla="*/ 3980930 h 3980930"/>
              <a:gd name="connsiteX4" fmla="*/ 0 w 5567622"/>
              <a:gd name="connsiteY4" fmla="*/ 1990465 h 3980930"/>
              <a:gd name="connsiteX0" fmla="*/ 643 w 5568265"/>
              <a:gd name="connsiteY0" fmla="*/ 1990465 h 3868344"/>
              <a:gd name="connsiteX1" fmla="*/ 2784454 w 5568265"/>
              <a:gd name="connsiteY1" fmla="*/ 0 h 3868344"/>
              <a:gd name="connsiteX2" fmla="*/ 5568265 w 5568265"/>
              <a:gd name="connsiteY2" fmla="*/ 1990465 h 3868344"/>
              <a:gd name="connsiteX3" fmla="*/ 2598491 w 5568265"/>
              <a:gd name="connsiteY3" fmla="*/ 3868344 h 3868344"/>
              <a:gd name="connsiteX4" fmla="*/ 643 w 5568265"/>
              <a:gd name="connsiteY4" fmla="*/ 1990465 h 38683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8265" h="3868344">
                <a:moveTo>
                  <a:pt x="643" y="1990465"/>
                </a:moveTo>
                <a:cubicBezTo>
                  <a:pt x="31637" y="1345741"/>
                  <a:pt x="1246998" y="0"/>
                  <a:pt x="2784454" y="0"/>
                </a:cubicBezTo>
                <a:cubicBezTo>
                  <a:pt x="4321910" y="0"/>
                  <a:pt x="5568265" y="891162"/>
                  <a:pt x="5568265" y="1990465"/>
                </a:cubicBezTo>
                <a:cubicBezTo>
                  <a:pt x="5568265" y="3089768"/>
                  <a:pt x="4135947" y="3868344"/>
                  <a:pt x="2598491" y="3868344"/>
                </a:cubicBezTo>
                <a:cubicBezTo>
                  <a:pt x="1061035" y="3868344"/>
                  <a:pt x="-30351" y="2635189"/>
                  <a:pt x="643" y="1990465"/>
                </a:cubicBezTo>
                <a:close/>
              </a:path>
            </a:pathLst>
          </a:custGeom>
          <a:gradFill>
            <a:gsLst>
              <a:gs pos="50000">
                <a:srgbClr val="797979">
                  <a:alpha val="10000"/>
                </a:srgbClr>
              </a:gs>
              <a:gs pos="100000">
                <a:sysClr val="windowText" lastClr="000000">
                  <a:alpha val="25000"/>
                </a:sysClr>
              </a:gs>
              <a:gs pos="0">
                <a:srgbClr val="F2F2F2">
                  <a:alpha val="0"/>
                </a:srgbClr>
              </a:gs>
            </a:gsLst>
            <a:lin ang="0" scaled="0"/>
          </a:gradFill>
          <a:ln w="12700" cap="flat" cmpd="sng" algn="ctr">
            <a:noFill/>
            <a:prstDash val="solid"/>
            <a:miter lim="800000"/>
          </a:ln>
          <a:effectLst>
            <a:softEdge rad="3429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96" name="Freeform 16"/>
          <p:cNvSpPr>
            <a:spLocks/>
          </p:cNvSpPr>
          <p:nvPr/>
        </p:nvSpPr>
        <p:spPr bwMode="auto">
          <a:xfrm>
            <a:off x="3507373" y="3559214"/>
            <a:ext cx="2129255" cy="2584795"/>
          </a:xfrm>
          <a:custGeom>
            <a:avLst/>
            <a:gdLst>
              <a:gd name="T0" fmla="*/ 22 w 338"/>
              <a:gd name="T1" fmla="*/ 184 h 411"/>
              <a:gd name="T2" fmla="*/ 20 w 338"/>
              <a:gd name="T3" fmla="*/ 77 h 411"/>
              <a:gd name="T4" fmla="*/ 150 w 338"/>
              <a:gd name="T5" fmla="*/ 0 h 411"/>
              <a:gd name="T6" fmla="*/ 288 w 338"/>
              <a:gd name="T7" fmla="*/ 84 h 411"/>
              <a:gd name="T8" fmla="*/ 303 w 338"/>
              <a:gd name="T9" fmla="*/ 143 h 411"/>
              <a:gd name="T10" fmla="*/ 302 w 338"/>
              <a:gd name="T11" fmla="*/ 169 h 411"/>
              <a:gd name="T12" fmla="*/ 334 w 338"/>
              <a:gd name="T13" fmla="*/ 211 h 411"/>
              <a:gd name="T14" fmla="*/ 330 w 338"/>
              <a:gd name="T15" fmla="*/ 222 h 411"/>
              <a:gd name="T16" fmla="*/ 312 w 338"/>
              <a:gd name="T17" fmla="*/ 230 h 411"/>
              <a:gd name="T18" fmla="*/ 312 w 338"/>
              <a:gd name="T19" fmla="*/ 242 h 411"/>
              <a:gd name="T20" fmla="*/ 311 w 338"/>
              <a:gd name="T21" fmla="*/ 257 h 411"/>
              <a:gd name="T22" fmla="*/ 305 w 338"/>
              <a:gd name="T23" fmla="*/ 261 h 411"/>
              <a:gd name="T24" fmla="*/ 306 w 338"/>
              <a:gd name="T25" fmla="*/ 274 h 411"/>
              <a:gd name="T26" fmla="*/ 300 w 338"/>
              <a:gd name="T27" fmla="*/ 289 h 411"/>
              <a:gd name="T28" fmla="*/ 302 w 338"/>
              <a:gd name="T29" fmla="*/ 307 h 411"/>
              <a:gd name="T30" fmla="*/ 279 w 338"/>
              <a:gd name="T31" fmla="*/ 320 h 411"/>
              <a:gd name="T32" fmla="*/ 236 w 338"/>
              <a:gd name="T33" fmla="*/ 320 h 411"/>
              <a:gd name="T34" fmla="*/ 228 w 338"/>
              <a:gd name="T35" fmla="*/ 321 h 411"/>
              <a:gd name="T36" fmla="*/ 214 w 338"/>
              <a:gd name="T37" fmla="*/ 345 h 411"/>
              <a:gd name="T38" fmla="*/ 210 w 338"/>
              <a:gd name="T39" fmla="*/ 371 h 411"/>
              <a:gd name="T40" fmla="*/ 251 w 338"/>
              <a:gd name="T41" fmla="*/ 411 h 411"/>
              <a:gd name="T42" fmla="*/ 28 w 338"/>
              <a:gd name="T43" fmla="*/ 411 h 411"/>
              <a:gd name="T44" fmla="*/ 75 w 338"/>
              <a:gd name="T45" fmla="*/ 317 h 411"/>
              <a:gd name="T46" fmla="*/ 79 w 338"/>
              <a:gd name="T47" fmla="*/ 280 h 411"/>
              <a:gd name="T48" fmla="*/ 65 w 338"/>
              <a:gd name="T49" fmla="*/ 249 h 411"/>
              <a:gd name="T50" fmla="*/ 25 w 338"/>
              <a:gd name="T51" fmla="*/ 190 h 411"/>
              <a:gd name="T52" fmla="*/ 22 w 338"/>
              <a:gd name="T53" fmla="*/ 184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8" h="411">
                <a:moveTo>
                  <a:pt x="22" y="184"/>
                </a:moveTo>
                <a:cubicBezTo>
                  <a:pt x="22" y="184"/>
                  <a:pt x="0" y="132"/>
                  <a:pt x="20" y="77"/>
                </a:cubicBezTo>
                <a:cubicBezTo>
                  <a:pt x="40" y="22"/>
                  <a:pt x="105" y="0"/>
                  <a:pt x="150" y="0"/>
                </a:cubicBezTo>
                <a:cubicBezTo>
                  <a:pt x="195" y="0"/>
                  <a:pt x="255" y="15"/>
                  <a:pt x="288" y="84"/>
                </a:cubicBezTo>
                <a:cubicBezTo>
                  <a:pt x="288" y="84"/>
                  <a:pt x="305" y="123"/>
                  <a:pt x="303" y="143"/>
                </a:cubicBezTo>
                <a:cubicBezTo>
                  <a:pt x="303" y="143"/>
                  <a:pt x="289" y="155"/>
                  <a:pt x="302" y="169"/>
                </a:cubicBezTo>
                <a:cubicBezTo>
                  <a:pt x="314" y="182"/>
                  <a:pt x="334" y="211"/>
                  <a:pt x="334" y="211"/>
                </a:cubicBezTo>
                <a:cubicBezTo>
                  <a:pt x="334" y="211"/>
                  <a:pt x="338" y="219"/>
                  <a:pt x="330" y="222"/>
                </a:cubicBezTo>
                <a:cubicBezTo>
                  <a:pt x="323" y="226"/>
                  <a:pt x="317" y="226"/>
                  <a:pt x="312" y="230"/>
                </a:cubicBezTo>
                <a:cubicBezTo>
                  <a:pt x="307" y="234"/>
                  <a:pt x="306" y="237"/>
                  <a:pt x="312" y="242"/>
                </a:cubicBezTo>
                <a:cubicBezTo>
                  <a:pt x="317" y="247"/>
                  <a:pt x="315" y="254"/>
                  <a:pt x="311" y="257"/>
                </a:cubicBezTo>
                <a:cubicBezTo>
                  <a:pt x="307" y="260"/>
                  <a:pt x="305" y="261"/>
                  <a:pt x="305" y="261"/>
                </a:cubicBezTo>
                <a:cubicBezTo>
                  <a:pt x="305" y="261"/>
                  <a:pt x="314" y="267"/>
                  <a:pt x="306" y="274"/>
                </a:cubicBezTo>
                <a:cubicBezTo>
                  <a:pt x="298" y="281"/>
                  <a:pt x="300" y="285"/>
                  <a:pt x="300" y="289"/>
                </a:cubicBezTo>
                <a:cubicBezTo>
                  <a:pt x="301" y="294"/>
                  <a:pt x="305" y="301"/>
                  <a:pt x="302" y="307"/>
                </a:cubicBezTo>
                <a:cubicBezTo>
                  <a:pt x="299" y="313"/>
                  <a:pt x="294" y="318"/>
                  <a:pt x="279" y="320"/>
                </a:cubicBezTo>
                <a:cubicBezTo>
                  <a:pt x="279" y="320"/>
                  <a:pt x="245" y="318"/>
                  <a:pt x="236" y="320"/>
                </a:cubicBezTo>
                <a:cubicBezTo>
                  <a:pt x="229" y="321"/>
                  <a:pt x="228" y="321"/>
                  <a:pt x="228" y="321"/>
                </a:cubicBezTo>
                <a:cubicBezTo>
                  <a:pt x="228" y="321"/>
                  <a:pt x="217" y="327"/>
                  <a:pt x="214" y="345"/>
                </a:cubicBezTo>
                <a:cubicBezTo>
                  <a:pt x="211" y="363"/>
                  <a:pt x="210" y="371"/>
                  <a:pt x="210" y="371"/>
                </a:cubicBezTo>
                <a:cubicBezTo>
                  <a:pt x="210" y="371"/>
                  <a:pt x="210" y="388"/>
                  <a:pt x="251" y="411"/>
                </a:cubicBezTo>
                <a:cubicBezTo>
                  <a:pt x="28" y="411"/>
                  <a:pt x="28" y="411"/>
                  <a:pt x="28" y="411"/>
                </a:cubicBezTo>
                <a:cubicBezTo>
                  <a:pt x="28" y="411"/>
                  <a:pt x="67" y="359"/>
                  <a:pt x="75" y="317"/>
                </a:cubicBezTo>
                <a:cubicBezTo>
                  <a:pt x="75" y="317"/>
                  <a:pt x="81" y="291"/>
                  <a:pt x="79" y="280"/>
                </a:cubicBezTo>
                <a:cubicBezTo>
                  <a:pt x="77" y="270"/>
                  <a:pt x="78" y="268"/>
                  <a:pt x="65" y="249"/>
                </a:cubicBezTo>
                <a:cubicBezTo>
                  <a:pt x="51" y="231"/>
                  <a:pt x="28" y="199"/>
                  <a:pt x="25" y="190"/>
                </a:cubicBezTo>
                <a:cubicBezTo>
                  <a:pt x="24" y="189"/>
                  <a:pt x="22" y="184"/>
                  <a:pt x="22" y="184"/>
                </a:cubicBezTo>
                <a:close/>
              </a:path>
            </a:pathLst>
          </a:custGeom>
          <a:gradFill flip="none" rotWithShape="1">
            <a:gsLst>
              <a:gs pos="0">
                <a:sysClr val="window" lastClr="FFFFFF"/>
              </a:gs>
              <a:gs pos="100000">
                <a:srgbClr val="EEEEEE"/>
              </a:gs>
            </a:gsLst>
            <a:lin ang="0" scaled="0"/>
            <a:tileRect/>
          </a:gradFill>
          <a:ln w="22225">
            <a:gradFill>
              <a:gsLst>
                <a:gs pos="0">
                  <a:sysClr val="window" lastClr="FFFFFF">
                    <a:lumMod val="85000"/>
                  </a:sysClr>
                </a:gs>
                <a:gs pos="100000">
                  <a:sysClr val="window" lastClr="FFFFFF"/>
                </a:gs>
              </a:gsLst>
              <a:lin ang="0" scaled="0"/>
            </a:gradFill>
          </a:ln>
          <a:effectLst>
            <a:outerShdw blurRad="520700" dist="203200" dir="8100000" algn="tr" rotWithShape="0">
              <a:prstClr val="black">
                <a:alpha val="14000"/>
              </a:prstClr>
            </a:outerShdw>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197" name="Freeform 61"/>
          <p:cNvSpPr>
            <a:spLocks/>
          </p:cNvSpPr>
          <p:nvPr/>
        </p:nvSpPr>
        <p:spPr bwMode="auto">
          <a:xfrm>
            <a:off x="2121098" y="4797390"/>
            <a:ext cx="46435" cy="10716"/>
          </a:xfrm>
          <a:custGeom>
            <a:avLst/>
            <a:gdLst>
              <a:gd name="T0" fmla="*/ 7 w 9"/>
              <a:gd name="T1" fmla="*/ 0 h 2"/>
              <a:gd name="T2" fmla="*/ 5 w 9"/>
              <a:gd name="T3" fmla="*/ 1 h 2"/>
              <a:gd name="T4" fmla="*/ 4 w 9"/>
              <a:gd name="T5" fmla="*/ 1 h 2"/>
              <a:gd name="T6" fmla="*/ 2 w 9"/>
              <a:gd name="T7" fmla="*/ 1 h 2"/>
              <a:gd name="T8" fmla="*/ 0 w 9"/>
              <a:gd name="T9" fmla="*/ 2 h 2"/>
              <a:gd name="T10" fmla="*/ 1 w 9"/>
              <a:gd name="T11" fmla="*/ 2 h 2"/>
              <a:gd name="T12" fmla="*/ 3 w 9"/>
              <a:gd name="T13" fmla="*/ 2 h 2"/>
              <a:gd name="T14" fmla="*/ 5 w 9"/>
              <a:gd name="T15" fmla="*/ 2 h 2"/>
              <a:gd name="T16" fmla="*/ 7 w 9"/>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
                <a:moveTo>
                  <a:pt x="7" y="0"/>
                </a:moveTo>
                <a:cubicBezTo>
                  <a:pt x="7" y="1"/>
                  <a:pt x="6" y="1"/>
                  <a:pt x="5" y="1"/>
                </a:cubicBezTo>
                <a:cubicBezTo>
                  <a:pt x="5" y="1"/>
                  <a:pt x="4" y="1"/>
                  <a:pt x="4" y="1"/>
                </a:cubicBezTo>
                <a:cubicBezTo>
                  <a:pt x="3" y="1"/>
                  <a:pt x="3" y="1"/>
                  <a:pt x="2" y="1"/>
                </a:cubicBezTo>
                <a:cubicBezTo>
                  <a:pt x="1" y="1"/>
                  <a:pt x="0" y="1"/>
                  <a:pt x="0" y="2"/>
                </a:cubicBezTo>
                <a:cubicBezTo>
                  <a:pt x="0" y="2"/>
                  <a:pt x="1" y="2"/>
                  <a:pt x="1" y="2"/>
                </a:cubicBezTo>
                <a:cubicBezTo>
                  <a:pt x="2" y="2"/>
                  <a:pt x="2" y="2"/>
                  <a:pt x="3" y="2"/>
                </a:cubicBezTo>
                <a:cubicBezTo>
                  <a:pt x="4" y="2"/>
                  <a:pt x="5" y="2"/>
                  <a:pt x="5" y="2"/>
                </a:cubicBezTo>
                <a:cubicBezTo>
                  <a:pt x="7" y="2"/>
                  <a:pt x="9" y="2"/>
                  <a:pt x="7" y="0"/>
                </a:cubicBezTo>
              </a:path>
            </a:pathLst>
          </a:custGeom>
          <a:solidFill>
            <a:srgbClr val="E9E9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grpSp>
        <p:nvGrpSpPr>
          <p:cNvPr id="198" name="组合 197"/>
          <p:cNvGrpSpPr/>
          <p:nvPr/>
        </p:nvGrpSpPr>
        <p:grpSpPr>
          <a:xfrm>
            <a:off x="3676006" y="3954405"/>
            <a:ext cx="1697693" cy="933021"/>
            <a:chOff x="2402680" y="2725738"/>
            <a:chExt cx="2657475" cy="1460501"/>
          </a:xfrm>
          <a:solidFill>
            <a:sysClr val="window" lastClr="FFFFFF">
              <a:lumMod val="85000"/>
              <a:alpha val="80000"/>
            </a:sysClr>
          </a:solidFill>
        </p:grpSpPr>
        <p:sp>
          <p:nvSpPr>
            <p:cNvPr id="199" name="Freeform 20"/>
            <p:cNvSpPr>
              <a:spLocks/>
            </p:cNvSpPr>
            <p:nvPr/>
          </p:nvSpPr>
          <p:spPr bwMode="auto">
            <a:xfrm>
              <a:off x="3110705" y="2746376"/>
              <a:ext cx="33338" cy="14288"/>
            </a:xfrm>
            <a:custGeom>
              <a:avLst/>
              <a:gdLst>
                <a:gd name="T0" fmla="*/ 5 w 5"/>
                <a:gd name="T1" fmla="*/ 0 h 2"/>
                <a:gd name="T2" fmla="*/ 0 w 5"/>
                <a:gd name="T3" fmla="*/ 1 h 2"/>
                <a:gd name="T4" fmla="*/ 3 w 5"/>
                <a:gd name="T5" fmla="*/ 2 h 2"/>
                <a:gd name="T6" fmla="*/ 5 w 5"/>
                <a:gd name="T7" fmla="*/ 0 h 2"/>
              </a:gdLst>
              <a:ahLst/>
              <a:cxnLst>
                <a:cxn ang="0">
                  <a:pos x="T0" y="T1"/>
                </a:cxn>
                <a:cxn ang="0">
                  <a:pos x="T2" y="T3"/>
                </a:cxn>
                <a:cxn ang="0">
                  <a:pos x="T4" y="T5"/>
                </a:cxn>
                <a:cxn ang="0">
                  <a:pos x="T6" y="T7"/>
                </a:cxn>
              </a:cxnLst>
              <a:rect l="0" t="0" r="r" b="b"/>
              <a:pathLst>
                <a:path w="5" h="2">
                  <a:moveTo>
                    <a:pt x="5" y="0"/>
                  </a:moveTo>
                  <a:cubicBezTo>
                    <a:pt x="3" y="1"/>
                    <a:pt x="1" y="0"/>
                    <a:pt x="0" y="1"/>
                  </a:cubicBezTo>
                  <a:cubicBezTo>
                    <a:pt x="0" y="2"/>
                    <a:pt x="2" y="2"/>
                    <a:pt x="3" y="2"/>
                  </a:cubicBezTo>
                  <a:cubicBezTo>
                    <a:pt x="4" y="2"/>
                    <a:pt x="5" y="2"/>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00" name="Freeform 21"/>
            <p:cNvSpPr>
              <a:spLocks/>
            </p:cNvSpPr>
            <p:nvPr/>
          </p:nvSpPr>
          <p:spPr bwMode="auto">
            <a:xfrm>
              <a:off x="4682330" y="2994026"/>
              <a:ext cx="14288" cy="28575"/>
            </a:xfrm>
            <a:custGeom>
              <a:avLst/>
              <a:gdLst>
                <a:gd name="T0" fmla="*/ 0 w 2"/>
                <a:gd name="T1" fmla="*/ 0 h 4"/>
                <a:gd name="T2" fmla="*/ 2 w 2"/>
                <a:gd name="T3" fmla="*/ 4 h 4"/>
                <a:gd name="T4" fmla="*/ 2 w 2"/>
                <a:gd name="T5" fmla="*/ 3 h 4"/>
                <a:gd name="T6" fmla="*/ 0 w 2"/>
                <a:gd name="T7" fmla="*/ 0 h 4"/>
              </a:gdLst>
              <a:ahLst/>
              <a:cxnLst>
                <a:cxn ang="0">
                  <a:pos x="T0" y="T1"/>
                </a:cxn>
                <a:cxn ang="0">
                  <a:pos x="T2" y="T3"/>
                </a:cxn>
                <a:cxn ang="0">
                  <a:pos x="T4" y="T5"/>
                </a:cxn>
                <a:cxn ang="0">
                  <a:pos x="T6" y="T7"/>
                </a:cxn>
              </a:cxnLst>
              <a:rect l="0" t="0" r="r" b="b"/>
              <a:pathLst>
                <a:path w="2" h="4">
                  <a:moveTo>
                    <a:pt x="0" y="0"/>
                  </a:moveTo>
                  <a:cubicBezTo>
                    <a:pt x="0" y="1"/>
                    <a:pt x="1" y="4"/>
                    <a:pt x="2" y="4"/>
                  </a:cubicBezTo>
                  <a:cubicBezTo>
                    <a:pt x="2" y="4"/>
                    <a:pt x="2" y="4"/>
                    <a:pt x="2" y="3"/>
                  </a:cubicBezTo>
                  <a:cubicBezTo>
                    <a:pt x="2" y="3"/>
                    <a:pt x="2"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01" name="Freeform 22"/>
            <p:cNvSpPr>
              <a:spLocks noEditPoints="1"/>
            </p:cNvSpPr>
            <p:nvPr/>
          </p:nvSpPr>
          <p:spPr bwMode="auto">
            <a:xfrm>
              <a:off x="3494880" y="2767013"/>
              <a:ext cx="1366838" cy="668338"/>
            </a:xfrm>
            <a:custGeom>
              <a:avLst/>
              <a:gdLst>
                <a:gd name="T0" fmla="*/ 80 w 199"/>
                <a:gd name="T1" fmla="*/ 43 h 97"/>
                <a:gd name="T2" fmla="*/ 64 w 199"/>
                <a:gd name="T3" fmla="*/ 36 h 97"/>
                <a:gd name="T4" fmla="*/ 76 w 199"/>
                <a:gd name="T5" fmla="*/ 47 h 97"/>
                <a:gd name="T6" fmla="*/ 69 w 199"/>
                <a:gd name="T7" fmla="*/ 50 h 97"/>
                <a:gd name="T8" fmla="*/ 128 w 199"/>
                <a:gd name="T9" fmla="*/ 33 h 97"/>
                <a:gd name="T10" fmla="*/ 88 w 199"/>
                <a:gd name="T11" fmla="*/ 4 h 97"/>
                <a:gd name="T12" fmla="*/ 90 w 199"/>
                <a:gd name="T13" fmla="*/ 11 h 97"/>
                <a:gd name="T14" fmla="*/ 83 w 199"/>
                <a:gd name="T15" fmla="*/ 13 h 97"/>
                <a:gd name="T16" fmla="*/ 76 w 199"/>
                <a:gd name="T17" fmla="*/ 6 h 97"/>
                <a:gd name="T18" fmla="*/ 45 w 199"/>
                <a:gd name="T19" fmla="*/ 11 h 97"/>
                <a:gd name="T20" fmla="*/ 40 w 199"/>
                <a:gd name="T21" fmla="*/ 10 h 97"/>
                <a:gd name="T22" fmla="*/ 34 w 199"/>
                <a:gd name="T23" fmla="*/ 8 h 97"/>
                <a:gd name="T24" fmla="*/ 26 w 199"/>
                <a:gd name="T25" fmla="*/ 16 h 97"/>
                <a:gd name="T26" fmla="*/ 23 w 199"/>
                <a:gd name="T27" fmla="*/ 17 h 97"/>
                <a:gd name="T28" fmla="*/ 26 w 199"/>
                <a:gd name="T29" fmla="*/ 19 h 97"/>
                <a:gd name="T30" fmla="*/ 39 w 199"/>
                <a:gd name="T31" fmla="*/ 15 h 97"/>
                <a:gd name="T32" fmla="*/ 46 w 199"/>
                <a:gd name="T33" fmla="*/ 28 h 97"/>
                <a:gd name="T34" fmla="*/ 42 w 199"/>
                <a:gd name="T35" fmla="*/ 26 h 97"/>
                <a:gd name="T36" fmla="*/ 36 w 199"/>
                <a:gd name="T37" fmla="*/ 27 h 97"/>
                <a:gd name="T38" fmla="*/ 25 w 199"/>
                <a:gd name="T39" fmla="*/ 29 h 97"/>
                <a:gd name="T40" fmla="*/ 9 w 199"/>
                <a:gd name="T41" fmla="*/ 45 h 97"/>
                <a:gd name="T42" fmla="*/ 5 w 199"/>
                <a:gd name="T43" fmla="*/ 55 h 97"/>
                <a:gd name="T44" fmla="*/ 20 w 199"/>
                <a:gd name="T45" fmla="*/ 42 h 97"/>
                <a:gd name="T46" fmla="*/ 25 w 199"/>
                <a:gd name="T47" fmla="*/ 44 h 97"/>
                <a:gd name="T48" fmla="*/ 32 w 199"/>
                <a:gd name="T49" fmla="*/ 36 h 97"/>
                <a:gd name="T50" fmla="*/ 35 w 199"/>
                <a:gd name="T51" fmla="*/ 38 h 97"/>
                <a:gd name="T52" fmla="*/ 28 w 199"/>
                <a:gd name="T53" fmla="*/ 42 h 97"/>
                <a:gd name="T54" fmla="*/ 35 w 199"/>
                <a:gd name="T55" fmla="*/ 41 h 97"/>
                <a:gd name="T56" fmla="*/ 39 w 199"/>
                <a:gd name="T57" fmla="*/ 49 h 97"/>
                <a:gd name="T58" fmla="*/ 42 w 199"/>
                <a:gd name="T59" fmla="*/ 44 h 97"/>
                <a:gd name="T60" fmla="*/ 45 w 199"/>
                <a:gd name="T61" fmla="*/ 42 h 97"/>
                <a:gd name="T62" fmla="*/ 56 w 199"/>
                <a:gd name="T63" fmla="*/ 36 h 97"/>
                <a:gd name="T64" fmla="*/ 60 w 199"/>
                <a:gd name="T65" fmla="*/ 45 h 97"/>
                <a:gd name="T66" fmla="*/ 51 w 199"/>
                <a:gd name="T67" fmla="*/ 47 h 97"/>
                <a:gd name="T68" fmla="*/ 55 w 199"/>
                <a:gd name="T69" fmla="*/ 59 h 97"/>
                <a:gd name="T70" fmla="*/ 57 w 199"/>
                <a:gd name="T71" fmla="*/ 65 h 97"/>
                <a:gd name="T72" fmla="*/ 82 w 199"/>
                <a:gd name="T73" fmla="*/ 72 h 97"/>
                <a:gd name="T74" fmla="*/ 70 w 199"/>
                <a:gd name="T75" fmla="*/ 65 h 97"/>
                <a:gd name="T76" fmla="*/ 84 w 199"/>
                <a:gd name="T77" fmla="*/ 71 h 97"/>
                <a:gd name="T78" fmla="*/ 95 w 199"/>
                <a:gd name="T79" fmla="*/ 71 h 97"/>
                <a:gd name="T80" fmla="*/ 101 w 199"/>
                <a:gd name="T81" fmla="*/ 74 h 97"/>
                <a:gd name="T82" fmla="*/ 104 w 199"/>
                <a:gd name="T83" fmla="*/ 76 h 97"/>
                <a:gd name="T84" fmla="*/ 125 w 199"/>
                <a:gd name="T85" fmla="*/ 76 h 97"/>
                <a:gd name="T86" fmla="*/ 130 w 199"/>
                <a:gd name="T87" fmla="*/ 74 h 97"/>
                <a:gd name="T88" fmla="*/ 139 w 199"/>
                <a:gd name="T89" fmla="*/ 90 h 97"/>
                <a:gd name="T90" fmla="*/ 144 w 199"/>
                <a:gd name="T91" fmla="*/ 89 h 97"/>
                <a:gd name="T92" fmla="*/ 146 w 199"/>
                <a:gd name="T93" fmla="*/ 80 h 97"/>
                <a:gd name="T94" fmla="*/ 150 w 199"/>
                <a:gd name="T95" fmla="*/ 77 h 97"/>
                <a:gd name="T96" fmla="*/ 156 w 199"/>
                <a:gd name="T97" fmla="*/ 49 h 97"/>
                <a:gd name="T98" fmla="*/ 165 w 199"/>
                <a:gd name="T99" fmla="*/ 52 h 97"/>
                <a:gd name="T100" fmla="*/ 167 w 199"/>
                <a:gd name="T101" fmla="*/ 46 h 97"/>
                <a:gd name="T102" fmla="*/ 166 w 199"/>
                <a:gd name="T103" fmla="*/ 29 h 97"/>
                <a:gd name="T104" fmla="*/ 174 w 199"/>
                <a:gd name="T105" fmla="*/ 21 h 97"/>
                <a:gd name="T106" fmla="*/ 184 w 199"/>
                <a:gd name="T107" fmla="*/ 20 h 97"/>
                <a:gd name="T108" fmla="*/ 192 w 199"/>
                <a:gd name="T109" fmla="*/ 13 h 97"/>
                <a:gd name="T110" fmla="*/ 199 w 199"/>
                <a:gd name="T111" fmla="*/ 13 h 97"/>
                <a:gd name="T112" fmla="*/ 127 w 199"/>
                <a:gd name="T113" fmla="*/ 3 h 97"/>
                <a:gd name="T114" fmla="*/ 113 w 199"/>
                <a:gd name="T115" fmla="*/ 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9" h="97">
                  <a:moveTo>
                    <a:pt x="77" y="44"/>
                  </a:moveTo>
                  <a:cubicBezTo>
                    <a:pt x="76" y="42"/>
                    <a:pt x="80" y="40"/>
                    <a:pt x="82" y="40"/>
                  </a:cubicBezTo>
                  <a:cubicBezTo>
                    <a:pt x="83" y="40"/>
                    <a:pt x="83" y="40"/>
                    <a:pt x="83" y="40"/>
                  </a:cubicBezTo>
                  <a:cubicBezTo>
                    <a:pt x="83" y="40"/>
                    <a:pt x="82" y="40"/>
                    <a:pt x="82" y="40"/>
                  </a:cubicBezTo>
                  <a:cubicBezTo>
                    <a:pt x="82" y="42"/>
                    <a:pt x="84" y="43"/>
                    <a:pt x="83" y="44"/>
                  </a:cubicBezTo>
                  <a:cubicBezTo>
                    <a:pt x="82" y="44"/>
                    <a:pt x="82" y="44"/>
                    <a:pt x="82" y="44"/>
                  </a:cubicBezTo>
                  <a:cubicBezTo>
                    <a:pt x="81" y="44"/>
                    <a:pt x="80" y="43"/>
                    <a:pt x="80" y="43"/>
                  </a:cubicBezTo>
                  <a:cubicBezTo>
                    <a:pt x="79" y="42"/>
                    <a:pt x="79" y="42"/>
                    <a:pt x="78" y="42"/>
                  </a:cubicBezTo>
                  <a:cubicBezTo>
                    <a:pt x="78" y="42"/>
                    <a:pt x="77" y="42"/>
                    <a:pt x="77" y="44"/>
                  </a:cubicBezTo>
                  <a:moveTo>
                    <a:pt x="68" y="48"/>
                  </a:moveTo>
                  <a:cubicBezTo>
                    <a:pt x="68" y="47"/>
                    <a:pt x="68" y="47"/>
                    <a:pt x="68" y="47"/>
                  </a:cubicBezTo>
                  <a:cubicBezTo>
                    <a:pt x="67" y="46"/>
                    <a:pt x="67" y="43"/>
                    <a:pt x="66" y="42"/>
                  </a:cubicBezTo>
                  <a:cubicBezTo>
                    <a:pt x="66" y="41"/>
                    <a:pt x="67" y="41"/>
                    <a:pt x="68" y="40"/>
                  </a:cubicBezTo>
                  <a:cubicBezTo>
                    <a:pt x="67" y="38"/>
                    <a:pt x="64" y="38"/>
                    <a:pt x="64" y="36"/>
                  </a:cubicBezTo>
                  <a:cubicBezTo>
                    <a:pt x="66" y="37"/>
                    <a:pt x="67" y="39"/>
                    <a:pt x="69" y="40"/>
                  </a:cubicBezTo>
                  <a:cubicBezTo>
                    <a:pt x="69" y="39"/>
                    <a:pt x="70" y="39"/>
                    <a:pt x="71" y="39"/>
                  </a:cubicBezTo>
                  <a:cubicBezTo>
                    <a:pt x="72" y="39"/>
                    <a:pt x="72" y="39"/>
                    <a:pt x="73" y="40"/>
                  </a:cubicBezTo>
                  <a:cubicBezTo>
                    <a:pt x="73" y="43"/>
                    <a:pt x="72" y="42"/>
                    <a:pt x="72" y="45"/>
                  </a:cubicBezTo>
                  <a:cubicBezTo>
                    <a:pt x="72" y="45"/>
                    <a:pt x="72" y="45"/>
                    <a:pt x="72" y="45"/>
                  </a:cubicBezTo>
                  <a:cubicBezTo>
                    <a:pt x="73" y="45"/>
                    <a:pt x="73" y="45"/>
                    <a:pt x="74" y="45"/>
                  </a:cubicBezTo>
                  <a:cubicBezTo>
                    <a:pt x="74" y="47"/>
                    <a:pt x="75" y="47"/>
                    <a:pt x="76" y="47"/>
                  </a:cubicBezTo>
                  <a:cubicBezTo>
                    <a:pt x="76" y="48"/>
                    <a:pt x="76" y="48"/>
                    <a:pt x="76" y="49"/>
                  </a:cubicBezTo>
                  <a:cubicBezTo>
                    <a:pt x="75" y="49"/>
                    <a:pt x="74" y="49"/>
                    <a:pt x="74" y="49"/>
                  </a:cubicBezTo>
                  <a:cubicBezTo>
                    <a:pt x="74" y="49"/>
                    <a:pt x="74" y="49"/>
                    <a:pt x="74" y="49"/>
                  </a:cubicBezTo>
                  <a:cubicBezTo>
                    <a:pt x="77" y="49"/>
                    <a:pt x="76" y="52"/>
                    <a:pt x="76" y="53"/>
                  </a:cubicBezTo>
                  <a:cubicBezTo>
                    <a:pt x="76" y="54"/>
                    <a:pt x="75" y="54"/>
                    <a:pt x="75" y="55"/>
                  </a:cubicBezTo>
                  <a:cubicBezTo>
                    <a:pt x="72" y="54"/>
                    <a:pt x="69" y="53"/>
                    <a:pt x="68" y="50"/>
                  </a:cubicBezTo>
                  <a:cubicBezTo>
                    <a:pt x="68" y="50"/>
                    <a:pt x="69" y="50"/>
                    <a:pt x="69" y="50"/>
                  </a:cubicBezTo>
                  <a:cubicBezTo>
                    <a:pt x="69" y="50"/>
                    <a:pt x="69" y="50"/>
                    <a:pt x="70" y="50"/>
                  </a:cubicBezTo>
                  <a:cubicBezTo>
                    <a:pt x="70" y="50"/>
                    <a:pt x="70" y="50"/>
                    <a:pt x="70" y="50"/>
                  </a:cubicBezTo>
                  <a:cubicBezTo>
                    <a:pt x="70" y="50"/>
                    <a:pt x="70" y="50"/>
                    <a:pt x="70" y="49"/>
                  </a:cubicBezTo>
                  <a:cubicBezTo>
                    <a:pt x="70" y="48"/>
                    <a:pt x="70" y="48"/>
                    <a:pt x="68" y="48"/>
                  </a:cubicBezTo>
                  <a:cubicBezTo>
                    <a:pt x="68" y="48"/>
                    <a:pt x="68" y="48"/>
                    <a:pt x="68" y="48"/>
                  </a:cubicBezTo>
                  <a:moveTo>
                    <a:pt x="129" y="33"/>
                  </a:moveTo>
                  <a:cubicBezTo>
                    <a:pt x="129" y="33"/>
                    <a:pt x="128" y="33"/>
                    <a:pt x="128" y="33"/>
                  </a:cubicBezTo>
                  <a:cubicBezTo>
                    <a:pt x="131" y="32"/>
                    <a:pt x="130" y="27"/>
                    <a:pt x="132" y="26"/>
                  </a:cubicBezTo>
                  <a:cubicBezTo>
                    <a:pt x="132" y="28"/>
                    <a:pt x="133" y="29"/>
                    <a:pt x="133" y="31"/>
                  </a:cubicBezTo>
                  <a:cubicBezTo>
                    <a:pt x="131" y="32"/>
                    <a:pt x="131" y="33"/>
                    <a:pt x="129" y="33"/>
                  </a:cubicBezTo>
                  <a:moveTo>
                    <a:pt x="106" y="0"/>
                  </a:moveTo>
                  <a:cubicBezTo>
                    <a:pt x="102" y="0"/>
                    <a:pt x="98" y="1"/>
                    <a:pt x="92" y="1"/>
                  </a:cubicBezTo>
                  <a:cubicBezTo>
                    <a:pt x="93" y="5"/>
                    <a:pt x="88" y="2"/>
                    <a:pt x="87" y="5"/>
                  </a:cubicBezTo>
                  <a:cubicBezTo>
                    <a:pt x="88" y="5"/>
                    <a:pt x="88" y="4"/>
                    <a:pt x="88" y="4"/>
                  </a:cubicBezTo>
                  <a:cubicBezTo>
                    <a:pt x="89" y="4"/>
                    <a:pt x="90" y="5"/>
                    <a:pt x="90" y="6"/>
                  </a:cubicBezTo>
                  <a:cubicBezTo>
                    <a:pt x="90" y="6"/>
                    <a:pt x="90" y="6"/>
                    <a:pt x="89" y="6"/>
                  </a:cubicBezTo>
                  <a:cubicBezTo>
                    <a:pt x="89" y="6"/>
                    <a:pt x="88" y="6"/>
                    <a:pt x="88" y="6"/>
                  </a:cubicBezTo>
                  <a:cubicBezTo>
                    <a:pt x="87" y="6"/>
                    <a:pt x="87" y="5"/>
                    <a:pt x="87" y="5"/>
                  </a:cubicBezTo>
                  <a:cubicBezTo>
                    <a:pt x="86" y="5"/>
                    <a:pt x="87" y="6"/>
                    <a:pt x="87" y="7"/>
                  </a:cubicBezTo>
                  <a:cubicBezTo>
                    <a:pt x="85" y="7"/>
                    <a:pt x="83" y="6"/>
                    <a:pt x="82" y="5"/>
                  </a:cubicBezTo>
                  <a:cubicBezTo>
                    <a:pt x="82" y="10"/>
                    <a:pt x="89" y="8"/>
                    <a:pt x="90" y="11"/>
                  </a:cubicBezTo>
                  <a:cubicBezTo>
                    <a:pt x="90" y="11"/>
                    <a:pt x="89" y="11"/>
                    <a:pt x="89" y="11"/>
                  </a:cubicBezTo>
                  <a:cubicBezTo>
                    <a:pt x="88" y="11"/>
                    <a:pt x="88" y="11"/>
                    <a:pt x="87" y="10"/>
                  </a:cubicBezTo>
                  <a:cubicBezTo>
                    <a:pt x="87" y="10"/>
                    <a:pt x="87" y="9"/>
                    <a:pt x="86" y="9"/>
                  </a:cubicBezTo>
                  <a:cubicBezTo>
                    <a:pt x="86" y="9"/>
                    <a:pt x="86" y="10"/>
                    <a:pt x="85" y="10"/>
                  </a:cubicBezTo>
                  <a:cubicBezTo>
                    <a:pt x="87" y="10"/>
                    <a:pt x="85" y="13"/>
                    <a:pt x="84" y="13"/>
                  </a:cubicBezTo>
                  <a:cubicBezTo>
                    <a:pt x="84" y="13"/>
                    <a:pt x="84" y="13"/>
                    <a:pt x="84" y="13"/>
                  </a:cubicBezTo>
                  <a:cubicBezTo>
                    <a:pt x="84" y="13"/>
                    <a:pt x="83" y="13"/>
                    <a:pt x="83" y="13"/>
                  </a:cubicBezTo>
                  <a:cubicBezTo>
                    <a:pt x="83" y="13"/>
                    <a:pt x="83" y="13"/>
                    <a:pt x="82" y="13"/>
                  </a:cubicBezTo>
                  <a:cubicBezTo>
                    <a:pt x="81" y="13"/>
                    <a:pt x="80" y="13"/>
                    <a:pt x="80" y="11"/>
                  </a:cubicBezTo>
                  <a:cubicBezTo>
                    <a:pt x="80" y="11"/>
                    <a:pt x="81" y="11"/>
                    <a:pt x="81" y="11"/>
                  </a:cubicBezTo>
                  <a:cubicBezTo>
                    <a:pt x="82" y="11"/>
                    <a:pt x="83" y="11"/>
                    <a:pt x="83" y="10"/>
                  </a:cubicBezTo>
                  <a:cubicBezTo>
                    <a:pt x="82" y="8"/>
                    <a:pt x="80" y="7"/>
                    <a:pt x="80" y="5"/>
                  </a:cubicBezTo>
                  <a:cubicBezTo>
                    <a:pt x="79" y="4"/>
                    <a:pt x="79" y="4"/>
                    <a:pt x="79" y="4"/>
                  </a:cubicBezTo>
                  <a:cubicBezTo>
                    <a:pt x="78" y="4"/>
                    <a:pt x="77" y="5"/>
                    <a:pt x="76" y="6"/>
                  </a:cubicBezTo>
                  <a:cubicBezTo>
                    <a:pt x="76" y="9"/>
                    <a:pt x="80" y="7"/>
                    <a:pt x="80" y="10"/>
                  </a:cubicBezTo>
                  <a:cubicBezTo>
                    <a:pt x="78" y="10"/>
                    <a:pt x="75" y="9"/>
                    <a:pt x="72" y="9"/>
                  </a:cubicBezTo>
                  <a:cubicBezTo>
                    <a:pt x="67" y="9"/>
                    <a:pt x="61" y="10"/>
                    <a:pt x="57" y="11"/>
                  </a:cubicBezTo>
                  <a:cubicBezTo>
                    <a:pt x="56" y="11"/>
                    <a:pt x="56" y="13"/>
                    <a:pt x="55" y="13"/>
                  </a:cubicBezTo>
                  <a:cubicBezTo>
                    <a:pt x="54" y="13"/>
                    <a:pt x="54" y="13"/>
                    <a:pt x="53" y="13"/>
                  </a:cubicBezTo>
                  <a:cubicBezTo>
                    <a:pt x="53" y="15"/>
                    <a:pt x="52" y="14"/>
                    <a:pt x="51" y="16"/>
                  </a:cubicBezTo>
                  <a:cubicBezTo>
                    <a:pt x="47" y="16"/>
                    <a:pt x="46" y="13"/>
                    <a:pt x="45" y="11"/>
                  </a:cubicBezTo>
                  <a:cubicBezTo>
                    <a:pt x="45" y="11"/>
                    <a:pt x="45" y="11"/>
                    <a:pt x="45" y="11"/>
                  </a:cubicBezTo>
                  <a:cubicBezTo>
                    <a:pt x="46" y="11"/>
                    <a:pt x="47" y="12"/>
                    <a:pt x="48" y="12"/>
                  </a:cubicBezTo>
                  <a:cubicBezTo>
                    <a:pt x="49" y="12"/>
                    <a:pt x="50" y="13"/>
                    <a:pt x="51" y="13"/>
                  </a:cubicBezTo>
                  <a:cubicBezTo>
                    <a:pt x="52" y="13"/>
                    <a:pt x="53" y="12"/>
                    <a:pt x="53" y="11"/>
                  </a:cubicBezTo>
                  <a:cubicBezTo>
                    <a:pt x="50" y="11"/>
                    <a:pt x="47" y="9"/>
                    <a:pt x="44" y="9"/>
                  </a:cubicBezTo>
                  <a:cubicBezTo>
                    <a:pt x="43" y="9"/>
                    <a:pt x="42" y="9"/>
                    <a:pt x="41" y="10"/>
                  </a:cubicBezTo>
                  <a:cubicBezTo>
                    <a:pt x="41" y="10"/>
                    <a:pt x="40" y="10"/>
                    <a:pt x="40" y="10"/>
                  </a:cubicBezTo>
                  <a:cubicBezTo>
                    <a:pt x="40" y="9"/>
                    <a:pt x="40" y="8"/>
                    <a:pt x="39" y="8"/>
                  </a:cubicBezTo>
                  <a:cubicBezTo>
                    <a:pt x="39" y="7"/>
                    <a:pt x="40" y="7"/>
                    <a:pt x="40" y="7"/>
                  </a:cubicBezTo>
                  <a:cubicBezTo>
                    <a:pt x="40" y="7"/>
                    <a:pt x="40" y="7"/>
                    <a:pt x="40" y="7"/>
                  </a:cubicBezTo>
                  <a:cubicBezTo>
                    <a:pt x="39" y="7"/>
                    <a:pt x="38" y="8"/>
                    <a:pt x="38" y="8"/>
                  </a:cubicBezTo>
                  <a:cubicBezTo>
                    <a:pt x="38" y="7"/>
                    <a:pt x="37" y="7"/>
                    <a:pt x="37" y="7"/>
                  </a:cubicBezTo>
                  <a:cubicBezTo>
                    <a:pt x="36" y="7"/>
                    <a:pt x="35" y="7"/>
                    <a:pt x="35" y="8"/>
                  </a:cubicBezTo>
                  <a:cubicBezTo>
                    <a:pt x="34" y="8"/>
                    <a:pt x="34" y="8"/>
                    <a:pt x="34" y="8"/>
                  </a:cubicBezTo>
                  <a:cubicBezTo>
                    <a:pt x="35" y="8"/>
                    <a:pt x="34" y="9"/>
                    <a:pt x="35" y="9"/>
                  </a:cubicBezTo>
                  <a:cubicBezTo>
                    <a:pt x="35" y="10"/>
                    <a:pt x="35" y="10"/>
                    <a:pt x="35" y="10"/>
                  </a:cubicBezTo>
                  <a:cubicBezTo>
                    <a:pt x="35" y="10"/>
                    <a:pt x="34" y="10"/>
                    <a:pt x="34" y="10"/>
                  </a:cubicBezTo>
                  <a:cubicBezTo>
                    <a:pt x="29" y="10"/>
                    <a:pt x="29" y="13"/>
                    <a:pt x="27" y="13"/>
                  </a:cubicBezTo>
                  <a:cubicBezTo>
                    <a:pt x="28" y="13"/>
                    <a:pt x="27" y="16"/>
                    <a:pt x="26" y="16"/>
                  </a:cubicBezTo>
                  <a:cubicBezTo>
                    <a:pt x="25" y="14"/>
                    <a:pt x="28" y="13"/>
                    <a:pt x="26" y="13"/>
                  </a:cubicBezTo>
                  <a:cubicBezTo>
                    <a:pt x="26" y="14"/>
                    <a:pt x="24" y="15"/>
                    <a:pt x="26" y="16"/>
                  </a:cubicBezTo>
                  <a:cubicBezTo>
                    <a:pt x="26" y="16"/>
                    <a:pt x="26" y="16"/>
                    <a:pt x="26" y="16"/>
                  </a:cubicBezTo>
                  <a:cubicBezTo>
                    <a:pt x="25" y="16"/>
                    <a:pt x="25" y="16"/>
                    <a:pt x="25" y="16"/>
                  </a:cubicBezTo>
                  <a:cubicBezTo>
                    <a:pt x="25" y="16"/>
                    <a:pt x="25" y="16"/>
                    <a:pt x="25" y="16"/>
                  </a:cubicBezTo>
                  <a:cubicBezTo>
                    <a:pt x="25" y="16"/>
                    <a:pt x="24" y="16"/>
                    <a:pt x="24" y="16"/>
                  </a:cubicBezTo>
                  <a:cubicBezTo>
                    <a:pt x="25" y="16"/>
                    <a:pt x="25" y="16"/>
                    <a:pt x="24" y="15"/>
                  </a:cubicBezTo>
                  <a:cubicBezTo>
                    <a:pt x="24" y="16"/>
                    <a:pt x="24" y="16"/>
                    <a:pt x="24" y="17"/>
                  </a:cubicBezTo>
                  <a:cubicBezTo>
                    <a:pt x="24" y="17"/>
                    <a:pt x="24" y="17"/>
                    <a:pt x="23" y="17"/>
                  </a:cubicBezTo>
                  <a:cubicBezTo>
                    <a:pt x="21" y="17"/>
                    <a:pt x="20" y="17"/>
                    <a:pt x="20" y="19"/>
                  </a:cubicBezTo>
                  <a:cubicBezTo>
                    <a:pt x="23" y="19"/>
                    <a:pt x="17" y="22"/>
                    <a:pt x="20" y="24"/>
                  </a:cubicBezTo>
                  <a:cubicBezTo>
                    <a:pt x="22" y="23"/>
                    <a:pt x="23" y="21"/>
                    <a:pt x="25" y="21"/>
                  </a:cubicBezTo>
                  <a:cubicBezTo>
                    <a:pt x="25" y="21"/>
                    <a:pt x="25" y="21"/>
                    <a:pt x="25" y="21"/>
                  </a:cubicBezTo>
                  <a:cubicBezTo>
                    <a:pt x="25" y="20"/>
                    <a:pt x="25" y="19"/>
                    <a:pt x="25" y="19"/>
                  </a:cubicBezTo>
                  <a:cubicBezTo>
                    <a:pt x="25" y="19"/>
                    <a:pt x="26" y="19"/>
                    <a:pt x="26" y="19"/>
                  </a:cubicBezTo>
                  <a:cubicBezTo>
                    <a:pt x="26" y="19"/>
                    <a:pt x="26" y="19"/>
                    <a:pt x="26" y="19"/>
                  </a:cubicBezTo>
                  <a:cubicBezTo>
                    <a:pt x="26" y="19"/>
                    <a:pt x="26" y="19"/>
                    <a:pt x="26" y="19"/>
                  </a:cubicBezTo>
                  <a:cubicBezTo>
                    <a:pt x="24" y="21"/>
                    <a:pt x="25" y="25"/>
                    <a:pt x="27" y="27"/>
                  </a:cubicBezTo>
                  <a:cubicBezTo>
                    <a:pt x="30" y="25"/>
                    <a:pt x="29" y="23"/>
                    <a:pt x="31" y="20"/>
                  </a:cubicBezTo>
                  <a:cubicBezTo>
                    <a:pt x="27" y="16"/>
                    <a:pt x="34" y="16"/>
                    <a:pt x="36" y="12"/>
                  </a:cubicBezTo>
                  <a:cubicBezTo>
                    <a:pt x="37" y="12"/>
                    <a:pt x="37" y="12"/>
                    <a:pt x="37" y="12"/>
                  </a:cubicBezTo>
                  <a:cubicBezTo>
                    <a:pt x="37" y="12"/>
                    <a:pt x="37" y="12"/>
                    <a:pt x="37" y="12"/>
                  </a:cubicBezTo>
                  <a:cubicBezTo>
                    <a:pt x="36" y="14"/>
                    <a:pt x="39" y="13"/>
                    <a:pt x="39" y="15"/>
                  </a:cubicBezTo>
                  <a:cubicBezTo>
                    <a:pt x="36" y="15"/>
                    <a:pt x="36" y="17"/>
                    <a:pt x="34" y="18"/>
                  </a:cubicBezTo>
                  <a:cubicBezTo>
                    <a:pt x="35" y="18"/>
                    <a:pt x="35" y="19"/>
                    <a:pt x="35" y="19"/>
                  </a:cubicBezTo>
                  <a:cubicBezTo>
                    <a:pt x="36" y="20"/>
                    <a:pt x="37" y="20"/>
                    <a:pt x="38" y="20"/>
                  </a:cubicBezTo>
                  <a:cubicBezTo>
                    <a:pt x="41" y="20"/>
                    <a:pt x="44" y="18"/>
                    <a:pt x="44" y="16"/>
                  </a:cubicBezTo>
                  <a:cubicBezTo>
                    <a:pt x="45" y="17"/>
                    <a:pt x="44" y="21"/>
                    <a:pt x="42" y="21"/>
                  </a:cubicBezTo>
                  <a:cubicBezTo>
                    <a:pt x="42" y="23"/>
                    <a:pt x="42" y="24"/>
                    <a:pt x="42" y="26"/>
                  </a:cubicBezTo>
                  <a:cubicBezTo>
                    <a:pt x="44" y="26"/>
                    <a:pt x="46" y="26"/>
                    <a:pt x="46" y="28"/>
                  </a:cubicBezTo>
                  <a:cubicBezTo>
                    <a:pt x="45" y="28"/>
                    <a:pt x="45" y="28"/>
                    <a:pt x="45" y="28"/>
                  </a:cubicBezTo>
                  <a:cubicBezTo>
                    <a:pt x="46" y="27"/>
                    <a:pt x="45" y="27"/>
                    <a:pt x="44" y="27"/>
                  </a:cubicBezTo>
                  <a:cubicBezTo>
                    <a:pt x="44" y="27"/>
                    <a:pt x="44" y="27"/>
                    <a:pt x="44" y="27"/>
                  </a:cubicBezTo>
                  <a:cubicBezTo>
                    <a:pt x="43" y="27"/>
                    <a:pt x="43" y="27"/>
                    <a:pt x="43" y="27"/>
                  </a:cubicBezTo>
                  <a:cubicBezTo>
                    <a:pt x="43" y="27"/>
                    <a:pt x="43" y="27"/>
                    <a:pt x="43" y="27"/>
                  </a:cubicBezTo>
                  <a:cubicBezTo>
                    <a:pt x="43" y="27"/>
                    <a:pt x="43" y="26"/>
                    <a:pt x="42" y="26"/>
                  </a:cubicBezTo>
                  <a:cubicBezTo>
                    <a:pt x="42" y="26"/>
                    <a:pt x="42" y="26"/>
                    <a:pt x="42" y="26"/>
                  </a:cubicBezTo>
                  <a:cubicBezTo>
                    <a:pt x="41" y="25"/>
                    <a:pt x="40" y="25"/>
                    <a:pt x="39" y="25"/>
                  </a:cubicBezTo>
                  <a:cubicBezTo>
                    <a:pt x="39" y="25"/>
                    <a:pt x="39" y="25"/>
                    <a:pt x="38" y="25"/>
                  </a:cubicBezTo>
                  <a:cubicBezTo>
                    <a:pt x="38" y="25"/>
                    <a:pt x="38" y="25"/>
                    <a:pt x="37" y="25"/>
                  </a:cubicBezTo>
                  <a:cubicBezTo>
                    <a:pt x="37" y="25"/>
                    <a:pt x="36" y="25"/>
                    <a:pt x="35" y="24"/>
                  </a:cubicBezTo>
                  <a:cubicBezTo>
                    <a:pt x="35" y="25"/>
                    <a:pt x="35" y="25"/>
                    <a:pt x="35" y="25"/>
                  </a:cubicBezTo>
                  <a:cubicBezTo>
                    <a:pt x="34" y="25"/>
                    <a:pt x="35" y="26"/>
                    <a:pt x="35" y="26"/>
                  </a:cubicBezTo>
                  <a:cubicBezTo>
                    <a:pt x="35" y="27"/>
                    <a:pt x="35" y="27"/>
                    <a:pt x="36" y="27"/>
                  </a:cubicBezTo>
                  <a:cubicBezTo>
                    <a:pt x="36" y="27"/>
                    <a:pt x="36" y="27"/>
                    <a:pt x="36" y="27"/>
                  </a:cubicBezTo>
                  <a:cubicBezTo>
                    <a:pt x="36" y="27"/>
                    <a:pt x="36" y="27"/>
                    <a:pt x="36" y="27"/>
                  </a:cubicBezTo>
                  <a:cubicBezTo>
                    <a:pt x="36" y="27"/>
                    <a:pt x="36" y="27"/>
                    <a:pt x="36" y="27"/>
                  </a:cubicBezTo>
                  <a:cubicBezTo>
                    <a:pt x="36" y="28"/>
                    <a:pt x="35" y="28"/>
                    <a:pt x="34" y="29"/>
                  </a:cubicBezTo>
                  <a:cubicBezTo>
                    <a:pt x="33" y="29"/>
                    <a:pt x="32" y="29"/>
                    <a:pt x="32" y="29"/>
                  </a:cubicBezTo>
                  <a:cubicBezTo>
                    <a:pt x="30" y="29"/>
                    <a:pt x="28" y="29"/>
                    <a:pt x="27" y="31"/>
                  </a:cubicBezTo>
                  <a:cubicBezTo>
                    <a:pt x="27" y="30"/>
                    <a:pt x="26" y="29"/>
                    <a:pt x="25" y="29"/>
                  </a:cubicBezTo>
                  <a:cubicBezTo>
                    <a:pt x="23" y="29"/>
                    <a:pt x="21" y="30"/>
                    <a:pt x="20" y="30"/>
                  </a:cubicBezTo>
                  <a:cubicBezTo>
                    <a:pt x="20" y="30"/>
                    <a:pt x="20" y="30"/>
                    <a:pt x="20" y="30"/>
                  </a:cubicBezTo>
                  <a:cubicBezTo>
                    <a:pt x="16" y="31"/>
                    <a:pt x="15" y="34"/>
                    <a:pt x="17" y="35"/>
                  </a:cubicBezTo>
                  <a:cubicBezTo>
                    <a:pt x="17" y="35"/>
                    <a:pt x="17" y="35"/>
                    <a:pt x="17" y="35"/>
                  </a:cubicBezTo>
                  <a:cubicBezTo>
                    <a:pt x="15" y="35"/>
                    <a:pt x="15" y="34"/>
                    <a:pt x="13" y="34"/>
                  </a:cubicBezTo>
                  <a:cubicBezTo>
                    <a:pt x="13" y="37"/>
                    <a:pt x="9" y="36"/>
                    <a:pt x="7" y="38"/>
                  </a:cubicBezTo>
                  <a:cubicBezTo>
                    <a:pt x="11" y="38"/>
                    <a:pt x="11" y="44"/>
                    <a:pt x="9" y="45"/>
                  </a:cubicBezTo>
                  <a:cubicBezTo>
                    <a:pt x="9" y="45"/>
                    <a:pt x="7" y="44"/>
                    <a:pt x="6" y="44"/>
                  </a:cubicBezTo>
                  <a:cubicBezTo>
                    <a:pt x="5" y="44"/>
                    <a:pt x="5" y="44"/>
                    <a:pt x="4" y="45"/>
                  </a:cubicBezTo>
                  <a:cubicBezTo>
                    <a:pt x="3" y="45"/>
                    <a:pt x="3" y="45"/>
                    <a:pt x="2" y="45"/>
                  </a:cubicBezTo>
                  <a:cubicBezTo>
                    <a:pt x="1" y="45"/>
                    <a:pt x="1" y="45"/>
                    <a:pt x="1" y="45"/>
                  </a:cubicBezTo>
                  <a:cubicBezTo>
                    <a:pt x="0" y="47"/>
                    <a:pt x="3" y="46"/>
                    <a:pt x="3" y="48"/>
                  </a:cubicBezTo>
                  <a:cubicBezTo>
                    <a:pt x="2" y="50"/>
                    <a:pt x="3" y="52"/>
                    <a:pt x="2" y="54"/>
                  </a:cubicBezTo>
                  <a:cubicBezTo>
                    <a:pt x="3" y="54"/>
                    <a:pt x="4" y="55"/>
                    <a:pt x="5" y="55"/>
                  </a:cubicBezTo>
                  <a:cubicBezTo>
                    <a:pt x="9" y="55"/>
                    <a:pt x="10" y="49"/>
                    <a:pt x="13" y="47"/>
                  </a:cubicBezTo>
                  <a:cubicBezTo>
                    <a:pt x="14" y="47"/>
                    <a:pt x="14" y="46"/>
                    <a:pt x="14" y="45"/>
                  </a:cubicBezTo>
                  <a:cubicBezTo>
                    <a:pt x="15" y="44"/>
                    <a:pt x="15" y="44"/>
                    <a:pt x="16" y="44"/>
                  </a:cubicBezTo>
                  <a:cubicBezTo>
                    <a:pt x="16" y="44"/>
                    <a:pt x="17" y="44"/>
                    <a:pt x="17" y="44"/>
                  </a:cubicBezTo>
                  <a:cubicBezTo>
                    <a:pt x="17" y="44"/>
                    <a:pt x="18" y="44"/>
                    <a:pt x="18" y="44"/>
                  </a:cubicBezTo>
                  <a:cubicBezTo>
                    <a:pt x="19" y="44"/>
                    <a:pt x="19" y="44"/>
                    <a:pt x="20" y="42"/>
                  </a:cubicBezTo>
                  <a:cubicBezTo>
                    <a:pt x="20" y="42"/>
                    <a:pt x="20" y="42"/>
                    <a:pt x="20" y="42"/>
                  </a:cubicBezTo>
                  <a:cubicBezTo>
                    <a:pt x="20" y="42"/>
                    <a:pt x="20" y="42"/>
                    <a:pt x="20" y="42"/>
                  </a:cubicBezTo>
                  <a:cubicBezTo>
                    <a:pt x="20" y="43"/>
                    <a:pt x="20" y="43"/>
                    <a:pt x="20" y="43"/>
                  </a:cubicBezTo>
                  <a:cubicBezTo>
                    <a:pt x="21" y="43"/>
                    <a:pt x="21" y="43"/>
                    <a:pt x="21" y="43"/>
                  </a:cubicBezTo>
                  <a:cubicBezTo>
                    <a:pt x="22" y="43"/>
                    <a:pt x="22" y="43"/>
                    <a:pt x="22" y="43"/>
                  </a:cubicBezTo>
                  <a:cubicBezTo>
                    <a:pt x="23" y="43"/>
                    <a:pt x="23" y="43"/>
                    <a:pt x="23" y="43"/>
                  </a:cubicBezTo>
                  <a:cubicBezTo>
                    <a:pt x="24" y="47"/>
                    <a:pt x="28" y="47"/>
                    <a:pt x="30" y="50"/>
                  </a:cubicBezTo>
                  <a:cubicBezTo>
                    <a:pt x="32" y="46"/>
                    <a:pt x="27" y="46"/>
                    <a:pt x="25" y="44"/>
                  </a:cubicBezTo>
                  <a:cubicBezTo>
                    <a:pt x="24" y="42"/>
                    <a:pt x="26" y="41"/>
                    <a:pt x="26" y="40"/>
                  </a:cubicBezTo>
                  <a:cubicBezTo>
                    <a:pt x="27" y="41"/>
                    <a:pt x="27" y="41"/>
                    <a:pt x="28" y="41"/>
                  </a:cubicBezTo>
                  <a:cubicBezTo>
                    <a:pt x="29" y="41"/>
                    <a:pt x="30" y="41"/>
                    <a:pt x="30" y="40"/>
                  </a:cubicBezTo>
                  <a:cubicBezTo>
                    <a:pt x="29" y="40"/>
                    <a:pt x="29" y="40"/>
                    <a:pt x="29" y="39"/>
                  </a:cubicBezTo>
                  <a:cubicBezTo>
                    <a:pt x="31" y="38"/>
                    <a:pt x="30" y="37"/>
                    <a:pt x="29" y="36"/>
                  </a:cubicBezTo>
                  <a:cubicBezTo>
                    <a:pt x="30" y="36"/>
                    <a:pt x="30" y="36"/>
                    <a:pt x="31" y="36"/>
                  </a:cubicBezTo>
                  <a:cubicBezTo>
                    <a:pt x="32" y="36"/>
                    <a:pt x="32" y="36"/>
                    <a:pt x="32" y="36"/>
                  </a:cubicBezTo>
                  <a:cubicBezTo>
                    <a:pt x="32" y="36"/>
                    <a:pt x="32" y="36"/>
                    <a:pt x="32" y="36"/>
                  </a:cubicBezTo>
                  <a:cubicBezTo>
                    <a:pt x="32" y="36"/>
                    <a:pt x="32" y="36"/>
                    <a:pt x="32" y="36"/>
                  </a:cubicBezTo>
                  <a:cubicBezTo>
                    <a:pt x="32" y="37"/>
                    <a:pt x="31" y="37"/>
                    <a:pt x="31" y="38"/>
                  </a:cubicBezTo>
                  <a:cubicBezTo>
                    <a:pt x="31" y="38"/>
                    <a:pt x="32" y="38"/>
                    <a:pt x="32" y="38"/>
                  </a:cubicBezTo>
                  <a:cubicBezTo>
                    <a:pt x="32" y="38"/>
                    <a:pt x="33" y="38"/>
                    <a:pt x="33" y="37"/>
                  </a:cubicBezTo>
                  <a:cubicBezTo>
                    <a:pt x="34" y="37"/>
                    <a:pt x="34" y="37"/>
                    <a:pt x="34" y="37"/>
                  </a:cubicBezTo>
                  <a:cubicBezTo>
                    <a:pt x="35" y="37"/>
                    <a:pt x="35" y="37"/>
                    <a:pt x="35" y="38"/>
                  </a:cubicBezTo>
                  <a:cubicBezTo>
                    <a:pt x="35" y="38"/>
                    <a:pt x="35" y="38"/>
                    <a:pt x="35" y="38"/>
                  </a:cubicBezTo>
                  <a:cubicBezTo>
                    <a:pt x="34" y="38"/>
                    <a:pt x="33" y="38"/>
                    <a:pt x="33" y="38"/>
                  </a:cubicBezTo>
                  <a:cubicBezTo>
                    <a:pt x="32" y="38"/>
                    <a:pt x="32" y="39"/>
                    <a:pt x="31" y="39"/>
                  </a:cubicBezTo>
                  <a:cubicBezTo>
                    <a:pt x="31" y="39"/>
                    <a:pt x="31" y="38"/>
                    <a:pt x="30" y="38"/>
                  </a:cubicBezTo>
                  <a:cubicBezTo>
                    <a:pt x="30" y="39"/>
                    <a:pt x="31" y="40"/>
                    <a:pt x="31" y="40"/>
                  </a:cubicBezTo>
                  <a:cubicBezTo>
                    <a:pt x="31" y="40"/>
                    <a:pt x="31" y="40"/>
                    <a:pt x="31" y="40"/>
                  </a:cubicBezTo>
                  <a:cubicBezTo>
                    <a:pt x="29" y="40"/>
                    <a:pt x="29" y="42"/>
                    <a:pt x="28" y="42"/>
                  </a:cubicBezTo>
                  <a:cubicBezTo>
                    <a:pt x="29" y="43"/>
                    <a:pt x="29" y="43"/>
                    <a:pt x="29" y="43"/>
                  </a:cubicBezTo>
                  <a:cubicBezTo>
                    <a:pt x="31" y="43"/>
                    <a:pt x="34" y="42"/>
                    <a:pt x="32" y="40"/>
                  </a:cubicBezTo>
                  <a:cubicBezTo>
                    <a:pt x="33" y="40"/>
                    <a:pt x="33" y="40"/>
                    <a:pt x="33" y="40"/>
                  </a:cubicBezTo>
                  <a:cubicBezTo>
                    <a:pt x="33" y="40"/>
                    <a:pt x="33" y="40"/>
                    <a:pt x="33" y="40"/>
                  </a:cubicBezTo>
                  <a:cubicBezTo>
                    <a:pt x="33" y="40"/>
                    <a:pt x="34" y="40"/>
                    <a:pt x="34" y="40"/>
                  </a:cubicBezTo>
                  <a:cubicBezTo>
                    <a:pt x="34" y="40"/>
                    <a:pt x="35" y="41"/>
                    <a:pt x="35" y="41"/>
                  </a:cubicBezTo>
                  <a:cubicBezTo>
                    <a:pt x="35" y="41"/>
                    <a:pt x="35" y="41"/>
                    <a:pt x="35" y="41"/>
                  </a:cubicBezTo>
                  <a:cubicBezTo>
                    <a:pt x="33" y="41"/>
                    <a:pt x="34" y="43"/>
                    <a:pt x="34" y="44"/>
                  </a:cubicBezTo>
                  <a:cubicBezTo>
                    <a:pt x="34" y="44"/>
                    <a:pt x="34" y="44"/>
                    <a:pt x="34" y="44"/>
                  </a:cubicBezTo>
                  <a:cubicBezTo>
                    <a:pt x="33" y="46"/>
                    <a:pt x="34" y="49"/>
                    <a:pt x="36" y="50"/>
                  </a:cubicBezTo>
                  <a:cubicBezTo>
                    <a:pt x="36" y="51"/>
                    <a:pt x="37" y="51"/>
                    <a:pt x="38" y="51"/>
                  </a:cubicBezTo>
                  <a:cubicBezTo>
                    <a:pt x="38" y="51"/>
                    <a:pt x="38" y="51"/>
                    <a:pt x="38" y="51"/>
                  </a:cubicBezTo>
                  <a:cubicBezTo>
                    <a:pt x="38" y="50"/>
                    <a:pt x="37" y="48"/>
                    <a:pt x="39" y="48"/>
                  </a:cubicBezTo>
                  <a:cubicBezTo>
                    <a:pt x="39" y="48"/>
                    <a:pt x="39" y="48"/>
                    <a:pt x="39" y="49"/>
                  </a:cubicBezTo>
                  <a:cubicBezTo>
                    <a:pt x="40" y="48"/>
                    <a:pt x="40" y="48"/>
                    <a:pt x="41" y="47"/>
                  </a:cubicBezTo>
                  <a:cubicBezTo>
                    <a:pt x="41" y="47"/>
                    <a:pt x="41" y="47"/>
                    <a:pt x="42" y="47"/>
                  </a:cubicBezTo>
                  <a:cubicBezTo>
                    <a:pt x="43" y="47"/>
                    <a:pt x="42" y="48"/>
                    <a:pt x="42" y="49"/>
                  </a:cubicBezTo>
                  <a:cubicBezTo>
                    <a:pt x="43" y="48"/>
                    <a:pt x="45" y="48"/>
                    <a:pt x="45" y="47"/>
                  </a:cubicBezTo>
                  <a:cubicBezTo>
                    <a:pt x="44" y="47"/>
                    <a:pt x="44" y="46"/>
                    <a:pt x="44" y="45"/>
                  </a:cubicBezTo>
                  <a:cubicBezTo>
                    <a:pt x="44" y="44"/>
                    <a:pt x="44" y="44"/>
                    <a:pt x="43" y="44"/>
                  </a:cubicBezTo>
                  <a:cubicBezTo>
                    <a:pt x="43" y="44"/>
                    <a:pt x="42" y="44"/>
                    <a:pt x="42" y="44"/>
                  </a:cubicBezTo>
                  <a:cubicBezTo>
                    <a:pt x="41" y="44"/>
                    <a:pt x="41" y="45"/>
                    <a:pt x="40" y="45"/>
                  </a:cubicBezTo>
                  <a:cubicBezTo>
                    <a:pt x="40" y="45"/>
                    <a:pt x="39" y="45"/>
                    <a:pt x="39" y="45"/>
                  </a:cubicBezTo>
                  <a:cubicBezTo>
                    <a:pt x="39" y="44"/>
                    <a:pt x="40" y="44"/>
                    <a:pt x="40" y="44"/>
                  </a:cubicBezTo>
                  <a:cubicBezTo>
                    <a:pt x="40" y="44"/>
                    <a:pt x="40" y="44"/>
                    <a:pt x="41" y="44"/>
                  </a:cubicBezTo>
                  <a:cubicBezTo>
                    <a:pt x="41" y="43"/>
                    <a:pt x="42" y="43"/>
                    <a:pt x="43" y="43"/>
                  </a:cubicBezTo>
                  <a:cubicBezTo>
                    <a:pt x="44" y="43"/>
                    <a:pt x="44" y="43"/>
                    <a:pt x="45" y="43"/>
                  </a:cubicBezTo>
                  <a:cubicBezTo>
                    <a:pt x="45" y="43"/>
                    <a:pt x="45" y="42"/>
                    <a:pt x="45" y="42"/>
                  </a:cubicBezTo>
                  <a:cubicBezTo>
                    <a:pt x="45" y="42"/>
                    <a:pt x="45" y="42"/>
                    <a:pt x="45" y="42"/>
                  </a:cubicBezTo>
                  <a:cubicBezTo>
                    <a:pt x="45" y="42"/>
                    <a:pt x="45" y="42"/>
                    <a:pt x="45" y="42"/>
                  </a:cubicBezTo>
                  <a:cubicBezTo>
                    <a:pt x="45" y="42"/>
                    <a:pt x="46" y="42"/>
                    <a:pt x="46" y="42"/>
                  </a:cubicBezTo>
                  <a:cubicBezTo>
                    <a:pt x="46" y="42"/>
                    <a:pt x="46" y="42"/>
                    <a:pt x="46" y="42"/>
                  </a:cubicBezTo>
                  <a:cubicBezTo>
                    <a:pt x="44" y="41"/>
                    <a:pt x="47" y="40"/>
                    <a:pt x="47" y="39"/>
                  </a:cubicBezTo>
                  <a:cubicBezTo>
                    <a:pt x="48" y="40"/>
                    <a:pt x="49" y="40"/>
                    <a:pt x="51" y="40"/>
                  </a:cubicBezTo>
                  <a:cubicBezTo>
                    <a:pt x="53" y="40"/>
                    <a:pt x="56" y="39"/>
                    <a:pt x="56" y="36"/>
                  </a:cubicBezTo>
                  <a:cubicBezTo>
                    <a:pt x="55" y="36"/>
                    <a:pt x="55" y="36"/>
                    <a:pt x="55" y="36"/>
                  </a:cubicBezTo>
                  <a:cubicBezTo>
                    <a:pt x="56" y="35"/>
                    <a:pt x="56" y="35"/>
                    <a:pt x="56" y="35"/>
                  </a:cubicBezTo>
                  <a:cubicBezTo>
                    <a:pt x="56" y="35"/>
                    <a:pt x="56" y="35"/>
                    <a:pt x="56" y="35"/>
                  </a:cubicBezTo>
                  <a:cubicBezTo>
                    <a:pt x="60" y="36"/>
                    <a:pt x="55" y="41"/>
                    <a:pt x="55" y="42"/>
                  </a:cubicBezTo>
                  <a:cubicBezTo>
                    <a:pt x="57" y="43"/>
                    <a:pt x="60" y="44"/>
                    <a:pt x="59" y="45"/>
                  </a:cubicBezTo>
                  <a:cubicBezTo>
                    <a:pt x="59" y="45"/>
                    <a:pt x="59" y="45"/>
                    <a:pt x="59" y="45"/>
                  </a:cubicBezTo>
                  <a:cubicBezTo>
                    <a:pt x="59" y="45"/>
                    <a:pt x="60" y="45"/>
                    <a:pt x="60" y="45"/>
                  </a:cubicBezTo>
                  <a:cubicBezTo>
                    <a:pt x="61" y="45"/>
                    <a:pt x="61" y="44"/>
                    <a:pt x="62" y="44"/>
                  </a:cubicBezTo>
                  <a:cubicBezTo>
                    <a:pt x="62" y="44"/>
                    <a:pt x="63" y="45"/>
                    <a:pt x="63" y="45"/>
                  </a:cubicBezTo>
                  <a:cubicBezTo>
                    <a:pt x="63" y="46"/>
                    <a:pt x="63" y="46"/>
                    <a:pt x="63" y="46"/>
                  </a:cubicBezTo>
                  <a:cubicBezTo>
                    <a:pt x="63" y="45"/>
                    <a:pt x="62" y="45"/>
                    <a:pt x="61" y="45"/>
                  </a:cubicBezTo>
                  <a:cubicBezTo>
                    <a:pt x="60" y="45"/>
                    <a:pt x="60" y="46"/>
                    <a:pt x="61" y="47"/>
                  </a:cubicBezTo>
                  <a:cubicBezTo>
                    <a:pt x="61" y="47"/>
                    <a:pt x="60" y="47"/>
                    <a:pt x="60" y="48"/>
                  </a:cubicBezTo>
                  <a:cubicBezTo>
                    <a:pt x="57" y="48"/>
                    <a:pt x="54" y="47"/>
                    <a:pt x="51" y="47"/>
                  </a:cubicBezTo>
                  <a:cubicBezTo>
                    <a:pt x="48" y="47"/>
                    <a:pt x="46" y="48"/>
                    <a:pt x="43" y="50"/>
                  </a:cubicBezTo>
                  <a:cubicBezTo>
                    <a:pt x="44" y="54"/>
                    <a:pt x="47" y="54"/>
                    <a:pt x="50" y="54"/>
                  </a:cubicBezTo>
                  <a:cubicBezTo>
                    <a:pt x="52" y="54"/>
                    <a:pt x="54" y="54"/>
                    <a:pt x="57" y="54"/>
                  </a:cubicBezTo>
                  <a:cubicBezTo>
                    <a:pt x="57" y="55"/>
                    <a:pt x="57" y="55"/>
                    <a:pt x="57" y="55"/>
                  </a:cubicBezTo>
                  <a:cubicBezTo>
                    <a:pt x="56" y="55"/>
                    <a:pt x="55" y="56"/>
                    <a:pt x="55" y="57"/>
                  </a:cubicBezTo>
                  <a:cubicBezTo>
                    <a:pt x="55" y="57"/>
                    <a:pt x="55" y="57"/>
                    <a:pt x="55" y="57"/>
                  </a:cubicBezTo>
                  <a:cubicBezTo>
                    <a:pt x="57" y="57"/>
                    <a:pt x="56" y="59"/>
                    <a:pt x="55" y="59"/>
                  </a:cubicBezTo>
                  <a:cubicBezTo>
                    <a:pt x="55" y="59"/>
                    <a:pt x="55" y="59"/>
                    <a:pt x="54" y="59"/>
                  </a:cubicBezTo>
                  <a:cubicBezTo>
                    <a:pt x="54" y="59"/>
                    <a:pt x="56" y="61"/>
                    <a:pt x="56" y="61"/>
                  </a:cubicBezTo>
                  <a:cubicBezTo>
                    <a:pt x="55" y="61"/>
                    <a:pt x="55" y="61"/>
                    <a:pt x="55" y="61"/>
                  </a:cubicBezTo>
                  <a:cubicBezTo>
                    <a:pt x="55" y="62"/>
                    <a:pt x="55" y="63"/>
                    <a:pt x="55" y="65"/>
                  </a:cubicBezTo>
                  <a:cubicBezTo>
                    <a:pt x="55" y="65"/>
                    <a:pt x="55" y="65"/>
                    <a:pt x="55" y="65"/>
                  </a:cubicBezTo>
                  <a:cubicBezTo>
                    <a:pt x="56" y="65"/>
                    <a:pt x="57" y="64"/>
                    <a:pt x="57" y="63"/>
                  </a:cubicBezTo>
                  <a:cubicBezTo>
                    <a:pt x="58" y="64"/>
                    <a:pt x="57" y="64"/>
                    <a:pt x="57" y="65"/>
                  </a:cubicBezTo>
                  <a:cubicBezTo>
                    <a:pt x="56" y="65"/>
                    <a:pt x="56" y="66"/>
                    <a:pt x="55" y="66"/>
                  </a:cubicBezTo>
                  <a:cubicBezTo>
                    <a:pt x="55" y="66"/>
                    <a:pt x="54" y="66"/>
                    <a:pt x="54" y="66"/>
                  </a:cubicBezTo>
                  <a:cubicBezTo>
                    <a:pt x="58" y="71"/>
                    <a:pt x="61" y="81"/>
                    <a:pt x="66" y="83"/>
                  </a:cubicBezTo>
                  <a:cubicBezTo>
                    <a:pt x="65" y="85"/>
                    <a:pt x="66" y="87"/>
                    <a:pt x="66" y="90"/>
                  </a:cubicBezTo>
                  <a:cubicBezTo>
                    <a:pt x="71" y="89"/>
                    <a:pt x="75" y="87"/>
                    <a:pt x="78" y="84"/>
                  </a:cubicBezTo>
                  <a:cubicBezTo>
                    <a:pt x="78" y="84"/>
                    <a:pt x="79" y="84"/>
                    <a:pt x="79" y="84"/>
                  </a:cubicBezTo>
                  <a:cubicBezTo>
                    <a:pt x="84" y="82"/>
                    <a:pt x="90" y="74"/>
                    <a:pt x="82" y="72"/>
                  </a:cubicBezTo>
                  <a:cubicBezTo>
                    <a:pt x="81" y="74"/>
                    <a:pt x="81" y="75"/>
                    <a:pt x="82" y="77"/>
                  </a:cubicBezTo>
                  <a:cubicBezTo>
                    <a:pt x="81" y="77"/>
                    <a:pt x="81" y="77"/>
                    <a:pt x="81" y="77"/>
                  </a:cubicBezTo>
                  <a:cubicBezTo>
                    <a:pt x="81" y="76"/>
                    <a:pt x="80" y="76"/>
                    <a:pt x="80" y="75"/>
                  </a:cubicBezTo>
                  <a:cubicBezTo>
                    <a:pt x="81" y="74"/>
                    <a:pt x="81" y="72"/>
                    <a:pt x="82" y="71"/>
                  </a:cubicBezTo>
                  <a:cubicBezTo>
                    <a:pt x="80" y="72"/>
                    <a:pt x="79" y="74"/>
                    <a:pt x="76" y="74"/>
                  </a:cubicBezTo>
                  <a:cubicBezTo>
                    <a:pt x="73" y="72"/>
                    <a:pt x="73" y="67"/>
                    <a:pt x="68" y="66"/>
                  </a:cubicBezTo>
                  <a:cubicBezTo>
                    <a:pt x="69" y="65"/>
                    <a:pt x="69" y="65"/>
                    <a:pt x="70" y="65"/>
                  </a:cubicBezTo>
                  <a:cubicBezTo>
                    <a:pt x="70" y="65"/>
                    <a:pt x="70" y="65"/>
                    <a:pt x="70" y="65"/>
                  </a:cubicBezTo>
                  <a:cubicBezTo>
                    <a:pt x="70" y="64"/>
                    <a:pt x="70" y="63"/>
                    <a:pt x="70" y="63"/>
                  </a:cubicBezTo>
                  <a:cubicBezTo>
                    <a:pt x="71" y="63"/>
                    <a:pt x="71" y="63"/>
                    <a:pt x="71" y="63"/>
                  </a:cubicBezTo>
                  <a:cubicBezTo>
                    <a:pt x="72" y="63"/>
                    <a:pt x="73" y="63"/>
                    <a:pt x="74" y="63"/>
                  </a:cubicBezTo>
                  <a:cubicBezTo>
                    <a:pt x="74" y="67"/>
                    <a:pt x="77" y="69"/>
                    <a:pt x="80" y="69"/>
                  </a:cubicBezTo>
                  <a:cubicBezTo>
                    <a:pt x="81" y="69"/>
                    <a:pt x="82" y="69"/>
                    <a:pt x="83" y="68"/>
                  </a:cubicBezTo>
                  <a:cubicBezTo>
                    <a:pt x="83" y="69"/>
                    <a:pt x="84" y="70"/>
                    <a:pt x="84" y="71"/>
                  </a:cubicBezTo>
                  <a:cubicBezTo>
                    <a:pt x="85" y="71"/>
                    <a:pt x="87" y="71"/>
                    <a:pt x="88" y="71"/>
                  </a:cubicBezTo>
                  <a:cubicBezTo>
                    <a:pt x="88" y="71"/>
                    <a:pt x="88" y="71"/>
                    <a:pt x="88" y="71"/>
                  </a:cubicBezTo>
                  <a:cubicBezTo>
                    <a:pt x="89" y="71"/>
                    <a:pt x="89" y="71"/>
                    <a:pt x="89" y="71"/>
                  </a:cubicBezTo>
                  <a:cubicBezTo>
                    <a:pt x="89" y="71"/>
                    <a:pt x="90" y="71"/>
                    <a:pt x="90" y="71"/>
                  </a:cubicBezTo>
                  <a:cubicBezTo>
                    <a:pt x="90" y="71"/>
                    <a:pt x="90" y="71"/>
                    <a:pt x="90" y="71"/>
                  </a:cubicBezTo>
                  <a:cubicBezTo>
                    <a:pt x="91" y="71"/>
                    <a:pt x="92" y="70"/>
                    <a:pt x="93" y="70"/>
                  </a:cubicBezTo>
                  <a:cubicBezTo>
                    <a:pt x="94" y="70"/>
                    <a:pt x="95" y="71"/>
                    <a:pt x="95" y="71"/>
                  </a:cubicBezTo>
                  <a:cubicBezTo>
                    <a:pt x="96" y="72"/>
                    <a:pt x="97" y="72"/>
                    <a:pt x="98" y="72"/>
                  </a:cubicBezTo>
                  <a:cubicBezTo>
                    <a:pt x="98" y="72"/>
                    <a:pt x="98" y="72"/>
                    <a:pt x="99" y="72"/>
                  </a:cubicBezTo>
                  <a:cubicBezTo>
                    <a:pt x="99" y="72"/>
                    <a:pt x="99" y="72"/>
                    <a:pt x="99" y="72"/>
                  </a:cubicBezTo>
                  <a:cubicBezTo>
                    <a:pt x="99" y="72"/>
                    <a:pt x="99" y="72"/>
                    <a:pt x="99" y="72"/>
                  </a:cubicBezTo>
                  <a:cubicBezTo>
                    <a:pt x="98" y="73"/>
                    <a:pt x="98" y="74"/>
                    <a:pt x="100" y="74"/>
                  </a:cubicBezTo>
                  <a:cubicBezTo>
                    <a:pt x="100" y="74"/>
                    <a:pt x="100" y="74"/>
                    <a:pt x="101" y="74"/>
                  </a:cubicBezTo>
                  <a:cubicBezTo>
                    <a:pt x="101" y="74"/>
                    <a:pt x="101" y="74"/>
                    <a:pt x="101" y="74"/>
                  </a:cubicBezTo>
                  <a:cubicBezTo>
                    <a:pt x="101" y="74"/>
                    <a:pt x="101" y="74"/>
                    <a:pt x="101" y="74"/>
                  </a:cubicBezTo>
                  <a:cubicBezTo>
                    <a:pt x="100" y="75"/>
                    <a:pt x="99" y="78"/>
                    <a:pt x="101" y="78"/>
                  </a:cubicBezTo>
                  <a:cubicBezTo>
                    <a:pt x="101" y="78"/>
                    <a:pt x="101" y="78"/>
                    <a:pt x="102" y="78"/>
                  </a:cubicBezTo>
                  <a:cubicBezTo>
                    <a:pt x="102" y="78"/>
                    <a:pt x="102" y="78"/>
                    <a:pt x="102" y="78"/>
                  </a:cubicBezTo>
                  <a:cubicBezTo>
                    <a:pt x="102" y="78"/>
                    <a:pt x="102" y="77"/>
                    <a:pt x="102" y="77"/>
                  </a:cubicBezTo>
                  <a:cubicBezTo>
                    <a:pt x="102" y="76"/>
                    <a:pt x="102" y="75"/>
                    <a:pt x="103" y="75"/>
                  </a:cubicBezTo>
                  <a:cubicBezTo>
                    <a:pt x="103" y="75"/>
                    <a:pt x="103" y="76"/>
                    <a:pt x="104" y="76"/>
                  </a:cubicBezTo>
                  <a:cubicBezTo>
                    <a:pt x="103" y="83"/>
                    <a:pt x="108" y="90"/>
                    <a:pt x="110" y="97"/>
                  </a:cubicBezTo>
                  <a:cubicBezTo>
                    <a:pt x="114" y="95"/>
                    <a:pt x="114" y="90"/>
                    <a:pt x="114" y="85"/>
                  </a:cubicBezTo>
                  <a:cubicBezTo>
                    <a:pt x="119" y="84"/>
                    <a:pt x="121" y="76"/>
                    <a:pt x="124" y="76"/>
                  </a:cubicBezTo>
                  <a:cubicBezTo>
                    <a:pt x="124" y="74"/>
                    <a:pt x="123" y="74"/>
                    <a:pt x="123" y="72"/>
                  </a:cubicBezTo>
                  <a:cubicBezTo>
                    <a:pt x="123" y="72"/>
                    <a:pt x="123" y="72"/>
                    <a:pt x="123" y="72"/>
                  </a:cubicBezTo>
                  <a:cubicBezTo>
                    <a:pt x="123" y="72"/>
                    <a:pt x="123" y="73"/>
                    <a:pt x="124" y="73"/>
                  </a:cubicBezTo>
                  <a:cubicBezTo>
                    <a:pt x="124" y="74"/>
                    <a:pt x="124" y="75"/>
                    <a:pt x="125" y="76"/>
                  </a:cubicBezTo>
                  <a:cubicBezTo>
                    <a:pt x="125" y="73"/>
                    <a:pt x="127" y="72"/>
                    <a:pt x="129" y="72"/>
                  </a:cubicBezTo>
                  <a:cubicBezTo>
                    <a:pt x="129" y="73"/>
                    <a:pt x="125" y="74"/>
                    <a:pt x="127" y="74"/>
                  </a:cubicBezTo>
                  <a:cubicBezTo>
                    <a:pt x="128" y="74"/>
                    <a:pt x="128" y="74"/>
                    <a:pt x="128" y="74"/>
                  </a:cubicBezTo>
                  <a:cubicBezTo>
                    <a:pt x="128" y="74"/>
                    <a:pt x="128" y="74"/>
                    <a:pt x="129" y="75"/>
                  </a:cubicBezTo>
                  <a:cubicBezTo>
                    <a:pt x="129" y="75"/>
                    <a:pt x="129" y="76"/>
                    <a:pt x="129" y="76"/>
                  </a:cubicBezTo>
                  <a:cubicBezTo>
                    <a:pt x="129" y="76"/>
                    <a:pt x="129" y="75"/>
                    <a:pt x="129" y="74"/>
                  </a:cubicBezTo>
                  <a:cubicBezTo>
                    <a:pt x="130" y="74"/>
                    <a:pt x="130" y="74"/>
                    <a:pt x="130" y="74"/>
                  </a:cubicBezTo>
                  <a:cubicBezTo>
                    <a:pt x="130" y="74"/>
                    <a:pt x="130" y="74"/>
                    <a:pt x="130" y="74"/>
                  </a:cubicBezTo>
                  <a:cubicBezTo>
                    <a:pt x="128" y="79"/>
                    <a:pt x="133" y="79"/>
                    <a:pt x="133" y="84"/>
                  </a:cubicBezTo>
                  <a:cubicBezTo>
                    <a:pt x="135" y="83"/>
                    <a:pt x="135" y="83"/>
                    <a:pt x="136" y="83"/>
                  </a:cubicBezTo>
                  <a:cubicBezTo>
                    <a:pt x="136" y="83"/>
                    <a:pt x="136" y="83"/>
                    <a:pt x="137" y="83"/>
                  </a:cubicBezTo>
                  <a:cubicBezTo>
                    <a:pt x="136" y="83"/>
                    <a:pt x="136" y="82"/>
                    <a:pt x="135" y="81"/>
                  </a:cubicBezTo>
                  <a:cubicBezTo>
                    <a:pt x="136" y="81"/>
                    <a:pt x="136" y="81"/>
                    <a:pt x="137" y="81"/>
                  </a:cubicBezTo>
                  <a:cubicBezTo>
                    <a:pt x="138" y="84"/>
                    <a:pt x="138" y="88"/>
                    <a:pt x="139" y="90"/>
                  </a:cubicBezTo>
                  <a:cubicBezTo>
                    <a:pt x="139" y="89"/>
                    <a:pt x="139" y="89"/>
                    <a:pt x="139" y="89"/>
                  </a:cubicBezTo>
                  <a:cubicBezTo>
                    <a:pt x="139" y="89"/>
                    <a:pt x="140" y="90"/>
                    <a:pt x="140" y="90"/>
                  </a:cubicBezTo>
                  <a:cubicBezTo>
                    <a:pt x="140" y="89"/>
                    <a:pt x="140" y="89"/>
                    <a:pt x="141" y="89"/>
                  </a:cubicBezTo>
                  <a:cubicBezTo>
                    <a:pt x="142" y="89"/>
                    <a:pt x="141" y="90"/>
                    <a:pt x="142" y="90"/>
                  </a:cubicBezTo>
                  <a:cubicBezTo>
                    <a:pt x="143" y="90"/>
                    <a:pt x="143" y="90"/>
                    <a:pt x="143" y="90"/>
                  </a:cubicBezTo>
                  <a:cubicBezTo>
                    <a:pt x="143" y="89"/>
                    <a:pt x="143" y="89"/>
                    <a:pt x="143" y="89"/>
                  </a:cubicBezTo>
                  <a:cubicBezTo>
                    <a:pt x="144" y="89"/>
                    <a:pt x="144" y="89"/>
                    <a:pt x="144" y="89"/>
                  </a:cubicBezTo>
                  <a:cubicBezTo>
                    <a:pt x="144" y="91"/>
                    <a:pt x="144" y="93"/>
                    <a:pt x="147" y="93"/>
                  </a:cubicBezTo>
                  <a:cubicBezTo>
                    <a:pt x="148" y="92"/>
                    <a:pt x="148" y="91"/>
                    <a:pt x="149" y="91"/>
                  </a:cubicBezTo>
                  <a:cubicBezTo>
                    <a:pt x="149" y="91"/>
                    <a:pt x="150" y="91"/>
                    <a:pt x="150" y="91"/>
                  </a:cubicBezTo>
                  <a:cubicBezTo>
                    <a:pt x="150" y="91"/>
                    <a:pt x="149" y="92"/>
                    <a:pt x="149" y="93"/>
                  </a:cubicBezTo>
                  <a:cubicBezTo>
                    <a:pt x="149" y="93"/>
                    <a:pt x="150" y="93"/>
                    <a:pt x="150" y="93"/>
                  </a:cubicBezTo>
                  <a:cubicBezTo>
                    <a:pt x="153" y="93"/>
                    <a:pt x="152" y="87"/>
                    <a:pt x="150" y="86"/>
                  </a:cubicBezTo>
                  <a:cubicBezTo>
                    <a:pt x="150" y="85"/>
                    <a:pt x="142" y="82"/>
                    <a:pt x="146" y="80"/>
                  </a:cubicBezTo>
                  <a:cubicBezTo>
                    <a:pt x="147" y="78"/>
                    <a:pt x="147" y="75"/>
                    <a:pt x="145" y="74"/>
                  </a:cubicBezTo>
                  <a:cubicBezTo>
                    <a:pt x="145" y="75"/>
                    <a:pt x="145" y="76"/>
                    <a:pt x="144" y="76"/>
                  </a:cubicBezTo>
                  <a:cubicBezTo>
                    <a:pt x="144" y="75"/>
                    <a:pt x="144" y="75"/>
                    <a:pt x="143" y="75"/>
                  </a:cubicBezTo>
                  <a:cubicBezTo>
                    <a:pt x="143" y="75"/>
                    <a:pt x="143" y="75"/>
                    <a:pt x="143" y="75"/>
                  </a:cubicBezTo>
                  <a:cubicBezTo>
                    <a:pt x="143" y="74"/>
                    <a:pt x="145" y="75"/>
                    <a:pt x="146" y="74"/>
                  </a:cubicBezTo>
                  <a:cubicBezTo>
                    <a:pt x="146" y="75"/>
                    <a:pt x="147" y="75"/>
                    <a:pt x="148" y="76"/>
                  </a:cubicBezTo>
                  <a:cubicBezTo>
                    <a:pt x="148" y="77"/>
                    <a:pt x="149" y="77"/>
                    <a:pt x="150" y="77"/>
                  </a:cubicBezTo>
                  <a:cubicBezTo>
                    <a:pt x="158" y="77"/>
                    <a:pt x="165" y="69"/>
                    <a:pt x="163" y="62"/>
                  </a:cubicBezTo>
                  <a:cubicBezTo>
                    <a:pt x="159" y="62"/>
                    <a:pt x="160" y="61"/>
                    <a:pt x="161" y="59"/>
                  </a:cubicBezTo>
                  <a:cubicBezTo>
                    <a:pt x="158" y="59"/>
                    <a:pt x="157" y="56"/>
                    <a:pt x="159" y="53"/>
                  </a:cubicBezTo>
                  <a:cubicBezTo>
                    <a:pt x="159" y="54"/>
                    <a:pt x="158" y="54"/>
                    <a:pt x="157" y="54"/>
                  </a:cubicBezTo>
                  <a:cubicBezTo>
                    <a:pt x="156" y="54"/>
                    <a:pt x="154" y="53"/>
                    <a:pt x="154" y="51"/>
                  </a:cubicBezTo>
                  <a:cubicBezTo>
                    <a:pt x="154" y="51"/>
                    <a:pt x="154" y="51"/>
                    <a:pt x="154" y="51"/>
                  </a:cubicBezTo>
                  <a:cubicBezTo>
                    <a:pt x="155" y="51"/>
                    <a:pt x="155" y="50"/>
                    <a:pt x="156" y="49"/>
                  </a:cubicBezTo>
                  <a:cubicBezTo>
                    <a:pt x="156" y="49"/>
                    <a:pt x="156" y="48"/>
                    <a:pt x="157" y="48"/>
                  </a:cubicBezTo>
                  <a:cubicBezTo>
                    <a:pt x="157" y="48"/>
                    <a:pt x="158" y="48"/>
                    <a:pt x="158" y="48"/>
                  </a:cubicBezTo>
                  <a:cubicBezTo>
                    <a:pt x="159" y="48"/>
                    <a:pt x="158" y="51"/>
                    <a:pt x="159" y="51"/>
                  </a:cubicBezTo>
                  <a:cubicBezTo>
                    <a:pt x="160" y="49"/>
                    <a:pt x="162" y="49"/>
                    <a:pt x="163" y="48"/>
                  </a:cubicBezTo>
                  <a:cubicBezTo>
                    <a:pt x="163" y="48"/>
                    <a:pt x="163" y="48"/>
                    <a:pt x="163" y="48"/>
                  </a:cubicBezTo>
                  <a:cubicBezTo>
                    <a:pt x="163" y="48"/>
                    <a:pt x="163" y="48"/>
                    <a:pt x="163" y="48"/>
                  </a:cubicBezTo>
                  <a:cubicBezTo>
                    <a:pt x="162" y="49"/>
                    <a:pt x="163" y="52"/>
                    <a:pt x="165" y="52"/>
                  </a:cubicBezTo>
                  <a:cubicBezTo>
                    <a:pt x="166" y="52"/>
                    <a:pt x="166" y="52"/>
                    <a:pt x="167" y="52"/>
                  </a:cubicBezTo>
                  <a:cubicBezTo>
                    <a:pt x="167" y="52"/>
                    <a:pt x="167" y="52"/>
                    <a:pt x="167" y="52"/>
                  </a:cubicBezTo>
                  <a:cubicBezTo>
                    <a:pt x="167" y="52"/>
                    <a:pt x="167" y="52"/>
                    <a:pt x="167" y="52"/>
                  </a:cubicBezTo>
                  <a:cubicBezTo>
                    <a:pt x="165" y="54"/>
                    <a:pt x="168" y="54"/>
                    <a:pt x="167" y="57"/>
                  </a:cubicBezTo>
                  <a:cubicBezTo>
                    <a:pt x="168" y="57"/>
                    <a:pt x="169" y="57"/>
                    <a:pt x="170" y="57"/>
                  </a:cubicBezTo>
                  <a:cubicBezTo>
                    <a:pt x="170" y="53"/>
                    <a:pt x="167" y="52"/>
                    <a:pt x="165" y="51"/>
                  </a:cubicBezTo>
                  <a:cubicBezTo>
                    <a:pt x="166" y="48"/>
                    <a:pt x="166" y="48"/>
                    <a:pt x="167" y="46"/>
                  </a:cubicBezTo>
                  <a:cubicBezTo>
                    <a:pt x="166" y="46"/>
                    <a:pt x="166" y="46"/>
                    <a:pt x="166" y="46"/>
                  </a:cubicBezTo>
                  <a:cubicBezTo>
                    <a:pt x="165" y="46"/>
                    <a:pt x="165" y="48"/>
                    <a:pt x="164" y="48"/>
                  </a:cubicBezTo>
                  <a:cubicBezTo>
                    <a:pt x="164" y="47"/>
                    <a:pt x="163" y="47"/>
                    <a:pt x="163" y="47"/>
                  </a:cubicBezTo>
                  <a:cubicBezTo>
                    <a:pt x="165" y="46"/>
                    <a:pt x="166" y="45"/>
                    <a:pt x="168" y="45"/>
                  </a:cubicBezTo>
                  <a:cubicBezTo>
                    <a:pt x="168" y="45"/>
                    <a:pt x="169" y="45"/>
                    <a:pt x="171" y="45"/>
                  </a:cubicBezTo>
                  <a:cubicBezTo>
                    <a:pt x="174" y="39"/>
                    <a:pt x="171" y="32"/>
                    <a:pt x="167" y="29"/>
                  </a:cubicBezTo>
                  <a:cubicBezTo>
                    <a:pt x="166" y="29"/>
                    <a:pt x="166" y="29"/>
                    <a:pt x="166" y="29"/>
                  </a:cubicBezTo>
                  <a:cubicBezTo>
                    <a:pt x="165" y="29"/>
                    <a:pt x="165" y="30"/>
                    <a:pt x="164" y="30"/>
                  </a:cubicBezTo>
                  <a:cubicBezTo>
                    <a:pt x="163" y="29"/>
                    <a:pt x="161" y="29"/>
                    <a:pt x="160" y="28"/>
                  </a:cubicBezTo>
                  <a:cubicBezTo>
                    <a:pt x="162" y="26"/>
                    <a:pt x="161" y="22"/>
                    <a:pt x="163" y="21"/>
                  </a:cubicBezTo>
                  <a:cubicBezTo>
                    <a:pt x="163" y="21"/>
                    <a:pt x="163" y="21"/>
                    <a:pt x="164" y="21"/>
                  </a:cubicBezTo>
                  <a:cubicBezTo>
                    <a:pt x="165" y="21"/>
                    <a:pt x="166" y="21"/>
                    <a:pt x="167" y="21"/>
                  </a:cubicBezTo>
                  <a:cubicBezTo>
                    <a:pt x="168" y="21"/>
                    <a:pt x="169" y="21"/>
                    <a:pt x="171" y="21"/>
                  </a:cubicBezTo>
                  <a:cubicBezTo>
                    <a:pt x="172" y="21"/>
                    <a:pt x="173" y="21"/>
                    <a:pt x="174" y="21"/>
                  </a:cubicBezTo>
                  <a:cubicBezTo>
                    <a:pt x="174" y="18"/>
                    <a:pt x="175" y="18"/>
                    <a:pt x="177" y="18"/>
                  </a:cubicBezTo>
                  <a:cubicBezTo>
                    <a:pt x="177" y="18"/>
                    <a:pt x="177" y="18"/>
                    <a:pt x="178" y="18"/>
                  </a:cubicBezTo>
                  <a:cubicBezTo>
                    <a:pt x="178" y="18"/>
                    <a:pt x="178" y="18"/>
                    <a:pt x="178" y="18"/>
                  </a:cubicBezTo>
                  <a:cubicBezTo>
                    <a:pt x="180" y="18"/>
                    <a:pt x="181" y="18"/>
                    <a:pt x="182" y="17"/>
                  </a:cubicBezTo>
                  <a:cubicBezTo>
                    <a:pt x="184" y="19"/>
                    <a:pt x="181" y="22"/>
                    <a:pt x="181" y="26"/>
                  </a:cubicBezTo>
                  <a:cubicBezTo>
                    <a:pt x="183" y="29"/>
                    <a:pt x="186" y="30"/>
                    <a:pt x="189" y="33"/>
                  </a:cubicBezTo>
                  <a:cubicBezTo>
                    <a:pt x="189" y="28"/>
                    <a:pt x="187" y="26"/>
                    <a:pt x="184" y="20"/>
                  </a:cubicBezTo>
                  <a:cubicBezTo>
                    <a:pt x="186" y="20"/>
                    <a:pt x="188" y="20"/>
                    <a:pt x="190" y="20"/>
                  </a:cubicBezTo>
                  <a:cubicBezTo>
                    <a:pt x="190" y="17"/>
                    <a:pt x="193" y="18"/>
                    <a:pt x="193" y="16"/>
                  </a:cubicBezTo>
                  <a:cubicBezTo>
                    <a:pt x="192" y="15"/>
                    <a:pt x="188" y="16"/>
                    <a:pt x="188" y="13"/>
                  </a:cubicBezTo>
                  <a:cubicBezTo>
                    <a:pt x="188" y="13"/>
                    <a:pt x="188" y="13"/>
                    <a:pt x="189" y="13"/>
                  </a:cubicBezTo>
                  <a:cubicBezTo>
                    <a:pt x="189" y="13"/>
                    <a:pt x="189" y="14"/>
                    <a:pt x="190" y="14"/>
                  </a:cubicBezTo>
                  <a:cubicBezTo>
                    <a:pt x="190" y="14"/>
                    <a:pt x="191" y="14"/>
                    <a:pt x="191" y="14"/>
                  </a:cubicBezTo>
                  <a:cubicBezTo>
                    <a:pt x="191" y="14"/>
                    <a:pt x="192" y="14"/>
                    <a:pt x="192" y="13"/>
                  </a:cubicBezTo>
                  <a:cubicBezTo>
                    <a:pt x="191" y="13"/>
                    <a:pt x="190" y="13"/>
                    <a:pt x="190" y="12"/>
                  </a:cubicBezTo>
                  <a:cubicBezTo>
                    <a:pt x="190" y="12"/>
                    <a:pt x="190" y="12"/>
                    <a:pt x="191" y="12"/>
                  </a:cubicBezTo>
                  <a:cubicBezTo>
                    <a:pt x="192" y="12"/>
                    <a:pt x="192" y="13"/>
                    <a:pt x="194" y="13"/>
                  </a:cubicBezTo>
                  <a:cubicBezTo>
                    <a:pt x="194" y="13"/>
                    <a:pt x="194" y="13"/>
                    <a:pt x="194" y="13"/>
                  </a:cubicBezTo>
                  <a:cubicBezTo>
                    <a:pt x="194" y="13"/>
                    <a:pt x="195" y="14"/>
                    <a:pt x="196" y="14"/>
                  </a:cubicBezTo>
                  <a:cubicBezTo>
                    <a:pt x="196" y="14"/>
                    <a:pt x="197" y="14"/>
                    <a:pt x="198" y="14"/>
                  </a:cubicBezTo>
                  <a:cubicBezTo>
                    <a:pt x="198" y="14"/>
                    <a:pt x="199" y="14"/>
                    <a:pt x="199" y="13"/>
                  </a:cubicBezTo>
                  <a:cubicBezTo>
                    <a:pt x="198" y="13"/>
                    <a:pt x="199" y="11"/>
                    <a:pt x="198" y="11"/>
                  </a:cubicBezTo>
                  <a:cubicBezTo>
                    <a:pt x="197" y="12"/>
                    <a:pt x="196" y="13"/>
                    <a:pt x="195" y="13"/>
                  </a:cubicBezTo>
                  <a:cubicBezTo>
                    <a:pt x="195" y="13"/>
                    <a:pt x="194" y="12"/>
                    <a:pt x="194" y="12"/>
                  </a:cubicBezTo>
                  <a:cubicBezTo>
                    <a:pt x="178" y="7"/>
                    <a:pt x="157" y="9"/>
                    <a:pt x="144" y="5"/>
                  </a:cubicBezTo>
                  <a:cubicBezTo>
                    <a:pt x="142" y="6"/>
                    <a:pt x="140" y="7"/>
                    <a:pt x="138" y="7"/>
                  </a:cubicBezTo>
                  <a:cubicBezTo>
                    <a:pt x="135" y="7"/>
                    <a:pt x="131" y="5"/>
                    <a:pt x="127" y="4"/>
                  </a:cubicBezTo>
                  <a:cubicBezTo>
                    <a:pt x="127" y="3"/>
                    <a:pt x="127" y="3"/>
                    <a:pt x="127" y="3"/>
                  </a:cubicBezTo>
                  <a:cubicBezTo>
                    <a:pt x="125" y="3"/>
                    <a:pt x="124" y="4"/>
                    <a:pt x="122" y="4"/>
                  </a:cubicBezTo>
                  <a:cubicBezTo>
                    <a:pt x="122" y="4"/>
                    <a:pt x="122" y="4"/>
                    <a:pt x="121" y="4"/>
                  </a:cubicBezTo>
                  <a:cubicBezTo>
                    <a:pt x="120" y="4"/>
                    <a:pt x="120" y="4"/>
                    <a:pt x="119" y="4"/>
                  </a:cubicBezTo>
                  <a:cubicBezTo>
                    <a:pt x="118" y="4"/>
                    <a:pt x="116" y="4"/>
                    <a:pt x="115" y="4"/>
                  </a:cubicBezTo>
                  <a:cubicBezTo>
                    <a:pt x="113" y="4"/>
                    <a:pt x="112" y="4"/>
                    <a:pt x="111" y="4"/>
                  </a:cubicBezTo>
                  <a:cubicBezTo>
                    <a:pt x="110" y="4"/>
                    <a:pt x="109" y="4"/>
                    <a:pt x="109" y="4"/>
                  </a:cubicBezTo>
                  <a:cubicBezTo>
                    <a:pt x="111" y="3"/>
                    <a:pt x="112" y="2"/>
                    <a:pt x="113" y="1"/>
                  </a:cubicBezTo>
                  <a:cubicBezTo>
                    <a:pt x="110" y="0"/>
                    <a:pt x="108" y="0"/>
                    <a:pt x="10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02" name="Freeform 23"/>
            <p:cNvSpPr>
              <a:spLocks noEditPoints="1"/>
            </p:cNvSpPr>
            <p:nvPr/>
          </p:nvSpPr>
          <p:spPr bwMode="auto">
            <a:xfrm>
              <a:off x="2402680" y="2794001"/>
              <a:ext cx="741363" cy="614363"/>
            </a:xfrm>
            <a:custGeom>
              <a:avLst/>
              <a:gdLst>
                <a:gd name="T0" fmla="*/ 72 w 108"/>
                <a:gd name="T1" fmla="*/ 32 h 89"/>
                <a:gd name="T2" fmla="*/ 80 w 108"/>
                <a:gd name="T3" fmla="*/ 39 h 89"/>
                <a:gd name="T4" fmla="*/ 72 w 108"/>
                <a:gd name="T5" fmla="*/ 38 h 89"/>
                <a:gd name="T6" fmla="*/ 68 w 108"/>
                <a:gd name="T7" fmla="*/ 36 h 89"/>
                <a:gd name="T8" fmla="*/ 60 w 108"/>
                <a:gd name="T9" fmla="*/ 30 h 89"/>
                <a:gd name="T10" fmla="*/ 60 w 108"/>
                <a:gd name="T11" fmla="*/ 30 h 89"/>
                <a:gd name="T12" fmla="*/ 61 w 108"/>
                <a:gd name="T13" fmla="*/ 13 h 89"/>
                <a:gd name="T14" fmla="*/ 50 w 108"/>
                <a:gd name="T15" fmla="*/ 8 h 89"/>
                <a:gd name="T16" fmla="*/ 48 w 108"/>
                <a:gd name="T17" fmla="*/ 11 h 89"/>
                <a:gd name="T18" fmla="*/ 97 w 108"/>
                <a:gd name="T19" fmla="*/ 0 h 89"/>
                <a:gd name="T20" fmla="*/ 93 w 108"/>
                <a:gd name="T21" fmla="*/ 0 h 89"/>
                <a:gd name="T22" fmla="*/ 90 w 108"/>
                <a:gd name="T23" fmla="*/ 3 h 89"/>
                <a:gd name="T24" fmla="*/ 86 w 108"/>
                <a:gd name="T25" fmla="*/ 6 h 89"/>
                <a:gd name="T26" fmla="*/ 78 w 108"/>
                <a:gd name="T27" fmla="*/ 9 h 89"/>
                <a:gd name="T28" fmla="*/ 61 w 108"/>
                <a:gd name="T29" fmla="*/ 7 h 89"/>
                <a:gd name="T30" fmla="*/ 42 w 108"/>
                <a:gd name="T31" fmla="*/ 6 h 89"/>
                <a:gd name="T32" fmla="*/ 29 w 108"/>
                <a:gd name="T33" fmla="*/ 3 h 89"/>
                <a:gd name="T34" fmla="*/ 10 w 108"/>
                <a:gd name="T35" fmla="*/ 9 h 89"/>
                <a:gd name="T36" fmla="*/ 9 w 108"/>
                <a:gd name="T37" fmla="*/ 10 h 89"/>
                <a:gd name="T38" fmla="*/ 1 w 108"/>
                <a:gd name="T39" fmla="*/ 15 h 89"/>
                <a:gd name="T40" fmla="*/ 4 w 108"/>
                <a:gd name="T41" fmla="*/ 20 h 89"/>
                <a:gd name="T42" fmla="*/ 14 w 108"/>
                <a:gd name="T43" fmla="*/ 17 h 89"/>
                <a:gd name="T44" fmla="*/ 23 w 108"/>
                <a:gd name="T45" fmla="*/ 17 h 89"/>
                <a:gd name="T46" fmla="*/ 26 w 108"/>
                <a:gd name="T47" fmla="*/ 17 h 89"/>
                <a:gd name="T48" fmla="*/ 30 w 108"/>
                <a:gd name="T49" fmla="*/ 32 h 89"/>
                <a:gd name="T50" fmla="*/ 20 w 108"/>
                <a:gd name="T51" fmla="*/ 53 h 89"/>
                <a:gd name="T52" fmla="*/ 29 w 108"/>
                <a:gd name="T53" fmla="*/ 57 h 89"/>
                <a:gd name="T54" fmla="*/ 51 w 108"/>
                <a:gd name="T55" fmla="*/ 79 h 89"/>
                <a:gd name="T56" fmla="*/ 53 w 108"/>
                <a:gd name="T57" fmla="*/ 85 h 89"/>
                <a:gd name="T58" fmla="*/ 59 w 108"/>
                <a:gd name="T59" fmla="*/ 89 h 89"/>
                <a:gd name="T60" fmla="*/ 58 w 108"/>
                <a:gd name="T61" fmla="*/ 82 h 89"/>
                <a:gd name="T62" fmla="*/ 54 w 108"/>
                <a:gd name="T63" fmla="*/ 82 h 89"/>
                <a:gd name="T64" fmla="*/ 52 w 108"/>
                <a:gd name="T65" fmla="*/ 78 h 89"/>
                <a:gd name="T66" fmla="*/ 53 w 108"/>
                <a:gd name="T67" fmla="*/ 74 h 89"/>
                <a:gd name="T68" fmla="*/ 46 w 108"/>
                <a:gd name="T69" fmla="*/ 78 h 89"/>
                <a:gd name="T70" fmla="*/ 51 w 108"/>
                <a:gd name="T71" fmla="*/ 61 h 89"/>
                <a:gd name="T72" fmla="*/ 75 w 108"/>
                <a:gd name="T73" fmla="*/ 52 h 89"/>
                <a:gd name="T74" fmla="*/ 90 w 108"/>
                <a:gd name="T75" fmla="*/ 38 h 89"/>
                <a:gd name="T76" fmla="*/ 95 w 108"/>
                <a:gd name="T77" fmla="*/ 32 h 89"/>
                <a:gd name="T78" fmla="*/ 89 w 108"/>
                <a:gd name="T79" fmla="*/ 34 h 89"/>
                <a:gd name="T80" fmla="*/ 107 w 108"/>
                <a:gd name="T81" fmla="*/ 26 h 89"/>
                <a:gd name="T82" fmla="*/ 106 w 108"/>
                <a:gd name="T83" fmla="*/ 24 h 89"/>
                <a:gd name="T84" fmla="*/ 98 w 108"/>
                <a:gd name="T85" fmla="*/ 15 h 89"/>
                <a:gd name="T86" fmla="*/ 78 w 108"/>
                <a:gd name="T87" fmla="*/ 30 h 89"/>
                <a:gd name="T88" fmla="*/ 72 w 108"/>
                <a:gd name="T89" fmla="*/ 21 h 89"/>
                <a:gd name="T90" fmla="*/ 77 w 108"/>
                <a:gd name="T91" fmla="*/ 11 h 89"/>
                <a:gd name="T92" fmla="*/ 81 w 108"/>
                <a:gd name="T93" fmla="*/ 9 h 89"/>
                <a:gd name="T94" fmla="*/ 97 w 108"/>
                <a:gd name="T95" fmla="*/ 4 h 89"/>
                <a:gd name="T96" fmla="*/ 108 w 108"/>
                <a:gd name="T97" fmla="*/ 8 h 89"/>
                <a:gd name="T98" fmla="*/ 99 w 108"/>
                <a:gd name="T9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8" h="89">
                  <a:moveTo>
                    <a:pt x="64" y="36"/>
                  </a:moveTo>
                  <a:cubicBezTo>
                    <a:pt x="63" y="36"/>
                    <a:pt x="63" y="36"/>
                    <a:pt x="63" y="36"/>
                  </a:cubicBezTo>
                  <a:cubicBezTo>
                    <a:pt x="63" y="33"/>
                    <a:pt x="66" y="32"/>
                    <a:pt x="70" y="32"/>
                  </a:cubicBezTo>
                  <a:cubicBezTo>
                    <a:pt x="70" y="32"/>
                    <a:pt x="71" y="32"/>
                    <a:pt x="72" y="32"/>
                  </a:cubicBezTo>
                  <a:cubicBezTo>
                    <a:pt x="72" y="35"/>
                    <a:pt x="72" y="37"/>
                    <a:pt x="75" y="37"/>
                  </a:cubicBezTo>
                  <a:cubicBezTo>
                    <a:pt x="75" y="37"/>
                    <a:pt x="76" y="37"/>
                    <a:pt x="76" y="36"/>
                  </a:cubicBezTo>
                  <a:cubicBezTo>
                    <a:pt x="77" y="40"/>
                    <a:pt x="72" y="38"/>
                    <a:pt x="72" y="41"/>
                  </a:cubicBezTo>
                  <a:cubicBezTo>
                    <a:pt x="74" y="40"/>
                    <a:pt x="77" y="40"/>
                    <a:pt x="80" y="39"/>
                  </a:cubicBezTo>
                  <a:cubicBezTo>
                    <a:pt x="80" y="40"/>
                    <a:pt x="80" y="40"/>
                    <a:pt x="80" y="40"/>
                  </a:cubicBezTo>
                  <a:cubicBezTo>
                    <a:pt x="76" y="41"/>
                    <a:pt x="74" y="43"/>
                    <a:pt x="69" y="44"/>
                  </a:cubicBezTo>
                  <a:cubicBezTo>
                    <a:pt x="70" y="42"/>
                    <a:pt x="71" y="42"/>
                    <a:pt x="72" y="41"/>
                  </a:cubicBezTo>
                  <a:cubicBezTo>
                    <a:pt x="71" y="40"/>
                    <a:pt x="70" y="39"/>
                    <a:pt x="72" y="38"/>
                  </a:cubicBezTo>
                  <a:cubicBezTo>
                    <a:pt x="70" y="38"/>
                    <a:pt x="69" y="39"/>
                    <a:pt x="67" y="39"/>
                  </a:cubicBezTo>
                  <a:cubicBezTo>
                    <a:pt x="68" y="42"/>
                    <a:pt x="67" y="43"/>
                    <a:pt x="65" y="43"/>
                  </a:cubicBezTo>
                  <a:cubicBezTo>
                    <a:pt x="64" y="43"/>
                    <a:pt x="64" y="43"/>
                    <a:pt x="64" y="43"/>
                  </a:cubicBezTo>
                  <a:cubicBezTo>
                    <a:pt x="65" y="41"/>
                    <a:pt x="66" y="38"/>
                    <a:pt x="68" y="36"/>
                  </a:cubicBezTo>
                  <a:cubicBezTo>
                    <a:pt x="68" y="36"/>
                    <a:pt x="67" y="36"/>
                    <a:pt x="66" y="36"/>
                  </a:cubicBezTo>
                  <a:cubicBezTo>
                    <a:pt x="66" y="36"/>
                    <a:pt x="65" y="36"/>
                    <a:pt x="65" y="36"/>
                  </a:cubicBezTo>
                  <a:cubicBezTo>
                    <a:pt x="64" y="36"/>
                    <a:pt x="64" y="36"/>
                    <a:pt x="64" y="36"/>
                  </a:cubicBezTo>
                  <a:moveTo>
                    <a:pt x="60" y="30"/>
                  </a:moveTo>
                  <a:cubicBezTo>
                    <a:pt x="60" y="30"/>
                    <a:pt x="60" y="30"/>
                    <a:pt x="60" y="30"/>
                  </a:cubicBezTo>
                  <a:cubicBezTo>
                    <a:pt x="60" y="28"/>
                    <a:pt x="59" y="25"/>
                    <a:pt x="62" y="25"/>
                  </a:cubicBezTo>
                  <a:cubicBezTo>
                    <a:pt x="62" y="25"/>
                    <a:pt x="62" y="25"/>
                    <a:pt x="62" y="25"/>
                  </a:cubicBezTo>
                  <a:cubicBezTo>
                    <a:pt x="62" y="26"/>
                    <a:pt x="63" y="30"/>
                    <a:pt x="60" y="30"/>
                  </a:cubicBezTo>
                  <a:moveTo>
                    <a:pt x="55" y="14"/>
                  </a:moveTo>
                  <a:cubicBezTo>
                    <a:pt x="56" y="14"/>
                    <a:pt x="56" y="13"/>
                    <a:pt x="57" y="13"/>
                  </a:cubicBezTo>
                  <a:cubicBezTo>
                    <a:pt x="58" y="13"/>
                    <a:pt x="59" y="13"/>
                    <a:pt x="60" y="13"/>
                  </a:cubicBezTo>
                  <a:cubicBezTo>
                    <a:pt x="60" y="13"/>
                    <a:pt x="60" y="13"/>
                    <a:pt x="61" y="13"/>
                  </a:cubicBezTo>
                  <a:cubicBezTo>
                    <a:pt x="58" y="15"/>
                    <a:pt x="54" y="16"/>
                    <a:pt x="49" y="16"/>
                  </a:cubicBezTo>
                  <a:cubicBezTo>
                    <a:pt x="49" y="13"/>
                    <a:pt x="54" y="16"/>
                    <a:pt x="53" y="13"/>
                  </a:cubicBezTo>
                  <a:cubicBezTo>
                    <a:pt x="53" y="13"/>
                    <a:pt x="54" y="14"/>
                    <a:pt x="55" y="14"/>
                  </a:cubicBezTo>
                  <a:moveTo>
                    <a:pt x="50" y="8"/>
                  </a:moveTo>
                  <a:cubicBezTo>
                    <a:pt x="51" y="8"/>
                    <a:pt x="51" y="8"/>
                    <a:pt x="52" y="8"/>
                  </a:cubicBezTo>
                  <a:cubicBezTo>
                    <a:pt x="53" y="7"/>
                    <a:pt x="54" y="7"/>
                    <a:pt x="55" y="7"/>
                  </a:cubicBezTo>
                  <a:cubicBezTo>
                    <a:pt x="55" y="7"/>
                    <a:pt x="56" y="7"/>
                    <a:pt x="57" y="8"/>
                  </a:cubicBezTo>
                  <a:cubicBezTo>
                    <a:pt x="55" y="10"/>
                    <a:pt x="52" y="11"/>
                    <a:pt x="48" y="11"/>
                  </a:cubicBezTo>
                  <a:cubicBezTo>
                    <a:pt x="48" y="10"/>
                    <a:pt x="48" y="9"/>
                    <a:pt x="48" y="8"/>
                  </a:cubicBezTo>
                  <a:cubicBezTo>
                    <a:pt x="49" y="8"/>
                    <a:pt x="49" y="8"/>
                    <a:pt x="50" y="8"/>
                  </a:cubicBezTo>
                  <a:moveTo>
                    <a:pt x="98" y="0"/>
                  </a:moveTo>
                  <a:cubicBezTo>
                    <a:pt x="97" y="0"/>
                    <a:pt x="97" y="0"/>
                    <a:pt x="97" y="0"/>
                  </a:cubicBezTo>
                  <a:cubicBezTo>
                    <a:pt x="96" y="0"/>
                    <a:pt x="96" y="1"/>
                    <a:pt x="96" y="1"/>
                  </a:cubicBezTo>
                  <a:cubicBezTo>
                    <a:pt x="95" y="1"/>
                    <a:pt x="95" y="1"/>
                    <a:pt x="95" y="1"/>
                  </a:cubicBezTo>
                  <a:cubicBezTo>
                    <a:pt x="95" y="1"/>
                    <a:pt x="94" y="1"/>
                    <a:pt x="94" y="1"/>
                  </a:cubicBezTo>
                  <a:cubicBezTo>
                    <a:pt x="94" y="1"/>
                    <a:pt x="93" y="0"/>
                    <a:pt x="93" y="0"/>
                  </a:cubicBezTo>
                  <a:cubicBezTo>
                    <a:pt x="92" y="0"/>
                    <a:pt x="92" y="1"/>
                    <a:pt x="91" y="1"/>
                  </a:cubicBezTo>
                  <a:cubicBezTo>
                    <a:pt x="91" y="1"/>
                    <a:pt x="91" y="1"/>
                    <a:pt x="90" y="1"/>
                  </a:cubicBezTo>
                  <a:cubicBezTo>
                    <a:pt x="90" y="2"/>
                    <a:pt x="91" y="2"/>
                    <a:pt x="89" y="3"/>
                  </a:cubicBezTo>
                  <a:cubicBezTo>
                    <a:pt x="89" y="3"/>
                    <a:pt x="90" y="3"/>
                    <a:pt x="90" y="3"/>
                  </a:cubicBezTo>
                  <a:cubicBezTo>
                    <a:pt x="91" y="3"/>
                    <a:pt x="91" y="4"/>
                    <a:pt x="91" y="5"/>
                  </a:cubicBezTo>
                  <a:cubicBezTo>
                    <a:pt x="90" y="6"/>
                    <a:pt x="88" y="7"/>
                    <a:pt x="86" y="7"/>
                  </a:cubicBezTo>
                  <a:cubicBezTo>
                    <a:pt x="86" y="6"/>
                    <a:pt x="86" y="6"/>
                    <a:pt x="86" y="6"/>
                  </a:cubicBezTo>
                  <a:cubicBezTo>
                    <a:pt x="86" y="6"/>
                    <a:pt x="86" y="6"/>
                    <a:pt x="86" y="6"/>
                  </a:cubicBezTo>
                  <a:cubicBezTo>
                    <a:pt x="85" y="7"/>
                    <a:pt x="85" y="7"/>
                    <a:pt x="85" y="7"/>
                  </a:cubicBezTo>
                  <a:cubicBezTo>
                    <a:pt x="85" y="7"/>
                    <a:pt x="85" y="7"/>
                    <a:pt x="84" y="7"/>
                  </a:cubicBezTo>
                  <a:cubicBezTo>
                    <a:pt x="84" y="6"/>
                    <a:pt x="85" y="5"/>
                    <a:pt x="85" y="5"/>
                  </a:cubicBezTo>
                  <a:cubicBezTo>
                    <a:pt x="82" y="6"/>
                    <a:pt x="80" y="7"/>
                    <a:pt x="78" y="9"/>
                  </a:cubicBezTo>
                  <a:cubicBezTo>
                    <a:pt x="77" y="7"/>
                    <a:pt x="74" y="6"/>
                    <a:pt x="72" y="6"/>
                  </a:cubicBezTo>
                  <a:cubicBezTo>
                    <a:pt x="69" y="6"/>
                    <a:pt x="67" y="7"/>
                    <a:pt x="66" y="9"/>
                  </a:cubicBezTo>
                  <a:cubicBezTo>
                    <a:pt x="66" y="7"/>
                    <a:pt x="65" y="7"/>
                    <a:pt x="63" y="7"/>
                  </a:cubicBezTo>
                  <a:cubicBezTo>
                    <a:pt x="62" y="7"/>
                    <a:pt x="62" y="7"/>
                    <a:pt x="61" y="7"/>
                  </a:cubicBezTo>
                  <a:cubicBezTo>
                    <a:pt x="61" y="7"/>
                    <a:pt x="61" y="7"/>
                    <a:pt x="60" y="7"/>
                  </a:cubicBezTo>
                  <a:cubicBezTo>
                    <a:pt x="60" y="7"/>
                    <a:pt x="60" y="7"/>
                    <a:pt x="60" y="7"/>
                  </a:cubicBezTo>
                  <a:cubicBezTo>
                    <a:pt x="60" y="5"/>
                    <a:pt x="58" y="4"/>
                    <a:pt x="56" y="4"/>
                  </a:cubicBezTo>
                  <a:cubicBezTo>
                    <a:pt x="52" y="4"/>
                    <a:pt x="46" y="6"/>
                    <a:pt x="42" y="6"/>
                  </a:cubicBezTo>
                  <a:cubicBezTo>
                    <a:pt x="41" y="6"/>
                    <a:pt x="39" y="5"/>
                    <a:pt x="38" y="5"/>
                  </a:cubicBezTo>
                  <a:cubicBezTo>
                    <a:pt x="37" y="5"/>
                    <a:pt x="36" y="6"/>
                    <a:pt x="36" y="7"/>
                  </a:cubicBezTo>
                  <a:cubicBezTo>
                    <a:pt x="36" y="5"/>
                    <a:pt x="37" y="5"/>
                    <a:pt x="38" y="4"/>
                  </a:cubicBezTo>
                  <a:cubicBezTo>
                    <a:pt x="34" y="3"/>
                    <a:pt x="32" y="3"/>
                    <a:pt x="29" y="3"/>
                  </a:cubicBezTo>
                  <a:cubicBezTo>
                    <a:pt x="24" y="3"/>
                    <a:pt x="19" y="4"/>
                    <a:pt x="13" y="5"/>
                  </a:cubicBezTo>
                  <a:cubicBezTo>
                    <a:pt x="12" y="7"/>
                    <a:pt x="16" y="8"/>
                    <a:pt x="14" y="9"/>
                  </a:cubicBezTo>
                  <a:cubicBezTo>
                    <a:pt x="13" y="9"/>
                    <a:pt x="13" y="9"/>
                    <a:pt x="12" y="9"/>
                  </a:cubicBezTo>
                  <a:cubicBezTo>
                    <a:pt x="11" y="9"/>
                    <a:pt x="11" y="9"/>
                    <a:pt x="10" y="9"/>
                  </a:cubicBezTo>
                  <a:cubicBezTo>
                    <a:pt x="10" y="9"/>
                    <a:pt x="9" y="9"/>
                    <a:pt x="9" y="9"/>
                  </a:cubicBezTo>
                  <a:cubicBezTo>
                    <a:pt x="8" y="9"/>
                    <a:pt x="7" y="9"/>
                    <a:pt x="6" y="11"/>
                  </a:cubicBezTo>
                  <a:cubicBezTo>
                    <a:pt x="6" y="11"/>
                    <a:pt x="6" y="11"/>
                    <a:pt x="7" y="11"/>
                  </a:cubicBezTo>
                  <a:cubicBezTo>
                    <a:pt x="7" y="11"/>
                    <a:pt x="8" y="11"/>
                    <a:pt x="9" y="10"/>
                  </a:cubicBezTo>
                  <a:cubicBezTo>
                    <a:pt x="9" y="10"/>
                    <a:pt x="10" y="10"/>
                    <a:pt x="10" y="10"/>
                  </a:cubicBezTo>
                  <a:cubicBezTo>
                    <a:pt x="11" y="10"/>
                    <a:pt x="11" y="10"/>
                    <a:pt x="11" y="11"/>
                  </a:cubicBezTo>
                  <a:cubicBezTo>
                    <a:pt x="9" y="13"/>
                    <a:pt x="0" y="13"/>
                    <a:pt x="1" y="15"/>
                  </a:cubicBezTo>
                  <a:cubicBezTo>
                    <a:pt x="1" y="15"/>
                    <a:pt x="1" y="15"/>
                    <a:pt x="1" y="15"/>
                  </a:cubicBezTo>
                  <a:cubicBezTo>
                    <a:pt x="2" y="15"/>
                    <a:pt x="3" y="16"/>
                    <a:pt x="3" y="16"/>
                  </a:cubicBezTo>
                  <a:cubicBezTo>
                    <a:pt x="2" y="17"/>
                    <a:pt x="1" y="17"/>
                    <a:pt x="0" y="18"/>
                  </a:cubicBezTo>
                  <a:cubicBezTo>
                    <a:pt x="1" y="18"/>
                    <a:pt x="2" y="18"/>
                    <a:pt x="3" y="18"/>
                  </a:cubicBezTo>
                  <a:cubicBezTo>
                    <a:pt x="5" y="18"/>
                    <a:pt x="5" y="18"/>
                    <a:pt x="4" y="20"/>
                  </a:cubicBezTo>
                  <a:cubicBezTo>
                    <a:pt x="7" y="19"/>
                    <a:pt x="9" y="16"/>
                    <a:pt x="13" y="16"/>
                  </a:cubicBezTo>
                  <a:cubicBezTo>
                    <a:pt x="13" y="16"/>
                    <a:pt x="14" y="16"/>
                    <a:pt x="15" y="16"/>
                  </a:cubicBezTo>
                  <a:cubicBezTo>
                    <a:pt x="14" y="16"/>
                    <a:pt x="13" y="16"/>
                    <a:pt x="13" y="17"/>
                  </a:cubicBezTo>
                  <a:cubicBezTo>
                    <a:pt x="13" y="17"/>
                    <a:pt x="14" y="17"/>
                    <a:pt x="14" y="17"/>
                  </a:cubicBezTo>
                  <a:cubicBezTo>
                    <a:pt x="16" y="17"/>
                    <a:pt x="16" y="16"/>
                    <a:pt x="15" y="15"/>
                  </a:cubicBezTo>
                  <a:cubicBezTo>
                    <a:pt x="15" y="15"/>
                    <a:pt x="16" y="14"/>
                    <a:pt x="17" y="14"/>
                  </a:cubicBezTo>
                  <a:cubicBezTo>
                    <a:pt x="18" y="14"/>
                    <a:pt x="19" y="15"/>
                    <a:pt x="20" y="16"/>
                  </a:cubicBezTo>
                  <a:cubicBezTo>
                    <a:pt x="21" y="16"/>
                    <a:pt x="22" y="17"/>
                    <a:pt x="23" y="17"/>
                  </a:cubicBezTo>
                  <a:cubicBezTo>
                    <a:pt x="23" y="17"/>
                    <a:pt x="24" y="16"/>
                    <a:pt x="25" y="15"/>
                  </a:cubicBezTo>
                  <a:cubicBezTo>
                    <a:pt x="25" y="16"/>
                    <a:pt x="25" y="16"/>
                    <a:pt x="25" y="16"/>
                  </a:cubicBezTo>
                  <a:cubicBezTo>
                    <a:pt x="25" y="16"/>
                    <a:pt x="25" y="16"/>
                    <a:pt x="25" y="16"/>
                  </a:cubicBezTo>
                  <a:cubicBezTo>
                    <a:pt x="26" y="17"/>
                    <a:pt x="26" y="17"/>
                    <a:pt x="26" y="17"/>
                  </a:cubicBezTo>
                  <a:cubicBezTo>
                    <a:pt x="27" y="17"/>
                    <a:pt x="27" y="17"/>
                    <a:pt x="27" y="17"/>
                  </a:cubicBezTo>
                  <a:cubicBezTo>
                    <a:pt x="28" y="17"/>
                    <a:pt x="28" y="17"/>
                    <a:pt x="28" y="17"/>
                  </a:cubicBezTo>
                  <a:cubicBezTo>
                    <a:pt x="29" y="17"/>
                    <a:pt x="29" y="17"/>
                    <a:pt x="29" y="17"/>
                  </a:cubicBezTo>
                  <a:cubicBezTo>
                    <a:pt x="30" y="24"/>
                    <a:pt x="27" y="27"/>
                    <a:pt x="30" y="32"/>
                  </a:cubicBezTo>
                  <a:cubicBezTo>
                    <a:pt x="30" y="32"/>
                    <a:pt x="29" y="32"/>
                    <a:pt x="29" y="33"/>
                  </a:cubicBezTo>
                  <a:cubicBezTo>
                    <a:pt x="28" y="35"/>
                    <a:pt x="28" y="35"/>
                    <a:pt x="28" y="35"/>
                  </a:cubicBezTo>
                  <a:cubicBezTo>
                    <a:pt x="27" y="35"/>
                    <a:pt x="27" y="34"/>
                    <a:pt x="26" y="34"/>
                  </a:cubicBezTo>
                  <a:cubicBezTo>
                    <a:pt x="23" y="41"/>
                    <a:pt x="18" y="44"/>
                    <a:pt x="20" y="53"/>
                  </a:cubicBezTo>
                  <a:cubicBezTo>
                    <a:pt x="22" y="54"/>
                    <a:pt x="23" y="56"/>
                    <a:pt x="26" y="57"/>
                  </a:cubicBezTo>
                  <a:cubicBezTo>
                    <a:pt x="20" y="58"/>
                    <a:pt x="27" y="68"/>
                    <a:pt x="28" y="70"/>
                  </a:cubicBezTo>
                  <a:cubicBezTo>
                    <a:pt x="27" y="66"/>
                    <a:pt x="21" y="57"/>
                    <a:pt x="27" y="57"/>
                  </a:cubicBezTo>
                  <a:cubicBezTo>
                    <a:pt x="28" y="57"/>
                    <a:pt x="28" y="57"/>
                    <a:pt x="29" y="57"/>
                  </a:cubicBezTo>
                  <a:cubicBezTo>
                    <a:pt x="29" y="58"/>
                    <a:pt x="29" y="58"/>
                    <a:pt x="29" y="58"/>
                  </a:cubicBezTo>
                  <a:cubicBezTo>
                    <a:pt x="24" y="64"/>
                    <a:pt x="36" y="69"/>
                    <a:pt x="33" y="76"/>
                  </a:cubicBezTo>
                  <a:cubicBezTo>
                    <a:pt x="37" y="80"/>
                    <a:pt x="43" y="81"/>
                    <a:pt x="48" y="82"/>
                  </a:cubicBezTo>
                  <a:cubicBezTo>
                    <a:pt x="49" y="80"/>
                    <a:pt x="50" y="79"/>
                    <a:pt x="51" y="79"/>
                  </a:cubicBezTo>
                  <a:cubicBezTo>
                    <a:pt x="53" y="82"/>
                    <a:pt x="49" y="80"/>
                    <a:pt x="49" y="84"/>
                  </a:cubicBezTo>
                  <a:cubicBezTo>
                    <a:pt x="50" y="84"/>
                    <a:pt x="51" y="84"/>
                    <a:pt x="51" y="84"/>
                  </a:cubicBezTo>
                  <a:cubicBezTo>
                    <a:pt x="51" y="85"/>
                    <a:pt x="51" y="85"/>
                    <a:pt x="51" y="85"/>
                  </a:cubicBezTo>
                  <a:cubicBezTo>
                    <a:pt x="52" y="85"/>
                    <a:pt x="52" y="85"/>
                    <a:pt x="53" y="85"/>
                  </a:cubicBezTo>
                  <a:cubicBezTo>
                    <a:pt x="53" y="85"/>
                    <a:pt x="53" y="85"/>
                    <a:pt x="53" y="85"/>
                  </a:cubicBezTo>
                  <a:cubicBezTo>
                    <a:pt x="54" y="85"/>
                    <a:pt x="54" y="85"/>
                    <a:pt x="54" y="85"/>
                  </a:cubicBezTo>
                  <a:cubicBezTo>
                    <a:pt x="55" y="85"/>
                    <a:pt x="55" y="85"/>
                    <a:pt x="55" y="86"/>
                  </a:cubicBezTo>
                  <a:cubicBezTo>
                    <a:pt x="54" y="87"/>
                    <a:pt x="59" y="87"/>
                    <a:pt x="59" y="89"/>
                  </a:cubicBezTo>
                  <a:cubicBezTo>
                    <a:pt x="59" y="87"/>
                    <a:pt x="59" y="84"/>
                    <a:pt x="60" y="83"/>
                  </a:cubicBezTo>
                  <a:cubicBezTo>
                    <a:pt x="60" y="83"/>
                    <a:pt x="60" y="83"/>
                    <a:pt x="60" y="83"/>
                  </a:cubicBezTo>
                  <a:cubicBezTo>
                    <a:pt x="59" y="83"/>
                    <a:pt x="59" y="83"/>
                    <a:pt x="59" y="83"/>
                  </a:cubicBezTo>
                  <a:cubicBezTo>
                    <a:pt x="59" y="82"/>
                    <a:pt x="58" y="82"/>
                    <a:pt x="58" y="82"/>
                  </a:cubicBezTo>
                  <a:cubicBezTo>
                    <a:pt x="57" y="82"/>
                    <a:pt x="57" y="82"/>
                    <a:pt x="56" y="82"/>
                  </a:cubicBezTo>
                  <a:cubicBezTo>
                    <a:pt x="56" y="82"/>
                    <a:pt x="55" y="82"/>
                    <a:pt x="55" y="82"/>
                  </a:cubicBezTo>
                  <a:cubicBezTo>
                    <a:pt x="54" y="82"/>
                    <a:pt x="54" y="82"/>
                    <a:pt x="54" y="82"/>
                  </a:cubicBezTo>
                  <a:cubicBezTo>
                    <a:pt x="54" y="82"/>
                    <a:pt x="54" y="82"/>
                    <a:pt x="54" y="82"/>
                  </a:cubicBezTo>
                  <a:cubicBezTo>
                    <a:pt x="53" y="82"/>
                    <a:pt x="53" y="81"/>
                    <a:pt x="53" y="81"/>
                  </a:cubicBezTo>
                  <a:cubicBezTo>
                    <a:pt x="53" y="80"/>
                    <a:pt x="54" y="81"/>
                    <a:pt x="54" y="79"/>
                  </a:cubicBezTo>
                  <a:cubicBezTo>
                    <a:pt x="53" y="79"/>
                    <a:pt x="53" y="78"/>
                    <a:pt x="52" y="78"/>
                  </a:cubicBezTo>
                  <a:cubicBezTo>
                    <a:pt x="52" y="78"/>
                    <a:pt x="52" y="78"/>
                    <a:pt x="52" y="78"/>
                  </a:cubicBezTo>
                  <a:cubicBezTo>
                    <a:pt x="54" y="77"/>
                    <a:pt x="56" y="76"/>
                    <a:pt x="57" y="73"/>
                  </a:cubicBezTo>
                  <a:cubicBezTo>
                    <a:pt x="56" y="73"/>
                    <a:pt x="56" y="73"/>
                    <a:pt x="56" y="73"/>
                  </a:cubicBezTo>
                  <a:cubicBezTo>
                    <a:pt x="55" y="73"/>
                    <a:pt x="55" y="73"/>
                    <a:pt x="55" y="73"/>
                  </a:cubicBezTo>
                  <a:cubicBezTo>
                    <a:pt x="54" y="74"/>
                    <a:pt x="54" y="74"/>
                    <a:pt x="53" y="74"/>
                  </a:cubicBezTo>
                  <a:cubicBezTo>
                    <a:pt x="53" y="74"/>
                    <a:pt x="53" y="74"/>
                    <a:pt x="53" y="74"/>
                  </a:cubicBezTo>
                  <a:cubicBezTo>
                    <a:pt x="53" y="77"/>
                    <a:pt x="51" y="78"/>
                    <a:pt x="49" y="78"/>
                  </a:cubicBezTo>
                  <a:cubicBezTo>
                    <a:pt x="48" y="78"/>
                    <a:pt x="48" y="78"/>
                    <a:pt x="47" y="78"/>
                  </a:cubicBezTo>
                  <a:cubicBezTo>
                    <a:pt x="47" y="78"/>
                    <a:pt x="47" y="78"/>
                    <a:pt x="46" y="78"/>
                  </a:cubicBezTo>
                  <a:cubicBezTo>
                    <a:pt x="46" y="78"/>
                    <a:pt x="45" y="78"/>
                    <a:pt x="44" y="78"/>
                  </a:cubicBezTo>
                  <a:cubicBezTo>
                    <a:pt x="43" y="75"/>
                    <a:pt x="43" y="70"/>
                    <a:pt x="44" y="66"/>
                  </a:cubicBezTo>
                  <a:cubicBezTo>
                    <a:pt x="44" y="66"/>
                    <a:pt x="44" y="66"/>
                    <a:pt x="44" y="66"/>
                  </a:cubicBezTo>
                  <a:cubicBezTo>
                    <a:pt x="45" y="63"/>
                    <a:pt x="48" y="61"/>
                    <a:pt x="51" y="61"/>
                  </a:cubicBezTo>
                  <a:cubicBezTo>
                    <a:pt x="52" y="61"/>
                    <a:pt x="54" y="61"/>
                    <a:pt x="55" y="62"/>
                  </a:cubicBezTo>
                  <a:cubicBezTo>
                    <a:pt x="56" y="60"/>
                    <a:pt x="57" y="59"/>
                    <a:pt x="59" y="59"/>
                  </a:cubicBezTo>
                  <a:cubicBezTo>
                    <a:pt x="62" y="59"/>
                    <a:pt x="65" y="62"/>
                    <a:pt x="66" y="65"/>
                  </a:cubicBezTo>
                  <a:cubicBezTo>
                    <a:pt x="66" y="59"/>
                    <a:pt x="69" y="54"/>
                    <a:pt x="75" y="52"/>
                  </a:cubicBezTo>
                  <a:cubicBezTo>
                    <a:pt x="74" y="49"/>
                    <a:pt x="76" y="46"/>
                    <a:pt x="78" y="46"/>
                  </a:cubicBezTo>
                  <a:cubicBezTo>
                    <a:pt x="79" y="46"/>
                    <a:pt x="79" y="46"/>
                    <a:pt x="80" y="46"/>
                  </a:cubicBezTo>
                  <a:cubicBezTo>
                    <a:pt x="82" y="43"/>
                    <a:pt x="86" y="40"/>
                    <a:pt x="90" y="38"/>
                  </a:cubicBezTo>
                  <a:cubicBezTo>
                    <a:pt x="90" y="38"/>
                    <a:pt x="90" y="38"/>
                    <a:pt x="90" y="38"/>
                  </a:cubicBezTo>
                  <a:cubicBezTo>
                    <a:pt x="91" y="38"/>
                    <a:pt x="91" y="38"/>
                    <a:pt x="91" y="38"/>
                  </a:cubicBezTo>
                  <a:cubicBezTo>
                    <a:pt x="92" y="38"/>
                    <a:pt x="92" y="37"/>
                    <a:pt x="93" y="37"/>
                  </a:cubicBezTo>
                  <a:cubicBezTo>
                    <a:pt x="93" y="37"/>
                    <a:pt x="94" y="37"/>
                    <a:pt x="94" y="37"/>
                  </a:cubicBezTo>
                  <a:cubicBezTo>
                    <a:pt x="92" y="33"/>
                    <a:pt x="95" y="33"/>
                    <a:pt x="95" y="32"/>
                  </a:cubicBezTo>
                  <a:cubicBezTo>
                    <a:pt x="95" y="32"/>
                    <a:pt x="95" y="32"/>
                    <a:pt x="94" y="32"/>
                  </a:cubicBezTo>
                  <a:cubicBezTo>
                    <a:pt x="93" y="32"/>
                    <a:pt x="92" y="33"/>
                    <a:pt x="90" y="34"/>
                  </a:cubicBezTo>
                  <a:cubicBezTo>
                    <a:pt x="90" y="34"/>
                    <a:pt x="90" y="34"/>
                    <a:pt x="90" y="34"/>
                  </a:cubicBezTo>
                  <a:cubicBezTo>
                    <a:pt x="90" y="34"/>
                    <a:pt x="90" y="34"/>
                    <a:pt x="89" y="34"/>
                  </a:cubicBezTo>
                  <a:cubicBezTo>
                    <a:pt x="89" y="35"/>
                    <a:pt x="89" y="35"/>
                    <a:pt x="89" y="35"/>
                  </a:cubicBezTo>
                  <a:cubicBezTo>
                    <a:pt x="89" y="35"/>
                    <a:pt x="89" y="35"/>
                    <a:pt x="88" y="34"/>
                  </a:cubicBezTo>
                  <a:cubicBezTo>
                    <a:pt x="90" y="29"/>
                    <a:pt x="104" y="32"/>
                    <a:pt x="107" y="27"/>
                  </a:cubicBezTo>
                  <a:cubicBezTo>
                    <a:pt x="107" y="26"/>
                    <a:pt x="107" y="26"/>
                    <a:pt x="107" y="26"/>
                  </a:cubicBezTo>
                  <a:cubicBezTo>
                    <a:pt x="106" y="26"/>
                    <a:pt x="106" y="26"/>
                    <a:pt x="105" y="26"/>
                  </a:cubicBezTo>
                  <a:cubicBezTo>
                    <a:pt x="105" y="26"/>
                    <a:pt x="105" y="26"/>
                    <a:pt x="104" y="26"/>
                  </a:cubicBezTo>
                  <a:cubicBezTo>
                    <a:pt x="104" y="26"/>
                    <a:pt x="104" y="26"/>
                    <a:pt x="103" y="26"/>
                  </a:cubicBezTo>
                  <a:cubicBezTo>
                    <a:pt x="104" y="25"/>
                    <a:pt x="106" y="26"/>
                    <a:pt x="106" y="24"/>
                  </a:cubicBezTo>
                  <a:cubicBezTo>
                    <a:pt x="102" y="24"/>
                    <a:pt x="104" y="20"/>
                    <a:pt x="103" y="17"/>
                  </a:cubicBezTo>
                  <a:cubicBezTo>
                    <a:pt x="102" y="19"/>
                    <a:pt x="101" y="20"/>
                    <a:pt x="99" y="20"/>
                  </a:cubicBezTo>
                  <a:cubicBezTo>
                    <a:pt x="99" y="20"/>
                    <a:pt x="98" y="20"/>
                    <a:pt x="98" y="20"/>
                  </a:cubicBezTo>
                  <a:cubicBezTo>
                    <a:pt x="97" y="19"/>
                    <a:pt x="97" y="16"/>
                    <a:pt x="98" y="15"/>
                  </a:cubicBezTo>
                  <a:cubicBezTo>
                    <a:pt x="96" y="15"/>
                    <a:pt x="94" y="14"/>
                    <a:pt x="92" y="13"/>
                  </a:cubicBezTo>
                  <a:cubicBezTo>
                    <a:pt x="91" y="18"/>
                    <a:pt x="88" y="18"/>
                    <a:pt x="88" y="22"/>
                  </a:cubicBezTo>
                  <a:cubicBezTo>
                    <a:pt x="84" y="23"/>
                    <a:pt x="83" y="27"/>
                    <a:pt x="81" y="30"/>
                  </a:cubicBezTo>
                  <a:cubicBezTo>
                    <a:pt x="80" y="30"/>
                    <a:pt x="79" y="30"/>
                    <a:pt x="78" y="30"/>
                  </a:cubicBezTo>
                  <a:cubicBezTo>
                    <a:pt x="78" y="28"/>
                    <a:pt x="79" y="26"/>
                    <a:pt x="80" y="24"/>
                  </a:cubicBezTo>
                  <a:cubicBezTo>
                    <a:pt x="80" y="24"/>
                    <a:pt x="79" y="24"/>
                    <a:pt x="79" y="24"/>
                  </a:cubicBezTo>
                  <a:cubicBezTo>
                    <a:pt x="77" y="24"/>
                    <a:pt x="76" y="23"/>
                    <a:pt x="75" y="22"/>
                  </a:cubicBezTo>
                  <a:cubicBezTo>
                    <a:pt x="75" y="22"/>
                    <a:pt x="74" y="21"/>
                    <a:pt x="72" y="21"/>
                  </a:cubicBezTo>
                  <a:cubicBezTo>
                    <a:pt x="72" y="21"/>
                    <a:pt x="71" y="21"/>
                    <a:pt x="70" y="22"/>
                  </a:cubicBezTo>
                  <a:cubicBezTo>
                    <a:pt x="72" y="20"/>
                    <a:pt x="71" y="19"/>
                    <a:pt x="70" y="17"/>
                  </a:cubicBezTo>
                  <a:cubicBezTo>
                    <a:pt x="72" y="15"/>
                    <a:pt x="81" y="13"/>
                    <a:pt x="77" y="11"/>
                  </a:cubicBezTo>
                  <a:cubicBezTo>
                    <a:pt x="77" y="11"/>
                    <a:pt x="77" y="11"/>
                    <a:pt x="77" y="11"/>
                  </a:cubicBezTo>
                  <a:cubicBezTo>
                    <a:pt x="77" y="11"/>
                    <a:pt x="77" y="11"/>
                    <a:pt x="77" y="11"/>
                  </a:cubicBezTo>
                  <a:cubicBezTo>
                    <a:pt x="78" y="11"/>
                    <a:pt x="78" y="11"/>
                    <a:pt x="79" y="11"/>
                  </a:cubicBezTo>
                  <a:cubicBezTo>
                    <a:pt x="81" y="11"/>
                    <a:pt x="83" y="11"/>
                    <a:pt x="84" y="10"/>
                  </a:cubicBezTo>
                  <a:cubicBezTo>
                    <a:pt x="82" y="10"/>
                    <a:pt x="81" y="10"/>
                    <a:pt x="81" y="9"/>
                  </a:cubicBezTo>
                  <a:cubicBezTo>
                    <a:pt x="86" y="9"/>
                    <a:pt x="91" y="9"/>
                    <a:pt x="93" y="5"/>
                  </a:cubicBezTo>
                  <a:cubicBezTo>
                    <a:pt x="93" y="4"/>
                    <a:pt x="94" y="4"/>
                    <a:pt x="95" y="4"/>
                  </a:cubicBezTo>
                  <a:cubicBezTo>
                    <a:pt x="95" y="4"/>
                    <a:pt x="96" y="4"/>
                    <a:pt x="96" y="4"/>
                  </a:cubicBezTo>
                  <a:cubicBezTo>
                    <a:pt x="96" y="4"/>
                    <a:pt x="97" y="4"/>
                    <a:pt x="97" y="4"/>
                  </a:cubicBezTo>
                  <a:cubicBezTo>
                    <a:pt x="98" y="4"/>
                    <a:pt x="98" y="4"/>
                    <a:pt x="99" y="3"/>
                  </a:cubicBezTo>
                  <a:cubicBezTo>
                    <a:pt x="101" y="4"/>
                    <a:pt x="102" y="5"/>
                    <a:pt x="102" y="7"/>
                  </a:cubicBezTo>
                  <a:cubicBezTo>
                    <a:pt x="103" y="8"/>
                    <a:pt x="105" y="8"/>
                    <a:pt x="107" y="8"/>
                  </a:cubicBezTo>
                  <a:cubicBezTo>
                    <a:pt x="107" y="8"/>
                    <a:pt x="108" y="8"/>
                    <a:pt x="108" y="8"/>
                  </a:cubicBezTo>
                  <a:cubicBezTo>
                    <a:pt x="108" y="4"/>
                    <a:pt x="101" y="4"/>
                    <a:pt x="103" y="1"/>
                  </a:cubicBezTo>
                  <a:cubicBezTo>
                    <a:pt x="101" y="1"/>
                    <a:pt x="100" y="2"/>
                    <a:pt x="99" y="2"/>
                  </a:cubicBezTo>
                  <a:cubicBezTo>
                    <a:pt x="98" y="2"/>
                    <a:pt x="98" y="2"/>
                    <a:pt x="97" y="1"/>
                  </a:cubicBezTo>
                  <a:cubicBezTo>
                    <a:pt x="97" y="0"/>
                    <a:pt x="98" y="1"/>
                    <a:pt x="99" y="0"/>
                  </a:cubicBezTo>
                  <a:cubicBezTo>
                    <a:pt x="98" y="0"/>
                    <a:pt x="98" y="0"/>
                    <a:pt x="9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03" name="Freeform 24"/>
            <p:cNvSpPr>
              <a:spLocks/>
            </p:cNvSpPr>
            <p:nvPr/>
          </p:nvSpPr>
          <p:spPr bwMode="auto">
            <a:xfrm>
              <a:off x="3082130" y="2843213"/>
              <a:ext cx="49213" cy="47625"/>
            </a:xfrm>
            <a:custGeom>
              <a:avLst/>
              <a:gdLst>
                <a:gd name="T0" fmla="*/ 2 w 7"/>
                <a:gd name="T1" fmla="*/ 0 h 7"/>
                <a:gd name="T2" fmla="*/ 0 w 7"/>
                <a:gd name="T3" fmla="*/ 4 h 7"/>
                <a:gd name="T4" fmla="*/ 0 w 7"/>
                <a:gd name="T5" fmla="*/ 4 h 7"/>
                <a:gd name="T6" fmla="*/ 1 w 7"/>
                <a:gd name="T7" fmla="*/ 5 h 7"/>
                <a:gd name="T8" fmla="*/ 2 w 7"/>
                <a:gd name="T9" fmla="*/ 7 h 7"/>
                <a:gd name="T10" fmla="*/ 3 w 7"/>
                <a:gd name="T11" fmla="*/ 6 h 7"/>
                <a:gd name="T12" fmla="*/ 3 w 7"/>
                <a:gd name="T13" fmla="*/ 4 h 7"/>
                <a:gd name="T14" fmla="*/ 5 w 7"/>
                <a:gd name="T15" fmla="*/ 5 h 7"/>
                <a:gd name="T16" fmla="*/ 6 w 7"/>
                <a:gd name="T17" fmla="*/ 5 h 7"/>
                <a:gd name="T18" fmla="*/ 6 w 7"/>
                <a:gd name="T19" fmla="*/ 5 h 7"/>
                <a:gd name="T20" fmla="*/ 2 w 7"/>
                <a:gd name="T21" fmla="*/ 1 h 7"/>
                <a:gd name="T22" fmla="*/ 2 w 7"/>
                <a:gd name="T23" fmla="*/ 1 h 7"/>
                <a:gd name="T24" fmla="*/ 2 w 7"/>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7">
                  <a:moveTo>
                    <a:pt x="2" y="0"/>
                  </a:moveTo>
                  <a:cubicBezTo>
                    <a:pt x="1" y="1"/>
                    <a:pt x="0" y="2"/>
                    <a:pt x="0" y="4"/>
                  </a:cubicBezTo>
                  <a:cubicBezTo>
                    <a:pt x="0" y="4"/>
                    <a:pt x="0" y="4"/>
                    <a:pt x="0" y="4"/>
                  </a:cubicBezTo>
                  <a:cubicBezTo>
                    <a:pt x="1" y="4"/>
                    <a:pt x="1" y="5"/>
                    <a:pt x="1" y="5"/>
                  </a:cubicBezTo>
                  <a:cubicBezTo>
                    <a:pt x="1" y="6"/>
                    <a:pt x="2" y="7"/>
                    <a:pt x="2" y="7"/>
                  </a:cubicBezTo>
                  <a:cubicBezTo>
                    <a:pt x="3" y="7"/>
                    <a:pt x="3" y="6"/>
                    <a:pt x="3" y="6"/>
                  </a:cubicBezTo>
                  <a:cubicBezTo>
                    <a:pt x="2" y="5"/>
                    <a:pt x="2" y="4"/>
                    <a:pt x="3" y="4"/>
                  </a:cubicBezTo>
                  <a:cubicBezTo>
                    <a:pt x="3" y="4"/>
                    <a:pt x="4" y="5"/>
                    <a:pt x="5" y="5"/>
                  </a:cubicBezTo>
                  <a:cubicBezTo>
                    <a:pt x="5" y="5"/>
                    <a:pt x="6" y="5"/>
                    <a:pt x="6" y="5"/>
                  </a:cubicBezTo>
                  <a:cubicBezTo>
                    <a:pt x="6" y="5"/>
                    <a:pt x="6" y="5"/>
                    <a:pt x="6" y="5"/>
                  </a:cubicBezTo>
                  <a:cubicBezTo>
                    <a:pt x="7" y="2"/>
                    <a:pt x="4" y="2"/>
                    <a:pt x="2" y="1"/>
                  </a:cubicBezTo>
                  <a:cubicBezTo>
                    <a:pt x="2" y="1"/>
                    <a:pt x="2" y="1"/>
                    <a:pt x="2" y="1"/>
                  </a:cubicBezTo>
                  <a:cubicBezTo>
                    <a:pt x="3"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04" name="Freeform 25"/>
            <p:cNvSpPr>
              <a:spLocks/>
            </p:cNvSpPr>
            <p:nvPr/>
          </p:nvSpPr>
          <p:spPr bwMode="auto">
            <a:xfrm>
              <a:off x="2801143" y="2781301"/>
              <a:ext cx="123825" cy="47625"/>
            </a:xfrm>
            <a:custGeom>
              <a:avLst/>
              <a:gdLst>
                <a:gd name="T0" fmla="*/ 5 w 18"/>
                <a:gd name="T1" fmla="*/ 0 h 7"/>
                <a:gd name="T2" fmla="*/ 3 w 18"/>
                <a:gd name="T3" fmla="*/ 1 h 7"/>
                <a:gd name="T4" fmla="*/ 0 w 18"/>
                <a:gd name="T5" fmla="*/ 4 h 7"/>
                <a:gd name="T6" fmla="*/ 1 w 18"/>
                <a:gd name="T7" fmla="*/ 4 h 7"/>
                <a:gd name="T8" fmla="*/ 4 w 18"/>
                <a:gd name="T9" fmla="*/ 3 h 7"/>
                <a:gd name="T10" fmla="*/ 7 w 18"/>
                <a:gd name="T11" fmla="*/ 2 h 7"/>
                <a:gd name="T12" fmla="*/ 9 w 18"/>
                <a:gd name="T13" fmla="*/ 3 h 7"/>
                <a:gd name="T14" fmla="*/ 7 w 18"/>
                <a:gd name="T15" fmla="*/ 3 h 7"/>
                <a:gd name="T16" fmla="*/ 7 w 18"/>
                <a:gd name="T17" fmla="*/ 5 h 7"/>
                <a:gd name="T18" fmla="*/ 5 w 18"/>
                <a:gd name="T19" fmla="*/ 5 h 7"/>
                <a:gd name="T20" fmla="*/ 5 w 18"/>
                <a:gd name="T21" fmla="*/ 6 h 7"/>
                <a:gd name="T22" fmla="*/ 8 w 18"/>
                <a:gd name="T23" fmla="*/ 7 h 7"/>
                <a:gd name="T24" fmla="*/ 18 w 18"/>
                <a:gd name="T25" fmla="*/ 5 h 7"/>
                <a:gd name="T26" fmla="*/ 18 w 18"/>
                <a:gd name="T27" fmla="*/ 5 h 7"/>
                <a:gd name="T28" fmla="*/ 18 w 18"/>
                <a:gd name="T29" fmla="*/ 2 h 7"/>
                <a:gd name="T30" fmla="*/ 14 w 18"/>
                <a:gd name="T31" fmla="*/ 3 h 7"/>
                <a:gd name="T32" fmla="*/ 10 w 18"/>
                <a:gd name="T33" fmla="*/ 3 h 7"/>
                <a:gd name="T34" fmla="*/ 10 w 18"/>
                <a:gd name="T35" fmla="*/ 1 h 7"/>
                <a:gd name="T36" fmla="*/ 8 w 18"/>
                <a:gd name="T37" fmla="*/ 1 h 7"/>
                <a:gd name="T38" fmla="*/ 7 w 18"/>
                <a:gd name="T39" fmla="*/ 1 h 7"/>
                <a:gd name="T40" fmla="*/ 5 w 18"/>
                <a:gd name="T4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7">
                  <a:moveTo>
                    <a:pt x="5" y="0"/>
                  </a:moveTo>
                  <a:cubicBezTo>
                    <a:pt x="4" y="0"/>
                    <a:pt x="4" y="0"/>
                    <a:pt x="3" y="1"/>
                  </a:cubicBezTo>
                  <a:cubicBezTo>
                    <a:pt x="3" y="3"/>
                    <a:pt x="0" y="2"/>
                    <a:pt x="0" y="4"/>
                  </a:cubicBezTo>
                  <a:cubicBezTo>
                    <a:pt x="0" y="4"/>
                    <a:pt x="1" y="4"/>
                    <a:pt x="1" y="4"/>
                  </a:cubicBezTo>
                  <a:cubicBezTo>
                    <a:pt x="2" y="4"/>
                    <a:pt x="3" y="3"/>
                    <a:pt x="4" y="3"/>
                  </a:cubicBezTo>
                  <a:cubicBezTo>
                    <a:pt x="5" y="2"/>
                    <a:pt x="6" y="2"/>
                    <a:pt x="7" y="2"/>
                  </a:cubicBezTo>
                  <a:cubicBezTo>
                    <a:pt x="8" y="2"/>
                    <a:pt x="8" y="2"/>
                    <a:pt x="9" y="3"/>
                  </a:cubicBezTo>
                  <a:cubicBezTo>
                    <a:pt x="8" y="3"/>
                    <a:pt x="7" y="2"/>
                    <a:pt x="7" y="3"/>
                  </a:cubicBezTo>
                  <a:cubicBezTo>
                    <a:pt x="4" y="4"/>
                    <a:pt x="9" y="3"/>
                    <a:pt x="7" y="5"/>
                  </a:cubicBezTo>
                  <a:cubicBezTo>
                    <a:pt x="7" y="5"/>
                    <a:pt x="6" y="5"/>
                    <a:pt x="5" y="5"/>
                  </a:cubicBezTo>
                  <a:cubicBezTo>
                    <a:pt x="4" y="5"/>
                    <a:pt x="4" y="5"/>
                    <a:pt x="5" y="6"/>
                  </a:cubicBezTo>
                  <a:cubicBezTo>
                    <a:pt x="5" y="7"/>
                    <a:pt x="7" y="7"/>
                    <a:pt x="8" y="7"/>
                  </a:cubicBezTo>
                  <a:cubicBezTo>
                    <a:pt x="12" y="7"/>
                    <a:pt x="16" y="6"/>
                    <a:pt x="18" y="5"/>
                  </a:cubicBezTo>
                  <a:cubicBezTo>
                    <a:pt x="18" y="5"/>
                    <a:pt x="18" y="5"/>
                    <a:pt x="18" y="5"/>
                  </a:cubicBezTo>
                  <a:cubicBezTo>
                    <a:pt x="15" y="5"/>
                    <a:pt x="18" y="4"/>
                    <a:pt x="18" y="2"/>
                  </a:cubicBezTo>
                  <a:cubicBezTo>
                    <a:pt x="16" y="3"/>
                    <a:pt x="15" y="3"/>
                    <a:pt x="14" y="3"/>
                  </a:cubicBezTo>
                  <a:cubicBezTo>
                    <a:pt x="13" y="3"/>
                    <a:pt x="12" y="3"/>
                    <a:pt x="10" y="3"/>
                  </a:cubicBezTo>
                  <a:cubicBezTo>
                    <a:pt x="10" y="1"/>
                    <a:pt x="9" y="2"/>
                    <a:pt x="10" y="1"/>
                  </a:cubicBezTo>
                  <a:cubicBezTo>
                    <a:pt x="9" y="1"/>
                    <a:pt x="9" y="1"/>
                    <a:pt x="8" y="1"/>
                  </a:cubicBezTo>
                  <a:cubicBezTo>
                    <a:pt x="8" y="1"/>
                    <a:pt x="7" y="1"/>
                    <a:pt x="7" y="1"/>
                  </a:cubicBezTo>
                  <a:cubicBezTo>
                    <a:pt x="6" y="1"/>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05" name="Rectangle 26"/>
            <p:cNvSpPr>
              <a:spLocks noChangeArrowheads="1"/>
            </p:cNvSpPr>
            <p:nvPr/>
          </p:nvSpPr>
          <p:spPr bwMode="auto">
            <a:xfrm>
              <a:off x="2896393" y="3076576"/>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06" name="Freeform 27"/>
            <p:cNvSpPr>
              <a:spLocks/>
            </p:cNvSpPr>
            <p:nvPr/>
          </p:nvSpPr>
          <p:spPr bwMode="auto">
            <a:xfrm>
              <a:off x="2896393" y="3076576"/>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07" name="Freeform 28"/>
            <p:cNvSpPr>
              <a:spLocks/>
            </p:cNvSpPr>
            <p:nvPr/>
          </p:nvSpPr>
          <p:spPr bwMode="auto">
            <a:xfrm>
              <a:off x="2855118" y="3243263"/>
              <a:ext cx="0" cy="12700"/>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1"/>
                    <a:pt x="0" y="2"/>
                  </a:cubicBezTo>
                  <a:cubicBezTo>
                    <a:pt x="0" y="1"/>
                    <a:pt x="0" y="1"/>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08" name="Freeform 29"/>
            <p:cNvSpPr>
              <a:spLocks/>
            </p:cNvSpPr>
            <p:nvPr/>
          </p:nvSpPr>
          <p:spPr bwMode="auto">
            <a:xfrm>
              <a:off x="2986880" y="2863851"/>
              <a:ext cx="20638" cy="14288"/>
            </a:xfrm>
            <a:custGeom>
              <a:avLst/>
              <a:gdLst>
                <a:gd name="T0" fmla="*/ 2 w 3"/>
                <a:gd name="T1" fmla="*/ 0 h 2"/>
                <a:gd name="T2" fmla="*/ 0 w 3"/>
                <a:gd name="T3" fmla="*/ 2 h 2"/>
                <a:gd name="T4" fmla="*/ 3 w 3"/>
                <a:gd name="T5" fmla="*/ 0 h 2"/>
                <a:gd name="T6" fmla="*/ 2 w 3"/>
                <a:gd name="T7" fmla="*/ 0 h 2"/>
              </a:gdLst>
              <a:ahLst/>
              <a:cxnLst>
                <a:cxn ang="0">
                  <a:pos x="T0" y="T1"/>
                </a:cxn>
                <a:cxn ang="0">
                  <a:pos x="T2" y="T3"/>
                </a:cxn>
                <a:cxn ang="0">
                  <a:pos x="T4" y="T5"/>
                </a:cxn>
                <a:cxn ang="0">
                  <a:pos x="T6" y="T7"/>
                </a:cxn>
              </a:cxnLst>
              <a:rect l="0" t="0" r="r" b="b"/>
              <a:pathLst>
                <a:path w="3" h="2">
                  <a:moveTo>
                    <a:pt x="2" y="0"/>
                  </a:moveTo>
                  <a:cubicBezTo>
                    <a:pt x="1" y="0"/>
                    <a:pt x="0" y="0"/>
                    <a:pt x="0" y="2"/>
                  </a:cubicBezTo>
                  <a:cubicBezTo>
                    <a:pt x="2" y="2"/>
                    <a:pt x="2" y="1"/>
                    <a:pt x="3" y="0"/>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09" name="Freeform 30"/>
            <p:cNvSpPr>
              <a:spLocks/>
            </p:cNvSpPr>
            <p:nvPr/>
          </p:nvSpPr>
          <p:spPr bwMode="auto">
            <a:xfrm>
              <a:off x="3536155" y="2932113"/>
              <a:ext cx="47625" cy="69850"/>
            </a:xfrm>
            <a:custGeom>
              <a:avLst/>
              <a:gdLst>
                <a:gd name="T0" fmla="*/ 3 w 7"/>
                <a:gd name="T1" fmla="*/ 0 h 10"/>
                <a:gd name="T2" fmla="*/ 1 w 7"/>
                <a:gd name="T3" fmla="*/ 0 h 10"/>
                <a:gd name="T4" fmla="*/ 1 w 7"/>
                <a:gd name="T5" fmla="*/ 4 h 10"/>
                <a:gd name="T6" fmla="*/ 3 w 7"/>
                <a:gd name="T7" fmla="*/ 4 h 10"/>
                <a:gd name="T8" fmla="*/ 1 w 7"/>
                <a:gd name="T9" fmla="*/ 8 h 10"/>
                <a:gd name="T10" fmla="*/ 3 w 7"/>
                <a:gd name="T11" fmla="*/ 9 h 10"/>
                <a:gd name="T12" fmla="*/ 2 w 7"/>
                <a:gd name="T13" fmla="*/ 10 h 10"/>
                <a:gd name="T14" fmla="*/ 3 w 7"/>
                <a:gd name="T15" fmla="*/ 10 h 10"/>
                <a:gd name="T16" fmla="*/ 4 w 7"/>
                <a:gd name="T17" fmla="*/ 10 h 10"/>
                <a:gd name="T18" fmla="*/ 5 w 7"/>
                <a:gd name="T19" fmla="*/ 10 h 10"/>
                <a:gd name="T20" fmla="*/ 6 w 7"/>
                <a:gd name="T21" fmla="*/ 9 h 10"/>
                <a:gd name="T22" fmla="*/ 7 w 7"/>
                <a:gd name="T23" fmla="*/ 7 h 10"/>
                <a:gd name="T24" fmla="*/ 3 w 7"/>
                <a:gd name="T2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10">
                  <a:moveTo>
                    <a:pt x="3" y="0"/>
                  </a:moveTo>
                  <a:cubicBezTo>
                    <a:pt x="2" y="0"/>
                    <a:pt x="2" y="0"/>
                    <a:pt x="1" y="0"/>
                  </a:cubicBezTo>
                  <a:cubicBezTo>
                    <a:pt x="0" y="2"/>
                    <a:pt x="2" y="2"/>
                    <a:pt x="1" y="4"/>
                  </a:cubicBezTo>
                  <a:cubicBezTo>
                    <a:pt x="1" y="4"/>
                    <a:pt x="3" y="3"/>
                    <a:pt x="3" y="4"/>
                  </a:cubicBezTo>
                  <a:cubicBezTo>
                    <a:pt x="3" y="7"/>
                    <a:pt x="1" y="6"/>
                    <a:pt x="1" y="8"/>
                  </a:cubicBezTo>
                  <a:cubicBezTo>
                    <a:pt x="1" y="8"/>
                    <a:pt x="3" y="8"/>
                    <a:pt x="3" y="9"/>
                  </a:cubicBezTo>
                  <a:cubicBezTo>
                    <a:pt x="2" y="9"/>
                    <a:pt x="2" y="9"/>
                    <a:pt x="2" y="10"/>
                  </a:cubicBezTo>
                  <a:cubicBezTo>
                    <a:pt x="2" y="10"/>
                    <a:pt x="2" y="10"/>
                    <a:pt x="3" y="10"/>
                  </a:cubicBezTo>
                  <a:cubicBezTo>
                    <a:pt x="3" y="10"/>
                    <a:pt x="3" y="10"/>
                    <a:pt x="4" y="10"/>
                  </a:cubicBezTo>
                  <a:cubicBezTo>
                    <a:pt x="4" y="10"/>
                    <a:pt x="5" y="10"/>
                    <a:pt x="5" y="10"/>
                  </a:cubicBezTo>
                  <a:cubicBezTo>
                    <a:pt x="6" y="10"/>
                    <a:pt x="6" y="10"/>
                    <a:pt x="6" y="9"/>
                  </a:cubicBezTo>
                  <a:cubicBezTo>
                    <a:pt x="4" y="9"/>
                    <a:pt x="7" y="8"/>
                    <a:pt x="7" y="7"/>
                  </a:cubicBezTo>
                  <a:cubicBezTo>
                    <a:pt x="5" y="4"/>
                    <a:pt x="1" y="3"/>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10" name="Freeform 31"/>
            <p:cNvSpPr>
              <a:spLocks/>
            </p:cNvSpPr>
            <p:nvPr/>
          </p:nvSpPr>
          <p:spPr bwMode="auto">
            <a:xfrm>
              <a:off x="3110705" y="3001963"/>
              <a:ext cx="33338" cy="26988"/>
            </a:xfrm>
            <a:custGeom>
              <a:avLst/>
              <a:gdLst>
                <a:gd name="T0" fmla="*/ 2 w 5"/>
                <a:gd name="T1" fmla="*/ 0 h 4"/>
                <a:gd name="T2" fmla="*/ 0 w 5"/>
                <a:gd name="T3" fmla="*/ 4 h 4"/>
                <a:gd name="T4" fmla="*/ 4 w 5"/>
                <a:gd name="T5" fmla="*/ 4 h 4"/>
                <a:gd name="T6" fmla="*/ 2 w 5"/>
                <a:gd name="T7" fmla="*/ 0 h 4"/>
                <a:gd name="T8" fmla="*/ 2 w 5"/>
                <a:gd name="T9" fmla="*/ 0 h 4"/>
              </a:gdLst>
              <a:ahLst/>
              <a:cxnLst>
                <a:cxn ang="0">
                  <a:pos x="T0" y="T1"/>
                </a:cxn>
                <a:cxn ang="0">
                  <a:pos x="T2" y="T3"/>
                </a:cxn>
                <a:cxn ang="0">
                  <a:pos x="T4" y="T5"/>
                </a:cxn>
                <a:cxn ang="0">
                  <a:pos x="T6" y="T7"/>
                </a:cxn>
                <a:cxn ang="0">
                  <a:pos x="T8" y="T9"/>
                </a:cxn>
              </a:cxnLst>
              <a:rect l="0" t="0" r="r" b="b"/>
              <a:pathLst>
                <a:path w="5" h="4">
                  <a:moveTo>
                    <a:pt x="2" y="0"/>
                  </a:moveTo>
                  <a:cubicBezTo>
                    <a:pt x="2" y="1"/>
                    <a:pt x="1" y="2"/>
                    <a:pt x="0" y="4"/>
                  </a:cubicBezTo>
                  <a:cubicBezTo>
                    <a:pt x="1" y="4"/>
                    <a:pt x="3" y="4"/>
                    <a:pt x="4" y="4"/>
                  </a:cubicBezTo>
                  <a:cubicBezTo>
                    <a:pt x="5" y="1"/>
                    <a:pt x="2" y="3"/>
                    <a:pt x="2"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11" name="Freeform 32"/>
            <p:cNvSpPr>
              <a:spLocks/>
            </p:cNvSpPr>
            <p:nvPr/>
          </p:nvSpPr>
          <p:spPr bwMode="auto">
            <a:xfrm>
              <a:off x="4688680" y="3105151"/>
              <a:ext cx="69850" cy="61913"/>
            </a:xfrm>
            <a:custGeom>
              <a:avLst/>
              <a:gdLst>
                <a:gd name="T0" fmla="*/ 6 w 10"/>
                <a:gd name="T1" fmla="*/ 0 h 9"/>
                <a:gd name="T2" fmla="*/ 7 w 10"/>
                <a:gd name="T3" fmla="*/ 4 h 9"/>
                <a:gd name="T4" fmla="*/ 5 w 10"/>
                <a:gd name="T5" fmla="*/ 6 h 9"/>
                <a:gd name="T6" fmla="*/ 4 w 10"/>
                <a:gd name="T7" fmla="*/ 7 h 9"/>
                <a:gd name="T8" fmla="*/ 4 w 10"/>
                <a:gd name="T9" fmla="*/ 7 h 9"/>
                <a:gd name="T10" fmla="*/ 3 w 10"/>
                <a:gd name="T11" fmla="*/ 7 h 9"/>
                <a:gd name="T12" fmla="*/ 2 w 10"/>
                <a:gd name="T13" fmla="*/ 7 h 9"/>
                <a:gd name="T14" fmla="*/ 0 w 10"/>
                <a:gd name="T15" fmla="*/ 8 h 9"/>
                <a:gd name="T16" fmla="*/ 1 w 10"/>
                <a:gd name="T17" fmla="*/ 8 h 9"/>
                <a:gd name="T18" fmla="*/ 2 w 10"/>
                <a:gd name="T19" fmla="*/ 8 h 9"/>
                <a:gd name="T20" fmla="*/ 3 w 10"/>
                <a:gd name="T21" fmla="*/ 8 h 9"/>
                <a:gd name="T22" fmla="*/ 5 w 10"/>
                <a:gd name="T23" fmla="*/ 8 h 9"/>
                <a:gd name="T24" fmla="*/ 5 w 10"/>
                <a:gd name="T25" fmla="*/ 9 h 9"/>
                <a:gd name="T26" fmla="*/ 9 w 10"/>
                <a:gd name="T27" fmla="*/ 7 h 9"/>
                <a:gd name="T28" fmla="*/ 6 w 10"/>
                <a:gd name="T2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 h="9">
                  <a:moveTo>
                    <a:pt x="6" y="0"/>
                  </a:moveTo>
                  <a:cubicBezTo>
                    <a:pt x="6" y="1"/>
                    <a:pt x="7" y="2"/>
                    <a:pt x="7" y="4"/>
                  </a:cubicBezTo>
                  <a:cubicBezTo>
                    <a:pt x="6" y="4"/>
                    <a:pt x="6" y="5"/>
                    <a:pt x="5" y="6"/>
                  </a:cubicBezTo>
                  <a:cubicBezTo>
                    <a:pt x="4" y="6"/>
                    <a:pt x="4" y="6"/>
                    <a:pt x="4" y="7"/>
                  </a:cubicBezTo>
                  <a:cubicBezTo>
                    <a:pt x="4" y="7"/>
                    <a:pt x="4" y="7"/>
                    <a:pt x="4" y="7"/>
                  </a:cubicBezTo>
                  <a:cubicBezTo>
                    <a:pt x="4" y="7"/>
                    <a:pt x="4" y="7"/>
                    <a:pt x="3" y="7"/>
                  </a:cubicBezTo>
                  <a:cubicBezTo>
                    <a:pt x="3" y="7"/>
                    <a:pt x="3" y="7"/>
                    <a:pt x="2" y="7"/>
                  </a:cubicBezTo>
                  <a:cubicBezTo>
                    <a:pt x="1" y="7"/>
                    <a:pt x="0" y="7"/>
                    <a:pt x="0" y="8"/>
                  </a:cubicBezTo>
                  <a:cubicBezTo>
                    <a:pt x="0" y="8"/>
                    <a:pt x="0" y="8"/>
                    <a:pt x="1" y="8"/>
                  </a:cubicBezTo>
                  <a:cubicBezTo>
                    <a:pt x="1" y="8"/>
                    <a:pt x="2" y="8"/>
                    <a:pt x="2" y="8"/>
                  </a:cubicBezTo>
                  <a:cubicBezTo>
                    <a:pt x="3" y="8"/>
                    <a:pt x="3" y="8"/>
                    <a:pt x="3" y="8"/>
                  </a:cubicBezTo>
                  <a:cubicBezTo>
                    <a:pt x="4" y="8"/>
                    <a:pt x="4" y="8"/>
                    <a:pt x="5" y="8"/>
                  </a:cubicBezTo>
                  <a:cubicBezTo>
                    <a:pt x="5" y="9"/>
                    <a:pt x="5" y="9"/>
                    <a:pt x="5" y="9"/>
                  </a:cubicBezTo>
                  <a:cubicBezTo>
                    <a:pt x="6" y="9"/>
                    <a:pt x="7" y="7"/>
                    <a:pt x="9" y="7"/>
                  </a:cubicBezTo>
                  <a:cubicBezTo>
                    <a:pt x="8" y="3"/>
                    <a:pt x="10" y="1"/>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12" name="Freeform 33"/>
            <p:cNvSpPr>
              <a:spLocks noEditPoints="1"/>
            </p:cNvSpPr>
            <p:nvPr/>
          </p:nvSpPr>
          <p:spPr bwMode="auto">
            <a:xfrm>
              <a:off x="3405980" y="3140076"/>
              <a:ext cx="611188" cy="730250"/>
            </a:xfrm>
            <a:custGeom>
              <a:avLst/>
              <a:gdLst>
                <a:gd name="T0" fmla="*/ 54 w 89"/>
                <a:gd name="T1" fmla="*/ 73 h 106"/>
                <a:gd name="T2" fmla="*/ 56 w 89"/>
                <a:gd name="T3" fmla="*/ 71 h 106"/>
                <a:gd name="T4" fmla="*/ 58 w 89"/>
                <a:gd name="T5" fmla="*/ 72 h 106"/>
                <a:gd name="T6" fmla="*/ 54 w 89"/>
                <a:gd name="T7" fmla="*/ 73 h 106"/>
                <a:gd name="T8" fmla="*/ 41 w 89"/>
                <a:gd name="T9" fmla="*/ 64 h 106"/>
                <a:gd name="T10" fmla="*/ 42 w 89"/>
                <a:gd name="T11" fmla="*/ 64 h 106"/>
                <a:gd name="T12" fmla="*/ 41 w 89"/>
                <a:gd name="T13" fmla="*/ 64 h 106"/>
                <a:gd name="T14" fmla="*/ 42 w 89"/>
                <a:gd name="T15" fmla="*/ 64 h 106"/>
                <a:gd name="T16" fmla="*/ 40 w 89"/>
                <a:gd name="T17" fmla="*/ 64 h 106"/>
                <a:gd name="T18" fmla="*/ 40 w 89"/>
                <a:gd name="T19" fmla="*/ 64 h 106"/>
                <a:gd name="T20" fmla="*/ 42 w 89"/>
                <a:gd name="T21" fmla="*/ 64 h 106"/>
                <a:gd name="T22" fmla="*/ 42 w 89"/>
                <a:gd name="T23" fmla="*/ 63 h 106"/>
                <a:gd name="T24" fmla="*/ 63 w 89"/>
                <a:gd name="T25" fmla="*/ 58 h 106"/>
                <a:gd name="T26" fmla="*/ 65 w 89"/>
                <a:gd name="T27" fmla="*/ 69 h 106"/>
                <a:gd name="T28" fmla="*/ 60 w 89"/>
                <a:gd name="T29" fmla="*/ 58 h 106"/>
                <a:gd name="T30" fmla="*/ 68 w 89"/>
                <a:gd name="T31" fmla="*/ 49 h 106"/>
                <a:gd name="T32" fmla="*/ 64 w 89"/>
                <a:gd name="T33" fmla="*/ 56 h 106"/>
                <a:gd name="T34" fmla="*/ 66 w 89"/>
                <a:gd name="T35" fmla="*/ 49 h 106"/>
                <a:gd name="T36" fmla="*/ 33 w 89"/>
                <a:gd name="T37" fmla="*/ 4 h 106"/>
                <a:gd name="T38" fmla="*/ 22 w 89"/>
                <a:gd name="T39" fmla="*/ 3 h 106"/>
                <a:gd name="T40" fmla="*/ 8 w 89"/>
                <a:gd name="T41" fmla="*/ 13 h 106"/>
                <a:gd name="T42" fmla="*/ 5 w 89"/>
                <a:gd name="T43" fmla="*/ 23 h 106"/>
                <a:gd name="T44" fmla="*/ 4 w 89"/>
                <a:gd name="T45" fmla="*/ 24 h 106"/>
                <a:gd name="T46" fmla="*/ 3 w 89"/>
                <a:gd name="T47" fmla="*/ 30 h 106"/>
                <a:gd name="T48" fmla="*/ 1 w 89"/>
                <a:gd name="T49" fmla="*/ 30 h 106"/>
                <a:gd name="T50" fmla="*/ 2 w 89"/>
                <a:gd name="T51" fmla="*/ 36 h 106"/>
                <a:gd name="T52" fmla="*/ 5 w 89"/>
                <a:gd name="T53" fmla="*/ 37 h 106"/>
                <a:gd name="T54" fmla="*/ 6 w 89"/>
                <a:gd name="T55" fmla="*/ 40 h 106"/>
                <a:gd name="T56" fmla="*/ 8 w 89"/>
                <a:gd name="T57" fmla="*/ 45 h 106"/>
                <a:gd name="T58" fmla="*/ 19 w 89"/>
                <a:gd name="T59" fmla="*/ 46 h 106"/>
                <a:gd name="T60" fmla="*/ 22 w 89"/>
                <a:gd name="T61" fmla="*/ 47 h 106"/>
                <a:gd name="T62" fmla="*/ 26 w 89"/>
                <a:gd name="T63" fmla="*/ 43 h 106"/>
                <a:gd name="T64" fmla="*/ 35 w 89"/>
                <a:gd name="T65" fmla="*/ 46 h 106"/>
                <a:gd name="T66" fmla="*/ 37 w 89"/>
                <a:gd name="T67" fmla="*/ 52 h 106"/>
                <a:gd name="T68" fmla="*/ 37 w 89"/>
                <a:gd name="T69" fmla="*/ 54 h 106"/>
                <a:gd name="T70" fmla="*/ 39 w 89"/>
                <a:gd name="T71" fmla="*/ 80 h 106"/>
                <a:gd name="T72" fmla="*/ 45 w 89"/>
                <a:gd name="T73" fmla="*/ 97 h 106"/>
                <a:gd name="T74" fmla="*/ 63 w 89"/>
                <a:gd name="T75" fmla="*/ 95 h 106"/>
                <a:gd name="T76" fmla="*/ 65 w 89"/>
                <a:gd name="T77" fmla="*/ 93 h 106"/>
                <a:gd name="T78" fmla="*/ 75 w 89"/>
                <a:gd name="T79" fmla="*/ 72 h 106"/>
                <a:gd name="T80" fmla="*/ 73 w 89"/>
                <a:gd name="T81" fmla="*/ 72 h 106"/>
                <a:gd name="T82" fmla="*/ 77 w 89"/>
                <a:gd name="T83" fmla="*/ 56 h 106"/>
                <a:gd name="T84" fmla="*/ 81 w 89"/>
                <a:gd name="T85" fmla="*/ 40 h 106"/>
                <a:gd name="T86" fmla="*/ 79 w 89"/>
                <a:gd name="T87" fmla="*/ 37 h 106"/>
                <a:gd name="T88" fmla="*/ 74 w 89"/>
                <a:gd name="T89" fmla="*/ 32 h 106"/>
                <a:gd name="T90" fmla="*/ 71 w 89"/>
                <a:gd name="T91" fmla="*/ 30 h 106"/>
                <a:gd name="T92" fmla="*/ 65 w 89"/>
                <a:gd name="T93" fmla="*/ 12 h 106"/>
                <a:gd name="T94" fmla="*/ 63 w 89"/>
                <a:gd name="T95" fmla="*/ 9 h 106"/>
                <a:gd name="T96" fmla="*/ 54 w 89"/>
                <a:gd name="T97" fmla="*/ 8 h 106"/>
                <a:gd name="T98" fmla="*/ 50 w 89"/>
                <a:gd name="T99" fmla="*/ 6 h 106"/>
                <a:gd name="T100" fmla="*/ 37 w 89"/>
                <a:gd name="T101"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9" h="106">
                  <a:moveTo>
                    <a:pt x="64" y="95"/>
                  </a:moveTo>
                  <a:cubicBezTo>
                    <a:pt x="64" y="95"/>
                    <a:pt x="64" y="95"/>
                    <a:pt x="64" y="95"/>
                  </a:cubicBezTo>
                  <a:cubicBezTo>
                    <a:pt x="64" y="95"/>
                    <a:pt x="64" y="95"/>
                    <a:pt x="64" y="95"/>
                  </a:cubicBezTo>
                  <a:moveTo>
                    <a:pt x="54" y="73"/>
                  </a:moveTo>
                  <a:cubicBezTo>
                    <a:pt x="54" y="73"/>
                    <a:pt x="54" y="72"/>
                    <a:pt x="54" y="72"/>
                  </a:cubicBezTo>
                  <a:cubicBezTo>
                    <a:pt x="54" y="71"/>
                    <a:pt x="54" y="71"/>
                    <a:pt x="54" y="70"/>
                  </a:cubicBezTo>
                  <a:cubicBezTo>
                    <a:pt x="54" y="70"/>
                    <a:pt x="54" y="70"/>
                    <a:pt x="54" y="70"/>
                  </a:cubicBezTo>
                  <a:cubicBezTo>
                    <a:pt x="55" y="70"/>
                    <a:pt x="55" y="71"/>
                    <a:pt x="56" y="71"/>
                  </a:cubicBezTo>
                  <a:cubicBezTo>
                    <a:pt x="56" y="72"/>
                    <a:pt x="57" y="72"/>
                    <a:pt x="57" y="72"/>
                  </a:cubicBezTo>
                  <a:cubicBezTo>
                    <a:pt x="58" y="72"/>
                    <a:pt x="58" y="72"/>
                    <a:pt x="58" y="72"/>
                  </a:cubicBezTo>
                  <a:cubicBezTo>
                    <a:pt x="58" y="72"/>
                    <a:pt x="58" y="72"/>
                    <a:pt x="58" y="72"/>
                  </a:cubicBezTo>
                  <a:cubicBezTo>
                    <a:pt x="58" y="72"/>
                    <a:pt x="58" y="72"/>
                    <a:pt x="58" y="72"/>
                  </a:cubicBezTo>
                  <a:cubicBezTo>
                    <a:pt x="58" y="72"/>
                    <a:pt x="58" y="73"/>
                    <a:pt x="58" y="73"/>
                  </a:cubicBezTo>
                  <a:cubicBezTo>
                    <a:pt x="57" y="73"/>
                    <a:pt x="56" y="72"/>
                    <a:pt x="55" y="72"/>
                  </a:cubicBezTo>
                  <a:cubicBezTo>
                    <a:pt x="54" y="72"/>
                    <a:pt x="54" y="72"/>
                    <a:pt x="54" y="73"/>
                  </a:cubicBezTo>
                  <a:cubicBezTo>
                    <a:pt x="54" y="73"/>
                    <a:pt x="54" y="73"/>
                    <a:pt x="54" y="73"/>
                  </a:cubicBezTo>
                  <a:moveTo>
                    <a:pt x="41" y="64"/>
                  </a:moveTo>
                  <a:cubicBezTo>
                    <a:pt x="42" y="64"/>
                    <a:pt x="42" y="64"/>
                    <a:pt x="42" y="64"/>
                  </a:cubicBezTo>
                  <a:cubicBezTo>
                    <a:pt x="41" y="64"/>
                    <a:pt x="41" y="64"/>
                    <a:pt x="41" y="64"/>
                  </a:cubicBezTo>
                  <a:moveTo>
                    <a:pt x="41" y="64"/>
                  </a:moveTo>
                  <a:cubicBezTo>
                    <a:pt x="41" y="64"/>
                    <a:pt x="41" y="64"/>
                    <a:pt x="41" y="64"/>
                  </a:cubicBezTo>
                  <a:cubicBezTo>
                    <a:pt x="41" y="64"/>
                    <a:pt x="41" y="64"/>
                    <a:pt x="41" y="64"/>
                  </a:cubicBezTo>
                  <a:moveTo>
                    <a:pt x="42" y="64"/>
                  </a:moveTo>
                  <a:cubicBezTo>
                    <a:pt x="42" y="64"/>
                    <a:pt x="42" y="64"/>
                    <a:pt x="42" y="64"/>
                  </a:cubicBezTo>
                  <a:cubicBezTo>
                    <a:pt x="42" y="64"/>
                    <a:pt x="42" y="64"/>
                    <a:pt x="42" y="64"/>
                  </a:cubicBezTo>
                  <a:moveTo>
                    <a:pt x="41" y="64"/>
                  </a:moveTo>
                  <a:cubicBezTo>
                    <a:pt x="41" y="64"/>
                    <a:pt x="41" y="64"/>
                    <a:pt x="41" y="64"/>
                  </a:cubicBezTo>
                  <a:cubicBezTo>
                    <a:pt x="41" y="64"/>
                    <a:pt x="41" y="64"/>
                    <a:pt x="41" y="64"/>
                  </a:cubicBezTo>
                  <a:moveTo>
                    <a:pt x="40" y="64"/>
                  </a:moveTo>
                  <a:cubicBezTo>
                    <a:pt x="40" y="64"/>
                    <a:pt x="40" y="64"/>
                    <a:pt x="40" y="64"/>
                  </a:cubicBezTo>
                  <a:cubicBezTo>
                    <a:pt x="40" y="64"/>
                    <a:pt x="40" y="64"/>
                    <a:pt x="40" y="64"/>
                  </a:cubicBezTo>
                  <a:moveTo>
                    <a:pt x="42" y="64"/>
                  </a:moveTo>
                  <a:cubicBezTo>
                    <a:pt x="42" y="64"/>
                    <a:pt x="42" y="64"/>
                    <a:pt x="42" y="64"/>
                  </a:cubicBezTo>
                  <a:cubicBezTo>
                    <a:pt x="42" y="64"/>
                    <a:pt x="42" y="64"/>
                    <a:pt x="42" y="64"/>
                  </a:cubicBezTo>
                  <a:moveTo>
                    <a:pt x="40" y="64"/>
                  </a:moveTo>
                  <a:cubicBezTo>
                    <a:pt x="40" y="64"/>
                    <a:pt x="40" y="64"/>
                    <a:pt x="40" y="64"/>
                  </a:cubicBezTo>
                  <a:cubicBezTo>
                    <a:pt x="40" y="64"/>
                    <a:pt x="40" y="64"/>
                    <a:pt x="40" y="64"/>
                  </a:cubicBezTo>
                  <a:moveTo>
                    <a:pt x="40" y="64"/>
                  </a:moveTo>
                  <a:cubicBezTo>
                    <a:pt x="40" y="64"/>
                    <a:pt x="40" y="64"/>
                    <a:pt x="40" y="64"/>
                  </a:cubicBezTo>
                  <a:cubicBezTo>
                    <a:pt x="40" y="64"/>
                    <a:pt x="40" y="64"/>
                    <a:pt x="40" y="64"/>
                  </a:cubicBezTo>
                  <a:moveTo>
                    <a:pt x="40" y="64"/>
                  </a:moveTo>
                  <a:cubicBezTo>
                    <a:pt x="40" y="64"/>
                    <a:pt x="40" y="64"/>
                    <a:pt x="40" y="64"/>
                  </a:cubicBezTo>
                  <a:cubicBezTo>
                    <a:pt x="40" y="64"/>
                    <a:pt x="40" y="64"/>
                    <a:pt x="40" y="64"/>
                  </a:cubicBezTo>
                  <a:moveTo>
                    <a:pt x="42" y="64"/>
                  </a:moveTo>
                  <a:cubicBezTo>
                    <a:pt x="42" y="64"/>
                    <a:pt x="42" y="64"/>
                    <a:pt x="42" y="64"/>
                  </a:cubicBezTo>
                  <a:cubicBezTo>
                    <a:pt x="42" y="64"/>
                    <a:pt x="42" y="64"/>
                    <a:pt x="42" y="64"/>
                  </a:cubicBezTo>
                  <a:moveTo>
                    <a:pt x="42" y="63"/>
                  </a:moveTo>
                  <a:cubicBezTo>
                    <a:pt x="42" y="63"/>
                    <a:pt x="42" y="63"/>
                    <a:pt x="42" y="63"/>
                  </a:cubicBezTo>
                  <a:cubicBezTo>
                    <a:pt x="42" y="63"/>
                    <a:pt x="42" y="63"/>
                    <a:pt x="42" y="63"/>
                  </a:cubicBezTo>
                  <a:moveTo>
                    <a:pt x="61" y="59"/>
                  </a:moveTo>
                  <a:cubicBezTo>
                    <a:pt x="61" y="59"/>
                    <a:pt x="62" y="59"/>
                    <a:pt x="62" y="59"/>
                  </a:cubicBezTo>
                  <a:cubicBezTo>
                    <a:pt x="62" y="58"/>
                    <a:pt x="62" y="58"/>
                    <a:pt x="63" y="58"/>
                  </a:cubicBezTo>
                  <a:cubicBezTo>
                    <a:pt x="63" y="58"/>
                    <a:pt x="63" y="58"/>
                    <a:pt x="63" y="58"/>
                  </a:cubicBezTo>
                  <a:cubicBezTo>
                    <a:pt x="63" y="59"/>
                    <a:pt x="63" y="59"/>
                    <a:pt x="64" y="60"/>
                  </a:cubicBezTo>
                  <a:cubicBezTo>
                    <a:pt x="60" y="62"/>
                    <a:pt x="62" y="67"/>
                    <a:pt x="65" y="68"/>
                  </a:cubicBezTo>
                  <a:cubicBezTo>
                    <a:pt x="65" y="69"/>
                    <a:pt x="65" y="69"/>
                    <a:pt x="65" y="69"/>
                  </a:cubicBezTo>
                  <a:cubicBezTo>
                    <a:pt x="64" y="69"/>
                    <a:pt x="63" y="68"/>
                    <a:pt x="61" y="68"/>
                  </a:cubicBezTo>
                  <a:cubicBezTo>
                    <a:pt x="61" y="68"/>
                    <a:pt x="61" y="68"/>
                    <a:pt x="61" y="68"/>
                  </a:cubicBezTo>
                  <a:cubicBezTo>
                    <a:pt x="60" y="68"/>
                    <a:pt x="60" y="67"/>
                    <a:pt x="60" y="67"/>
                  </a:cubicBezTo>
                  <a:cubicBezTo>
                    <a:pt x="63" y="66"/>
                    <a:pt x="59" y="62"/>
                    <a:pt x="60" y="58"/>
                  </a:cubicBezTo>
                  <a:cubicBezTo>
                    <a:pt x="61" y="59"/>
                    <a:pt x="61" y="59"/>
                    <a:pt x="61" y="59"/>
                  </a:cubicBezTo>
                  <a:moveTo>
                    <a:pt x="66" y="49"/>
                  </a:moveTo>
                  <a:cubicBezTo>
                    <a:pt x="67" y="49"/>
                    <a:pt x="67" y="48"/>
                    <a:pt x="68" y="48"/>
                  </a:cubicBezTo>
                  <a:cubicBezTo>
                    <a:pt x="68" y="49"/>
                    <a:pt x="68" y="49"/>
                    <a:pt x="68" y="49"/>
                  </a:cubicBezTo>
                  <a:cubicBezTo>
                    <a:pt x="70" y="53"/>
                    <a:pt x="66" y="54"/>
                    <a:pt x="69" y="57"/>
                  </a:cubicBezTo>
                  <a:cubicBezTo>
                    <a:pt x="68" y="58"/>
                    <a:pt x="66" y="58"/>
                    <a:pt x="66" y="60"/>
                  </a:cubicBezTo>
                  <a:cubicBezTo>
                    <a:pt x="66" y="60"/>
                    <a:pt x="66" y="60"/>
                    <a:pt x="66" y="60"/>
                  </a:cubicBezTo>
                  <a:cubicBezTo>
                    <a:pt x="65" y="59"/>
                    <a:pt x="64" y="58"/>
                    <a:pt x="64" y="56"/>
                  </a:cubicBezTo>
                  <a:cubicBezTo>
                    <a:pt x="65" y="54"/>
                    <a:pt x="67" y="54"/>
                    <a:pt x="68" y="53"/>
                  </a:cubicBezTo>
                  <a:cubicBezTo>
                    <a:pt x="68" y="51"/>
                    <a:pt x="68" y="50"/>
                    <a:pt x="66" y="49"/>
                  </a:cubicBezTo>
                  <a:cubicBezTo>
                    <a:pt x="66" y="49"/>
                    <a:pt x="66" y="49"/>
                    <a:pt x="66" y="49"/>
                  </a:cubicBezTo>
                  <a:cubicBezTo>
                    <a:pt x="66" y="49"/>
                    <a:pt x="66" y="49"/>
                    <a:pt x="66" y="49"/>
                  </a:cubicBezTo>
                  <a:cubicBezTo>
                    <a:pt x="66" y="49"/>
                    <a:pt x="66" y="49"/>
                    <a:pt x="66" y="49"/>
                  </a:cubicBezTo>
                  <a:moveTo>
                    <a:pt x="37" y="0"/>
                  </a:moveTo>
                  <a:cubicBezTo>
                    <a:pt x="36" y="0"/>
                    <a:pt x="35" y="0"/>
                    <a:pt x="34" y="0"/>
                  </a:cubicBezTo>
                  <a:cubicBezTo>
                    <a:pt x="34" y="1"/>
                    <a:pt x="35" y="4"/>
                    <a:pt x="33" y="4"/>
                  </a:cubicBezTo>
                  <a:cubicBezTo>
                    <a:pt x="33" y="4"/>
                    <a:pt x="33" y="4"/>
                    <a:pt x="33" y="4"/>
                  </a:cubicBezTo>
                  <a:cubicBezTo>
                    <a:pt x="33" y="3"/>
                    <a:pt x="33" y="2"/>
                    <a:pt x="33" y="1"/>
                  </a:cubicBezTo>
                  <a:cubicBezTo>
                    <a:pt x="32" y="0"/>
                    <a:pt x="31" y="0"/>
                    <a:pt x="30" y="0"/>
                  </a:cubicBezTo>
                  <a:cubicBezTo>
                    <a:pt x="27" y="0"/>
                    <a:pt x="23" y="1"/>
                    <a:pt x="22" y="3"/>
                  </a:cubicBezTo>
                  <a:cubicBezTo>
                    <a:pt x="21" y="3"/>
                    <a:pt x="21" y="3"/>
                    <a:pt x="20" y="3"/>
                  </a:cubicBezTo>
                  <a:cubicBezTo>
                    <a:pt x="20" y="3"/>
                    <a:pt x="20" y="3"/>
                    <a:pt x="19" y="3"/>
                  </a:cubicBezTo>
                  <a:cubicBezTo>
                    <a:pt x="18" y="3"/>
                    <a:pt x="17" y="3"/>
                    <a:pt x="16" y="2"/>
                  </a:cubicBezTo>
                  <a:cubicBezTo>
                    <a:pt x="13" y="5"/>
                    <a:pt x="12" y="10"/>
                    <a:pt x="8" y="13"/>
                  </a:cubicBezTo>
                  <a:cubicBezTo>
                    <a:pt x="8" y="13"/>
                    <a:pt x="7" y="13"/>
                    <a:pt x="7" y="14"/>
                  </a:cubicBezTo>
                  <a:cubicBezTo>
                    <a:pt x="7" y="14"/>
                    <a:pt x="7" y="14"/>
                    <a:pt x="6" y="14"/>
                  </a:cubicBezTo>
                  <a:cubicBezTo>
                    <a:pt x="5" y="17"/>
                    <a:pt x="3" y="20"/>
                    <a:pt x="1" y="23"/>
                  </a:cubicBezTo>
                  <a:cubicBezTo>
                    <a:pt x="3" y="23"/>
                    <a:pt x="4" y="23"/>
                    <a:pt x="5" y="23"/>
                  </a:cubicBezTo>
                  <a:cubicBezTo>
                    <a:pt x="6" y="23"/>
                    <a:pt x="6" y="23"/>
                    <a:pt x="6" y="23"/>
                  </a:cubicBezTo>
                  <a:cubicBezTo>
                    <a:pt x="6" y="23"/>
                    <a:pt x="6" y="23"/>
                    <a:pt x="6" y="23"/>
                  </a:cubicBezTo>
                  <a:cubicBezTo>
                    <a:pt x="6" y="24"/>
                    <a:pt x="6" y="24"/>
                    <a:pt x="5" y="24"/>
                  </a:cubicBezTo>
                  <a:cubicBezTo>
                    <a:pt x="5" y="24"/>
                    <a:pt x="4" y="24"/>
                    <a:pt x="4" y="24"/>
                  </a:cubicBezTo>
                  <a:cubicBezTo>
                    <a:pt x="3" y="24"/>
                    <a:pt x="3" y="24"/>
                    <a:pt x="3" y="24"/>
                  </a:cubicBezTo>
                  <a:cubicBezTo>
                    <a:pt x="2" y="24"/>
                    <a:pt x="2" y="24"/>
                    <a:pt x="2" y="24"/>
                  </a:cubicBezTo>
                  <a:cubicBezTo>
                    <a:pt x="2" y="26"/>
                    <a:pt x="2" y="28"/>
                    <a:pt x="2" y="30"/>
                  </a:cubicBezTo>
                  <a:cubicBezTo>
                    <a:pt x="2" y="30"/>
                    <a:pt x="3" y="30"/>
                    <a:pt x="3" y="30"/>
                  </a:cubicBezTo>
                  <a:cubicBezTo>
                    <a:pt x="5" y="30"/>
                    <a:pt x="6" y="31"/>
                    <a:pt x="6" y="32"/>
                  </a:cubicBezTo>
                  <a:cubicBezTo>
                    <a:pt x="5" y="32"/>
                    <a:pt x="5" y="32"/>
                    <a:pt x="5" y="32"/>
                  </a:cubicBezTo>
                  <a:cubicBezTo>
                    <a:pt x="5" y="31"/>
                    <a:pt x="4" y="30"/>
                    <a:pt x="2" y="30"/>
                  </a:cubicBezTo>
                  <a:cubicBezTo>
                    <a:pt x="2" y="30"/>
                    <a:pt x="2" y="30"/>
                    <a:pt x="1" y="30"/>
                  </a:cubicBezTo>
                  <a:cubicBezTo>
                    <a:pt x="2" y="32"/>
                    <a:pt x="0" y="32"/>
                    <a:pt x="1" y="34"/>
                  </a:cubicBezTo>
                  <a:cubicBezTo>
                    <a:pt x="1" y="34"/>
                    <a:pt x="2" y="35"/>
                    <a:pt x="2" y="35"/>
                  </a:cubicBezTo>
                  <a:cubicBezTo>
                    <a:pt x="3" y="35"/>
                    <a:pt x="3" y="35"/>
                    <a:pt x="3" y="35"/>
                  </a:cubicBezTo>
                  <a:cubicBezTo>
                    <a:pt x="4" y="35"/>
                    <a:pt x="2" y="35"/>
                    <a:pt x="2" y="36"/>
                  </a:cubicBezTo>
                  <a:cubicBezTo>
                    <a:pt x="3" y="36"/>
                    <a:pt x="3" y="36"/>
                    <a:pt x="3" y="37"/>
                  </a:cubicBezTo>
                  <a:cubicBezTo>
                    <a:pt x="3" y="37"/>
                    <a:pt x="3" y="37"/>
                    <a:pt x="3" y="37"/>
                  </a:cubicBezTo>
                  <a:cubicBezTo>
                    <a:pt x="4" y="37"/>
                    <a:pt x="4" y="37"/>
                    <a:pt x="5" y="37"/>
                  </a:cubicBezTo>
                  <a:cubicBezTo>
                    <a:pt x="5" y="37"/>
                    <a:pt x="5" y="37"/>
                    <a:pt x="5" y="37"/>
                  </a:cubicBezTo>
                  <a:cubicBezTo>
                    <a:pt x="5" y="37"/>
                    <a:pt x="5" y="37"/>
                    <a:pt x="5" y="37"/>
                  </a:cubicBezTo>
                  <a:cubicBezTo>
                    <a:pt x="5" y="37"/>
                    <a:pt x="5" y="38"/>
                    <a:pt x="4" y="38"/>
                  </a:cubicBezTo>
                  <a:cubicBezTo>
                    <a:pt x="4" y="38"/>
                    <a:pt x="4" y="38"/>
                    <a:pt x="3" y="38"/>
                  </a:cubicBezTo>
                  <a:cubicBezTo>
                    <a:pt x="4" y="40"/>
                    <a:pt x="4" y="40"/>
                    <a:pt x="6" y="40"/>
                  </a:cubicBezTo>
                  <a:cubicBezTo>
                    <a:pt x="6" y="40"/>
                    <a:pt x="7" y="40"/>
                    <a:pt x="8" y="40"/>
                  </a:cubicBezTo>
                  <a:cubicBezTo>
                    <a:pt x="8" y="41"/>
                    <a:pt x="10" y="41"/>
                    <a:pt x="10" y="43"/>
                  </a:cubicBezTo>
                  <a:cubicBezTo>
                    <a:pt x="10" y="43"/>
                    <a:pt x="10" y="43"/>
                    <a:pt x="10" y="43"/>
                  </a:cubicBezTo>
                  <a:cubicBezTo>
                    <a:pt x="8" y="43"/>
                    <a:pt x="8" y="44"/>
                    <a:pt x="8" y="45"/>
                  </a:cubicBezTo>
                  <a:cubicBezTo>
                    <a:pt x="10" y="47"/>
                    <a:pt x="12" y="48"/>
                    <a:pt x="13" y="48"/>
                  </a:cubicBezTo>
                  <a:cubicBezTo>
                    <a:pt x="15" y="48"/>
                    <a:pt x="16" y="47"/>
                    <a:pt x="18" y="46"/>
                  </a:cubicBezTo>
                  <a:cubicBezTo>
                    <a:pt x="19" y="46"/>
                    <a:pt x="19" y="46"/>
                    <a:pt x="19" y="46"/>
                  </a:cubicBezTo>
                  <a:cubicBezTo>
                    <a:pt x="19" y="46"/>
                    <a:pt x="19" y="46"/>
                    <a:pt x="19" y="46"/>
                  </a:cubicBezTo>
                  <a:cubicBezTo>
                    <a:pt x="19" y="47"/>
                    <a:pt x="19" y="47"/>
                    <a:pt x="19" y="47"/>
                  </a:cubicBezTo>
                  <a:cubicBezTo>
                    <a:pt x="20" y="47"/>
                    <a:pt x="20" y="47"/>
                    <a:pt x="20" y="47"/>
                  </a:cubicBezTo>
                  <a:cubicBezTo>
                    <a:pt x="21" y="47"/>
                    <a:pt x="21" y="47"/>
                    <a:pt x="22" y="47"/>
                  </a:cubicBezTo>
                  <a:cubicBezTo>
                    <a:pt x="22" y="47"/>
                    <a:pt x="22" y="47"/>
                    <a:pt x="22" y="47"/>
                  </a:cubicBezTo>
                  <a:cubicBezTo>
                    <a:pt x="23" y="47"/>
                    <a:pt x="23" y="47"/>
                    <a:pt x="23" y="47"/>
                  </a:cubicBezTo>
                  <a:cubicBezTo>
                    <a:pt x="23" y="46"/>
                    <a:pt x="25" y="46"/>
                    <a:pt x="25" y="45"/>
                  </a:cubicBezTo>
                  <a:cubicBezTo>
                    <a:pt x="25" y="45"/>
                    <a:pt x="25" y="45"/>
                    <a:pt x="25" y="45"/>
                  </a:cubicBezTo>
                  <a:cubicBezTo>
                    <a:pt x="26" y="45"/>
                    <a:pt x="26" y="44"/>
                    <a:pt x="26" y="43"/>
                  </a:cubicBezTo>
                  <a:cubicBezTo>
                    <a:pt x="26" y="42"/>
                    <a:pt x="26" y="41"/>
                    <a:pt x="26" y="41"/>
                  </a:cubicBezTo>
                  <a:cubicBezTo>
                    <a:pt x="26" y="41"/>
                    <a:pt x="26" y="41"/>
                    <a:pt x="26" y="41"/>
                  </a:cubicBezTo>
                  <a:cubicBezTo>
                    <a:pt x="25" y="46"/>
                    <a:pt x="31" y="44"/>
                    <a:pt x="30" y="48"/>
                  </a:cubicBezTo>
                  <a:cubicBezTo>
                    <a:pt x="32" y="48"/>
                    <a:pt x="34" y="48"/>
                    <a:pt x="35" y="46"/>
                  </a:cubicBezTo>
                  <a:cubicBezTo>
                    <a:pt x="35" y="46"/>
                    <a:pt x="35" y="46"/>
                    <a:pt x="35" y="46"/>
                  </a:cubicBezTo>
                  <a:cubicBezTo>
                    <a:pt x="35" y="46"/>
                    <a:pt x="35" y="46"/>
                    <a:pt x="35" y="46"/>
                  </a:cubicBezTo>
                  <a:cubicBezTo>
                    <a:pt x="34" y="49"/>
                    <a:pt x="37" y="48"/>
                    <a:pt x="36" y="52"/>
                  </a:cubicBezTo>
                  <a:cubicBezTo>
                    <a:pt x="36" y="52"/>
                    <a:pt x="37" y="52"/>
                    <a:pt x="37" y="52"/>
                  </a:cubicBezTo>
                  <a:cubicBezTo>
                    <a:pt x="37" y="52"/>
                    <a:pt x="37" y="52"/>
                    <a:pt x="37" y="52"/>
                  </a:cubicBezTo>
                  <a:cubicBezTo>
                    <a:pt x="37" y="52"/>
                    <a:pt x="37" y="52"/>
                    <a:pt x="37" y="52"/>
                  </a:cubicBezTo>
                  <a:cubicBezTo>
                    <a:pt x="37" y="52"/>
                    <a:pt x="36" y="52"/>
                    <a:pt x="36" y="53"/>
                  </a:cubicBezTo>
                  <a:cubicBezTo>
                    <a:pt x="36" y="53"/>
                    <a:pt x="37" y="53"/>
                    <a:pt x="37" y="54"/>
                  </a:cubicBezTo>
                  <a:cubicBezTo>
                    <a:pt x="33" y="54"/>
                    <a:pt x="35" y="59"/>
                    <a:pt x="37" y="60"/>
                  </a:cubicBezTo>
                  <a:cubicBezTo>
                    <a:pt x="38" y="62"/>
                    <a:pt x="39" y="63"/>
                    <a:pt x="39" y="64"/>
                  </a:cubicBezTo>
                  <a:cubicBezTo>
                    <a:pt x="39" y="64"/>
                    <a:pt x="39" y="64"/>
                    <a:pt x="39" y="64"/>
                  </a:cubicBezTo>
                  <a:cubicBezTo>
                    <a:pt x="42" y="69"/>
                    <a:pt x="40" y="74"/>
                    <a:pt x="39" y="80"/>
                  </a:cubicBezTo>
                  <a:cubicBezTo>
                    <a:pt x="39" y="80"/>
                    <a:pt x="40" y="80"/>
                    <a:pt x="41" y="80"/>
                  </a:cubicBezTo>
                  <a:cubicBezTo>
                    <a:pt x="41" y="81"/>
                    <a:pt x="41" y="81"/>
                    <a:pt x="41" y="81"/>
                  </a:cubicBezTo>
                  <a:cubicBezTo>
                    <a:pt x="40" y="81"/>
                    <a:pt x="39" y="81"/>
                    <a:pt x="38" y="81"/>
                  </a:cubicBezTo>
                  <a:cubicBezTo>
                    <a:pt x="42" y="84"/>
                    <a:pt x="41" y="95"/>
                    <a:pt x="45" y="97"/>
                  </a:cubicBezTo>
                  <a:cubicBezTo>
                    <a:pt x="44" y="97"/>
                    <a:pt x="44" y="98"/>
                    <a:pt x="45" y="98"/>
                  </a:cubicBezTo>
                  <a:cubicBezTo>
                    <a:pt x="46" y="101"/>
                    <a:pt x="45" y="105"/>
                    <a:pt x="48" y="106"/>
                  </a:cubicBezTo>
                  <a:cubicBezTo>
                    <a:pt x="55" y="106"/>
                    <a:pt x="63" y="102"/>
                    <a:pt x="64" y="95"/>
                  </a:cubicBezTo>
                  <a:cubicBezTo>
                    <a:pt x="64" y="95"/>
                    <a:pt x="63" y="95"/>
                    <a:pt x="63" y="95"/>
                  </a:cubicBezTo>
                  <a:cubicBezTo>
                    <a:pt x="63" y="95"/>
                    <a:pt x="62" y="95"/>
                    <a:pt x="62" y="95"/>
                  </a:cubicBezTo>
                  <a:cubicBezTo>
                    <a:pt x="63" y="95"/>
                    <a:pt x="64" y="95"/>
                    <a:pt x="64" y="94"/>
                  </a:cubicBezTo>
                  <a:cubicBezTo>
                    <a:pt x="63" y="93"/>
                    <a:pt x="63" y="92"/>
                    <a:pt x="64" y="91"/>
                  </a:cubicBezTo>
                  <a:cubicBezTo>
                    <a:pt x="65" y="92"/>
                    <a:pt x="64" y="93"/>
                    <a:pt x="65" y="93"/>
                  </a:cubicBezTo>
                  <a:cubicBezTo>
                    <a:pt x="66" y="92"/>
                    <a:pt x="67" y="92"/>
                    <a:pt x="68" y="91"/>
                  </a:cubicBezTo>
                  <a:cubicBezTo>
                    <a:pt x="68" y="88"/>
                    <a:pt x="68" y="86"/>
                    <a:pt x="67" y="84"/>
                  </a:cubicBezTo>
                  <a:cubicBezTo>
                    <a:pt x="70" y="83"/>
                    <a:pt x="72" y="80"/>
                    <a:pt x="75" y="79"/>
                  </a:cubicBezTo>
                  <a:cubicBezTo>
                    <a:pt x="75" y="76"/>
                    <a:pt x="75" y="74"/>
                    <a:pt x="75" y="72"/>
                  </a:cubicBezTo>
                  <a:cubicBezTo>
                    <a:pt x="75" y="72"/>
                    <a:pt x="75" y="72"/>
                    <a:pt x="75" y="72"/>
                  </a:cubicBezTo>
                  <a:cubicBezTo>
                    <a:pt x="74" y="72"/>
                    <a:pt x="74" y="72"/>
                    <a:pt x="74" y="72"/>
                  </a:cubicBezTo>
                  <a:cubicBezTo>
                    <a:pt x="73" y="72"/>
                    <a:pt x="73" y="72"/>
                    <a:pt x="73" y="72"/>
                  </a:cubicBezTo>
                  <a:cubicBezTo>
                    <a:pt x="73" y="72"/>
                    <a:pt x="73" y="72"/>
                    <a:pt x="73" y="72"/>
                  </a:cubicBezTo>
                  <a:cubicBezTo>
                    <a:pt x="76" y="71"/>
                    <a:pt x="73" y="66"/>
                    <a:pt x="73" y="63"/>
                  </a:cubicBezTo>
                  <a:cubicBezTo>
                    <a:pt x="74" y="63"/>
                    <a:pt x="74" y="62"/>
                    <a:pt x="75" y="60"/>
                  </a:cubicBezTo>
                  <a:cubicBezTo>
                    <a:pt x="75" y="59"/>
                    <a:pt x="75" y="58"/>
                    <a:pt x="77" y="57"/>
                  </a:cubicBezTo>
                  <a:cubicBezTo>
                    <a:pt x="77" y="57"/>
                    <a:pt x="77" y="57"/>
                    <a:pt x="77" y="56"/>
                  </a:cubicBezTo>
                  <a:cubicBezTo>
                    <a:pt x="82" y="51"/>
                    <a:pt x="88" y="47"/>
                    <a:pt x="89" y="38"/>
                  </a:cubicBezTo>
                  <a:cubicBezTo>
                    <a:pt x="89" y="38"/>
                    <a:pt x="89" y="38"/>
                    <a:pt x="89" y="38"/>
                  </a:cubicBezTo>
                  <a:cubicBezTo>
                    <a:pt x="87" y="38"/>
                    <a:pt x="86" y="38"/>
                    <a:pt x="85" y="39"/>
                  </a:cubicBezTo>
                  <a:cubicBezTo>
                    <a:pt x="83" y="39"/>
                    <a:pt x="82" y="40"/>
                    <a:pt x="81" y="40"/>
                  </a:cubicBezTo>
                  <a:cubicBezTo>
                    <a:pt x="81" y="40"/>
                    <a:pt x="80" y="40"/>
                    <a:pt x="79" y="39"/>
                  </a:cubicBezTo>
                  <a:cubicBezTo>
                    <a:pt x="79" y="39"/>
                    <a:pt x="79" y="39"/>
                    <a:pt x="79" y="40"/>
                  </a:cubicBezTo>
                  <a:cubicBezTo>
                    <a:pt x="78" y="40"/>
                    <a:pt x="78" y="39"/>
                    <a:pt x="77" y="39"/>
                  </a:cubicBezTo>
                  <a:cubicBezTo>
                    <a:pt x="78" y="38"/>
                    <a:pt x="79" y="38"/>
                    <a:pt x="79" y="37"/>
                  </a:cubicBezTo>
                  <a:cubicBezTo>
                    <a:pt x="79" y="37"/>
                    <a:pt x="78" y="37"/>
                    <a:pt x="78" y="37"/>
                  </a:cubicBezTo>
                  <a:cubicBezTo>
                    <a:pt x="77" y="37"/>
                    <a:pt x="77" y="36"/>
                    <a:pt x="77" y="35"/>
                  </a:cubicBezTo>
                  <a:cubicBezTo>
                    <a:pt x="77" y="35"/>
                    <a:pt x="77" y="35"/>
                    <a:pt x="77" y="35"/>
                  </a:cubicBezTo>
                  <a:cubicBezTo>
                    <a:pt x="77" y="33"/>
                    <a:pt x="75" y="33"/>
                    <a:pt x="74" y="32"/>
                  </a:cubicBezTo>
                  <a:cubicBezTo>
                    <a:pt x="74" y="31"/>
                    <a:pt x="73" y="31"/>
                    <a:pt x="73" y="29"/>
                  </a:cubicBezTo>
                  <a:cubicBezTo>
                    <a:pt x="73" y="29"/>
                    <a:pt x="73" y="29"/>
                    <a:pt x="73" y="29"/>
                  </a:cubicBezTo>
                  <a:cubicBezTo>
                    <a:pt x="72" y="29"/>
                    <a:pt x="72" y="29"/>
                    <a:pt x="72" y="30"/>
                  </a:cubicBezTo>
                  <a:cubicBezTo>
                    <a:pt x="71" y="30"/>
                    <a:pt x="71" y="30"/>
                    <a:pt x="71" y="30"/>
                  </a:cubicBezTo>
                  <a:cubicBezTo>
                    <a:pt x="71" y="30"/>
                    <a:pt x="71" y="30"/>
                    <a:pt x="71" y="30"/>
                  </a:cubicBezTo>
                  <a:cubicBezTo>
                    <a:pt x="73" y="24"/>
                    <a:pt x="65" y="17"/>
                    <a:pt x="64" y="10"/>
                  </a:cubicBezTo>
                  <a:cubicBezTo>
                    <a:pt x="64" y="10"/>
                    <a:pt x="64" y="10"/>
                    <a:pt x="64" y="10"/>
                  </a:cubicBezTo>
                  <a:cubicBezTo>
                    <a:pt x="65" y="10"/>
                    <a:pt x="65" y="11"/>
                    <a:pt x="65" y="12"/>
                  </a:cubicBezTo>
                  <a:cubicBezTo>
                    <a:pt x="65" y="12"/>
                    <a:pt x="65" y="13"/>
                    <a:pt x="66" y="13"/>
                  </a:cubicBezTo>
                  <a:cubicBezTo>
                    <a:pt x="66" y="13"/>
                    <a:pt x="66" y="13"/>
                    <a:pt x="66" y="13"/>
                  </a:cubicBezTo>
                  <a:cubicBezTo>
                    <a:pt x="66" y="12"/>
                    <a:pt x="66" y="11"/>
                    <a:pt x="66" y="9"/>
                  </a:cubicBezTo>
                  <a:cubicBezTo>
                    <a:pt x="65" y="9"/>
                    <a:pt x="64" y="9"/>
                    <a:pt x="63" y="9"/>
                  </a:cubicBezTo>
                  <a:cubicBezTo>
                    <a:pt x="62" y="9"/>
                    <a:pt x="62" y="9"/>
                    <a:pt x="61" y="9"/>
                  </a:cubicBezTo>
                  <a:cubicBezTo>
                    <a:pt x="60" y="9"/>
                    <a:pt x="59" y="9"/>
                    <a:pt x="59" y="9"/>
                  </a:cubicBezTo>
                  <a:cubicBezTo>
                    <a:pt x="57" y="9"/>
                    <a:pt x="56" y="9"/>
                    <a:pt x="55" y="8"/>
                  </a:cubicBezTo>
                  <a:cubicBezTo>
                    <a:pt x="54" y="8"/>
                    <a:pt x="54" y="8"/>
                    <a:pt x="54" y="8"/>
                  </a:cubicBezTo>
                  <a:cubicBezTo>
                    <a:pt x="54" y="7"/>
                    <a:pt x="54" y="7"/>
                    <a:pt x="54" y="7"/>
                  </a:cubicBezTo>
                  <a:cubicBezTo>
                    <a:pt x="54" y="8"/>
                    <a:pt x="53" y="8"/>
                    <a:pt x="53" y="8"/>
                  </a:cubicBezTo>
                  <a:cubicBezTo>
                    <a:pt x="52" y="8"/>
                    <a:pt x="52" y="7"/>
                    <a:pt x="52" y="7"/>
                  </a:cubicBezTo>
                  <a:cubicBezTo>
                    <a:pt x="51" y="6"/>
                    <a:pt x="51" y="6"/>
                    <a:pt x="50" y="6"/>
                  </a:cubicBezTo>
                  <a:cubicBezTo>
                    <a:pt x="50" y="6"/>
                    <a:pt x="50" y="6"/>
                    <a:pt x="50" y="6"/>
                  </a:cubicBezTo>
                  <a:cubicBezTo>
                    <a:pt x="48" y="6"/>
                    <a:pt x="50" y="10"/>
                    <a:pt x="47" y="10"/>
                  </a:cubicBezTo>
                  <a:cubicBezTo>
                    <a:pt x="43" y="7"/>
                    <a:pt x="38" y="7"/>
                    <a:pt x="35" y="4"/>
                  </a:cubicBezTo>
                  <a:cubicBezTo>
                    <a:pt x="38" y="4"/>
                    <a:pt x="35" y="1"/>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13" name="Freeform 34"/>
            <p:cNvSpPr>
              <a:spLocks/>
            </p:cNvSpPr>
            <p:nvPr/>
          </p:nvSpPr>
          <p:spPr bwMode="auto">
            <a:xfrm>
              <a:off x="4469605" y="3463926"/>
              <a:ext cx="26988" cy="33338"/>
            </a:xfrm>
            <a:custGeom>
              <a:avLst/>
              <a:gdLst>
                <a:gd name="T0" fmla="*/ 3 w 4"/>
                <a:gd name="T1" fmla="*/ 0 h 5"/>
                <a:gd name="T2" fmla="*/ 0 w 4"/>
                <a:gd name="T3" fmla="*/ 0 h 5"/>
                <a:gd name="T4" fmla="*/ 4 w 4"/>
                <a:gd name="T5" fmla="*/ 5 h 5"/>
                <a:gd name="T6" fmla="*/ 3 w 4"/>
                <a:gd name="T7" fmla="*/ 0 h 5"/>
              </a:gdLst>
              <a:ahLst/>
              <a:cxnLst>
                <a:cxn ang="0">
                  <a:pos x="T0" y="T1"/>
                </a:cxn>
                <a:cxn ang="0">
                  <a:pos x="T2" y="T3"/>
                </a:cxn>
                <a:cxn ang="0">
                  <a:pos x="T4" y="T5"/>
                </a:cxn>
                <a:cxn ang="0">
                  <a:pos x="T6" y="T7"/>
                </a:cxn>
              </a:cxnLst>
              <a:rect l="0" t="0" r="r" b="b"/>
              <a:pathLst>
                <a:path w="4" h="5">
                  <a:moveTo>
                    <a:pt x="3" y="0"/>
                  </a:moveTo>
                  <a:cubicBezTo>
                    <a:pt x="2" y="0"/>
                    <a:pt x="1" y="0"/>
                    <a:pt x="0" y="0"/>
                  </a:cubicBezTo>
                  <a:cubicBezTo>
                    <a:pt x="0" y="2"/>
                    <a:pt x="1" y="4"/>
                    <a:pt x="4" y="5"/>
                  </a:cubicBezTo>
                  <a:cubicBezTo>
                    <a:pt x="3" y="4"/>
                    <a:pt x="3" y="2"/>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14" name="Freeform 35"/>
            <p:cNvSpPr>
              <a:spLocks/>
            </p:cNvSpPr>
            <p:nvPr/>
          </p:nvSpPr>
          <p:spPr bwMode="auto">
            <a:xfrm>
              <a:off x="2821780" y="3400426"/>
              <a:ext cx="419100" cy="641350"/>
            </a:xfrm>
            <a:custGeom>
              <a:avLst/>
              <a:gdLst>
                <a:gd name="T0" fmla="*/ 14 w 61"/>
                <a:gd name="T1" fmla="*/ 3 h 93"/>
                <a:gd name="T2" fmla="*/ 12 w 61"/>
                <a:gd name="T3" fmla="*/ 4 h 93"/>
                <a:gd name="T4" fmla="*/ 9 w 61"/>
                <a:gd name="T5" fmla="*/ 1 h 93"/>
                <a:gd name="T6" fmla="*/ 4 w 61"/>
                <a:gd name="T7" fmla="*/ 14 h 93"/>
                <a:gd name="T8" fmla="*/ 2 w 61"/>
                <a:gd name="T9" fmla="*/ 23 h 93"/>
                <a:gd name="T10" fmla="*/ 5 w 61"/>
                <a:gd name="T11" fmla="*/ 23 h 93"/>
                <a:gd name="T12" fmla="*/ 4 w 61"/>
                <a:gd name="T13" fmla="*/ 25 h 93"/>
                <a:gd name="T14" fmla="*/ 16 w 61"/>
                <a:gd name="T15" fmla="*/ 43 h 93"/>
                <a:gd name="T16" fmla="*/ 19 w 61"/>
                <a:gd name="T17" fmla="*/ 64 h 93"/>
                <a:gd name="T18" fmla="*/ 19 w 61"/>
                <a:gd name="T19" fmla="*/ 65 h 93"/>
                <a:gd name="T20" fmla="*/ 19 w 61"/>
                <a:gd name="T21" fmla="*/ 65 h 93"/>
                <a:gd name="T22" fmla="*/ 20 w 61"/>
                <a:gd name="T23" fmla="*/ 79 h 93"/>
                <a:gd name="T24" fmla="*/ 23 w 61"/>
                <a:gd name="T25" fmla="*/ 78 h 93"/>
                <a:gd name="T26" fmla="*/ 25 w 61"/>
                <a:gd name="T27" fmla="*/ 85 h 93"/>
                <a:gd name="T28" fmla="*/ 24 w 61"/>
                <a:gd name="T29" fmla="*/ 89 h 93"/>
                <a:gd name="T30" fmla="*/ 26 w 61"/>
                <a:gd name="T31" fmla="*/ 88 h 93"/>
                <a:gd name="T32" fmla="*/ 33 w 61"/>
                <a:gd name="T33" fmla="*/ 88 h 93"/>
                <a:gd name="T34" fmla="*/ 30 w 61"/>
                <a:gd name="T35" fmla="*/ 78 h 93"/>
                <a:gd name="T36" fmla="*/ 33 w 61"/>
                <a:gd name="T37" fmla="*/ 74 h 93"/>
                <a:gd name="T38" fmla="*/ 35 w 61"/>
                <a:gd name="T39" fmla="*/ 68 h 93"/>
                <a:gd name="T40" fmla="*/ 36 w 61"/>
                <a:gd name="T41" fmla="*/ 67 h 93"/>
                <a:gd name="T42" fmla="*/ 42 w 61"/>
                <a:gd name="T43" fmla="*/ 68 h 93"/>
                <a:gd name="T44" fmla="*/ 41 w 61"/>
                <a:gd name="T45" fmla="*/ 65 h 93"/>
                <a:gd name="T46" fmla="*/ 44 w 61"/>
                <a:gd name="T47" fmla="*/ 61 h 93"/>
                <a:gd name="T48" fmla="*/ 53 w 61"/>
                <a:gd name="T49" fmla="*/ 51 h 93"/>
                <a:gd name="T50" fmla="*/ 61 w 61"/>
                <a:gd name="T51" fmla="*/ 31 h 93"/>
                <a:gd name="T52" fmla="*/ 52 w 61"/>
                <a:gd name="T53" fmla="*/ 21 h 93"/>
                <a:gd name="T54" fmla="*/ 44 w 61"/>
                <a:gd name="T55" fmla="*/ 18 h 93"/>
                <a:gd name="T56" fmla="*/ 40 w 61"/>
                <a:gd name="T57" fmla="*/ 19 h 93"/>
                <a:gd name="T58" fmla="*/ 42 w 61"/>
                <a:gd name="T59" fmla="*/ 14 h 93"/>
                <a:gd name="T60" fmla="*/ 40 w 61"/>
                <a:gd name="T61" fmla="*/ 12 h 93"/>
                <a:gd name="T62" fmla="*/ 33 w 61"/>
                <a:gd name="T63" fmla="*/ 9 h 93"/>
                <a:gd name="T64" fmla="*/ 32 w 61"/>
                <a:gd name="T65" fmla="*/ 11 h 93"/>
                <a:gd name="T66" fmla="*/ 27 w 61"/>
                <a:gd name="T67" fmla="*/ 7 h 93"/>
                <a:gd name="T68" fmla="*/ 27 w 61"/>
                <a:gd name="T69" fmla="*/ 3 h 93"/>
                <a:gd name="T70" fmla="*/ 16 w 61"/>
                <a:gd name="T71"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1" h="93">
                  <a:moveTo>
                    <a:pt x="16" y="0"/>
                  </a:moveTo>
                  <a:cubicBezTo>
                    <a:pt x="14" y="0"/>
                    <a:pt x="15" y="2"/>
                    <a:pt x="14" y="3"/>
                  </a:cubicBezTo>
                  <a:cubicBezTo>
                    <a:pt x="13" y="3"/>
                    <a:pt x="14" y="1"/>
                    <a:pt x="13" y="1"/>
                  </a:cubicBezTo>
                  <a:cubicBezTo>
                    <a:pt x="12" y="2"/>
                    <a:pt x="13" y="4"/>
                    <a:pt x="12" y="4"/>
                  </a:cubicBezTo>
                  <a:cubicBezTo>
                    <a:pt x="11" y="3"/>
                    <a:pt x="12" y="3"/>
                    <a:pt x="12" y="1"/>
                  </a:cubicBezTo>
                  <a:cubicBezTo>
                    <a:pt x="11" y="1"/>
                    <a:pt x="10" y="1"/>
                    <a:pt x="9" y="1"/>
                  </a:cubicBezTo>
                  <a:cubicBezTo>
                    <a:pt x="10" y="4"/>
                    <a:pt x="6" y="4"/>
                    <a:pt x="6" y="7"/>
                  </a:cubicBezTo>
                  <a:cubicBezTo>
                    <a:pt x="7" y="9"/>
                    <a:pt x="6" y="14"/>
                    <a:pt x="4" y="14"/>
                  </a:cubicBezTo>
                  <a:cubicBezTo>
                    <a:pt x="4" y="14"/>
                    <a:pt x="4" y="15"/>
                    <a:pt x="4" y="16"/>
                  </a:cubicBezTo>
                  <a:cubicBezTo>
                    <a:pt x="0" y="19"/>
                    <a:pt x="4" y="19"/>
                    <a:pt x="2" y="23"/>
                  </a:cubicBezTo>
                  <a:cubicBezTo>
                    <a:pt x="3" y="23"/>
                    <a:pt x="4" y="23"/>
                    <a:pt x="4" y="23"/>
                  </a:cubicBezTo>
                  <a:cubicBezTo>
                    <a:pt x="5" y="23"/>
                    <a:pt x="5" y="23"/>
                    <a:pt x="5" y="23"/>
                  </a:cubicBezTo>
                  <a:cubicBezTo>
                    <a:pt x="5" y="23"/>
                    <a:pt x="5" y="23"/>
                    <a:pt x="5" y="23"/>
                  </a:cubicBezTo>
                  <a:cubicBezTo>
                    <a:pt x="5" y="24"/>
                    <a:pt x="4" y="25"/>
                    <a:pt x="4" y="25"/>
                  </a:cubicBezTo>
                  <a:cubicBezTo>
                    <a:pt x="3" y="24"/>
                    <a:pt x="2" y="23"/>
                    <a:pt x="1" y="23"/>
                  </a:cubicBezTo>
                  <a:cubicBezTo>
                    <a:pt x="5" y="30"/>
                    <a:pt x="8" y="40"/>
                    <a:pt x="16" y="43"/>
                  </a:cubicBezTo>
                  <a:cubicBezTo>
                    <a:pt x="17" y="44"/>
                    <a:pt x="16" y="46"/>
                    <a:pt x="17" y="46"/>
                  </a:cubicBezTo>
                  <a:cubicBezTo>
                    <a:pt x="19" y="52"/>
                    <a:pt x="17" y="61"/>
                    <a:pt x="19" y="64"/>
                  </a:cubicBezTo>
                  <a:cubicBezTo>
                    <a:pt x="19" y="65"/>
                    <a:pt x="19" y="65"/>
                    <a:pt x="19" y="65"/>
                  </a:cubicBezTo>
                  <a:cubicBezTo>
                    <a:pt x="19" y="65"/>
                    <a:pt x="19" y="65"/>
                    <a:pt x="19" y="65"/>
                  </a:cubicBezTo>
                  <a:cubicBezTo>
                    <a:pt x="19" y="65"/>
                    <a:pt x="19" y="65"/>
                    <a:pt x="19" y="65"/>
                  </a:cubicBezTo>
                  <a:cubicBezTo>
                    <a:pt x="19" y="65"/>
                    <a:pt x="19" y="65"/>
                    <a:pt x="19" y="65"/>
                  </a:cubicBezTo>
                  <a:cubicBezTo>
                    <a:pt x="18" y="70"/>
                    <a:pt x="19" y="74"/>
                    <a:pt x="20" y="79"/>
                  </a:cubicBezTo>
                  <a:cubicBezTo>
                    <a:pt x="20" y="79"/>
                    <a:pt x="20" y="79"/>
                    <a:pt x="20" y="79"/>
                  </a:cubicBezTo>
                  <a:cubicBezTo>
                    <a:pt x="21" y="79"/>
                    <a:pt x="21" y="78"/>
                    <a:pt x="21" y="78"/>
                  </a:cubicBezTo>
                  <a:cubicBezTo>
                    <a:pt x="22" y="78"/>
                    <a:pt x="22" y="78"/>
                    <a:pt x="23" y="78"/>
                  </a:cubicBezTo>
                  <a:cubicBezTo>
                    <a:pt x="23" y="78"/>
                    <a:pt x="23" y="78"/>
                    <a:pt x="23" y="78"/>
                  </a:cubicBezTo>
                  <a:cubicBezTo>
                    <a:pt x="23" y="81"/>
                    <a:pt x="26" y="82"/>
                    <a:pt x="25" y="85"/>
                  </a:cubicBezTo>
                  <a:cubicBezTo>
                    <a:pt x="24" y="85"/>
                    <a:pt x="25" y="83"/>
                    <a:pt x="23" y="83"/>
                  </a:cubicBezTo>
                  <a:cubicBezTo>
                    <a:pt x="22" y="86"/>
                    <a:pt x="25" y="88"/>
                    <a:pt x="24" y="89"/>
                  </a:cubicBezTo>
                  <a:cubicBezTo>
                    <a:pt x="24" y="89"/>
                    <a:pt x="24" y="89"/>
                    <a:pt x="24" y="89"/>
                  </a:cubicBezTo>
                  <a:cubicBezTo>
                    <a:pt x="25" y="89"/>
                    <a:pt x="25" y="88"/>
                    <a:pt x="26" y="88"/>
                  </a:cubicBezTo>
                  <a:cubicBezTo>
                    <a:pt x="26" y="93"/>
                    <a:pt x="25" y="92"/>
                    <a:pt x="31" y="93"/>
                  </a:cubicBezTo>
                  <a:cubicBezTo>
                    <a:pt x="30" y="90"/>
                    <a:pt x="31" y="90"/>
                    <a:pt x="33" y="88"/>
                  </a:cubicBezTo>
                  <a:cubicBezTo>
                    <a:pt x="32" y="86"/>
                    <a:pt x="30" y="87"/>
                    <a:pt x="29" y="85"/>
                  </a:cubicBezTo>
                  <a:cubicBezTo>
                    <a:pt x="32" y="84"/>
                    <a:pt x="32" y="81"/>
                    <a:pt x="30" y="78"/>
                  </a:cubicBezTo>
                  <a:cubicBezTo>
                    <a:pt x="31" y="78"/>
                    <a:pt x="31" y="78"/>
                    <a:pt x="32" y="78"/>
                  </a:cubicBezTo>
                  <a:cubicBezTo>
                    <a:pt x="34" y="78"/>
                    <a:pt x="32" y="75"/>
                    <a:pt x="33" y="74"/>
                  </a:cubicBezTo>
                  <a:cubicBezTo>
                    <a:pt x="34" y="75"/>
                    <a:pt x="34" y="75"/>
                    <a:pt x="35" y="75"/>
                  </a:cubicBezTo>
                  <a:cubicBezTo>
                    <a:pt x="40" y="75"/>
                    <a:pt x="39" y="68"/>
                    <a:pt x="35" y="68"/>
                  </a:cubicBezTo>
                  <a:cubicBezTo>
                    <a:pt x="35" y="67"/>
                    <a:pt x="35" y="67"/>
                    <a:pt x="35" y="67"/>
                  </a:cubicBezTo>
                  <a:cubicBezTo>
                    <a:pt x="36" y="67"/>
                    <a:pt x="36" y="67"/>
                    <a:pt x="36" y="67"/>
                  </a:cubicBezTo>
                  <a:cubicBezTo>
                    <a:pt x="36" y="68"/>
                    <a:pt x="38" y="68"/>
                    <a:pt x="40" y="68"/>
                  </a:cubicBezTo>
                  <a:cubicBezTo>
                    <a:pt x="40" y="68"/>
                    <a:pt x="41" y="68"/>
                    <a:pt x="42" y="68"/>
                  </a:cubicBezTo>
                  <a:cubicBezTo>
                    <a:pt x="42" y="66"/>
                    <a:pt x="41" y="66"/>
                    <a:pt x="40" y="64"/>
                  </a:cubicBezTo>
                  <a:cubicBezTo>
                    <a:pt x="41" y="65"/>
                    <a:pt x="41" y="65"/>
                    <a:pt x="41" y="65"/>
                  </a:cubicBezTo>
                  <a:cubicBezTo>
                    <a:pt x="43" y="65"/>
                    <a:pt x="43" y="63"/>
                    <a:pt x="43" y="61"/>
                  </a:cubicBezTo>
                  <a:cubicBezTo>
                    <a:pt x="43" y="61"/>
                    <a:pt x="44" y="61"/>
                    <a:pt x="44" y="61"/>
                  </a:cubicBezTo>
                  <a:cubicBezTo>
                    <a:pt x="46" y="61"/>
                    <a:pt x="46" y="57"/>
                    <a:pt x="46" y="54"/>
                  </a:cubicBezTo>
                  <a:cubicBezTo>
                    <a:pt x="48" y="53"/>
                    <a:pt x="49" y="51"/>
                    <a:pt x="53" y="51"/>
                  </a:cubicBezTo>
                  <a:cubicBezTo>
                    <a:pt x="53" y="51"/>
                    <a:pt x="53" y="51"/>
                    <a:pt x="54" y="51"/>
                  </a:cubicBezTo>
                  <a:cubicBezTo>
                    <a:pt x="58" y="46"/>
                    <a:pt x="55" y="33"/>
                    <a:pt x="61" y="31"/>
                  </a:cubicBezTo>
                  <a:cubicBezTo>
                    <a:pt x="61" y="29"/>
                    <a:pt x="61" y="27"/>
                    <a:pt x="61" y="25"/>
                  </a:cubicBezTo>
                  <a:cubicBezTo>
                    <a:pt x="58" y="25"/>
                    <a:pt x="55" y="21"/>
                    <a:pt x="52" y="21"/>
                  </a:cubicBezTo>
                  <a:cubicBezTo>
                    <a:pt x="51" y="21"/>
                    <a:pt x="50" y="21"/>
                    <a:pt x="48" y="22"/>
                  </a:cubicBezTo>
                  <a:cubicBezTo>
                    <a:pt x="49" y="19"/>
                    <a:pt x="46" y="19"/>
                    <a:pt x="44" y="18"/>
                  </a:cubicBezTo>
                  <a:cubicBezTo>
                    <a:pt x="45" y="20"/>
                    <a:pt x="43" y="20"/>
                    <a:pt x="42" y="21"/>
                  </a:cubicBezTo>
                  <a:cubicBezTo>
                    <a:pt x="41" y="20"/>
                    <a:pt x="41" y="19"/>
                    <a:pt x="40" y="19"/>
                  </a:cubicBezTo>
                  <a:cubicBezTo>
                    <a:pt x="39" y="19"/>
                    <a:pt x="39" y="19"/>
                    <a:pt x="38" y="20"/>
                  </a:cubicBezTo>
                  <a:cubicBezTo>
                    <a:pt x="39" y="18"/>
                    <a:pt x="41" y="17"/>
                    <a:pt x="42" y="14"/>
                  </a:cubicBezTo>
                  <a:cubicBezTo>
                    <a:pt x="42" y="14"/>
                    <a:pt x="42" y="14"/>
                    <a:pt x="42" y="14"/>
                  </a:cubicBezTo>
                  <a:cubicBezTo>
                    <a:pt x="40" y="14"/>
                    <a:pt x="40" y="13"/>
                    <a:pt x="40" y="12"/>
                  </a:cubicBezTo>
                  <a:cubicBezTo>
                    <a:pt x="40" y="11"/>
                    <a:pt x="40" y="11"/>
                    <a:pt x="39" y="11"/>
                  </a:cubicBezTo>
                  <a:cubicBezTo>
                    <a:pt x="38" y="8"/>
                    <a:pt x="37" y="9"/>
                    <a:pt x="33" y="9"/>
                  </a:cubicBezTo>
                  <a:cubicBezTo>
                    <a:pt x="33" y="10"/>
                    <a:pt x="32" y="10"/>
                    <a:pt x="32" y="11"/>
                  </a:cubicBezTo>
                  <a:cubicBezTo>
                    <a:pt x="32" y="11"/>
                    <a:pt x="32" y="11"/>
                    <a:pt x="32" y="11"/>
                  </a:cubicBezTo>
                  <a:cubicBezTo>
                    <a:pt x="31" y="8"/>
                    <a:pt x="34" y="7"/>
                    <a:pt x="29" y="5"/>
                  </a:cubicBezTo>
                  <a:cubicBezTo>
                    <a:pt x="28" y="6"/>
                    <a:pt x="29" y="7"/>
                    <a:pt x="27" y="7"/>
                  </a:cubicBezTo>
                  <a:cubicBezTo>
                    <a:pt x="27" y="7"/>
                    <a:pt x="27" y="7"/>
                    <a:pt x="27" y="7"/>
                  </a:cubicBezTo>
                  <a:cubicBezTo>
                    <a:pt x="29" y="5"/>
                    <a:pt x="26" y="5"/>
                    <a:pt x="27" y="3"/>
                  </a:cubicBezTo>
                  <a:cubicBezTo>
                    <a:pt x="23" y="2"/>
                    <a:pt x="20" y="2"/>
                    <a:pt x="17" y="0"/>
                  </a:cubicBezTo>
                  <a:cubicBezTo>
                    <a:pt x="17" y="0"/>
                    <a:pt x="16"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15" name="Freeform 36"/>
            <p:cNvSpPr>
              <a:spLocks/>
            </p:cNvSpPr>
            <p:nvPr/>
          </p:nvSpPr>
          <p:spPr bwMode="auto">
            <a:xfrm>
              <a:off x="4634705" y="3525838"/>
              <a:ext cx="26988" cy="41275"/>
            </a:xfrm>
            <a:custGeom>
              <a:avLst/>
              <a:gdLst>
                <a:gd name="T0" fmla="*/ 1 w 4"/>
                <a:gd name="T1" fmla="*/ 0 h 6"/>
                <a:gd name="T2" fmla="*/ 1 w 4"/>
                <a:gd name="T3" fmla="*/ 6 h 6"/>
                <a:gd name="T4" fmla="*/ 1 w 4"/>
                <a:gd name="T5" fmla="*/ 6 h 6"/>
                <a:gd name="T6" fmla="*/ 3 w 4"/>
                <a:gd name="T7" fmla="*/ 2 h 6"/>
                <a:gd name="T8" fmla="*/ 4 w 4"/>
                <a:gd name="T9" fmla="*/ 6 h 6"/>
                <a:gd name="T10" fmla="*/ 1 w 4"/>
                <a:gd name="T11" fmla="*/ 0 h 6"/>
              </a:gdLst>
              <a:ahLst/>
              <a:cxnLst>
                <a:cxn ang="0">
                  <a:pos x="T0" y="T1"/>
                </a:cxn>
                <a:cxn ang="0">
                  <a:pos x="T2" y="T3"/>
                </a:cxn>
                <a:cxn ang="0">
                  <a:pos x="T4" y="T5"/>
                </a:cxn>
                <a:cxn ang="0">
                  <a:pos x="T6" y="T7"/>
                </a:cxn>
                <a:cxn ang="0">
                  <a:pos x="T8" y="T9"/>
                </a:cxn>
                <a:cxn ang="0">
                  <a:pos x="T10" y="T11"/>
                </a:cxn>
              </a:cxnLst>
              <a:rect l="0" t="0" r="r" b="b"/>
              <a:pathLst>
                <a:path w="4" h="6">
                  <a:moveTo>
                    <a:pt x="1" y="0"/>
                  </a:moveTo>
                  <a:cubicBezTo>
                    <a:pt x="0" y="2"/>
                    <a:pt x="0" y="6"/>
                    <a:pt x="1" y="6"/>
                  </a:cubicBezTo>
                  <a:cubicBezTo>
                    <a:pt x="1" y="6"/>
                    <a:pt x="1" y="6"/>
                    <a:pt x="1" y="6"/>
                  </a:cubicBezTo>
                  <a:cubicBezTo>
                    <a:pt x="1" y="5"/>
                    <a:pt x="1" y="2"/>
                    <a:pt x="3" y="2"/>
                  </a:cubicBezTo>
                  <a:cubicBezTo>
                    <a:pt x="3" y="4"/>
                    <a:pt x="3" y="5"/>
                    <a:pt x="4" y="6"/>
                  </a:cubicBezTo>
                  <a:cubicBezTo>
                    <a:pt x="4" y="2"/>
                    <a:pt x="2" y="2"/>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16" name="Freeform 37"/>
            <p:cNvSpPr>
              <a:spLocks/>
            </p:cNvSpPr>
            <p:nvPr/>
          </p:nvSpPr>
          <p:spPr bwMode="auto">
            <a:xfrm>
              <a:off x="4779168" y="3538538"/>
              <a:ext cx="123825" cy="82550"/>
            </a:xfrm>
            <a:custGeom>
              <a:avLst/>
              <a:gdLst>
                <a:gd name="T0" fmla="*/ 4 w 18"/>
                <a:gd name="T1" fmla="*/ 0 h 12"/>
                <a:gd name="T2" fmla="*/ 0 w 18"/>
                <a:gd name="T3" fmla="*/ 4 h 12"/>
                <a:gd name="T4" fmla="*/ 1 w 18"/>
                <a:gd name="T5" fmla="*/ 4 h 12"/>
                <a:gd name="T6" fmla="*/ 7 w 18"/>
                <a:gd name="T7" fmla="*/ 10 h 12"/>
                <a:gd name="T8" fmla="*/ 7 w 18"/>
                <a:gd name="T9" fmla="*/ 8 h 12"/>
                <a:gd name="T10" fmla="*/ 7 w 18"/>
                <a:gd name="T11" fmla="*/ 8 h 12"/>
                <a:gd name="T12" fmla="*/ 8 w 18"/>
                <a:gd name="T13" fmla="*/ 10 h 12"/>
                <a:gd name="T14" fmla="*/ 9 w 18"/>
                <a:gd name="T15" fmla="*/ 10 h 12"/>
                <a:gd name="T16" fmla="*/ 12 w 18"/>
                <a:gd name="T17" fmla="*/ 8 h 12"/>
                <a:gd name="T18" fmla="*/ 12 w 18"/>
                <a:gd name="T19" fmla="*/ 8 h 12"/>
                <a:gd name="T20" fmla="*/ 15 w 18"/>
                <a:gd name="T21" fmla="*/ 10 h 12"/>
                <a:gd name="T22" fmla="*/ 17 w 18"/>
                <a:gd name="T23" fmla="*/ 12 h 12"/>
                <a:gd name="T24" fmla="*/ 18 w 18"/>
                <a:gd name="T25" fmla="*/ 11 h 12"/>
                <a:gd name="T26" fmla="*/ 8 w 18"/>
                <a:gd name="T27" fmla="*/ 2 h 12"/>
                <a:gd name="T28" fmla="*/ 8 w 18"/>
                <a:gd name="T29" fmla="*/ 2 h 12"/>
                <a:gd name="T30" fmla="*/ 8 w 18"/>
                <a:gd name="T31" fmla="*/ 4 h 12"/>
                <a:gd name="T32" fmla="*/ 7 w 18"/>
                <a:gd name="T33" fmla="*/ 4 h 12"/>
                <a:gd name="T34" fmla="*/ 7 w 18"/>
                <a:gd name="T35" fmla="*/ 1 h 12"/>
                <a:gd name="T36" fmla="*/ 4 w 18"/>
                <a:gd name="T3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12">
                  <a:moveTo>
                    <a:pt x="4" y="0"/>
                  </a:moveTo>
                  <a:cubicBezTo>
                    <a:pt x="2" y="0"/>
                    <a:pt x="0" y="1"/>
                    <a:pt x="0" y="4"/>
                  </a:cubicBezTo>
                  <a:cubicBezTo>
                    <a:pt x="0" y="4"/>
                    <a:pt x="1" y="4"/>
                    <a:pt x="1" y="4"/>
                  </a:cubicBezTo>
                  <a:cubicBezTo>
                    <a:pt x="5" y="4"/>
                    <a:pt x="5" y="8"/>
                    <a:pt x="7" y="10"/>
                  </a:cubicBezTo>
                  <a:cubicBezTo>
                    <a:pt x="7" y="9"/>
                    <a:pt x="7" y="8"/>
                    <a:pt x="7" y="8"/>
                  </a:cubicBezTo>
                  <a:cubicBezTo>
                    <a:pt x="7" y="8"/>
                    <a:pt x="8" y="8"/>
                    <a:pt x="7" y="8"/>
                  </a:cubicBezTo>
                  <a:cubicBezTo>
                    <a:pt x="7" y="9"/>
                    <a:pt x="7" y="10"/>
                    <a:pt x="8" y="10"/>
                  </a:cubicBezTo>
                  <a:cubicBezTo>
                    <a:pt x="8" y="10"/>
                    <a:pt x="9" y="10"/>
                    <a:pt x="9" y="10"/>
                  </a:cubicBezTo>
                  <a:cubicBezTo>
                    <a:pt x="9" y="10"/>
                    <a:pt x="10" y="8"/>
                    <a:pt x="12" y="8"/>
                  </a:cubicBezTo>
                  <a:cubicBezTo>
                    <a:pt x="12" y="8"/>
                    <a:pt x="12" y="8"/>
                    <a:pt x="12" y="8"/>
                  </a:cubicBezTo>
                  <a:cubicBezTo>
                    <a:pt x="13" y="8"/>
                    <a:pt x="14" y="9"/>
                    <a:pt x="15" y="10"/>
                  </a:cubicBezTo>
                  <a:cubicBezTo>
                    <a:pt x="15" y="11"/>
                    <a:pt x="16" y="12"/>
                    <a:pt x="17" y="12"/>
                  </a:cubicBezTo>
                  <a:cubicBezTo>
                    <a:pt x="17" y="12"/>
                    <a:pt x="18" y="12"/>
                    <a:pt x="18" y="11"/>
                  </a:cubicBezTo>
                  <a:cubicBezTo>
                    <a:pt x="14" y="9"/>
                    <a:pt x="15" y="2"/>
                    <a:pt x="8" y="2"/>
                  </a:cubicBezTo>
                  <a:cubicBezTo>
                    <a:pt x="8" y="2"/>
                    <a:pt x="8" y="2"/>
                    <a:pt x="8" y="2"/>
                  </a:cubicBezTo>
                  <a:cubicBezTo>
                    <a:pt x="8" y="3"/>
                    <a:pt x="8" y="3"/>
                    <a:pt x="8" y="4"/>
                  </a:cubicBezTo>
                  <a:cubicBezTo>
                    <a:pt x="8" y="4"/>
                    <a:pt x="7" y="4"/>
                    <a:pt x="7" y="4"/>
                  </a:cubicBezTo>
                  <a:cubicBezTo>
                    <a:pt x="7" y="3"/>
                    <a:pt x="7" y="2"/>
                    <a:pt x="7" y="1"/>
                  </a:cubicBezTo>
                  <a:cubicBezTo>
                    <a:pt x="6"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17" name="Freeform 38"/>
            <p:cNvSpPr>
              <a:spLocks/>
            </p:cNvSpPr>
            <p:nvPr/>
          </p:nvSpPr>
          <p:spPr bwMode="auto">
            <a:xfrm>
              <a:off x="4510880" y="3579813"/>
              <a:ext cx="76200" cy="28575"/>
            </a:xfrm>
            <a:custGeom>
              <a:avLst/>
              <a:gdLst>
                <a:gd name="T0" fmla="*/ 2 w 11"/>
                <a:gd name="T1" fmla="*/ 0 h 4"/>
                <a:gd name="T2" fmla="*/ 0 w 11"/>
                <a:gd name="T3" fmla="*/ 1 h 4"/>
                <a:gd name="T4" fmla="*/ 0 w 11"/>
                <a:gd name="T5" fmla="*/ 1 h 4"/>
                <a:gd name="T6" fmla="*/ 2 w 11"/>
                <a:gd name="T7" fmla="*/ 2 h 4"/>
                <a:gd name="T8" fmla="*/ 4 w 11"/>
                <a:gd name="T9" fmla="*/ 2 h 4"/>
                <a:gd name="T10" fmla="*/ 5 w 11"/>
                <a:gd name="T11" fmla="*/ 2 h 4"/>
                <a:gd name="T12" fmla="*/ 11 w 11"/>
                <a:gd name="T13" fmla="*/ 4 h 4"/>
                <a:gd name="T14" fmla="*/ 7 w 11"/>
                <a:gd name="T15" fmla="*/ 1 h 4"/>
                <a:gd name="T16" fmla="*/ 6 w 11"/>
                <a:gd name="T17" fmla="*/ 2 h 4"/>
                <a:gd name="T18" fmla="*/ 2 w 11"/>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4">
                  <a:moveTo>
                    <a:pt x="2" y="0"/>
                  </a:moveTo>
                  <a:cubicBezTo>
                    <a:pt x="1" y="0"/>
                    <a:pt x="1" y="1"/>
                    <a:pt x="0" y="1"/>
                  </a:cubicBezTo>
                  <a:cubicBezTo>
                    <a:pt x="0" y="1"/>
                    <a:pt x="0" y="1"/>
                    <a:pt x="0" y="1"/>
                  </a:cubicBezTo>
                  <a:cubicBezTo>
                    <a:pt x="1" y="1"/>
                    <a:pt x="2" y="1"/>
                    <a:pt x="2" y="2"/>
                  </a:cubicBezTo>
                  <a:cubicBezTo>
                    <a:pt x="3" y="2"/>
                    <a:pt x="3" y="2"/>
                    <a:pt x="4" y="2"/>
                  </a:cubicBezTo>
                  <a:cubicBezTo>
                    <a:pt x="5" y="2"/>
                    <a:pt x="5" y="2"/>
                    <a:pt x="5" y="2"/>
                  </a:cubicBezTo>
                  <a:cubicBezTo>
                    <a:pt x="7" y="3"/>
                    <a:pt x="10" y="3"/>
                    <a:pt x="11" y="4"/>
                  </a:cubicBezTo>
                  <a:cubicBezTo>
                    <a:pt x="11" y="2"/>
                    <a:pt x="9" y="1"/>
                    <a:pt x="7" y="1"/>
                  </a:cubicBezTo>
                  <a:cubicBezTo>
                    <a:pt x="7" y="1"/>
                    <a:pt x="6" y="1"/>
                    <a:pt x="6" y="2"/>
                  </a:cubicBezTo>
                  <a:cubicBezTo>
                    <a:pt x="5"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18" name="Freeform 39"/>
            <p:cNvSpPr>
              <a:spLocks/>
            </p:cNvSpPr>
            <p:nvPr/>
          </p:nvSpPr>
          <p:spPr bwMode="auto">
            <a:xfrm>
              <a:off x="4552155" y="3635376"/>
              <a:ext cx="357188" cy="276225"/>
            </a:xfrm>
            <a:custGeom>
              <a:avLst/>
              <a:gdLst>
                <a:gd name="T0" fmla="*/ 41 w 52"/>
                <a:gd name="T1" fmla="*/ 0 h 40"/>
                <a:gd name="T2" fmla="*/ 38 w 52"/>
                <a:gd name="T3" fmla="*/ 9 h 40"/>
                <a:gd name="T4" fmla="*/ 32 w 52"/>
                <a:gd name="T5" fmla="*/ 1 h 40"/>
                <a:gd name="T6" fmla="*/ 30 w 52"/>
                <a:gd name="T7" fmla="*/ 1 h 40"/>
                <a:gd name="T8" fmla="*/ 25 w 52"/>
                <a:gd name="T9" fmla="*/ 2 h 40"/>
                <a:gd name="T10" fmla="*/ 24 w 52"/>
                <a:gd name="T11" fmla="*/ 6 h 40"/>
                <a:gd name="T12" fmla="*/ 23 w 52"/>
                <a:gd name="T13" fmla="*/ 6 h 40"/>
                <a:gd name="T14" fmla="*/ 21 w 52"/>
                <a:gd name="T15" fmla="*/ 4 h 40"/>
                <a:gd name="T16" fmla="*/ 1 w 52"/>
                <a:gd name="T17" fmla="*/ 19 h 40"/>
                <a:gd name="T18" fmla="*/ 0 w 52"/>
                <a:gd name="T19" fmla="*/ 35 h 40"/>
                <a:gd name="T20" fmla="*/ 20 w 52"/>
                <a:gd name="T21" fmla="*/ 30 h 40"/>
                <a:gd name="T22" fmla="*/ 24 w 52"/>
                <a:gd name="T23" fmla="*/ 30 h 40"/>
                <a:gd name="T24" fmla="*/ 25 w 52"/>
                <a:gd name="T25" fmla="*/ 34 h 40"/>
                <a:gd name="T26" fmla="*/ 25 w 52"/>
                <a:gd name="T27" fmla="*/ 34 h 40"/>
                <a:gd name="T28" fmla="*/ 27 w 52"/>
                <a:gd name="T29" fmla="*/ 33 h 40"/>
                <a:gd name="T30" fmla="*/ 28 w 52"/>
                <a:gd name="T31" fmla="*/ 31 h 40"/>
                <a:gd name="T32" fmla="*/ 29 w 52"/>
                <a:gd name="T33" fmla="*/ 32 h 40"/>
                <a:gd name="T34" fmla="*/ 28 w 52"/>
                <a:gd name="T35" fmla="*/ 39 h 40"/>
                <a:gd name="T36" fmla="*/ 31 w 52"/>
                <a:gd name="T37" fmla="*/ 40 h 40"/>
                <a:gd name="T38" fmla="*/ 35 w 52"/>
                <a:gd name="T39" fmla="*/ 39 h 40"/>
                <a:gd name="T40" fmla="*/ 39 w 52"/>
                <a:gd name="T41" fmla="*/ 39 h 40"/>
                <a:gd name="T42" fmla="*/ 40 w 52"/>
                <a:gd name="T43" fmla="*/ 39 h 40"/>
                <a:gd name="T44" fmla="*/ 51 w 52"/>
                <a:gd name="T45" fmla="*/ 26 h 40"/>
                <a:gd name="T46" fmla="*/ 44 w 52"/>
                <a:gd name="T47" fmla="*/ 11 h 40"/>
                <a:gd name="T48" fmla="*/ 41 w 52"/>
                <a:gd name="T4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 h="40">
                  <a:moveTo>
                    <a:pt x="41" y="0"/>
                  </a:moveTo>
                  <a:cubicBezTo>
                    <a:pt x="41" y="4"/>
                    <a:pt x="40" y="8"/>
                    <a:pt x="38" y="9"/>
                  </a:cubicBezTo>
                  <a:cubicBezTo>
                    <a:pt x="33" y="8"/>
                    <a:pt x="31" y="5"/>
                    <a:pt x="32" y="1"/>
                  </a:cubicBezTo>
                  <a:cubicBezTo>
                    <a:pt x="31" y="1"/>
                    <a:pt x="31" y="1"/>
                    <a:pt x="30" y="1"/>
                  </a:cubicBezTo>
                  <a:cubicBezTo>
                    <a:pt x="28" y="1"/>
                    <a:pt x="28" y="2"/>
                    <a:pt x="25" y="2"/>
                  </a:cubicBezTo>
                  <a:cubicBezTo>
                    <a:pt x="25" y="3"/>
                    <a:pt x="25" y="5"/>
                    <a:pt x="24" y="6"/>
                  </a:cubicBezTo>
                  <a:cubicBezTo>
                    <a:pt x="24" y="6"/>
                    <a:pt x="23" y="6"/>
                    <a:pt x="23" y="6"/>
                  </a:cubicBezTo>
                  <a:cubicBezTo>
                    <a:pt x="21" y="6"/>
                    <a:pt x="23" y="4"/>
                    <a:pt x="21" y="4"/>
                  </a:cubicBezTo>
                  <a:cubicBezTo>
                    <a:pt x="17" y="11"/>
                    <a:pt x="7" y="12"/>
                    <a:pt x="1" y="19"/>
                  </a:cubicBezTo>
                  <a:cubicBezTo>
                    <a:pt x="2" y="24"/>
                    <a:pt x="0" y="31"/>
                    <a:pt x="0" y="35"/>
                  </a:cubicBezTo>
                  <a:cubicBezTo>
                    <a:pt x="7" y="34"/>
                    <a:pt x="13" y="30"/>
                    <a:pt x="20" y="30"/>
                  </a:cubicBezTo>
                  <a:cubicBezTo>
                    <a:pt x="22" y="30"/>
                    <a:pt x="23" y="30"/>
                    <a:pt x="24" y="30"/>
                  </a:cubicBezTo>
                  <a:cubicBezTo>
                    <a:pt x="24" y="32"/>
                    <a:pt x="25" y="32"/>
                    <a:pt x="25" y="34"/>
                  </a:cubicBezTo>
                  <a:cubicBezTo>
                    <a:pt x="25" y="34"/>
                    <a:pt x="25" y="34"/>
                    <a:pt x="25" y="34"/>
                  </a:cubicBezTo>
                  <a:cubicBezTo>
                    <a:pt x="26" y="34"/>
                    <a:pt x="27" y="33"/>
                    <a:pt x="27" y="33"/>
                  </a:cubicBezTo>
                  <a:cubicBezTo>
                    <a:pt x="28" y="32"/>
                    <a:pt x="28" y="31"/>
                    <a:pt x="28" y="31"/>
                  </a:cubicBezTo>
                  <a:cubicBezTo>
                    <a:pt x="29" y="31"/>
                    <a:pt x="29" y="31"/>
                    <a:pt x="29" y="32"/>
                  </a:cubicBezTo>
                  <a:cubicBezTo>
                    <a:pt x="27" y="34"/>
                    <a:pt x="30" y="37"/>
                    <a:pt x="28" y="39"/>
                  </a:cubicBezTo>
                  <a:cubicBezTo>
                    <a:pt x="29" y="40"/>
                    <a:pt x="30" y="40"/>
                    <a:pt x="31" y="40"/>
                  </a:cubicBezTo>
                  <a:cubicBezTo>
                    <a:pt x="32" y="40"/>
                    <a:pt x="33" y="40"/>
                    <a:pt x="35" y="39"/>
                  </a:cubicBezTo>
                  <a:cubicBezTo>
                    <a:pt x="36" y="39"/>
                    <a:pt x="37" y="39"/>
                    <a:pt x="39" y="39"/>
                  </a:cubicBezTo>
                  <a:cubicBezTo>
                    <a:pt x="39" y="39"/>
                    <a:pt x="39" y="39"/>
                    <a:pt x="40" y="39"/>
                  </a:cubicBezTo>
                  <a:cubicBezTo>
                    <a:pt x="41" y="34"/>
                    <a:pt x="49" y="31"/>
                    <a:pt x="51" y="26"/>
                  </a:cubicBezTo>
                  <a:cubicBezTo>
                    <a:pt x="52" y="19"/>
                    <a:pt x="48" y="15"/>
                    <a:pt x="44" y="11"/>
                  </a:cubicBezTo>
                  <a:cubicBezTo>
                    <a:pt x="45" y="5"/>
                    <a:pt x="43" y="3"/>
                    <a:pt x="4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19" name="Freeform 40"/>
            <p:cNvSpPr>
              <a:spLocks/>
            </p:cNvSpPr>
            <p:nvPr/>
          </p:nvSpPr>
          <p:spPr bwMode="auto">
            <a:xfrm>
              <a:off x="5012530" y="3897313"/>
              <a:ext cx="47625" cy="41275"/>
            </a:xfrm>
            <a:custGeom>
              <a:avLst/>
              <a:gdLst>
                <a:gd name="T0" fmla="*/ 4 w 7"/>
                <a:gd name="T1" fmla="*/ 0 h 6"/>
                <a:gd name="T2" fmla="*/ 1 w 7"/>
                <a:gd name="T3" fmla="*/ 4 h 6"/>
                <a:gd name="T4" fmla="*/ 2 w 7"/>
                <a:gd name="T5" fmla="*/ 6 h 6"/>
                <a:gd name="T6" fmla="*/ 2 w 7"/>
                <a:gd name="T7" fmla="*/ 6 h 6"/>
                <a:gd name="T8" fmla="*/ 7 w 7"/>
                <a:gd name="T9" fmla="*/ 2 h 6"/>
                <a:gd name="T10" fmla="*/ 6 w 7"/>
                <a:gd name="T11" fmla="*/ 2 h 6"/>
                <a:gd name="T12" fmla="*/ 4 w 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4" y="0"/>
                  </a:moveTo>
                  <a:cubicBezTo>
                    <a:pt x="4" y="3"/>
                    <a:pt x="1" y="2"/>
                    <a:pt x="1" y="4"/>
                  </a:cubicBezTo>
                  <a:cubicBezTo>
                    <a:pt x="3" y="4"/>
                    <a:pt x="0" y="6"/>
                    <a:pt x="2" y="6"/>
                  </a:cubicBezTo>
                  <a:cubicBezTo>
                    <a:pt x="2" y="6"/>
                    <a:pt x="2" y="6"/>
                    <a:pt x="2" y="6"/>
                  </a:cubicBezTo>
                  <a:cubicBezTo>
                    <a:pt x="2" y="3"/>
                    <a:pt x="6" y="4"/>
                    <a:pt x="7" y="2"/>
                  </a:cubicBezTo>
                  <a:cubicBezTo>
                    <a:pt x="6" y="2"/>
                    <a:pt x="6" y="2"/>
                    <a:pt x="6" y="2"/>
                  </a:cubicBezTo>
                  <a:cubicBezTo>
                    <a:pt x="5" y="2"/>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20" name="Freeform 41"/>
            <p:cNvSpPr>
              <a:spLocks/>
            </p:cNvSpPr>
            <p:nvPr/>
          </p:nvSpPr>
          <p:spPr bwMode="auto">
            <a:xfrm>
              <a:off x="4758530" y="3938588"/>
              <a:ext cx="33338" cy="20638"/>
            </a:xfrm>
            <a:custGeom>
              <a:avLst/>
              <a:gdLst>
                <a:gd name="T0" fmla="*/ 5 w 5"/>
                <a:gd name="T1" fmla="*/ 0 h 3"/>
                <a:gd name="T2" fmla="*/ 3 w 5"/>
                <a:gd name="T3" fmla="*/ 0 h 3"/>
                <a:gd name="T4" fmla="*/ 1 w 5"/>
                <a:gd name="T5" fmla="*/ 0 h 3"/>
                <a:gd name="T6" fmla="*/ 1 w 5"/>
                <a:gd name="T7" fmla="*/ 3 h 3"/>
                <a:gd name="T8" fmla="*/ 2 w 5"/>
                <a:gd name="T9" fmla="*/ 3 h 3"/>
                <a:gd name="T10" fmla="*/ 5 w 5"/>
                <a:gd name="T11" fmla="*/ 0 h 3"/>
              </a:gdLst>
              <a:ahLst/>
              <a:cxnLst>
                <a:cxn ang="0">
                  <a:pos x="T0" y="T1"/>
                </a:cxn>
                <a:cxn ang="0">
                  <a:pos x="T2" y="T3"/>
                </a:cxn>
                <a:cxn ang="0">
                  <a:pos x="T4" y="T5"/>
                </a:cxn>
                <a:cxn ang="0">
                  <a:pos x="T6" y="T7"/>
                </a:cxn>
                <a:cxn ang="0">
                  <a:pos x="T8" y="T9"/>
                </a:cxn>
                <a:cxn ang="0">
                  <a:pos x="T10" y="T11"/>
                </a:cxn>
              </a:cxnLst>
              <a:rect l="0" t="0" r="r" b="b"/>
              <a:pathLst>
                <a:path w="5" h="3">
                  <a:moveTo>
                    <a:pt x="5" y="0"/>
                  </a:moveTo>
                  <a:cubicBezTo>
                    <a:pt x="4" y="0"/>
                    <a:pt x="3" y="0"/>
                    <a:pt x="3" y="0"/>
                  </a:cubicBezTo>
                  <a:cubicBezTo>
                    <a:pt x="2" y="0"/>
                    <a:pt x="2" y="0"/>
                    <a:pt x="1" y="0"/>
                  </a:cubicBezTo>
                  <a:cubicBezTo>
                    <a:pt x="1" y="1"/>
                    <a:pt x="0" y="3"/>
                    <a:pt x="1" y="3"/>
                  </a:cubicBezTo>
                  <a:cubicBezTo>
                    <a:pt x="2" y="3"/>
                    <a:pt x="2" y="3"/>
                    <a:pt x="2" y="3"/>
                  </a:cubicBezTo>
                  <a:cubicBezTo>
                    <a:pt x="2" y="1"/>
                    <a:pt x="5" y="2"/>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21" name="Freeform 42"/>
            <p:cNvSpPr>
              <a:spLocks/>
            </p:cNvSpPr>
            <p:nvPr/>
          </p:nvSpPr>
          <p:spPr bwMode="auto">
            <a:xfrm>
              <a:off x="4909343" y="3944938"/>
              <a:ext cx="88900" cy="49213"/>
            </a:xfrm>
            <a:custGeom>
              <a:avLst/>
              <a:gdLst>
                <a:gd name="T0" fmla="*/ 13 w 13"/>
                <a:gd name="T1" fmla="*/ 0 h 7"/>
                <a:gd name="T2" fmla="*/ 3 w 13"/>
                <a:gd name="T3" fmla="*/ 7 h 7"/>
                <a:gd name="T4" fmla="*/ 13 w 13"/>
                <a:gd name="T5" fmla="*/ 0 h 7"/>
              </a:gdLst>
              <a:ahLst/>
              <a:cxnLst>
                <a:cxn ang="0">
                  <a:pos x="T0" y="T1"/>
                </a:cxn>
                <a:cxn ang="0">
                  <a:pos x="T2" y="T3"/>
                </a:cxn>
                <a:cxn ang="0">
                  <a:pos x="T4" y="T5"/>
                </a:cxn>
              </a:cxnLst>
              <a:rect l="0" t="0" r="r" b="b"/>
              <a:pathLst>
                <a:path w="13" h="7">
                  <a:moveTo>
                    <a:pt x="13" y="0"/>
                  </a:moveTo>
                  <a:cubicBezTo>
                    <a:pt x="11" y="0"/>
                    <a:pt x="0" y="4"/>
                    <a:pt x="3" y="7"/>
                  </a:cubicBezTo>
                  <a:cubicBezTo>
                    <a:pt x="6" y="4"/>
                    <a:pt x="10" y="2"/>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22" name="Freeform 43"/>
            <p:cNvSpPr>
              <a:spLocks/>
            </p:cNvSpPr>
            <p:nvPr/>
          </p:nvSpPr>
          <p:spPr bwMode="auto">
            <a:xfrm>
              <a:off x="3137693" y="4159251"/>
              <a:ext cx="33338" cy="26988"/>
            </a:xfrm>
            <a:custGeom>
              <a:avLst/>
              <a:gdLst>
                <a:gd name="T0" fmla="*/ 4 w 5"/>
                <a:gd name="T1" fmla="*/ 0 h 4"/>
                <a:gd name="T2" fmla="*/ 1 w 5"/>
                <a:gd name="T3" fmla="*/ 4 h 4"/>
                <a:gd name="T4" fmla="*/ 4 w 5"/>
                <a:gd name="T5" fmla="*/ 0 h 4"/>
              </a:gdLst>
              <a:ahLst/>
              <a:cxnLst>
                <a:cxn ang="0">
                  <a:pos x="T0" y="T1"/>
                </a:cxn>
                <a:cxn ang="0">
                  <a:pos x="T2" y="T3"/>
                </a:cxn>
                <a:cxn ang="0">
                  <a:pos x="T4" y="T5"/>
                </a:cxn>
              </a:cxnLst>
              <a:rect l="0" t="0" r="r" b="b"/>
              <a:pathLst>
                <a:path w="5" h="4">
                  <a:moveTo>
                    <a:pt x="4" y="0"/>
                  </a:moveTo>
                  <a:cubicBezTo>
                    <a:pt x="3" y="1"/>
                    <a:pt x="0" y="3"/>
                    <a:pt x="1" y="4"/>
                  </a:cubicBezTo>
                  <a:cubicBezTo>
                    <a:pt x="2" y="3"/>
                    <a:pt x="5" y="1"/>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23" name="Freeform 44"/>
            <p:cNvSpPr>
              <a:spLocks/>
            </p:cNvSpPr>
            <p:nvPr/>
          </p:nvSpPr>
          <p:spPr bwMode="auto">
            <a:xfrm>
              <a:off x="3171030" y="2725738"/>
              <a:ext cx="55563" cy="14288"/>
            </a:xfrm>
            <a:custGeom>
              <a:avLst/>
              <a:gdLst>
                <a:gd name="T0" fmla="*/ 7 w 8"/>
                <a:gd name="T1" fmla="*/ 0 h 2"/>
                <a:gd name="T2" fmla="*/ 4 w 8"/>
                <a:gd name="T3" fmla="*/ 0 h 2"/>
                <a:gd name="T4" fmla="*/ 2 w 8"/>
                <a:gd name="T5" fmla="*/ 0 h 2"/>
                <a:gd name="T6" fmla="*/ 1 w 8"/>
                <a:gd name="T7" fmla="*/ 0 h 2"/>
                <a:gd name="T8" fmla="*/ 1 w 8"/>
                <a:gd name="T9" fmla="*/ 1 h 2"/>
                <a:gd name="T10" fmla="*/ 0 w 8"/>
                <a:gd name="T11" fmla="*/ 2 h 2"/>
                <a:gd name="T12" fmla="*/ 2 w 8"/>
                <a:gd name="T13" fmla="*/ 2 h 2"/>
                <a:gd name="T14" fmla="*/ 8 w 8"/>
                <a:gd name="T15" fmla="*/ 0 h 2"/>
                <a:gd name="T16" fmla="*/ 7 w 8"/>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2">
                  <a:moveTo>
                    <a:pt x="7" y="0"/>
                  </a:moveTo>
                  <a:cubicBezTo>
                    <a:pt x="6" y="0"/>
                    <a:pt x="5" y="0"/>
                    <a:pt x="4" y="0"/>
                  </a:cubicBezTo>
                  <a:cubicBezTo>
                    <a:pt x="4" y="0"/>
                    <a:pt x="3" y="0"/>
                    <a:pt x="2" y="0"/>
                  </a:cubicBezTo>
                  <a:cubicBezTo>
                    <a:pt x="2" y="0"/>
                    <a:pt x="1" y="0"/>
                    <a:pt x="1" y="0"/>
                  </a:cubicBezTo>
                  <a:cubicBezTo>
                    <a:pt x="1" y="0"/>
                    <a:pt x="1" y="1"/>
                    <a:pt x="1" y="1"/>
                  </a:cubicBezTo>
                  <a:cubicBezTo>
                    <a:pt x="0" y="1"/>
                    <a:pt x="0" y="1"/>
                    <a:pt x="0" y="2"/>
                  </a:cubicBezTo>
                  <a:cubicBezTo>
                    <a:pt x="1" y="2"/>
                    <a:pt x="1" y="2"/>
                    <a:pt x="2" y="2"/>
                  </a:cubicBezTo>
                  <a:cubicBezTo>
                    <a:pt x="4" y="2"/>
                    <a:pt x="7" y="1"/>
                    <a:pt x="8" y="0"/>
                  </a:cubicBezTo>
                  <a:cubicBezTo>
                    <a:pt x="8"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24" name="Freeform 45"/>
            <p:cNvSpPr>
              <a:spLocks/>
            </p:cNvSpPr>
            <p:nvPr/>
          </p:nvSpPr>
          <p:spPr bwMode="auto">
            <a:xfrm>
              <a:off x="3069430" y="2732088"/>
              <a:ext cx="26988" cy="20638"/>
            </a:xfrm>
            <a:custGeom>
              <a:avLst/>
              <a:gdLst>
                <a:gd name="T0" fmla="*/ 2 w 4"/>
                <a:gd name="T1" fmla="*/ 0 h 3"/>
                <a:gd name="T2" fmla="*/ 0 w 4"/>
                <a:gd name="T3" fmla="*/ 1 h 3"/>
                <a:gd name="T4" fmla="*/ 2 w 4"/>
                <a:gd name="T5" fmla="*/ 3 h 3"/>
                <a:gd name="T6" fmla="*/ 4 w 4"/>
                <a:gd name="T7" fmla="*/ 1 h 3"/>
                <a:gd name="T8" fmla="*/ 2 w 4"/>
                <a:gd name="T9" fmla="*/ 0 h 3"/>
              </a:gdLst>
              <a:ahLst/>
              <a:cxnLst>
                <a:cxn ang="0">
                  <a:pos x="T0" y="T1"/>
                </a:cxn>
                <a:cxn ang="0">
                  <a:pos x="T2" y="T3"/>
                </a:cxn>
                <a:cxn ang="0">
                  <a:pos x="T4" y="T5"/>
                </a:cxn>
                <a:cxn ang="0">
                  <a:pos x="T6" y="T7"/>
                </a:cxn>
                <a:cxn ang="0">
                  <a:pos x="T8" y="T9"/>
                </a:cxn>
              </a:cxnLst>
              <a:rect l="0" t="0" r="r" b="b"/>
              <a:pathLst>
                <a:path w="4" h="3">
                  <a:moveTo>
                    <a:pt x="2" y="0"/>
                  </a:moveTo>
                  <a:cubicBezTo>
                    <a:pt x="2" y="0"/>
                    <a:pt x="1" y="1"/>
                    <a:pt x="0" y="1"/>
                  </a:cubicBezTo>
                  <a:cubicBezTo>
                    <a:pt x="1" y="1"/>
                    <a:pt x="2" y="2"/>
                    <a:pt x="2" y="3"/>
                  </a:cubicBezTo>
                  <a:cubicBezTo>
                    <a:pt x="3" y="3"/>
                    <a:pt x="4" y="2"/>
                    <a:pt x="4" y="1"/>
                  </a:cubicBezTo>
                  <a:cubicBezTo>
                    <a:pt x="4"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25" name="Freeform 46"/>
            <p:cNvSpPr>
              <a:spLocks/>
            </p:cNvSpPr>
            <p:nvPr/>
          </p:nvSpPr>
          <p:spPr bwMode="auto">
            <a:xfrm>
              <a:off x="2951955" y="2787651"/>
              <a:ext cx="34925" cy="20638"/>
            </a:xfrm>
            <a:custGeom>
              <a:avLst/>
              <a:gdLst>
                <a:gd name="T0" fmla="*/ 4 w 5"/>
                <a:gd name="T1" fmla="*/ 0 h 3"/>
                <a:gd name="T2" fmla="*/ 0 w 5"/>
                <a:gd name="T3" fmla="*/ 2 h 3"/>
                <a:gd name="T4" fmla="*/ 1 w 5"/>
                <a:gd name="T5" fmla="*/ 3 h 3"/>
                <a:gd name="T6" fmla="*/ 4 w 5"/>
                <a:gd name="T7" fmla="*/ 0 h 3"/>
              </a:gdLst>
              <a:ahLst/>
              <a:cxnLst>
                <a:cxn ang="0">
                  <a:pos x="T0" y="T1"/>
                </a:cxn>
                <a:cxn ang="0">
                  <a:pos x="T2" y="T3"/>
                </a:cxn>
                <a:cxn ang="0">
                  <a:pos x="T4" y="T5"/>
                </a:cxn>
                <a:cxn ang="0">
                  <a:pos x="T6" y="T7"/>
                </a:cxn>
              </a:cxnLst>
              <a:rect l="0" t="0" r="r" b="b"/>
              <a:pathLst>
                <a:path w="5" h="3">
                  <a:moveTo>
                    <a:pt x="4" y="0"/>
                  </a:moveTo>
                  <a:cubicBezTo>
                    <a:pt x="3" y="1"/>
                    <a:pt x="1" y="1"/>
                    <a:pt x="0" y="2"/>
                  </a:cubicBezTo>
                  <a:cubicBezTo>
                    <a:pt x="0" y="3"/>
                    <a:pt x="0" y="3"/>
                    <a:pt x="1" y="3"/>
                  </a:cubicBezTo>
                  <a:cubicBezTo>
                    <a:pt x="2" y="3"/>
                    <a:pt x="5" y="1"/>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26" name="Freeform 47"/>
            <p:cNvSpPr>
              <a:spLocks/>
            </p:cNvSpPr>
            <p:nvPr/>
          </p:nvSpPr>
          <p:spPr bwMode="auto">
            <a:xfrm>
              <a:off x="2966243" y="2808288"/>
              <a:ext cx="26988" cy="14288"/>
            </a:xfrm>
            <a:custGeom>
              <a:avLst/>
              <a:gdLst>
                <a:gd name="T0" fmla="*/ 3 w 4"/>
                <a:gd name="T1" fmla="*/ 0 h 2"/>
                <a:gd name="T2" fmla="*/ 0 w 4"/>
                <a:gd name="T3" fmla="*/ 2 h 2"/>
                <a:gd name="T4" fmla="*/ 1 w 4"/>
                <a:gd name="T5" fmla="*/ 2 h 2"/>
                <a:gd name="T6" fmla="*/ 4 w 4"/>
                <a:gd name="T7" fmla="*/ 0 h 2"/>
                <a:gd name="T8" fmla="*/ 3 w 4"/>
                <a:gd name="T9" fmla="*/ 0 h 2"/>
              </a:gdLst>
              <a:ahLst/>
              <a:cxnLst>
                <a:cxn ang="0">
                  <a:pos x="T0" y="T1"/>
                </a:cxn>
                <a:cxn ang="0">
                  <a:pos x="T2" y="T3"/>
                </a:cxn>
                <a:cxn ang="0">
                  <a:pos x="T4" y="T5"/>
                </a:cxn>
                <a:cxn ang="0">
                  <a:pos x="T6" y="T7"/>
                </a:cxn>
                <a:cxn ang="0">
                  <a:pos x="T8" y="T9"/>
                </a:cxn>
              </a:cxnLst>
              <a:rect l="0" t="0" r="r" b="b"/>
              <a:pathLst>
                <a:path w="4" h="2">
                  <a:moveTo>
                    <a:pt x="3" y="0"/>
                  </a:moveTo>
                  <a:cubicBezTo>
                    <a:pt x="1" y="0"/>
                    <a:pt x="1" y="1"/>
                    <a:pt x="0" y="2"/>
                  </a:cubicBezTo>
                  <a:cubicBezTo>
                    <a:pt x="0" y="2"/>
                    <a:pt x="0" y="2"/>
                    <a:pt x="1" y="2"/>
                  </a:cubicBezTo>
                  <a:cubicBezTo>
                    <a:pt x="2" y="2"/>
                    <a:pt x="3" y="1"/>
                    <a:pt x="4" y="0"/>
                  </a:cubicBezTo>
                  <a:cubicBezTo>
                    <a:pt x="4"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27" name="Freeform 48"/>
            <p:cNvSpPr>
              <a:spLocks/>
            </p:cNvSpPr>
            <p:nvPr/>
          </p:nvSpPr>
          <p:spPr bwMode="auto">
            <a:xfrm>
              <a:off x="3748880" y="2911476"/>
              <a:ext cx="33338" cy="20638"/>
            </a:xfrm>
            <a:custGeom>
              <a:avLst/>
              <a:gdLst>
                <a:gd name="T0" fmla="*/ 3 w 5"/>
                <a:gd name="T1" fmla="*/ 0 h 3"/>
                <a:gd name="T2" fmla="*/ 2 w 5"/>
                <a:gd name="T3" fmla="*/ 0 h 3"/>
                <a:gd name="T4" fmla="*/ 1 w 5"/>
                <a:gd name="T5" fmla="*/ 1 h 3"/>
                <a:gd name="T6" fmla="*/ 1 w 5"/>
                <a:gd name="T7" fmla="*/ 0 h 3"/>
                <a:gd name="T8" fmla="*/ 3 w 5"/>
                <a:gd name="T9" fmla="*/ 3 h 3"/>
                <a:gd name="T10" fmla="*/ 4 w 5"/>
                <a:gd name="T11" fmla="*/ 1 h 3"/>
                <a:gd name="T12" fmla="*/ 3 w 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5" h="3">
                  <a:moveTo>
                    <a:pt x="3" y="0"/>
                  </a:moveTo>
                  <a:cubicBezTo>
                    <a:pt x="3" y="0"/>
                    <a:pt x="3" y="0"/>
                    <a:pt x="2" y="0"/>
                  </a:cubicBezTo>
                  <a:cubicBezTo>
                    <a:pt x="2" y="1"/>
                    <a:pt x="2" y="1"/>
                    <a:pt x="1" y="1"/>
                  </a:cubicBezTo>
                  <a:cubicBezTo>
                    <a:pt x="1" y="1"/>
                    <a:pt x="1" y="1"/>
                    <a:pt x="1" y="0"/>
                  </a:cubicBezTo>
                  <a:cubicBezTo>
                    <a:pt x="0" y="2"/>
                    <a:pt x="1" y="3"/>
                    <a:pt x="3" y="3"/>
                  </a:cubicBezTo>
                  <a:cubicBezTo>
                    <a:pt x="4" y="3"/>
                    <a:pt x="5" y="2"/>
                    <a:pt x="4" y="1"/>
                  </a:cubicBezTo>
                  <a:cubicBezTo>
                    <a:pt x="4" y="1"/>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28" name="Freeform 49"/>
            <p:cNvSpPr>
              <a:spLocks/>
            </p:cNvSpPr>
            <p:nvPr/>
          </p:nvSpPr>
          <p:spPr bwMode="auto">
            <a:xfrm>
              <a:off x="3494880" y="2967038"/>
              <a:ext cx="33338" cy="20638"/>
            </a:xfrm>
            <a:custGeom>
              <a:avLst/>
              <a:gdLst>
                <a:gd name="T0" fmla="*/ 2 w 5"/>
                <a:gd name="T1" fmla="*/ 0 h 3"/>
                <a:gd name="T2" fmla="*/ 1 w 5"/>
                <a:gd name="T3" fmla="*/ 0 h 3"/>
                <a:gd name="T4" fmla="*/ 2 w 5"/>
                <a:gd name="T5" fmla="*/ 3 h 3"/>
                <a:gd name="T6" fmla="*/ 5 w 5"/>
                <a:gd name="T7" fmla="*/ 1 h 3"/>
                <a:gd name="T8" fmla="*/ 4 w 5"/>
                <a:gd name="T9" fmla="*/ 1 h 3"/>
                <a:gd name="T10" fmla="*/ 3 w 5"/>
                <a:gd name="T11" fmla="*/ 0 h 3"/>
                <a:gd name="T12" fmla="*/ 2 w 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5" h="3">
                  <a:moveTo>
                    <a:pt x="2" y="0"/>
                  </a:moveTo>
                  <a:cubicBezTo>
                    <a:pt x="2" y="0"/>
                    <a:pt x="2" y="0"/>
                    <a:pt x="1" y="0"/>
                  </a:cubicBezTo>
                  <a:cubicBezTo>
                    <a:pt x="2" y="2"/>
                    <a:pt x="0" y="2"/>
                    <a:pt x="2" y="3"/>
                  </a:cubicBezTo>
                  <a:cubicBezTo>
                    <a:pt x="2" y="2"/>
                    <a:pt x="5" y="3"/>
                    <a:pt x="5" y="1"/>
                  </a:cubicBezTo>
                  <a:cubicBezTo>
                    <a:pt x="5" y="1"/>
                    <a:pt x="4" y="1"/>
                    <a:pt x="4" y="1"/>
                  </a:cubicBezTo>
                  <a:cubicBezTo>
                    <a:pt x="4" y="1"/>
                    <a:pt x="3" y="0"/>
                    <a:pt x="3"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29" name="Freeform 50"/>
            <p:cNvSpPr>
              <a:spLocks/>
            </p:cNvSpPr>
            <p:nvPr/>
          </p:nvSpPr>
          <p:spPr bwMode="auto">
            <a:xfrm>
              <a:off x="4717255" y="3063876"/>
              <a:ext cx="41275" cy="26988"/>
            </a:xfrm>
            <a:custGeom>
              <a:avLst/>
              <a:gdLst>
                <a:gd name="T0" fmla="*/ 1 w 6"/>
                <a:gd name="T1" fmla="*/ 0 h 4"/>
                <a:gd name="T2" fmla="*/ 0 w 6"/>
                <a:gd name="T3" fmla="*/ 0 h 4"/>
                <a:gd name="T4" fmla="*/ 4 w 6"/>
                <a:gd name="T5" fmla="*/ 4 h 4"/>
                <a:gd name="T6" fmla="*/ 6 w 6"/>
                <a:gd name="T7" fmla="*/ 2 h 4"/>
                <a:gd name="T8" fmla="*/ 1 w 6"/>
                <a:gd name="T9" fmla="*/ 0 h 4"/>
              </a:gdLst>
              <a:ahLst/>
              <a:cxnLst>
                <a:cxn ang="0">
                  <a:pos x="T0" y="T1"/>
                </a:cxn>
                <a:cxn ang="0">
                  <a:pos x="T2" y="T3"/>
                </a:cxn>
                <a:cxn ang="0">
                  <a:pos x="T4" y="T5"/>
                </a:cxn>
                <a:cxn ang="0">
                  <a:pos x="T6" y="T7"/>
                </a:cxn>
                <a:cxn ang="0">
                  <a:pos x="T8" y="T9"/>
                </a:cxn>
              </a:cxnLst>
              <a:rect l="0" t="0" r="r" b="b"/>
              <a:pathLst>
                <a:path w="6" h="4">
                  <a:moveTo>
                    <a:pt x="1" y="0"/>
                  </a:moveTo>
                  <a:cubicBezTo>
                    <a:pt x="1" y="0"/>
                    <a:pt x="0" y="0"/>
                    <a:pt x="0" y="0"/>
                  </a:cubicBezTo>
                  <a:cubicBezTo>
                    <a:pt x="1" y="2"/>
                    <a:pt x="3" y="3"/>
                    <a:pt x="4" y="4"/>
                  </a:cubicBezTo>
                  <a:cubicBezTo>
                    <a:pt x="4" y="2"/>
                    <a:pt x="5" y="2"/>
                    <a:pt x="6" y="2"/>
                  </a:cubicBezTo>
                  <a:cubicBezTo>
                    <a:pt x="4" y="1"/>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30" name="Freeform 51"/>
            <p:cNvSpPr>
              <a:spLocks/>
            </p:cNvSpPr>
            <p:nvPr/>
          </p:nvSpPr>
          <p:spPr bwMode="auto">
            <a:xfrm>
              <a:off x="3486943" y="3090863"/>
              <a:ext cx="28575" cy="41275"/>
            </a:xfrm>
            <a:custGeom>
              <a:avLst/>
              <a:gdLst>
                <a:gd name="T0" fmla="*/ 3 w 4"/>
                <a:gd name="T1" fmla="*/ 0 h 6"/>
                <a:gd name="T2" fmla="*/ 2 w 4"/>
                <a:gd name="T3" fmla="*/ 6 h 6"/>
                <a:gd name="T4" fmla="*/ 4 w 4"/>
                <a:gd name="T5" fmla="*/ 0 h 6"/>
                <a:gd name="T6" fmla="*/ 3 w 4"/>
                <a:gd name="T7" fmla="*/ 0 h 6"/>
              </a:gdLst>
              <a:ahLst/>
              <a:cxnLst>
                <a:cxn ang="0">
                  <a:pos x="T0" y="T1"/>
                </a:cxn>
                <a:cxn ang="0">
                  <a:pos x="T2" y="T3"/>
                </a:cxn>
                <a:cxn ang="0">
                  <a:pos x="T4" y="T5"/>
                </a:cxn>
                <a:cxn ang="0">
                  <a:pos x="T6" y="T7"/>
                </a:cxn>
              </a:cxnLst>
              <a:rect l="0" t="0" r="r" b="b"/>
              <a:pathLst>
                <a:path w="4" h="6">
                  <a:moveTo>
                    <a:pt x="3" y="0"/>
                  </a:moveTo>
                  <a:cubicBezTo>
                    <a:pt x="0" y="0"/>
                    <a:pt x="0" y="5"/>
                    <a:pt x="2" y="6"/>
                  </a:cubicBezTo>
                  <a:cubicBezTo>
                    <a:pt x="3" y="5"/>
                    <a:pt x="2" y="2"/>
                    <a:pt x="4" y="0"/>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31" name="Freeform 52"/>
            <p:cNvSpPr>
              <a:spLocks/>
            </p:cNvSpPr>
            <p:nvPr/>
          </p:nvSpPr>
          <p:spPr bwMode="auto">
            <a:xfrm>
              <a:off x="2842418" y="3284538"/>
              <a:ext cx="61913" cy="26988"/>
            </a:xfrm>
            <a:custGeom>
              <a:avLst/>
              <a:gdLst>
                <a:gd name="T0" fmla="*/ 2 w 9"/>
                <a:gd name="T1" fmla="*/ 0 h 4"/>
                <a:gd name="T2" fmla="*/ 0 w 9"/>
                <a:gd name="T3" fmla="*/ 1 h 4"/>
                <a:gd name="T4" fmla="*/ 1 w 9"/>
                <a:gd name="T5" fmla="*/ 1 h 4"/>
                <a:gd name="T6" fmla="*/ 4 w 9"/>
                <a:gd name="T7" fmla="*/ 2 h 4"/>
                <a:gd name="T8" fmla="*/ 7 w 9"/>
                <a:gd name="T9" fmla="*/ 4 h 4"/>
                <a:gd name="T10" fmla="*/ 9 w 9"/>
                <a:gd name="T11" fmla="*/ 3 h 4"/>
                <a:gd name="T12" fmla="*/ 9 w 9"/>
                <a:gd name="T13" fmla="*/ 3 h 4"/>
                <a:gd name="T14" fmla="*/ 5 w 9"/>
                <a:gd name="T15" fmla="*/ 2 h 4"/>
                <a:gd name="T16" fmla="*/ 2 w 9"/>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4">
                  <a:moveTo>
                    <a:pt x="2" y="0"/>
                  </a:moveTo>
                  <a:cubicBezTo>
                    <a:pt x="1" y="0"/>
                    <a:pt x="1" y="0"/>
                    <a:pt x="0" y="1"/>
                  </a:cubicBezTo>
                  <a:cubicBezTo>
                    <a:pt x="0" y="1"/>
                    <a:pt x="0" y="1"/>
                    <a:pt x="1" y="1"/>
                  </a:cubicBezTo>
                  <a:cubicBezTo>
                    <a:pt x="2" y="1"/>
                    <a:pt x="3" y="1"/>
                    <a:pt x="4" y="2"/>
                  </a:cubicBezTo>
                  <a:cubicBezTo>
                    <a:pt x="5" y="3"/>
                    <a:pt x="6" y="4"/>
                    <a:pt x="7" y="4"/>
                  </a:cubicBezTo>
                  <a:cubicBezTo>
                    <a:pt x="8" y="4"/>
                    <a:pt x="8" y="4"/>
                    <a:pt x="9" y="3"/>
                  </a:cubicBezTo>
                  <a:cubicBezTo>
                    <a:pt x="9" y="3"/>
                    <a:pt x="9" y="3"/>
                    <a:pt x="9" y="3"/>
                  </a:cubicBezTo>
                  <a:cubicBezTo>
                    <a:pt x="7" y="3"/>
                    <a:pt x="6" y="3"/>
                    <a:pt x="5" y="2"/>
                  </a:cubicBezTo>
                  <a:cubicBezTo>
                    <a:pt x="4"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32" name="Freeform 53"/>
            <p:cNvSpPr>
              <a:spLocks/>
            </p:cNvSpPr>
            <p:nvPr/>
          </p:nvSpPr>
          <p:spPr bwMode="auto">
            <a:xfrm>
              <a:off x="2910680" y="3317876"/>
              <a:ext cx="26988" cy="14288"/>
            </a:xfrm>
            <a:custGeom>
              <a:avLst/>
              <a:gdLst>
                <a:gd name="T0" fmla="*/ 3 w 4"/>
                <a:gd name="T1" fmla="*/ 0 h 2"/>
                <a:gd name="T2" fmla="*/ 2 w 4"/>
                <a:gd name="T3" fmla="*/ 1 h 2"/>
                <a:gd name="T4" fmla="*/ 2 w 4"/>
                <a:gd name="T5" fmla="*/ 1 h 2"/>
                <a:gd name="T6" fmla="*/ 3 w 4"/>
                <a:gd name="T7" fmla="*/ 1 h 2"/>
                <a:gd name="T8" fmla="*/ 4 w 4"/>
                <a:gd name="T9" fmla="*/ 2 h 2"/>
                <a:gd name="T10" fmla="*/ 4 w 4"/>
                <a:gd name="T11" fmla="*/ 2 h 2"/>
                <a:gd name="T12" fmla="*/ 4 w 4"/>
                <a:gd name="T13" fmla="*/ 0 h 2"/>
                <a:gd name="T14" fmla="*/ 3 w 4"/>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2">
                  <a:moveTo>
                    <a:pt x="3" y="0"/>
                  </a:moveTo>
                  <a:cubicBezTo>
                    <a:pt x="2" y="0"/>
                    <a:pt x="0" y="0"/>
                    <a:pt x="2" y="1"/>
                  </a:cubicBezTo>
                  <a:cubicBezTo>
                    <a:pt x="2" y="1"/>
                    <a:pt x="2" y="1"/>
                    <a:pt x="2" y="1"/>
                  </a:cubicBezTo>
                  <a:cubicBezTo>
                    <a:pt x="2" y="1"/>
                    <a:pt x="3" y="1"/>
                    <a:pt x="3" y="1"/>
                  </a:cubicBezTo>
                  <a:cubicBezTo>
                    <a:pt x="3" y="1"/>
                    <a:pt x="4" y="2"/>
                    <a:pt x="4" y="2"/>
                  </a:cubicBezTo>
                  <a:cubicBezTo>
                    <a:pt x="4" y="2"/>
                    <a:pt x="4" y="2"/>
                    <a:pt x="4" y="2"/>
                  </a:cubicBezTo>
                  <a:cubicBezTo>
                    <a:pt x="4" y="1"/>
                    <a:pt x="4" y="0"/>
                    <a:pt x="4"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33" name="Freeform 54"/>
            <p:cNvSpPr>
              <a:spLocks/>
            </p:cNvSpPr>
            <p:nvPr/>
          </p:nvSpPr>
          <p:spPr bwMode="auto">
            <a:xfrm>
              <a:off x="4628355" y="3332163"/>
              <a:ext cx="33338" cy="41275"/>
            </a:xfrm>
            <a:custGeom>
              <a:avLst/>
              <a:gdLst>
                <a:gd name="T0" fmla="*/ 2 w 5"/>
                <a:gd name="T1" fmla="*/ 0 h 6"/>
                <a:gd name="T2" fmla="*/ 3 w 5"/>
                <a:gd name="T3" fmla="*/ 6 h 6"/>
                <a:gd name="T4" fmla="*/ 2 w 5"/>
                <a:gd name="T5" fmla="*/ 0 h 6"/>
              </a:gdLst>
              <a:ahLst/>
              <a:cxnLst>
                <a:cxn ang="0">
                  <a:pos x="T0" y="T1"/>
                </a:cxn>
                <a:cxn ang="0">
                  <a:pos x="T2" y="T3"/>
                </a:cxn>
                <a:cxn ang="0">
                  <a:pos x="T4" y="T5"/>
                </a:cxn>
              </a:cxnLst>
              <a:rect l="0" t="0" r="r" b="b"/>
              <a:pathLst>
                <a:path w="5" h="6">
                  <a:moveTo>
                    <a:pt x="2" y="0"/>
                  </a:moveTo>
                  <a:cubicBezTo>
                    <a:pt x="0" y="1"/>
                    <a:pt x="1" y="6"/>
                    <a:pt x="3" y="6"/>
                  </a:cubicBezTo>
                  <a:cubicBezTo>
                    <a:pt x="1" y="4"/>
                    <a:pt x="5"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34" name="Freeform 55"/>
            <p:cNvSpPr>
              <a:spLocks/>
            </p:cNvSpPr>
            <p:nvPr/>
          </p:nvSpPr>
          <p:spPr bwMode="auto">
            <a:xfrm>
              <a:off x="4277518" y="3422651"/>
              <a:ext cx="20638" cy="33338"/>
            </a:xfrm>
            <a:custGeom>
              <a:avLst/>
              <a:gdLst>
                <a:gd name="T0" fmla="*/ 1 w 3"/>
                <a:gd name="T1" fmla="*/ 0 h 5"/>
                <a:gd name="T2" fmla="*/ 0 w 3"/>
                <a:gd name="T3" fmla="*/ 3 h 5"/>
                <a:gd name="T4" fmla="*/ 2 w 3"/>
                <a:gd name="T5" fmla="*/ 5 h 5"/>
                <a:gd name="T6" fmla="*/ 2 w 3"/>
                <a:gd name="T7" fmla="*/ 5 h 5"/>
                <a:gd name="T8" fmla="*/ 2 w 3"/>
                <a:gd name="T9" fmla="*/ 0 h 5"/>
                <a:gd name="T10" fmla="*/ 1 w 3"/>
                <a:gd name="T11" fmla="*/ 0 h 5"/>
              </a:gdLst>
              <a:ahLst/>
              <a:cxnLst>
                <a:cxn ang="0">
                  <a:pos x="T0" y="T1"/>
                </a:cxn>
                <a:cxn ang="0">
                  <a:pos x="T2" y="T3"/>
                </a:cxn>
                <a:cxn ang="0">
                  <a:pos x="T4" y="T5"/>
                </a:cxn>
                <a:cxn ang="0">
                  <a:pos x="T6" y="T7"/>
                </a:cxn>
                <a:cxn ang="0">
                  <a:pos x="T8" y="T9"/>
                </a:cxn>
                <a:cxn ang="0">
                  <a:pos x="T10" y="T11"/>
                </a:cxn>
              </a:cxnLst>
              <a:rect l="0" t="0" r="r" b="b"/>
              <a:pathLst>
                <a:path w="3" h="5">
                  <a:moveTo>
                    <a:pt x="1" y="0"/>
                  </a:moveTo>
                  <a:cubicBezTo>
                    <a:pt x="0" y="0"/>
                    <a:pt x="0" y="1"/>
                    <a:pt x="0" y="3"/>
                  </a:cubicBezTo>
                  <a:cubicBezTo>
                    <a:pt x="0" y="4"/>
                    <a:pt x="1" y="5"/>
                    <a:pt x="2" y="5"/>
                  </a:cubicBezTo>
                  <a:cubicBezTo>
                    <a:pt x="2" y="5"/>
                    <a:pt x="2" y="5"/>
                    <a:pt x="2" y="5"/>
                  </a:cubicBezTo>
                  <a:cubicBezTo>
                    <a:pt x="3" y="4"/>
                    <a:pt x="2" y="2"/>
                    <a:pt x="2" y="0"/>
                  </a:cubicBezTo>
                  <a:cubicBezTo>
                    <a:pt x="2" y="0"/>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35" name="Freeform 56"/>
            <p:cNvSpPr>
              <a:spLocks/>
            </p:cNvSpPr>
            <p:nvPr/>
          </p:nvSpPr>
          <p:spPr bwMode="auto">
            <a:xfrm>
              <a:off x="4675980" y="3429001"/>
              <a:ext cx="20638" cy="20638"/>
            </a:xfrm>
            <a:custGeom>
              <a:avLst/>
              <a:gdLst>
                <a:gd name="T0" fmla="*/ 2 w 3"/>
                <a:gd name="T1" fmla="*/ 0 h 3"/>
                <a:gd name="T2" fmla="*/ 0 w 3"/>
                <a:gd name="T3" fmla="*/ 1 h 3"/>
                <a:gd name="T4" fmla="*/ 1 w 3"/>
                <a:gd name="T5" fmla="*/ 3 h 3"/>
                <a:gd name="T6" fmla="*/ 3 w 3"/>
                <a:gd name="T7" fmla="*/ 1 h 3"/>
                <a:gd name="T8" fmla="*/ 2 w 3"/>
                <a:gd name="T9" fmla="*/ 0 h 3"/>
              </a:gdLst>
              <a:ahLst/>
              <a:cxnLst>
                <a:cxn ang="0">
                  <a:pos x="T0" y="T1"/>
                </a:cxn>
                <a:cxn ang="0">
                  <a:pos x="T2" y="T3"/>
                </a:cxn>
                <a:cxn ang="0">
                  <a:pos x="T4" y="T5"/>
                </a:cxn>
                <a:cxn ang="0">
                  <a:pos x="T6" y="T7"/>
                </a:cxn>
                <a:cxn ang="0">
                  <a:pos x="T8" y="T9"/>
                </a:cxn>
              </a:cxnLst>
              <a:rect l="0" t="0" r="r" b="b"/>
              <a:pathLst>
                <a:path w="3" h="3">
                  <a:moveTo>
                    <a:pt x="2" y="0"/>
                  </a:moveTo>
                  <a:cubicBezTo>
                    <a:pt x="1" y="0"/>
                    <a:pt x="1" y="0"/>
                    <a:pt x="0" y="1"/>
                  </a:cubicBezTo>
                  <a:cubicBezTo>
                    <a:pt x="0" y="2"/>
                    <a:pt x="0" y="3"/>
                    <a:pt x="1" y="3"/>
                  </a:cubicBezTo>
                  <a:cubicBezTo>
                    <a:pt x="1" y="2"/>
                    <a:pt x="3" y="3"/>
                    <a:pt x="3" y="1"/>
                  </a:cubicBezTo>
                  <a:cubicBezTo>
                    <a:pt x="2" y="1"/>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36" name="Freeform 57"/>
            <p:cNvSpPr>
              <a:spLocks/>
            </p:cNvSpPr>
            <p:nvPr/>
          </p:nvSpPr>
          <p:spPr bwMode="auto">
            <a:xfrm>
              <a:off x="4599780" y="3449638"/>
              <a:ext cx="28575" cy="20638"/>
            </a:xfrm>
            <a:custGeom>
              <a:avLst/>
              <a:gdLst>
                <a:gd name="T0" fmla="*/ 2 w 4"/>
                <a:gd name="T1" fmla="*/ 0 h 3"/>
                <a:gd name="T2" fmla="*/ 0 w 4"/>
                <a:gd name="T3" fmla="*/ 3 h 3"/>
                <a:gd name="T4" fmla="*/ 0 w 4"/>
                <a:gd name="T5" fmla="*/ 3 h 3"/>
                <a:gd name="T6" fmla="*/ 1 w 4"/>
                <a:gd name="T7" fmla="*/ 3 h 3"/>
                <a:gd name="T8" fmla="*/ 2 w 4"/>
                <a:gd name="T9" fmla="*/ 3 h 3"/>
                <a:gd name="T10" fmla="*/ 4 w 4"/>
                <a:gd name="T11" fmla="*/ 2 h 3"/>
                <a:gd name="T12" fmla="*/ 3 w 4"/>
                <a:gd name="T13" fmla="*/ 2 h 3"/>
                <a:gd name="T14" fmla="*/ 2 w 4"/>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3">
                  <a:moveTo>
                    <a:pt x="2" y="0"/>
                  </a:moveTo>
                  <a:cubicBezTo>
                    <a:pt x="2" y="2"/>
                    <a:pt x="0" y="1"/>
                    <a:pt x="0" y="3"/>
                  </a:cubicBezTo>
                  <a:cubicBezTo>
                    <a:pt x="0" y="3"/>
                    <a:pt x="0" y="3"/>
                    <a:pt x="0" y="3"/>
                  </a:cubicBezTo>
                  <a:cubicBezTo>
                    <a:pt x="0" y="3"/>
                    <a:pt x="1" y="3"/>
                    <a:pt x="1" y="3"/>
                  </a:cubicBezTo>
                  <a:cubicBezTo>
                    <a:pt x="1" y="3"/>
                    <a:pt x="2" y="3"/>
                    <a:pt x="2" y="3"/>
                  </a:cubicBezTo>
                  <a:cubicBezTo>
                    <a:pt x="3" y="3"/>
                    <a:pt x="4" y="3"/>
                    <a:pt x="4" y="2"/>
                  </a:cubicBezTo>
                  <a:cubicBezTo>
                    <a:pt x="4" y="2"/>
                    <a:pt x="4" y="2"/>
                    <a:pt x="3" y="2"/>
                  </a:cubicBezTo>
                  <a:cubicBezTo>
                    <a:pt x="2" y="2"/>
                    <a:pt x="2" y="1"/>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37" name="Freeform 58"/>
            <p:cNvSpPr>
              <a:spLocks/>
            </p:cNvSpPr>
            <p:nvPr/>
          </p:nvSpPr>
          <p:spPr bwMode="auto">
            <a:xfrm>
              <a:off x="4421980" y="3463926"/>
              <a:ext cx="88900" cy="109538"/>
            </a:xfrm>
            <a:custGeom>
              <a:avLst/>
              <a:gdLst>
                <a:gd name="T0" fmla="*/ 0 w 13"/>
                <a:gd name="T1" fmla="*/ 0 h 16"/>
                <a:gd name="T2" fmla="*/ 13 w 13"/>
                <a:gd name="T3" fmla="*/ 16 h 16"/>
                <a:gd name="T4" fmla="*/ 0 w 13"/>
                <a:gd name="T5" fmla="*/ 0 h 16"/>
              </a:gdLst>
              <a:ahLst/>
              <a:cxnLst>
                <a:cxn ang="0">
                  <a:pos x="T0" y="T1"/>
                </a:cxn>
                <a:cxn ang="0">
                  <a:pos x="T2" y="T3"/>
                </a:cxn>
                <a:cxn ang="0">
                  <a:pos x="T4" y="T5"/>
                </a:cxn>
              </a:cxnLst>
              <a:rect l="0" t="0" r="r" b="b"/>
              <a:pathLst>
                <a:path w="13" h="16">
                  <a:moveTo>
                    <a:pt x="0" y="0"/>
                  </a:moveTo>
                  <a:cubicBezTo>
                    <a:pt x="5" y="4"/>
                    <a:pt x="6" y="14"/>
                    <a:pt x="13" y="16"/>
                  </a:cubicBezTo>
                  <a:cubicBezTo>
                    <a:pt x="12" y="8"/>
                    <a:pt x="6" y="4"/>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38" name="Freeform 59"/>
            <p:cNvSpPr>
              <a:spLocks/>
            </p:cNvSpPr>
            <p:nvPr/>
          </p:nvSpPr>
          <p:spPr bwMode="auto">
            <a:xfrm>
              <a:off x="4744243" y="3525838"/>
              <a:ext cx="26988" cy="12700"/>
            </a:xfrm>
            <a:custGeom>
              <a:avLst/>
              <a:gdLst>
                <a:gd name="T0" fmla="*/ 2 w 4"/>
                <a:gd name="T1" fmla="*/ 0 h 2"/>
                <a:gd name="T2" fmla="*/ 0 w 4"/>
                <a:gd name="T3" fmla="*/ 1 h 2"/>
                <a:gd name="T4" fmla="*/ 3 w 4"/>
                <a:gd name="T5" fmla="*/ 2 h 2"/>
                <a:gd name="T6" fmla="*/ 4 w 4"/>
                <a:gd name="T7" fmla="*/ 2 h 2"/>
                <a:gd name="T8" fmla="*/ 2 w 4"/>
                <a:gd name="T9" fmla="*/ 0 h 2"/>
              </a:gdLst>
              <a:ahLst/>
              <a:cxnLst>
                <a:cxn ang="0">
                  <a:pos x="T0" y="T1"/>
                </a:cxn>
                <a:cxn ang="0">
                  <a:pos x="T2" y="T3"/>
                </a:cxn>
                <a:cxn ang="0">
                  <a:pos x="T4" y="T5"/>
                </a:cxn>
                <a:cxn ang="0">
                  <a:pos x="T6" y="T7"/>
                </a:cxn>
                <a:cxn ang="0">
                  <a:pos x="T8" y="T9"/>
                </a:cxn>
              </a:cxnLst>
              <a:rect l="0" t="0" r="r" b="b"/>
              <a:pathLst>
                <a:path w="4" h="2">
                  <a:moveTo>
                    <a:pt x="2" y="0"/>
                  </a:moveTo>
                  <a:cubicBezTo>
                    <a:pt x="1" y="0"/>
                    <a:pt x="1" y="0"/>
                    <a:pt x="0" y="1"/>
                  </a:cubicBezTo>
                  <a:cubicBezTo>
                    <a:pt x="1" y="1"/>
                    <a:pt x="2" y="2"/>
                    <a:pt x="3" y="2"/>
                  </a:cubicBezTo>
                  <a:cubicBezTo>
                    <a:pt x="3" y="2"/>
                    <a:pt x="3" y="2"/>
                    <a:pt x="4" y="2"/>
                  </a:cubicBezTo>
                  <a:cubicBezTo>
                    <a:pt x="4"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39" name="Freeform 60"/>
            <p:cNvSpPr>
              <a:spLocks/>
            </p:cNvSpPr>
            <p:nvPr/>
          </p:nvSpPr>
          <p:spPr bwMode="auto">
            <a:xfrm>
              <a:off x="4188618" y="4186238"/>
              <a:ext cx="47625" cy="0"/>
            </a:xfrm>
            <a:custGeom>
              <a:avLst/>
              <a:gdLst>
                <a:gd name="T0" fmla="*/ 4 w 7"/>
                <a:gd name="T1" fmla="*/ 0 w 7"/>
                <a:gd name="T2" fmla="*/ 7 w 7"/>
                <a:gd name="T3" fmla="*/ 4 w 7"/>
              </a:gdLst>
              <a:ahLst/>
              <a:cxnLst>
                <a:cxn ang="0">
                  <a:pos x="T0" y="0"/>
                </a:cxn>
                <a:cxn ang="0">
                  <a:pos x="T1" y="0"/>
                </a:cxn>
                <a:cxn ang="0">
                  <a:pos x="T2" y="0"/>
                </a:cxn>
                <a:cxn ang="0">
                  <a:pos x="T3" y="0"/>
                </a:cxn>
              </a:cxnLst>
              <a:rect l="0" t="0" r="r" b="b"/>
              <a:pathLst>
                <a:path w="7">
                  <a:moveTo>
                    <a:pt x="4" y="0"/>
                  </a:moveTo>
                  <a:cubicBezTo>
                    <a:pt x="2" y="0"/>
                    <a:pt x="0" y="0"/>
                    <a:pt x="0" y="0"/>
                  </a:cubicBezTo>
                  <a:cubicBezTo>
                    <a:pt x="2" y="0"/>
                    <a:pt x="5" y="0"/>
                    <a:pt x="7" y="0"/>
                  </a:cubicBezTo>
                  <a:cubicBezTo>
                    <a:pt x="7"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40" name="Freeform 62"/>
            <p:cNvSpPr>
              <a:spLocks/>
            </p:cNvSpPr>
            <p:nvPr/>
          </p:nvSpPr>
          <p:spPr bwMode="auto">
            <a:xfrm>
              <a:off x="3191668" y="2725738"/>
              <a:ext cx="282575" cy="173038"/>
            </a:xfrm>
            <a:custGeom>
              <a:avLst/>
              <a:gdLst>
                <a:gd name="T0" fmla="*/ 37 w 41"/>
                <a:gd name="T1" fmla="*/ 0 h 25"/>
                <a:gd name="T2" fmla="*/ 34 w 41"/>
                <a:gd name="T3" fmla="*/ 1 h 25"/>
                <a:gd name="T4" fmla="*/ 24 w 41"/>
                <a:gd name="T5" fmla="*/ 0 h 25"/>
                <a:gd name="T6" fmla="*/ 0 w 41"/>
                <a:gd name="T7" fmla="*/ 4 h 25"/>
                <a:gd name="T8" fmla="*/ 1 w 41"/>
                <a:gd name="T9" fmla="*/ 4 h 25"/>
                <a:gd name="T10" fmla="*/ 2 w 41"/>
                <a:gd name="T11" fmla="*/ 6 h 25"/>
                <a:gd name="T12" fmla="*/ 3 w 41"/>
                <a:gd name="T13" fmla="*/ 6 h 25"/>
                <a:gd name="T14" fmla="*/ 5 w 41"/>
                <a:gd name="T15" fmla="*/ 6 h 25"/>
                <a:gd name="T16" fmla="*/ 7 w 41"/>
                <a:gd name="T17" fmla="*/ 6 h 25"/>
                <a:gd name="T18" fmla="*/ 7 w 41"/>
                <a:gd name="T19" fmla="*/ 6 h 25"/>
                <a:gd name="T20" fmla="*/ 6 w 41"/>
                <a:gd name="T21" fmla="*/ 19 h 25"/>
                <a:gd name="T22" fmla="*/ 8 w 41"/>
                <a:gd name="T23" fmla="*/ 25 h 25"/>
                <a:gd name="T24" fmla="*/ 9 w 41"/>
                <a:gd name="T25" fmla="*/ 25 h 25"/>
                <a:gd name="T26" fmla="*/ 11 w 41"/>
                <a:gd name="T27" fmla="*/ 25 h 25"/>
                <a:gd name="T28" fmla="*/ 33 w 41"/>
                <a:gd name="T29" fmla="*/ 14 h 25"/>
                <a:gd name="T30" fmla="*/ 33 w 41"/>
                <a:gd name="T31" fmla="*/ 14 h 25"/>
                <a:gd name="T32" fmla="*/ 32 w 41"/>
                <a:gd name="T33" fmla="*/ 14 h 25"/>
                <a:gd name="T34" fmla="*/ 31 w 41"/>
                <a:gd name="T35" fmla="*/ 14 h 25"/>
                <a:gd name="T36" fmla="*/ 30 w 41"/>
                <a:gd name="T37" fmla="*/ 13 h 25"/>
                <a:gd name="T38" fmla="*/ 32 w 41"/>
                <a:gd name="T39" fmla="*/ 11 h 25"/>
                <a:gd name="T40" fmla="*/ 36 w 41"/>
                <a:gd name="T41" fmla="*/ 13 h 25"/>
                <a:gd name="T42" fmla="*/ 32 w 41"/>
                <a:gd name="T43" fmla="*/ 9 h 25"/>
                <a:gd name="T44" fmla="*/ 35 w 41"/>
                <a:gd name="T45" fmla="*/ 9 h 25"/>
                <a:gd name="T46" fmla="*/ 37 w 41"/>
                <a:gd name="T47" fmla="*/ 9 h 25"/>
                <a:gd name="T48" fmla="*/ 41 w 41"/>
                <a:gd name="T49" fmla="*/ 2 h 25"/>
                <a:gd name="T50" fmla="*/ 41 w 41"/>
                <a:gd name="T51" fmla="*/ 2 h 25"/>
                <a:gd name="T52" fmla="*/ 37 w 41"/>
                <a:gd name="T5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25">
                  <a:moveTo>
                    <a:pt x="37" y="0"/>
                  </a:moveTo>
                  <a:cubicBezTo>
                    <a:pt x="35" y="0"/>
                    <a:pt x="33" y="0"/>
                    <a:pt x="34" y="1"/>
                  </a:cubicBezTo>
                  <a:cubicBezTo>
                    <a:pt x="31" y="1"/>
                    <a:pt x="28" y="0"/>
                    <a:pt x="24" y="0"/>
                  </a:cubicBezTo>
                  <a:cubicBezTo>
                    <a:pt x="16" y="0"/>
                    <a:pt x="6" y="2"/>
                    <a:pt x="0" y="4"/>
                  </a:cubicBezTo>
                  <a:cubicBezTo>
                    <a:pt x="0" y="4"/>
                    <a:pt x="1" y="4"/>
                    <a:pt x="1" y="4"/>
                  </a:cubicBezTo>
                  <a:cubicBezTo>
                    <a:pt x="2" y="4"/>
                    <a:pt x="3" y="5"/>
                    <a:pt x="2" y="6"/>
                  </a:cubicBezTo>
                  <a:cubicBezTo>
                    <a:pt x="2" y="6"/>
                    <a:pt x="3" y="6"/>
                    <a:pt x="3" y="6"/>
                  </a:cubicBezTo>
                  <a:cubicBezTo>
                    <a:pt x="4" y="6"/>
                    <a:pt x="4" y="6"/>
                    <a:pt x="5" y="6"/>
                  </a:cubicBezTo>
                  <a:cubicBezTo>
                    <a:pt x="6" y="6"/>
                    <a:pt x="6" y="6"/>
                    <a:pt x="7" y="6"/>
                  </a:cubicBezTo>
                  <a:cubicBezTo>
                    <a:pt x="7" y="6"/>
                    <a:pt x="7" y="6"/>
                    <a:pt x="7" y="6"/>
                  </a:cubicBezTo>
                  <a:cubicBezTo>
                    <a:pt x="9" y="11"/>
                    <a:pt x="12" y="16"/>
                    <a:pt x="6" y="19"/>
                  </a:cubicBezTo>
                  <a:cubicBezTo>
                    <a:pt x="9" y="20"/>
                    <a:pt x="4" y="24"/>
                    <a:pt x="8" y="25"/>
                  </a:cubicBezTo>
                  <a:cubicBezTo>
                    <a:pt x="8" y="25"/>
                    <a:pt x="8" y="25"/>
                    <a:pt x="9" y="25"/>
                  </a:cubicBezTo>
                  <a:cubicBezTo>
                    <a:pt x="9" y="25"/>
                    <a:pt x="10" y="25"/>
                    <a:pt x="11" y="25"/>
                  </a:cubicBezTo>
                  <a:cubicBezTo>
                    <a:pt x="16" y="17"/>
                    <a:pt x="25" y="18"/>
                    <a:pt x="33" y="14"/>
                  </a:cubicBezTo>
                  <a:cubicBezTo>
                    <a:pt x="33" y="14"/>
                    <a:pt x="33" y="14"/>
                    <a:pt x="33" y="14"/>
                  </a:cubicBezTo>
                  <a:cubicBezTo>
                    <a:pt x="32" y="14"/>
                    <a:pt x="32" y="14"/>
                    <a:pt x="32" y="14"/>
                  </a:cubicBezTo>
                  <a:cubicBezTo>
                    <a:pt x="31" y="14"/>
                    <a:pt x="31" y="14"/>
                    <a:pt x="31" y="14"/>
                  </a:cubicBezTo>
                  <a:cubicBezTo>
                    <a:pt x="30" y="14"/>
                    <a:pt x="30" y="14"/>
                    <a:pt x="30" y="13"/>
                  </a:cubicBezTo>
                  <a:cubicBezTo>
                    <a:pt x="31" y="13"/>
                    <a:pt x="31" y="11"/>
                    <a:pt x="32" y="11"/>
                  </a:cubicBezTo>
                  <a:cubicBezTo>
                    <a:pt x="33" y="11"/>
                    <a:pt x="34" y="12"/>
                    <a:pt x="36" y="13"/>
                  </a:cubicBezTo>
                  <a:cubicBezTo>
                    <a:pt x="36" y="10"/>
                    <a:pt x="32" y="12"/>
                    <a:pt x="32" y="9"/>
                  </a:cubicBezTo>
                  <a:cubicBezTo>
                    <a:pt x="34" y="9"/>
                    <a:pt x="34" y="9"/>
                    <a:pt x="35" y="9"/>
                  </a:cubicBezTo>
                  <a:cubicBezTo>
                    <a:pt x="35" y="9"/>
                    <a:pt x="36" y="9"/>
                    <a:pt x="37" y="9"/>
                  </a:cubicBezTo>
                  <a:cubicBezTo>
                    <a:pt x="38" y="6"/>
                    <a:pt x="40" y="4"/>
                    <a:pt x="41" y="2"/>
                  </a:cubicBezTo>
                  <a:cubicBezTo>
                    <a:pt x="41" y="2"/>
                    <a:pt x="41" y="2"/>
                    <a:pt x="41" y="2"/>
                  </a:cubicBezTo>
                  <a:cubicBezTo>
                    <a:pt x="41" y="0"/>
                    <a:pt x="39" y="0"/>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41" name="Freeform 63"/>
            <p:cNvSpPr>
              <a:spLocks/>
            </p:cNvSpPr>
            <p:nvPr/>
          </p:nvSpPr>
          <p:spPr bwMode="auto">
            <a:xfrm>
              <a:off x="3432968" y="2857501"/>
              <a:ext cx="53975" cy="20638"/>
            </a:xfrm>
            <a:custGeom>
              <a:avLst/>
              <a:gdLst>
                <a:gd name="T0" fmla="*/ 5 w 8"/>
                <a:gd name="T1" fmla="*/ 0 h 3"/>
                <a:gd name="T2" fmla="*/ 0 w 8"/>
                <a:gd name="T3" fmla="*/ 2 h 3"/>
                <a:gd name="T4" fmla="*/ 2 w 8"/>
                <a:gd name="T5" fmla="*/ 3 h 3"/>
                <a:gd name="T6" fmla="*/ 8 w 8"/>
                <a:gd name="T7" fmla="*/ 2 h 3"/>
                <a:gd name="T8" fmla="*/ 5 w 8"/>
                <a:gd name="T9" fmla="*/ 0 h 3"/>
              </a:gdLst>
              <a:ahLst/>
              <a:cxnLst>
                <a:cxn ang="0">
                  <a:pos x="T0" y="T1"/>
                </a:cxn>
                <a:cxn ang="0">
                  <a:pos x="T2" y="T3"/>
                </a:cxn>
                <a:cxn ang="0">
                  <a:pos x="T4" y="T5"/>
                </a:cxn>
                <a:cxn ang="0">
                  <a:pos x="T6" y="T7"/>
                </a:cxn>
                <a:cxn ang="0">
                  <a:pos x="T8" y="T9"/>
                </a:cxn>
              </a:cxnLst>
              <a:rect l="0" t="0" r="r" b="b"/>
              <a:pathLst>
                <a:path w="8" h="3">
                  <a:moveTo>
                    <a:pt x="5" y="0"/>
                  </a:moveTo>
                  <a:cubicBezTo>
                    <a:pt x="3" y="0"/>
                    <a:pt x="0" y="1"/>
                    <a:pt x="0" y="2"/>
                  </a:cubicBezTo>
                  <a:cubicBezTo>
                    <a:pt x="1" y="3"/>
                    <a:pt x="1" y="3"/>
                    <a:pt x="2" y="3"/>
                  </a:cubicBezTo>
                  <a:cubicBezTo>
                    <a:pt x="4" y="3"/>
                    <a:pt x="5" y="2"/>
                    <a:pt x="8" y="2"/>
                  </a:cubicBezTo>
                  <a:cubicBezTo>
                    <a:pt x="8" y="0"/>
                    <a:pt x="7"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42" name="Freeform 64"/>
            <p:cNvSpPr>
              <a:spLocks/>
            </p:cNvSpPr>
            <p:nvPr/>
          </p:nvSpPr>
          <p:spPr bwMode="auto">
            <a:xfrm>
              <a:off x="3447255" y="3414713"/>
              <a:ext cx="19050" cy="28575"/>
            </a:xfrm>
            <a:custGeom>
              <a:avLst/>
              <a:gdLst>
                <a:gd name="T0" fmla="*/ 1 w 3"/>
                <a:gd name="T1" fmla="*/ 0 h 4"/>
                <a:gd name="T2" fmla="*/ 0 w 3"/>
                <a:gd name="T3" fmla="*/ 1 h 4"/>
                <a:gd name="T4" fmla="*/ 1 w 3"/>
                <a:gd name="T5" fmla="*/ 4 h 4"/>
                <a:gd name="T6" fmla="*/ 1 w 3"/>
                <a:gd name="T7" fmla="*/ 0 h 4"/>
              </a:gdLst>
              <a:ahLst/>
              <a:cxnLst>
                <a:cxn ang="0">
                  <a:pos x="T0" y="T1"/>
                </a:cxn>
                <a:cxn ang="0">
                  <a:pos x="T2" y="T3"/>
                </a:cxn>
                <a:cxn ang="0">
                  <a:pos x="T4" y="T5"/>
                </a:cxn>
                <a:cxn ang="0">
                  <a:pos x="T6" y="T7"/>
                </a:cxn>
              </a:cxnLst>
              <a:rect l="0" t="0" r="r" b="b"/>
              <a:pathLst>
                <a:path w="3" h="4">
                  <a:moveTo>
                    <a:pt x="1" y="0"/>
                  </a:moveTo>
                  <a:cubicBezTo>
                    <a:pt x="1" y="0"/>
                    <a:pt x="0" y="1"/>
                    <a:pt x="0" y="1"/>
                  </a:cubicBezTo>
                  <a:cubicBezTo>
                    <a:pt x="0" y="2"/>
                    <a:pt x="0" y="3"/>
                    <a:pt x="1" y="4"/>
                  </a:cubicBezTo>
                  <a:cubicBezTo>
                    <a:pt x="2" y="3"/>
                    <a:pt x="3"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43" name="Freeform 65"/>
            <p:cNvSpPr>
              <a:spLocks/>
            </p:cNvSpPr>
            <p:nvPr/>
          </p:nvSpPr>
          <p:spPr bwMode="auto">
            <a:xfrm>
              <a:off x="4537868" y="3476626"/>
              <a:ext cx="90488" cy="76200"/>
            </a:xfrm>
            <a:custGeom>
              <a:avLst/>
              <a:gdLst>
                <a:gd name="T0" fmla="*/ 8 w 13"/>
                <a:gd name="T1" fmla="*/ 0 h 11"/>
                <a:gd name="T2" fmla="*/ 5 w 13"/>
                <a:gd name="T3" fmla="*/ 2 h 11"/>
                <a:gd name="T4" fmla="*/ 2 w 13"/>
                <a:gd name="T5" fmla="*/ 5 h 11"/>
                <a:gd name="T6" fmla="*/ 1 w 13"/>
                <a:gd name="T7" fmla="*/ 4 h 11"/>
                <a:gd name="T8" fmla="*/ 2 w 13"/>
                <a:gd name="T9" fmla="*/ 10 h 11"/>
                <a:gd name="T10" fmla="*/ 10 w 13"/>
                <a:gd name="T11" fmla="*/ 11 h 11"/>
                <a:gd name="T12" fmla="*/ 13 w 13"/>
                <a:gd name="T13" fmla="*/ 4 h 11"/>
                <a:gd name="T14" fmla="*/ 11 w 13"/>
                <a:gd name="T15" fmla="*/ 0 h 11"/>
                <a:gd name="T16" fmla="*/ 11 w 13"/>
                <a:gd name="T17" fmla="*/ 0 h 11"/>
                <a:gd name="T18" fmla="*/ 9 w 13"/>
                <a:gd name="T19" fmla="*/ 3 h 11"/>
                <a:gd name="T20" fmla="*/ 9 w 13"/>
                <a:gd name="T21" fmla="*/ 0 h 11"/>
                <a:gd name="T22" fmla="*/ 8 w 13"/>
                <a:gd name="T2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1">
                  <a:moveTo>
                    <a:pt x="8" y="0"/>
                  </a:moveTo>
                  <a:cubicBezTo>
                    <a:pt x="7" y="0"/>
                    <a:pt x="6" y="1"/>
                    <a:pt x="5" y="2"/>
                  </a:cubicBezTo>
                  <a:cubicBezTo>
                    <a:pt x="4" y="3"/>
                    <a:pt x="3" y="5"/>
                    <a:pt x="2" y="5"/>
                  </a:cubicBezTo>
                  <a:cubicBezTo>
                    <a:pt x="2" y="5"/>
                    <a:pt x="2" y="4"/>
                    <a:pt x="1" y="4"/>
                  </a:cubicBezTo>
                  <a:cubicBezTo>
                    <a:pt x="0" y="7"/>
                    <a:pt x="3" y="7"/>
                    <a:pt x="2" y="10"/>
                  </a:cubicBezTo>
                  <a:cubicBezTo>
                    <a:pt x="6" y="10"/>
                    <a:pt x="7" y="10"/>
                    <a:pt x="10" y="11"/>
                  </a:cubicBezTo>
                  <a:cubicBezTo>
                    <a:pt x="9" y="7"/>
                    <a:pt x="12" y="6"/>
                    <a:pt x="13" y="4"/>
                  </a:cubicBezTo>
                  <a:cubicBezTo>
                    <a:pt x="12" y="3"/>
                    <a:pt x="12" y="1"/>
                    <a:pt x="11" y="0"/>
                  </a:cubicBezTo>
                  <a:cubicBezTo>
                    <a:pt x="11" y="0"/>
                    <a:pt x="11" y="0"/>
                    <a:pt x="11" y="0"/>
                  </a:cubicBezTo>
                  <a:cubicBezTo>
                    <a:pt x="9" y="0"/>
                    <a:pt x="10" y="2"/>
                    <a:pt x="9" y="3"/>
                  </a:cubicBezTo>
                  <a:cubicBezTo>
                    <a:pt x="8" y="1"/>
                    <a:pt x="11" y="0"/>
                    <a:pt x="9" y="0"/>
                  </a:cubicBezTo>
                  <a:cubicBezTo>
                    <a:pt x="8" y="0"/>
                    <a:pt x="8"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44" name="Freeform 66"/>
            <p:cNvSpPr>
              <a:spLocks/>
            </p:cNvSpPr>
            <p:nvPr/>
          </p:nvSpPr>
          <p:spPr bwMode="auto">
            <a:xfrm>
              <a:off x="3940968" y="3656013"/>
              <a:ext cx="68263" cy="123825"/>
            </a:xfrm>
            <a:custGeom>
              <a:avLst/>
              <a:gdLst>
                <a:gd name="T0" fmla="*/ 9 w 10"/>
                <a:gd name="T1" fmla="*/ 0 h 18"/>
                <a:gd name="T2" fmla="*/ 4 w 10"/>
                <a:gd name="T3" fmla="*/ 4 h 18"/>
                <a:gd name="T4" fmla="*/ 3 w 10"/>
                <a:gd name="T5" fmla="*/ 4 h 18"/>
                <a:gd name="T6" fmla="*/ 1 w 10"/>
                <a:gd name="T7" fmla="*/ 17 h 18"/>
                <a:gd name="T8" fmla="*/ 1 w 10"/>
                <a:gd name="T9" fmla="*/ 17 h 18"/>
                <a:gd name="T10" fmla="*/ 3 w 10"/>
                <a:gd name="T11" fmla="*/ 18 h 18"/>
                <a:gd name="T12" fmla="*/ 10 w 10"/>
                <a:gd name="T13" fmla="*/ 2 h 18"/>
                <a:gd name="T14" fmla="*/ 9 w 10"/>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8">
                  <a:moveTo>
                    <a:pt x="9" y="0"/>
                  </a:moveTo>
                  <a:cubicBezTo>
                    <a:pt x="7" y="1"/>
                    <a:pt x="6" y="4"/>
                    <a:pt x="4" y="4"/>
                  </a:cubicBezTo>
                  <a:cubicBezTo>
                    <a:pt x="3" y="4"/>
                    <a:pt x="3" y="4"/>
                    <a:pt x="3" y="4"/>
                  </a:cubicBezTo>
                  <a:cubicBezTo>
                    <a:pt x="3" y="9"/>
                    <a:pt x="0" y="12"/>
                    <a:pt x="1" y="17"/>
                  </a:cubicBezTo>
                  <a:cubicBezTo>
                    <a:pt x="1" y="17"/>
                    <a:pt x="1" y="17"/>
                    <a:pt x="1" y="17"/>
                  </a:cubicBezTo>
                  <a:cubicBezTo>
                    <a:pt x="2" y="17"/>
                    <a:pt x="3" y="17"/>
                    <a:pt x="3" y="18"/>
                  </a:cubicBezTo>
                  <a:cubicBezTo>
                    <a:pt x="7" y="14"/>
                    <a:pt x="7" y="7"/>
                    <a:pt x="10" y="2"/>
                  </a:cubicBezTo>
                  <a:cubicBezTo>
                    <a:pt x="10" y="1"/>
                    <a:pt x="9" y="1"/>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grpSp>
      <p:sp>
        <p:nvSpPr>
          <p:cNvPr id="245" name="Freeform 86"/>
          <p:cNvSpPr>
            <a:spLocks/>
          </p:cNvSpPr>
          <p:nvPr/>
        </p:nvSpPr>
        <p:spPr bwMode="auto">
          <a:xfrm>
            <a:off x="6115147" y="3263497"/>
            <a:ext cx="1645926" cy="913256"/>
          </a:xfrm>
          <a:custGeom>
            <a:avLst/>
            <a:gdLst>
              <a:gd name="T0" fmla="*/ 66 w 132"/>
              <a:gd name="T1" fmla="*/ 0 h 72"/>
              <a:gd name="T2" fmla="*/ 0 w 132"/>
              <a:gd name="T3" fmla="*/ 34 h 72"/>
              <a:gd name="T4" fmla="*/ 18 w 132"/>
              <a:gd name="T5" fmla="*/ 58 h 72"/>
              <a:gd name="T6" fmla="*/ 10 w 132"/>
              <a:gd name="T7" fmla="*/ 68 h 72"/>
              <a:gd name="T8" fmla="*/ 12 w 132"/>
              <a:gd name="T9" fmla="*/ 70 h 72"/>
              <a:gd name="T10" fmla="*/ 30 w 132"/>
              <a:gd name="T11" fmla="*/ 63 h 72"/>
              <a:gd name="T12" fmla="*/ 66 w 132"/>
              <a:gd name="T13" fmla="*/ 68 h 72"/>
              <a:gd name="T14" fmla="*/ 132 w 132"/>
              <a:gd name="T15" fmla="*/ 34 h 72"/>
              <a:gd name="T16" fmla="*/ 66 w 132"/>
              <a:gd name="T1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72">
                <a:moveTo>
                  <a:pt x="66" y="0"/>
                </a:moveTo>
                <a:cubicBezTo>
                  <a:pt x="29" y="0"/>
                  <a:pt x="0" y="15"/>
                  <a:pt x="0" y="34"/>
                </a:cubicBezTo>
                <a:cubicBezTo>
                  <a:pt x="0" y="43"/>
                  <a:pt x="7" y="52"/>
                  <a:pt x="18" y="58"/>
                </a:cubicBezTo>
                <a:cubicBezTo>
                  <a:pt x="10" y="68"/>
                  <a:pt x="10" y="68"/>
                  <a:pt x="10" y="68"/>
                </a:cubicBezTo>
                <a:cubicBezTo>
                  <a:pt x="8" y="70"/>
                  <a:pt x="9" y="72"/>
                  <a:pt x="12" y="70"/>
                </a:cubicBezTo>
                <a:cubicBezTo>
                  <a:pt x="30" y="63"/>
                  <a:pt x="30" y="63"/>
                  <a:pt x="30" y="63"/>
                </a:cubicBezTo>
                <a:cubicBezTo>
                  <a:pt x="40" y="66"/>
                  <a:pt x="53" y="68"/>
                  <a:pt x="66" y="68"/>
                </a:cubicBezTo>
                <a:cubicBezTo>
                  <a:pt x="102" y="68"/>
                  <a:pt x="132" y="53"/>
                  <a:pt x="132" y="34"/>
                </a:cubicBezTo>
                <a:cubicBezTo>
                  <a:pt x="132" y="15"/>
                  <a:pt x="102" y="0"/>
                  <a:pt x="66" y="0"/>
                </a:cubicBezTo>
                <a:close/>
              </a:path>
            </a:pathLst>
          </a:custGeom>
          <a:gradFill>
            <a:gsLst>
              <a:gs pos="0">
                <a:srgbClr val="ECECEC"/>
              </a:gs>
              <a:gs pos="100000">
                <a:sysClr val="window" lastClr="FFFFFF"/>
              </a:gs>
            </a:gsLst>
            <a:lin ang="8100000" scaled="0"/>
          </a:gradFill>
          <a:ln w="12700">
            <a:gradFill>
              <a:gsLst>
                <a:gs pos="0">
                  <a:sysClr val="window" lastClr="FFFFFF"/>
                </a:gs>
                <a:gs pos="100000">
                  <a:sysClr val="window" lastClr="FFFFFF">
                    <a:lumMod val="85000"/>
                  </a:sysClr>
                </a:gs>
              </a:gsLst>
              <a:lin ang="8100000" scaled="0"/>
            </a:gradFill>
          </a:ln>
          <a:effectLst>
            <a:outerShdw blurRad="127000" dist="63500" dir="8100000" algn="tr" rotWithShape="0">
              <a:prstClr val="black">
                <a:alpha val="25000"/>
              </a:prstClr>
            </a:outerShdw>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46" name="Freeform 86"/>
          <p:cNvSpPr>
            <a:spLocks/>
          </p:cNvSpPr>
          <p:nvPr/>
        </p:nvSpPr>
        <p:spPr bwMode="auto">
          <a:xfrm>
            <a:off x="4902968" y="2351547"/>
            <a:ext cx="1645926" cy="913256"/>
          </a:xfrm>
          <a:custGeom>
            <a:avLst/>
            <a:gdLst>
              <a:gd name="T0" fmla="*/ 66 w 132"/>
              <a:gd name="T1" fmla="*/ 0 h 72"/>
              <a:gd name="T2" fmla="*/ 0 w 132"/>
              <a:gd name="T3" fmla="*/ 34 h 72"/>
              <a:gd name="T4" fmla="*/ 18 w 132"/>
              <a:gd name="T5" fmla="*/ 58 h 72"/>
              <a:gd name="T6" fmla="*/ 10 w 132"/>
              <a:gd name="T7" fmla="*/ 68 h 72"/>
              <a:gd name="T8" fmla="*/ 12 w 132"/>
              <a:gd name="T9" fmla="*/ 70 h 72"/>
              <a:gd name="T10" fmla="*/ 30 w 132"/>
              <a:gd name="T11" fmla="*/ 63 h 72"/>
              <a:gd name="T12" fmla="*/ 66 w 132"/>
              <a:gd name="T13" fmla="*/ 68 h 72"/>
              <a:gd name="T14" fmla="*/ 132 w 132"/>
              <a:gd name="T15" fmla="*/ 34 h 72"/>
              <a:gd name="T16" fmla="*/ 66 w 132"/>
              <a:gd name="T1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72">
                <a:moveTo>
                  <a:pt x="66" y="0"/>
                </a:moveTo>
                <a:cubicBezTo>
                  <a:pt x="29" y="0"/>
                  <a:pt x="0" y="15"/>
                  <a:pt x="0" y="34"/>
                </a:cubicBezTo>
                <a:cubicBezTo>
                  <a:pt x="0" y="43"/>
                  <a:pt x="7" y="52"/>
                  <a:pt x="18" y="58"/>
                </a:cubicBezTo>
                <a:cubicBezTo>
                  <a:pt x="10" y="68"/>
                  <a:pt x="10" y="68"/>
                  <a:pt x="10" y="68"/>
                </a:cubicBezTo>
                <a:cubicBezTo>
                  <a:pt x="8" y="70"/>
                  <a:pt x="9" y="72"/>
                  <a:pt x="12" y="70"/>
                </a:cubicBezTo>
                <a:cubicBezTo>
                  <a:pt x="30" y="63"/>
                  <a:pt x="30" y="63"/>
                  <a:pt x="30" y="63"/>
                </a:cubicBezTo>
                <a:cubicBezTo>
                  <a:pt x="40" y="66"/>
                  <a:pt x="53" y="68"/>
                  <a:pt x="66" y="68"/>
                </a:cubicBezTo>
                <a:cubicBezTo>
                  <a:pt x="102" y="68"/>
                  <a:pt x="132" y="53"/>
                  <a:pt x="132" y="34"/>
                </a:cubicBezTo>
                <a:cubicBezTo>
                  <a:pt x="132" y="15"/>
                  <a:pt x="102" y="0"/>
                  <a:pt x="66" y="0"/>
                </a:cubicBezTo>
                <a:close/>
              </a:path>
            </a:pathLst>
          </a:custGeom>
          <a:gradFill>
            <a:gsLst>
              <a:gs pos="0">
                <a:srgbClr val="ECECEC"/>
              </a:gs>
              <a:gs pos="100000">
                <a:sysClr val="window" lastClr="FFFFFF"/>
              </a:gs>
            </a:gsLst>
            <a:lin ang="8100000" scaled="0"/>
          </a:gradFill>
          <a:ln w="12700">
            <a:gradFill>
              <a:gsLst>
                <a:gs pos="0">
                  <a:sysClr val="window" lastClr="FFFFFF"/>
                </a:gs>
                <a:gs pos="100000">
                  <a:sysClr val="window" lastClr="FFFFFF">
                    <a:lumMod val="85000"/>
                  </a:sysClr>
                </a:gs>
              </a:gsLst>
              <a:lin ang="8100000" scaled="0"/>
            </a:gradFill>
          </a:ln>
          <a:effectLst>
            <a:outerShdw blurRad="127000" dist="63500" dir="8100000" algn="tr" rotWithShape="0">
              <a:prstClr val="black">
                <a:alpha val="25000"/>
              </a:prstClr>
            </a:outerShdw>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47" name="Freeform 86"/>
          <p:cNvSpPr>
            <a:spLocks/>
          </p:cNvSpPr>
          <p:nvPr/>
        </p:nvSpPr>
        <p:spPr bwMode="auto">
          <a:xfrm flipH="1">
            <a:off x="2764659" y="2325486"/>
            <a:ext cx="1645926" cy="913256"/>
          </a:xfrm>
          <a:custGeom>
            <a:avLst/>
            <a:gdLst>
              <a:gd name="T0" fmla="*/ 66 w 132"/>
              <a:gd name="T1" fmla="*/ 0 h 72"/>
              <a:gd name="T2" fmla="*/ 0 w 132"/>
              <a:gd name="T3" fmla="*/ 34 h 72"/>
              <a:gd name="T4" fmla="*/ 18 w 132"/>
              <a:gd name="T5" fmla="*/ 58 h 72"/>
              <a:gd name="T6" fmla="*/ 10 w 132"/>
              <a:gd name="T7" fmla="*/ 68 h 72"/>
              <a:gd name="T8" fmla="*/ 12 w 132"/>
              <a:gd name="T9" fmla="*/ 70 h 72"/>
              <a:gd name="T10" fmla="*/ 30 w 132"/>
              <a:gd name="T11" fmla="*/ 63 h 72"/>
              <a:gd name="T12" fmla="*/ 66 w 132"/>
              <a:gd name="T13" fmla="*/ 68 h 72"/>
              <a:gd name="T14" fmla="*/ 132 w 132"/>
              <a:gd name="T15" fmla="*/ 34 h 72"/>
              <a:gd name="T16" fmla="*/ 66 w 132"/>
              <a:gd name="T1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72">
                <a:moveTo>
                  <a:pt x="66" y="0"/>
                </a:moveTo>
                <a:cubicBezTo>
                  <a:pt x="29" y="0"/>
                  <a:pt x="0" y="15"/>
                  <a:pt x="0" y="34"/>
                </a:cubicBezTo>
                <a:cubicBezTo>
                  <a:pt x="0" y="43"/>
                  <a:pt x="7" y="52"/>
                  <a:pt x="18" y="58"/>
                </a:cubicBezTo>
                <a:cubicBezTo>
                  <a:pt x="10" y="68"/>
                  <a:pt x="10" y="68"/>
                  <a:pt x="10" y="68"/>
                </a:cubicBezTo>
                <a:cubicBezTo>
                  <a:pt x="8" y="70"/>
                  <a:pt x="9" y="72"/>
                  <a:pt x="12" y="70"/>
                </a:cubicBezTo>
                <a:cubicBezTo>
                  <a:pt x="30" y="63"/>
                  <a:pt x="30" y="63"/>
                  <a:pt x="30" y="63"/>
                </a:cubicBezTo>
                <a:cubicBezTo>
                  <a:pt x="40" y="66"/>
                  <a:pt x="53" y="68"/>
                  <a:pt x="66" y="68"/>
                </a:cubicBezTo>
                <a:cubicBezTo>
                  <a:pt x="102" y="68"/>
                  <a:pt x="132" y="53"/>
                  <a:pt x="132" y="34"/>
                </a:cubicBezTo>
                <a:cubicBezTo>
                  <a:pt x="132" y="15"/>
                  <a:pt x="102" y="0"/>
                  <a:pt x="66" y="0"/>
                </a:cubicBezTo>
                <a:close/>
              </a:path>
            </a:pathLst>
          </a:custGeom>
          <a:gradFill flip="none" rotWithShape="1">
            <a:gsLst>
              <a:gs pos="0">
                <a:srgbClr val="ECECEC"/>
              </a:gs>
              <a:gs pos="100000">
                <a:sysClr val="window" lastClr="FFFFFF"/>
              </a:gs>
            </a:gsLst>
            <a:lin ang="2700000" scaled="1"/>
            <a:tileRect/>
          </a:gradFill>
          <a:ln w="12700">
            <a:gradFill flip="none" rotWithShape="1">
              <a:gsLst>
                <a:gs pos="0">
                  <a:sysClr val="window" lastClr="FFFFFF"/>
                </a:gs>
                <a:gs pos="100000">
                  <a:sysClr val="window" lastClr="FFFFFF">
                    <a:lumMod val="85000"/>
                  </a:sysClr>
                </a:gs>
              </a:gsLst>
              <a:lin ang="2700000" scaled="1"/>
              <a:tileRect/>
            </a:gradFill>
          </a:ln>
          <a:effectLst>
            <a:outerShdw blurRad="127000" dist="63500" dir="8100000" algn="tr" rotWithShape="0">
              <a:prstClr val="black">
                <a:alpha val="25000"/>
              </a:prstClr>
            </a:outerShdw>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sp>
        <p:nvSpPr>
          <p:cNvPr id="248" name="Freeform 86"/>
          <p:cNvSpPr>
            <a:spLocks/>
          </p:cNvSpPr>
          <p:nvPr/>
        </p:nvSpPr>
        <p:spPr bwMode="auto">
          <a:xfrm flipH="1">
            <a:off x="1521540" y="3256572"/>
            <a:ext cx="1645926" cy="913256"/>
          </a:xfrm>
          <a:custGeom>
            <a:avLst/>
            <a:gdLst>
              <a:gd name="T0" fmla="*/ 66 w 132"/>
              <a:gd name="T1" fmla="*/ 0 h 72"/>
              <a:gd name="T2" fmla="*/ 0 w 132"/>
              <a:gd name="T3" fmla="*/ 34 h 72"/>
              <a:gd name="T4" fmla="*/ 18 w 132"/>
              <a:gd name="T5" fmla="*/ 58 h 72"/>
              <a:gd name="T6" fmla="*/ 10 w 132"/>
              <a:gd name="T7" fmla="*/ 68 h 72"/>
              <a:gd name="T8" fmla="*/ 12 w 132"/>
              <a:gd name="T9" fmla="*/ 70 h 72"/>
              <a:gd name="T10" fmla="*/ 30 w 132"/>
              <a:gd name="T11" fmla="*/ 63 h 72"/>
              <a:gd name="T12" fmla="*/ 66 w 132"/>
              <a:gd name="T13" fmla="*/ 68 h 72"/>
              <a:gd name="T14" fmla="*/ 132 w 132"/>
              <a:gd name="T15" fmla="*/ 34 h 72"/>
              <a:gd name="T16" fmla="*/ 66 w 132"/>
              <a:gd name="T1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72">
                <a:moveTo>
                  <a:pt x="66" y="0"/>
                </a:moveTo>
                <a:cubicBezTo>
                  <a:pt x="29" y="0"/>
                  <a:pt x="0" y="15"/>
                  <a:pt x="0" y="34"/>
                </a:cubicBezTo>
                <a:cubicBezTo>
                  <a:pt x="0" y="43"/>
                  <a:pt x="7" y="52"/>
                  <a:pt x="18" y="58"/>
                </a:cubicBezTo>
                <a:cubicBezTo>
                  <a:pt x="10" y="68"/>
                  <a:pt x="10" y="68"/>
                  <a:pt x="10" y="68"/>
                </a:cubicBezTo>
                <a:cubicBezTo>
                  <a:pt x="8" y="70"/>
                  <a:pt x="9" y="72"/>
                  <a:pt x="12" y="70"/>
                </a:cubicBezTo>
                <a:cubicBezTo>
                  <a:pt x="30" y="63"/>
                  <a:pt x="30" y="63"/>
                  <a:pt x="30" y="63"/>
                </a:cubicBezTo>
                <a:cubicBezTo>
                  <a:pt x="40" y="66"/>
                  <a:pt x="53" y="68"/>
                  <a:pt x="66" y="68"/>
                </a:cubicBezTo>
                <a:cubicBezTo>
                  <a:pt x="102" y="68"/>
                  <a:pt x="132" y="53"/>
                  <a:pt x="132" y="34"/>
                </a:cubicBezTo>
                <a:cubicBezTo>
                  <a:pt x="132" y="15"/>
                  <a:pt x="102" y="0"/>
                  <a:pt x="66" y="0"/>
                </a:cubicBezTo>
                <a:close/>
              </a:path>
            </a:pathLst>
          </a:custGeom>
          <a:gradFill flip="none" rotWithShape="1">
            <a:gsLst>
              <a:gs pos="0">
                <a:srgbClr val="ECECEC"/>
              </a:gs>
              <a:gs pos="100000">
                <a:sysClr val="window" lastClr="FFFFFF"/>
              </a:gs>
            </a:gsLst>
            <a:lin ang="2700000" scaled="1"/>
            <a:tileRect/>
          </a:gradFill>
          <a:ln w="12700">
            <a:gradFill flip="none" rotWithShape="1">
              <a:gsLst>
                <a:gs pos="0">
                  <a:sysClr val="window" lastClr="FFFFFF"/>
                </a:gs>
                <a:gs pos="100000">
                  <a:sysClr val="window" lastClr="FFFFFF">
                    <a:lumMod val="85000"/>
                  </a:sysClr>
                </a:gs>
              </a:gsLst>
              <a:lin ang="2700000" scaled="1"/>
              <a:tileRect/>
            </a:gradFill>
          </a:ln>
          <a:effectLst>
            <a:outerShdw blurRad="127000" dist="63500" dir="8100000" algn="tr" rotWithShape="0">
              <a:prstClr val="black">
                <a:alpha val="25000"/>
              </a:prstClr>
            </a:outerShdw>
          </a:effec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Text" lastClr="000000"/>
              </a:solidFill>
              <a:effectLst/>
              <a:uLnTx/>
              <a:uFillTx/>
            </a:endParaRPr>
          </a:p>
        </p:txBody>
      </p:sp>
      <p:grpSp>
        <p:nvGrpSpPr>
          <p:cNvPr id="249" name="组合 248"/>
          <p:cNvGrpSpPr/>
          <p:nvPr/>
        </p:nvGrpSpPr>
        <p:grpSpPr>
          <a:xfrm>
            <a:off x="3861186" y="3906820"/>
            <a:ext cx="212519" cy="212519"/>
            <a:chOff x="2387600" y="2311381"/>
            <a:chExt cx="1219603" cy="1219603"/>
          </a:xfrm>
        </p:grpSpPr>
        <p:sp>
          <p:nvSpPr>
            <p:cNvPr id="250" name="泪滴形 249"/>
            <p:cNvSpPr/>
            <p:nvPr/>
          </p:nvSpPr>
          <p:spPr>
            <a:xfrm rot="18900000" flipH="1" flipV="1">
              <a:off x="2387600" y="2311381"/>
              <a:ext cx="1219603" cy="1219603"/>
            </a:xfrm>
            <a:prstGeom prst="teardrop">
              <a:avLst/>
            </a:prstGeom>
            <a:gradFill flip="none" rotWithShape="0">
              <a:gsLst>
                <a:gs pos="0">
                  <a:sysClr val="window" lastClr="FFFFFF">
                    <a:lumMod val="85000"/>
                  </a:sysClr>
                </a:gs>
                <a:gs pos="100000">
                  <a:sysClr val="window" lastClr="FFFFFF">
                    <a:lumMod val="95000"/>
                  </a:sysClr>
                </a:gs>
              </a:gsLst>
              <a:lin ang="2700000" scaled="1"/>
              <a:tileRect/>
            </a:gradFill>
            <a:ln w="12700" cap="flat" cmpd="sng" algn="ctr">
              <a:gradFill flip="none" rotWithShape="1">
                <a:gsLst>
                  <a:gs pos="0">
                    <a:sysClr val="window" lastClr="FFFFFF"/>
                  </a:gs>
                  <a:gs pos="100000">
                    <a:sysClr val="window" lastClr="FFFFFF">
                      <a:lumMod val="80000"/>
                    </a:sysClr>
                  </a:gs>
                </a:gsLst>
                <a:lin ang="13500000" scaled="0"/>
                <a:tileRect/>
              </a:gradFill>
              <a:prstDash val="solid"/>
              <a:miter lim="800000"/>
            </a:ln>
            <a:effectLst>
              <a:outerShdw blurRad="101600" dist="50800" dir="8100000" algn="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51" name="椭圆 250"/>
            <p:cNvSpPr/>
            <p:nvPr/>
          </p:nvSpPr>
          <p:spPr>
            <a:xfrm>
              <a:off x="2565783" y="2489564"/>
              <a:ext cx="863236" cy="863236"/>
            </a:xfrm>
            <a:prstGeom prst="ellipse">
              <a:avLst/>
            </a:prstGeom>
            <a:solidFill>
              <a:srgbClr val="FFD597"/>
            </a:solidFill>
            <a:ln w="9525" cap="flat" cmpd="sng" algn="ctr">
              <a:gradFill flip="none" rotWithShape="1">
                <a:gsLst>
                  <a:gs pos="0">
                    <a:sysClr val="window" lastClr="FFFFFF">
                      <a:lumMod val="70000"/>
                    </a:sysClr>
                  </a:gs>
                  <a:gs pos="100000">
                    <a:sysClr val="window" lastClr="FFFFFF"/>
                  </a:gs>
                </a:gsLst>
                <a:lin ang="2700000" scaled="1"/>
                <a:tileRect/>
              </a:gradFill>
              <a:prstDash val="solid"/>
              <a:miter lim="800000"/>
            </a:ln>
            <a:effectLst>
              <a:innerShdw blurRad="50800" dist="254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52" name="组合 251"/>
          <p:cNvGrpSpPr/>
          <p:nvPr/>
        </p:nvGrpSpPr>
        <p:grpSpPr>
          <a:xfrm>
            <a:off x="4376148" y="4112840"/>
            <a:ext cx="212519" cy="212519"/>
            <a:chOff x="2387600" y="2311381"/>
            <a:chExt cx="1219603" cy="1219603"/>
          </a:xfrm>
        </p:grpSpPr>
        <p:sp>
          <p:nvSpPr>
            <p:cNvPr id="253" name="泪滴形 252"/>
            <p:cNvSpPr/>
            <p:nvPr/>
          </p:nvSpPr>
          <p:spPr>
            <a:xfrm rot="18900000" flipH="1" flipV="1">
              <a:off x="2387600" y="2311381"/>
              <a:ext cx="1219603" cy="1219603"/>
            </a:xfrm>
            <a:prstGeom prst="teardrop">
              <a:avLst/>
            </a:prstGeom>
            <a:gradFill flip="none" rotWithShape="0">
              <a:gsLst>
                <a:gs pos="0">
                  <a:sysClr val="window" lastClr="FFFFFF">
                    <a:lumMod val="85000"/>
                  </a:sysClr>
                </a:gs>
                <a:gs pos="100000">
                  <a:sysClr val="window" lastClr="FFFFFF">
                    <a:lumMod val="95000"/>
                  </a:sysClr>
                </a:gs>
              </a:gsLst>
              <a:lin ang="2700000" scaled="1"/>
              <a:tileRect/>
            </a:gradFill>
            <a:ln w="12700" cap="flat" cmpd="sng" algn="ctr">
              <a:gradFill flip="none" rotWithShape="1">
                <a:gsLst>
                  <a:gs pos="0">
                    <a:sysClr val="window" lastClr="FFFFFF"/>
                  </a:gs>
                  <a:gs pos="100000">
                    <a:sysClr val="window" lastClr="FFFFFF">
                      <a:lumMod val="80000"/>
                    </a:sysClr>
                  </a:gs>
                </a:gsLst>
                <a:lin ang="13500000" scaled="0"/>
                <a:tileRect/>
              </a:gradFill>
              <a:prstDash val="solid"/>
              <a:miter lim="800000"/>
            </a:ln>
            <a:effectLst>
              <a:outerShdw blurRad="101600" dist="50800" dir="8100000" algn="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54" name="椭圆 253"/>
            <p:cNvSpPr/>
            <p:nvPr/>
          </p:nvSpPr>
          <p:spPr>
            <a:xfrm>
              <a:off x="2565783" y="2489564"/>
              <a:ext cx="863236" cy="863236"/>
            </a:xfrm>
            <a:prstGeom prst="ellipse">
              <a:avLst/>
            </a:prstGeom>
            <a:solidFill>
              <a:srgbClr val="01ACBE"/>
            </a:solidFill>
            <a:ln w="9525" cap="flat" cmpd="sng" algn="ctr">
              <a:gradFill flip="none" rotWithShape="1">
                <a:gsLst>
                  <a:gs pos="0">
                    <a:sysClr val="window" lastClr="FFFFFF">
                      <a:lumMod val="70000"/>
                    </a:sysClr>
                  </a:gs>
                  <a:gs pos="100000">
                    <a:sysClr val="window" lastClr="FFFFFF"/>
                  </a:gs>
                </a:gsLst>
                <a:lin ang="2700000" scaled="1"/>
                <a:tileRect/>
              </a:gradFill>
              <a:prstDash val="solid"/>
              <a:miter lim="800000"/>
            </a:ln>
            <a:effectLst>
              <a:innerShdw blurRad="50800" dist="254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55" name="组合 254"/>
          <p:cNvGrpSpPr/>
          <p:nvPr/>
        </p:nvGrpSpPr>
        <p:grpSpPr>
          <a:xfrm>
            <a:off x="4813689" y="3841096"/>
            <a:ext cx="212519" cy="212519"/>
            <a:chOff x="2387600" y="2311381"/>
            <a:chExt cx="1219603" cy="1219603"/>
          </a:xfrm>
        </p:grpSpPr>
        <p:sp>
          <p:nvSpPr>
            <p:cNvPr id="256" name="泪滴形 255"/>
            <p:cNvSpPr/>
            <p:nvPr/>
          </p:nvSpPr>
          <p:spPr>
            <a:xfrm rot="18900000" flipH="1" flipV="1">
              <a:off x="2387600" y="2311381"/>
              <a:ext cx="1219603" cy="1219603"/>
            </a:xfrm>
            <a:prstGeom prst="teardrop">
              <a:avLst/>
            </a:prstGeom>
            <a:gradFill flip="none" rotWithShape="0">
              <a:gsLst>
                <a:gs pos="0">
                  <a:sysClr val="window" lastClr="FFFFFF">
                    <a:lumMod val="85000"/>
                  </a:sysClr>
                </a:gs>
                <a:gs pos="100000">
                  <a:sysClr val="window" lastClr="FFFFFF">
                    <a:lumMod val="95000"/>
                  </a:sysClr>
                </a:gs>
              </a:gsLst>
              <a:lin ang="2700000" scaled="1"/>
              <a:tileRect/>
            </a:gradFill>
            <a:ln w="12700" cap="flat" cmpd="sng" algn="ctr">
              <a:gradFill flip="none" rotWithShape="1">
                <a:gsLst>
                  <a:gs pos="0">
                    <a:sysClr val="window" lastClr="FFFFFF"/>
                  </a:gs>
                  <a:gs pos="100000">
                    <a:sysClr val="window" lastClr="FFFFFF">
                      <a:lumMod val="80000"/>
                    </a:sysClr>
                  </a:gs>
                </a:gsLst>
                <a:lin ang="13500000" scaled="0"/>
                <a:tileRect/>
              </a:gradFill>
              <a:prstDash val="solid"/>
              <a:miter lim="800000"/>
            </a:ln>
            <a:effectLst>
              <a:outerShdw blurRad="101600" dist="50800" dir="8100000" algn="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57" name="椭圆 256"/>
            <p:cNvSpPr/>
            <p:nvPr/>
          </p:nvSpPr>
          <p:spPr>
            <a:xfrm>
              <a:off x="2565783" y="2489564"/>
              <a:ext cx="863236" cy="863236"/>
            </a:xfrm>
            <a:prstGeom prst="ellipse">
              <a:avLst/>
            </a:prstGeom>
            <a:solidFill>
              <a:srgbClr val="E87071"/>
            </a:solidFill>
            <a:ln w="9525" cap="flat" cmpd="sng" algn="ctr">
              <a:gradFill flip="none" rotWithShape="1">
                <a:gsLst>
                  <a:gs pos="0">
                    <a:sysClr val="window" lastClr="FFFFFF">
                      <a:lumMod val="70000"/>
                    </a:sysClr>
                  </a:gs>
                  <a:gs pos="100000">
                    <a:sysClr val="window" lastClr="FFFFFF"/>
                  </a:gs>
                </a:gsLst>
                <a:lin ang="2700000" scaled="1"/>
                <a:tileRect/>
              </a:gradFill>
              <a:prstDash val="solid"/>
              <a:miter lim="800000"/>
            </a:ln>
            <a:effectLst>
              <a:innerShdw blurRad="50800" dist="254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58" name="组合 257"/>
          <p:cNvGrpSpPr/>
          <p:nvPr/>
        </p:nvGrpSpPr>
        <p:grpSpPr>
          <a:xfrm>
            <a:off x="5096179" y="4390212"/>
            <a:ext cx="212519" cy="212519"/>
            <a:chOff x="2387600" y="2311381"/>
            <a:chExt cx="1219603" cy="1219603"/>
          </a:xfrm>
        </p:grpSpPr>
        <p:sp>
          <p:nvSpPr>
            <p:cNvPr id="259" name="泪滴形 258"/>
            <p:cNvSpPr/>
            <p:nvPr/>
          </p:nvSpPr>
          <p:spPr>
            <a:xfrm rot="18900000" flipH="1" flipV="1">
              <a:off x="2387600" y="2311381"/>
              <a:ext cx="1219603" cy="1219603"/>
            </a:xfrm>
            <a:prstGeom prst="teardrop">
              <a:avLst/>
            </a:prstGeom>
            <a:gradFill flip="none" rotWithShape="0">
              <a:gsLst>
                <a:gs pos="0">
                  <a:sysClr val="window" lastClr="FFFFFF">
                    <a:lumMod val="85000"/>
                  </a:sysClr>
                </a:gs>
                <a:gs pos="100000">
                  <a:sysClr val="window" lastClr="FFFFFF">
                    <a:lumMod val="95000"/>
                  </a:sysClr>
                </a:gs>
              </a:gsLst>
              <a:lin ang="2700000" scaled="1"/>
              <a:tileRect/>
            </a:gradFill>
            <a:ln w="12700" cap="flat" cmpd="sng" algn="ctr">
              <a:gradFill flip="none" rotWithShape="1">
                <a:gsLst>
                  <a:gs pos="0">
                    <a:sysClr val="window" lastClr="FFFFFF"/>
                  </a:gs>
                  <a:gs pos="100000">
                    <a:sysClr val="window" lastClr="FFFFFF">
                      <a:lumMod val="80000"/>
                    </a:sysClr>
                  </a:gs>
                </a:gsLst>
                <a:lin ang="13500000" scaled="0"/>
                <a:tileRect/>
              </a:gradFill>
              <a:prstDash val="solid"/>
              <a:miter lim="800000"/>
            </a:ln>
            <a:effectLst>
              <a:outerShdw blurRad="101600" dist="50800" dir="8100000" algn="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60" name="椭圆 259"/>
            <p:cNvSpPr/>
            <p:nvPr/>
          </p:nvSpPr>
          <p:spPr>
            <a:xfrm>
              <a:off x="2565783" y="2489564"/>
              <a:ext cx="863236" cy="863236"/>
            </a:xfrm>
            <a:prstGeom prst="ellipse">
              <a:avLst/>
            </a:prstGeom>
            <a:solidFill>
              <a:srgbClr val="663A77"/>
            </a:solidFill>
            <a:ln w="9525" cap="flat" cmpd="sng" algn="ctr">
              <a:gradFill flip="none" rotWithShape="1">
                <a:gsLst>
                  <a:gs pos="0">
                    <a:sysClr val="window" lastClr="FFFFFF">
                      <a:lumMod val="70000"/>
                    </a:sysClr>
                  </a:gs>
                  <a:gs pos="100000">
                    <a:sysClr val="window" lastClr="FFFFFF"/>
                  </a:gs>
                </a:gsLst>
                <a:lin ang="2700000" scaled="1"/>
                <a:tileRect/>
              </a:gradFill>
              <a:prstDash val="solid"/>
              <a:miter lim="800000"/>
            </a:ln>
            <a:effectLst>
              <a:innerShdw blurRad="50800" dist="254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61" name="Group 4"/>
          <p:cNvGrpSpPr>
            <a:grpSpLocks noChangeAspect="1"/>
          </p:cNvGrpSpPr>
          <p:nvPr/>
        </p:nvGrpSpPr>
        <p:grpSpPr bwMode="auto">
          <a:xfrm>
            <a:off x="1608163" y="3547472"/>
            <a:ext cx="215450" cy="252482"/>
            <a:chOff x="1776" y="1776"/>
            <a:chExt cx="64" cy="75"/>
          </a:xfrm>
          <a:solidFill>
            <a:srgbClr val="FFB850"/>
          </a:solidFill>
          <a:effectLst/>
        </p:grpSpPr>
        <p:sp>
          <p:nvSpPr>
            <p:cNvPr id="262"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263"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264"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265"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nvGrpSpPr>
          <p:cNvPr id="266" name="Group 18"/>
          <p:cNvGrpSpPr>
            <a:grpSpLocks noChangeAspect="1"/>
          </p:cNvGrpSpPr>
          <p:nvPr/>
        </p:nvGrpSpPr>
        <p:grpSpPr bwMode="auto">
          <a:xfrm>
            <a:off x="7448284" y="3587369"/>
            <a:ext cx="240689" cy="224276"/>
            <a:chOff x="3802" y="2858"/>
            <a:chExt cx="616" cy="574"/>
          </a:xfrm>
          <a:solidFill>
            <a:srgbClr val="663A77"/>
          </a:solidFill>
          <a:effectLst/>
        </p:grpSpPr>
        <p:sp>
          <p:nvSpPr>
            <p:cNvPr id="267"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268"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269"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270"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271"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nvGrpSpPr>
          <p:cNvPr id="272" name="Group 13"/>
          <p:cNvGrpSpPr>
            <a:grpSpLocks noChangeAspect="1"/>
          </p:cNvGrpSpPr>
          <p:nvPr/>
        </p:nvGrpSpPr>
        <p:grpSpPr bwMode="auto">
          <a:xfrm>
            <a:off x="2824746" y="2617749"/>
            <a:ext cx="262734" cy="265836"/>
            <a:chOff x="2426" y="2781"/>
            <a:chExt cx="593" cy="600"/>
          </a:xfrm>
          <a:solidFill>
            <a:srgbClr val="01ACBE"/>
          </a:solidFill>
          <a:effectLst/>
        </p:grpSpPr>
        <p:sp>
          <p:nvSpPr>
            <p:cNvPr id="273"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274"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nvGrpSpPr>
          <p:cNvPr id="275" name="组合 274"/>
          <p:cNvGrpSpPr/>
          <p:nvPr/>
        </p:nvGrpSpPr>
        <p:grpSpPr>
          <a:xfrm>
            <a:off x="6225215" y="2636257"/>
            <a:ext cx="248363" cy="270270"/>
            <a:chOff x="4873620" y="1965325"/>
            <a:chExt cx="269882" cy="293688"/>
          </a:xfrm>
          <a:solidFill>
            <a:srgbClr val="E87071"/>
          </a:solidFill>
          <a:effectLst/>
        </p:grpSpPr>
        <p:sp>
          <p:nvSpPr>
            <p:cNvPr id="276" name="Freeform 502"/>
            <p:cNvSpPr>
              <a:spLocks/>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277" name="Freeform 503"/>
            <p:cNvSpPr>
              <a:spLocks/>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278" name="Freeform 504"/>
            <p:cNvSpPr>
              <a:spLocks/>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sp>
          <p:nvSpPr>
            <p:cNvPr id="279"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black"/>
                </a:solidFill>
                <a:effectLst/>
                <a:uLnTx/>
                <a:uFillTx/>
              </a:endParaRPr>
            </a:p>
          </p:txBody>
        </p:sp>
      </p:grpSp>
      <p:grpSp>
        <p:nvGrpSpPr>
          <p:cNvPr id="280" name="组合 279"/>
          <p:cNvGrpSpPr/>
          <p:nvPr/>
        </p:nvGrpSpPr>
        <p:grpSpPr>
          <a:xfrm>
            <a:off x="1838884" y="3380397"/>
            <a:ext cx="1442342" cy="652617"/>
            <a:chOff x="3776606" y="2004244"/>
            <a:chExt cx="1923123" cy="870156"/>
          </a:xfrm>
        </p:grpSpPr>
        <p:sp>
          <p:nvSpPr>
            <p:cNvPr id="281" name="文本框 281"/>
            <p:cNvSpPr txBox="1"/>
            <p:nvPr/>
          </p:nvSpPr>
          <p:spPr>
            <a:xfrm>
              <a:off x="3776606" y="2004244"/>
              <a:ext cx="1923123" cy="330945"/>
            </a:xfrm>
            <a:prstGeom prst="rect">
              <a:avLst/>
            </a:prstGeom>
            <a:noFill/>
          </p:spPr>
          <p:txBody>
            <a:bodyPr wrap="square" rtlCol="0">
              <a:spAutoFit/>
            </a:bodyPr>
            <a:lstStyle/>
            <a:p>
              <a:r>
                <a:rPr lang="zh-CN" altLang="en-US" sz="1013"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282" name="文本框 282"/>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283" name="组合 282"/>
          <p:cNvGrpSpPr/>
          <p:nvPr/>
        </p:nvGrpSpPr>
        <p:grpSpPr>
          <a:xfrm>
            <a:off x="6287293" y="3396916"/>
            <a:ext cx="1442342" cy="652617"/>
            <a:chOff x="3776606" y="2004244"/>
            <a:chExt cx="1923123" cy="870156"/>
          </a:xfrm>
        </p:grpSpPr>
        <p:sp>
          <p:nvSpPr>
            <p:cNvPr id="284" name="文本框 284"/>
            <p:cNvSpPr txBox="1"/>
            <p:nvPr/>
          </p:nvSpPr>
          <p:spPr>
            <a:xfrm>
              <a:off x="3776606" y="2004244"/>
              <a:ext cx="1923123" cy="330945"/>
            </a:xfrm>
            <a:prstGeom prst="rect">
              <a:avLst/>
            </a:prstGeom>
            <a:noFill/>
          </p:spPr>
          <p:txBody>
            <a:bodyPr wrap="square" rtlCol="0">
              <a:spAutoFit/>
            </a:bodyPr>
            <a:lstStyle/>
            <a:p>
              <a:r>
                <a:rPr lang="zh-CN" altLang="en-US" sz="1013"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285" name="文本框 285"/>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286" name="组合 285"/>
          <p:cNvGrpSpPr/>
          <p:nvPr/>
        </p:nvGrpSpPr>
        <p:grpSpPr>
          <a:xfrm>
            <a:off x="5066280" y="2476683"/>
            <a:ext cx="1442342" cy="652617"/>
            <a:chOff x="3776606" y="2004244"/>
            <a:chExt cx="1923123" cy="870156"/>
          </a:xfrm>
        </p:grpSpPr>
        <p:sp>
          <p:nvSpPr>
            <p:cNvPr id="287" name="文本框 287"/>
            <p:cNvSpPr txBox="1"/>
            <p:nvPr/>
          </p:nvSpPr>
          <p:spPr>
            <a:xfrm>
              <a:off x="3776606" y="2004244"/>
              <a:ext cx="1923123" cy="330945"/>
            </a:xfrm>
            <a:prstGeom prst="rect">
              <a:avLst/>
            </a:prstGeom>
            <a:noFill/>
          </p:spPr>
          <p:txBody>
            <a:bodyPr wrap="square" rtlCol="0">
              <a:spAutoFit/>
            </a:bodyPr>
            <a:lstStyle/>
            <a:p>
              <a:r>
                <a:rPr lang="zh-CN" altLang="en-US" sz="1013"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288" name="文本框 288"/>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289" name="组合 288"/>
          <p:cNvGrpSpPr/>
          <p:nvPr/>
        </p:nvGrpSpPr>
        <p:grpSpPr>
          <a:xfrm>
            <a:off x="3072590" y="2436296"/>
            <a:ext cx="1442342" cy="652617"/>
            <a:chOff x="3776606" y="2004244"/>
            <a:chExt cx="1923123" cy="870156"/>
          </a:xfrm>
        </p:grpSpPr>
        <p:sp>
          <p:nvSpPr>
            <p:cNvPr id="290" name="文本框 290"/>
            <p:cNvSpPr txBox="1"/>
            <p:nvPr/>
          </p:nvSpPr>
          <p:spPr>
            <a:xfrm>
              <a:off x="3776606" y="2004244"/>
              <a:ext cx="1923123" cy="330945"/>
            </a:xfrm>
            <a:prstGeom prst="rect">
              <a:avLst/>
            </a:prstGeom>
            <a:noFill/>
          </p:spPr>
          <p:txBody>
            <a:bodyPr wrap="square" rtlCol="0">
              <a:spAutoFit/>
            </a:bodyPr>
            <a:lstStyle/>
            <a:p>
              <a:r>
                <a:rPr lang="zh-CN" altLang="en-US" sz="1013"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291" name="文本框 291"/>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spTree>
    <p:extLst>
      <p:ext uri="{BB962C8B-B14F-4D97-AF65-F5344CB8AC3E}">
        <p14:creationId xmlns:p14="http://schemas.microsoft.com/office/powerpoint/2010/main" val="1221527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147"/>
                                        </p:tgtEl>
                                        <p:attrNameLst>
                                          <p:attrName>style.visibility</p:attrName>
                                        </p:attrNameLst>
                                      </p:cBhvr>
                                      <p:to>
                                        <p:strVal val="visible"/>
                                      </p:to>
                                    </p:set>
                                    <p:animEffect transition="in" filter="fade">
                                      <p:cBhvr>
                                        <p:cTn id="7" dur="500"/>
                                        <p:tgtEl>
                                          <p:spTgt spid="147"/>
                                        </p:tgtEl>
                                      </p:cBhvr>
                                    </p:animEffect>
                                  </p:childTnLst>
                                </p:cTn>
                              </p:par>
                            </p:childTnLst>
                          </p:cTn>
                        </p:par>
                        <p:par>
                          <p:cTn id="8" fill="hold">
                            <p:stCondLst>
                              <p:cond delay="900"/>
                            </p:stCondLst>
                            <p:childTnLst>
                              <p:par>
                                <p:cTn id="9" presetID="42" presetClass="entr" presetSubtype="0" fill="hold" grpId="0" nodeType="afterEffect">
                                  <p:stCondLst>
                                    <p:cond delay="0"/>
                                  </p:stCondLst>
                                  <p:childTnLst>
                                    <p:set>
                                      <p:cBhvr>
                                        <p:cTn id="10" dur="1" fill="hold">
                                          <p:stCondLst>
                                            <p:cond delay="0"/>
                                          </p:stCondLst>
                                        </p:cTn>
                                        <p:tgtEl>
                                          <p:spTgt spid="196"/>
                                        </p:tgtEl>
                                        <p:attrNameLst>
                                          <p:attrName>style.visibility</p:attrName>
                                        </p:attrNameLst>
                                      </p:cBhvr>
                                      <p:to>
                                        <p:strVal val="visible"/>
                                      </p:to>
                                    </p:set>
                                    <p:animEffect transition="in" filter="fade">
                                      <p:cBhvr>
                                        <p:cTn id="11" dur="1000"/>
                                        <p:tgtEl>
                                          <p:spTgt spid="196"/>
                                        </p:tgtEl>
                                      </p:cBhvr>
                                    </p:animEffect>
                                    <p:anim calcmode="lin" valueType="num">
                                      <p:cBhvr>
                                        <p:cTn id="12" dur="1000" fill="hold"/>
                                        <p:tgtEl>
                                          <p:spTgt spid="196"/>
                                        </p:tgtEl>
                                        <p:attrNameLst>
                                          <p:attrName>ppt_x</p:attrName>
                                        </p:attrNameLst>
                                      </p:cBhvr>
                                      <p:tavLst>
                                        <p:tav tm="0">
                                          <p:val>
                                            <p:strVal val="#ppt_x"/>
                                          </p:val>
                                        </p:tav>
                                        <p:tav tm="100000">
                                          <p:val>
                                            <p:strVal val="#ppt_x"/>
                                          </p:val>
                                        </p:tav>
                                      </p:tavLst>
                                    </p:anim>
                                    <p:anim calcmode="lin" valueType="num">
                                      <p:cBhvr>
                                        <p:cTn id="13" dur="1000" fill="hold"/>
                                        <p:tgtEl>
                                          <p:spTgt spid="196"/>
                                        </p:tgtEl>
                                        <p:attrNameLst>
                                          <p:attrName>ppt_y</p:attrName>
                                        </p:attrNameLst>
                                      </p:cBhvr>
                                      <p:tavLst>
                                        <p:tav tm="0">
                                          <p:val>
                                            <p:strVal val="#ppt_y+.1"/>
                                          </p:val>
                                        </p:tav>
                                        <p:tav tm="100000">
                                          <p:val>
                                            <p:strVal val="#ppt_y"/>
                                          </p:val>
                                        </p:tav>
                                      </p:tavLst>
                                    </p:anim>
                                  </p:childTnLst>
                                </p:cTn>
                              </p:par>
                            </p:childTnLst>
                          </p:cTn>
                        </p:par>
                        <p:par>
                          <p:cTn id="14" fill="hold">
                            <p:stCondLst>
                              <p:cond delay="1900"/>
                            </p:stCondLst>
                            <p:childTnLst>
                              <p:par>
                                <p:cTn id="15" presetID="10" presetClass="entr" presetSubtype="0" fill="hold" nodeType="afterEffect">
                                  <p:stCondLst>
                                    <p:cond delay="0"/>
                                  </p:stCondLst>
                                  <p:childTnLst>
                                    <p:set>
                                      <p:cBhvr>
                                        <p:cTn id="16" dur="1" fill="hold">
                                          <p:stCondLst>
                                            <p:cond delay="0"/>
                                          </p:stCondLst>
                                        </p:cTn>
                                        <p:tgtEl>
                                          <p:spTgt spid="198"/>
                                        </p:tgtEl>
                                        <p:attrNameLst>
                                          <p:attrName>style.visibility</p:attrName>
                                        </p:attrNameLst>
                                      </p:cBhvr>
                                      <p:to>
                                        <p:strVal val="visible"/>
                                      </p:to>
                                    </p:set>
                                    <p:animEffect transition="in" filter="fade">
                                      <p:cBhvr>
                                        <p:cTn id="17" dur="500"/>
                                        <p:tgtEl>
                                          <p:spTgt spid="198"/>
                                        </p:tgtEl>
                                      </p:cBhvr>
                                    </p:animEffect>
                                  </p:childTnLst>
                                </p:cTn>
                              </p:par>
                            </p:childTnLst>
                          </p:cTn>
                        </p:par>
                        <p:par>
                          <p:cTn id="18" fill="hold">
                            <p:stCondLst>
                              <p:cond delay="2400"/>
                            </p:stCondLst>
                            <p:childTnLst>
                              <p:par>
                                <p:cTn id="19" presetID="42" presetClass="entr" presetSubtype="0" fill="hold" nodeType="afterEffect">
                                  <p:stCondLst>
                                    <p:cond delay="0"/>
                                  </p:stCondLst>
                                  <p:childTnLst>
                                    <p:set>
                                      <p:cBhvr>
                                        <p:cTn id="20" dur="1" fill="hold">
                                          <p:stCondLst>
                                            <p:cond delay="0"/>
                                          </p:stCondLst>
                                        </p:cTn>
                                        <p:tgtEl>
                                          <p:spTgt spid="249"/>
                                        </p:tgtEl>
                                        <p:attrNameLst>
                                          <p:attrName>style.visibility</p:attrName>
                                        </p:attrNameLst>
                                      </p:cBhvr>
                                      <p:to>
                                        <p:strVal val="visible"/>
                                      </p:to>
                                    </p:set>
                                    <p:animEffect transition="in" filter="fade">
                                      <p:cBhvr>
                                        <p:cTn id="21" dur="750"/>
                                        <p:tgtEl>
                                          <p:spTgt spid="249"/>
                                        </p:tgtEl>
                                      </p:cBhvr>
                                    </p:animEffect>
                                    <p:anim calcmode="lin" valueType="num">
                                      <p:cBhvr>
                                        <p:cTn id="22" dur="750" fill="hold"/>
                                        <p:tgtEl>
                                          <p:spTgt spid="249"/>
                                        </p:tgtEl>
                                        <p:attrNameLst>
                                          <p:attrName>ppt_x</p:attrName>
                                        </p:attrNameLst>
                                      </p:cBhvr>
                                      <p:tavLst>
                                        <p:tav tm="0">
                                          <p:val>
                                            <p:strVal val="#ppt_x"/>
                                          </p:val>
                                        </p:tav>
                                        <p:tav tm="100000">
                                          <p:val>
                                            <p:strVal val="#ppt_x"/>
                                          </p:val>
                                        </p:tav>
                                      </p:tavLst>
                                    </p:anim>
                                    <p:anim calcmode="lin" valueType="num">
                                      <p:cBhvr>
                                        <p:cTn id="23" dur="750" fill="hold"/>
                                        <p:tgtEl>
                                          <p:spTgt spid="249"/>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250"/>
                                  </p:stCondLst>
                                  <p:childTnLst>
                                    <p:set>
                                      <p:cBhvr>
                                        <p:cTn id="25" dur="1" fill="hold">
                                          <p:stCondLst>
                                            <p:cond delay="0"/>
                                          </p:stCondLst>
                                        </p:cTn>
                                        <p:tgtEl>
                                          <p:spTgt spid="252"/>
                                        </p:tgtEl>
                                        <p:attrNameLst>
                                          <p:attrName>style.visibility</p:attrName>
                                        </p:attrNameLst>
                                      </p:cBhvr>
                                      <p:to>
                                        <p:strVal val="visible"/>
                                      </p:to>
                                    </p:set>
                                    <p:animEffect transition="in" filter="fade">
                                      <p:cBhvr>
                                        <p:cTn id="26" dur="750"/>
                                        <p:tgtEl>
                                          <p:spTgt spid="252"/>
                                        </p:tgtEl>
                                      </p:cBhvr>
                                    </p:animEffect>
                                    <p:anim calcmode="lin" valueType="num">
                                      <p:cBhvr>
                                        <p:cTn id="27" dur="750" fill="hold"/>
                                        <p:tgtEl>
                                          <p:spTgt spid="252"/>
                                        </p:tgtEl>
                                        <p:attrNameLst>
                                          <p:attrName>ppt_x</p:attrName>
                                        </p:attrNameLst>
                                      </p:cBhvr>
                                      <p:tavLst>
                                        <p:tav tm="0">
                                          <p:val>
                                            <p:strVal val="#ppt_x"/>
                                          </p:val>
                                        </p:tav>
                                        <p:tav tm="100000">
                                          <p:val>
                                            <p:strVal val="#ppt_x"/>
                                          </p:val>
                                        </p:tav>
                                      </p:tavLst>
                                    </p:anim>
                                    <p:anim calcmode="lin" valueType="num">
                                      <p:cBhvr>
                                        <p:cTn id="28" dur="750" fill="hold"/>
                                        <p:tgtEl>
                                          <p:spTgt spid="252"/>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500"/>
                                  </p:stCondLst>
                                  <p:childTnLst>
                                    <p:set>
                                      <p:cBhvr>
                                        <p:cTn id="30" dur="1" fill="hold">
                                          <p:stCondLst>
                                            <p:cond delay="0"/>
                                          </p:stCondLst>
                                        </p:cTn>
                                        <p:tgtEl>
                                          <p:spTgt spid="255"/>
                                        </p:tgtEl>
                                        <p:attrNameLst>
                                          <p:attrName>style.visibility</p:attrName>
                                        </p:attrNameLst>
                                      </p:cBhvr>
                                      <p:to>
                                        <p:strVal val="visible"/>
                                      </p:to>
                                    </p:set>
                                    <p:animEffect transition="in" filter="fade">
                                      <p:cBhvr>
                                        <p:cTn id="31" dur="750"/>
                                        <p:tgtEl>
                                          <p:spTgt spid="255"/>
                                        </p:tgtEl>
                                      </p:cBhvr>
                                    </p:animEffect>
                                    <p:anim calcmode="lin" valueType="num">
                                      <p:cBhvr>
                                        <p:cTn id="32" dur="750" fill="hold"/>
                                        <p:tgtEl>
                                          <p:spTgt spid="255"/>
                                        </p:tgtEl>
                                        <p:attrNameLst>
                                          <p:attrName>ppt_x</p:attrName>
                                        </p:attrNameLst>
                                      </p:cBhvr>
                                      <p:tavLst>
                                        <p:tav tm="0">
                                          <p:val>
                                            <p:strVal val="#ppt_x"/>
                                          </p:val>
                                        </p:tav>
                                        <p:tav tm="100000">
                                          <p:val>
                                            <p:strVal val="#ppt_x"/>
                                          </p:val>
                                        </p:tav>
                                      </p:tavLst>
                                    </p:anim>
                                    <p:anim calcmode="lin" valueType="num">
                                      <p:cBhvr>
                                        <p:cTn id="33" dur="750" fill="hold"/>
                                        <p:tgtEl>
                                          <p:spTgt spid="255"/>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750"/>
                                  </p:stCondLst>
                                  <p:childTnLst>
                                    <p:set>
                                      <p:cBhvr>
                                        <p:cTn id="35" dur="1" fill="hold">
                                          <p:stCondLst>
                                            <p:cond delay="0"/>
                                          </p:stCondLst>
                                        </p:cTn>
                                        <p:tgtEl>
                                          <p:spTgt spid="258"/>
                                        </p:tgtEl>
                                        <p:attrNameLst>
                                          <p:attrName>style.visibility</p:attrName>
                                        </p:attrNameLst>
                                      </p:cBhvr>
                                      <p:to>
                                        <p:strVal val="visible"/>
                                      </p:to>
                                    </p:set>
                                    <p:animEffect transition="in" filter="fade">
                                      <p:cBhvr>
                                        <p:cTn id="36" dur="750"/>
                                        <p:tgtEl>
                                          <p:spTgt spid="258"/>
                                        </p:tgtEl>
                                      </p:cBhvr>
                                    </p:animEffect>
                                    <p:anim calcmode="lin" valueType="num">
                                      <p:cBhvr>
                                        <p:cTn id="37" dur="750" fill="hold"/>
                                        <p:tgtEl>
                                          <p:spTgt spid="258"/>
                                        </p:tgtEl>
                                        <p:attrNameLst>
                                          <p:attrName>ppt_x</p:attrName>
                                        </p:attrNameLst>
                                      </p:cBhvr>
                                      <p:tavLst>
                                        <p:tav tm="0">
                                          <p:val>
                                            <p:strVal val="#ppt_x"/>
                                          </p:val>
                                        </p:tav>
                                        <p:tav tm="100000">
                                          <p:val>
                                            <p:strVal val="#ppt_x"/>
                                          </p:val>
                                        </p:tav>
                                      </p:tavLst>
                                    </p:anim>
                                    <p:anim calcmode="lin" valueType="num">
                                      <p:cBhvr>
                                        <p:cTn id="38" dur="750" fill="hold"/>
                                        <p:tgtEl>
                                          <p:spTgt spid="258"/>
                                        </p:tgtEl>
                                        <p:attrNameLst>
                                          <p:attrName>ppt_y</p:attrName>
                                        </p:attrNameLst>
                                      </p:cBhvr>
                                      <p:tavLst>
                                        <p:tav tm="0">
                                          <p:val>
                                            <p:strVal val="#ppt_y+.1"/>
                                          </p:val>
                                        </p:tav>
                                        <p:tav tm="100000">
                                          <p:val>
                                            <p:strVal val="#ppt_y"/>
                                          </p:val>
                                        </p:tav>
                                      </p:tavLst>
                                    </p:anim>
                                  </p:childTnLst>
                                </p:cTn>
                              </p:par>
                            </p:childTnLst>
                          </p:cTn>
                        </p:par>
                        <p:par>
                          <p:cTn id="39" fill="hold">
                            <p:stCondLst>
                              <p:cond delay="3900"/>
                            </p:stCondLst>
                            <p:childTnLst>
                              <p:par>
                                <p:cTn id="40" presetID="53" presetClass="entr" presetSubtype="16" fill="hold" grpId="0" nodeType="afterEffect">
                                  <p:stCondLst>
                                    <p:cond delay="0"/>
                                  </p:stCondLst>
                                  <p:childTnLst>
                                    <p:set>
                                      <p:cBhvr>
                                        <p:cTn id="41" dur="1" fill="hold">
                                          <p:stCondLst>
                                            <p:cond delay="0"/>
                                          </p:stCondLst>
                                        </p:cTn>
                                        <p:tgtEl>
                                          <p:spTgt spid="248"/>
                                        </p:tgtEl>
                                        <p:attrNameLst>
                                          <p:attrName>style.visibility</p:attrName>
                                        </p:attrNameLst>
                                      </p:cBhvr>
                                      <p:to>
                                        <p:strVal val="visible"/>
                                      </p:to>
                                    </p:set>
                                    <p:anim calcmode="lin" valueType="num">
                                      <p:cBhvr>
                                        <p:cTn id="42" dur="100" fill="hold"/>
                                        <p:tgtEl>
                                          <p:spTgt spid="248"/>
                                        </p:tgtEl>
                                        <p:attrNameLst>
                                          <p:attrName>ppt_w</p:attrName>
                                        </p:attrNameLst>
                                      </p:cBhvr>
                                      <p:tavLst>
                                        <p:tav tm="0">
                                          <p:val>
                                            <p:fltVal val="0"/>
                                          </p:val>
                                        </p:tav>
                                        <p:tav tm="100000">
                                          <p:val>
                                            <p:strVal val="#ppt_w"/>
                                          </p:val>
                                        </p:tav>
                                      </p:tavLst>
                                    </p:anim>
                                    <p:anim calcmode="lin" valueType="num">
                                      <p:cBhvr>
                                        <p:cTn id="43" dur="100" fill="hold"/>
                                        <p:tgtEl>
                                          <p:spTgt spid="248"/>
                                        </p:tgtEl>
                                        <p:attrNameLst>
                                          <p:attrName>ppt_h</p:attrName>
                                        </p:attrNameLst>
                                      </p:cBhvr>
                                      <p:tavLst>
                                        <p:tav tm="0">
                                          <p:val>
                                            <p:fltVal val="0"/>
                                          </p:val>
                                        </p:tav>
                                        <p:tav tm="100000">
                                          <p:val>
                                            <p:strVal val="#ppt_h"/>
                                          </p:val>
                                        </p:tav>
                                      </p:tavLst>
                                    </p:anim>
                                    <p:animEffect transition="in" filter="fade">
                                      <p:cBhvr>
                                        <p:cTn id="44" dur="100"/>
                                        <p:tgtEl>
                                          <p:spTgt spid="248"/>
                                        </p:tgtEl>
                                      </p:cBhvr>
                                    </p:animEffect>
                                  </p:childTnLst>
                                </p:cTn>
                              </p:par>
                              <p:par>
                                <p:cTn id="45" presetID="6" presetClass="emph" presetSubtype="0" fill="hold" grpId="1" nodeType="withEffect">
                                  <p:stCondLst>
                                    <p:cond delay="100"/>
                                  </p:stCondLst>
                                  <p:childTnLst>
                                    <p:animScale>
                                      <p:cBhvr>
                                        <p:cTn id="46" dur="100" fill="hold"/>
                                        <p:tgtEl>
                                          <p:spTgt spid="248"/>
                                        </p:tgtEl>
                                      </p:cBhvr>
                                      <p:by x="110000" y="110000"/>
                                    </p:animScale>
                                  </p:childTnLst>
                                </p:cTn>
                              </p:par>
                              <p:par>
                                <p:cTn id="47" presetID="6" presetClass="emph" presetSubtype="0" fill="hold" grpId="2" nodeType="withEffect">
                                  <p:stCondLst>
                                    <p:cond delay="200"/>
                                  </p:stCondLst>
                                  <p:childTnLst>
                                    <p:animScale>
                                      <p:cBhvr>
                                        <p:cTn id="48" dur="200" fill="hold"/>
                                        <p:tgtEl>
                                          <p:spTgt spid="248"/>
                                        </p:tgtEl>
                                      </p:cBhvr>
                                      <p:by x="90000" y="90000"/>
                                    </p:animScale>
                                  </p:childTnLst>
                                </p:cTn>
                              </p:par>
                              <p:par>
                                <p:cTn id="49" presetID="6" presetClass="emph" presetSubtype="0" fill="hold" grpId="3" nodeType="withEffect">
                                  <p:stCondLst>
                                    <p:cond delay="400"/>
                                  </p:stCondLst>
                                  <p:childTnLst>
                                    <p:animScale>
                                      <p:cBhvr>
                                        <p:cTn id="50" dur="100" fill="hold"/>
                                        <p:tgtEl>
                                          <p:spTgt spid="248"/>
                                        </p:tgtEl>
                                      </p:cBhvr>
                                      <p:by x="105000" y="105000"/>
                                    </p:animScale>
                                  </p:childTnLst>
                                </p:cTn>
                              </p:par>
                              <p:par>
                                <p:cTn id="51" presetID="6" presetClass="emph" presetSubtype="0" fill="hold" grpId="4" nodeType="withEffect">
                                  <p:stCondLst>
                                    <p:cond delay="500"/>
                                  </p:stCondLst>
                                  <p:childTnLst>
                                    <p:animScale>
                                      <p:cBhvr>
                                        <p:cTn id="52" dur="200" fill="hold"/>
                                        <p:tgtEl>
                                          <p:spTgt spid="248"/>
                                        </p:tgtEl>
                                      </p:cBhvr>
                                      <p:by x="95000" y="95000"/>
                                    </p:animScale>
                                  </p:childTnLst>
                                </p:cTn>
                              </p:par>
                            </p:childTnLst>
                          </p:cTn>
                        </p:par>
                        <p:par>
                          <p:cTn id="53" fill="hold">
                            <p:stCondLst>
                              <p:cond delay="4600"/>
                            </p:stCondLst>
                            <p:childTnLst>
                              <p:par>
                                <p:cTn id="54" presetID="53" presetClass="entr" presetSubtype="16" fill="hold" grpId="0" nodeType="afterEffect">
                                  <p:stCondLst>
                                    <p:cond delay="0"/>
                                  </p:stCondLst>
                                  <p:childTnLst>
                                    <p:set>
                                      <p:cBhvr>
                                        <p:cTn id="55" dur="1" fill="hold">
                                          <p:stCondLst>
                                            <p:cond delay="0"/>
                                          </p:stCondLst>
                                        </p:cTn>
                                        <p:tgtEl>
                                          <p:spTgt spid="247"/>
                                        </p:tgtEl>
                                        <p:attrNameLst>
                                          <p:attrName>style.visibility</p:attrName>
                                        </p:attrNameLst>
                                      </p:cBhvr>
                                      <p:to>
                                        <p:strVal val="visible"/>
                                      </p:to>
                                    </p:set>
                                    <p:anim calcmode="lin" valueType="num">
                                      <p:cBhvr>
                                        <p:cTn id="56" dur="100" fill="hold"/>
                                        <p:tgtEl>
                                          <p:spTgt spid="247"/>
                                        </p:tgtEl>
                                        <p:attrNameLst>
                                          <p:attrName>ppt_w</p:attrName>
                                        </p:attrNameLst>
                                      </p:cBhvr>
                                      <p:tavLst>
                                        <p:tav tm="0">
                                          <p:val>
                                            <p:fltVal val="0"/>
                                          </p:val>
                                        </p:tav>
                                        <p:tav tm="100000">
                                          <p:val>
                                            <p:strVal val="#ppt_w"/>
                                          </p:val>
                                        </p:tav>
                                      </p:tavLst>
                                    </p:anim>
                                    <p:anim calcmode="lin" valueType="num">
                                      <p:cBhvr>
                                        <p:cTn id="57" dur="100" fill="hold"/>
                                        <p:tgtEl>
                                          <p:spTgt spid="247"/>
                                        </p:tgtEl>
                                        <p:attrNameLst>
                                          <p:attrName>ppt_h</p:attrName>
                                        </p:attrNameLst>
                                      </p:cBhvr>
                                      <p:tavLst>
                                        <p:tav tm="0">
                                          <p:val>
                                            <p:fltVal val="0"/>
                                          </p:val>
                                        </p:tav>
                                        <p:tav tm="100000">
                                          <p:val>
                                            <p:strVal val="#ppt_h"/>
                                          </p:val>
                                        </p:tav>
                                      </p:tavLst>
                                    </p:anim>
                                    <p:animEffect transition="in" filter="fade">
                                      <p:cBhvr>
                                        <p:cTn id="58" dur="100"/>
                                        <p:tgtEl>
                                          <p:spTgt spid="247"/>
                                        </p:tgtEl>
                                      </p:cBhvr>
                                    </p:animEffect>
                                  </p:childTnLst>
                                </p:cTn>
                              </p:par>
                              <p:par>
                                <p:cTn id="59" presetID="6" presetClass="emph" presetSubtype="0" fill="hold" grpId="1" nodeType="withEffect">
                                  <p:stCondLst>
                                    <p:cond delay="100"/>
                                  </p:stCondLst>
                                  <p:childTnLst>
                                    <p:animScale>
                                      <p:cBhvr>
                                        <p:cTn id="60" dur="100" fill="hold"/>
                                        <p:tgtEl>
                                          <p:spTgt spid="247"/>
                                        </p:tgtEl>
                                      </p:cBhvr>
                                      <p:by x="110000" y="110000"/>
                                    </p:animScale>
                                  </p:childTnLst>
                                </p:cTn>
                              </p:par>
                              <p:par>
                                <p:cTn id="61" presetID="6" presetClass="emph" presetSubtype="0" fill="hold" grpId="2" nodeType="withEffect">
                                  <p:stCondLst>
                                    <p:cond delay="200"/>
                                  </p:stCondLst>
                                  <p:childTnLst>
                                    <p:animScale>
                                      <p:cBhvr>
                                        <p:cTn id="62" dur="200" fill="hold"/>
                                        <p:tgtEl>
                                          <p:spTgt spid="247"/>
                                        </p:tgtEl>
                                      </p:cBhvr>
                                      <p:by x="90000" y="90000"/>
                                    </p:animScale>
                                  </p:childTnLst>
                                </p:cTn>
                              </p:par>
                              <p:par>
                                <p:cTn id="63" presetID="6" presetClass="emph" presetSubtype="0" fill="hold" grpId="3" nodeType="withEffect">
                                  <p:stCondLst>
                                    <p:cond delay="400"/>
                                  </p:stCondLst>
                                  <p:childTnLst>
                                    <p:animScale>
                                      <p:cBhvr>
                                        <p:cTn id="64" dur="100" fill="hold"/>
                                        <p:tgtEl>
                                          <p:spTgt spid="247"/>
                                        </p:tgtEl>
                                      </p:cBhvr>
                                      <p:by x="105000" y="105000"/>
                                    </p:animScale>
                                  </p:childTnLst>
                                </p:cTn>
                              </p:par>
                              <p:par>
                                <p:cTn id="65" presetID="6" presetClass="emph" presetSubtype="0" fill="hold" grpId="4" nodeType="withEffect">
                                  <p:stCondLst>
                                    <p:cond delay="500"/>
                                  </p:stCondLst>
                                  <p:childTnLst>
                                    <p:animScale>
                                      <p:cBhvr>
                                        <p:cTn id="66" dur="200" fill="hold"/>
                                        <p:tgtEl>
                                          <p:spTgt spid="247"/>
                                        </p:tgtEl>
                                      </p:cBhvr>
                                      <p:by x="95000" y="95000"/>
                                    </p:animScale>
                                  </p:childTnLst>
                                </p:cTn>
                              </p:par>
                            </p:childTnLst>
                          </p:cTn>
                        </p:par>
                        <p:par>
                          <p:cTn id="67" fill="hold">
                            <p:stCondLst>
                              <p:cond delay="5300"/>
                            </p:stCondLst>
                            <p:childTnLst>
                              <p:par>
                                <p:cTn id="68" presetID="53" presetClass="entr" presetSubtype="16" fill="hold" grpId="0" nodeType="afterEffect">
                                  <p:stCondLst>
                                    <p:cond delay="0"/>
                                  </p:stCondLst>
                                  <p:childTnLst>
                                    <p:set>
                                      <p:cBhvr>
                                        <p:cTn id="69" dur="1" fill="hold">
                                          <p:stCondLst>
                                            <p:cond delay="0"/>
                                          </p:stCondLst>
                                        </p:cTn>
                                        <p:tgtEl>
                                          <p:spTgt spid="246"/>
                                        </p:tgtEl>
                                        <p:attrNameLst>
                                          <p:attrName>style.visibility</p:attrName>
                                        </p:attrNameLst>
                                      </p:cBhvr>
                                      <p:to>
                                        <p:strVal val="visible"/>
                                      </p:to>
                                    </p:set>
                                    <p:anim calcmode="lin" valueType="num">
                                      <p:cBhvr>
                                        <p:cTn id="70" dur="100" fill="hold"/>
                                        <p:tgtEl>
                                          <p:spTgt spid="246"/>
                                        </p:tgtEl>
                                        <p:attrNameLst>
                                          <p:attrName>ppt_w</p:attrName>
                                        </p:attrNameLst>
                                      </p:cBhvr>
                                      <p:tavLst>
                                        <p:tav tm="0">
                                          <p:val>
                                            <p:fltVal val="0"/>
                                          </p:val>
                                        </p:tav>
                                        <p:tav tm="100000">
                                          <p:val>
                                            <p:strVal val="#ppt_w"/>
                                          </p:val>
                                        </p:tav>
                                      </p:tavLst>
                                    </p:anim>
                                    <p:anim calcmode="lin" valueType="num">
                                      <p:cBhvr>
                                        <p:cTn id="71" dur="100" fill="hold"/>
                                        <p:tgtEl>
                                          <p:spTgt spid="246"/>
                                        </p:tgtEl>
                                        <p:attrNameLst>
                                          <p:attrName>ppt_h</p:attrName>
                                        </p:attrNameLst>
                                      </p:cBhvr>
                                      <p:tavLst>
                                        <p:tav tm="0">
                                          <p:val>
                                            <p:fltVal val="0"/>
                                          </p:val>
                                        </p:tav>
                                        <p:tav tm="100000">
                                          <p:val>
                                            <p:strVal val="#ppt_h"/>
                                          </p:val>
                                        </p:tav>
                                      </p:tavLst>
                                    </p:anim>
                                    <p:animEffect transition="in" filter="fade">
                                      <p:cBhvr>
                                        <p:cTn id="72" dur="100"/>
                                        <p:tgtEl>
                                          <p:spTgt spid="246"/>
                                        </p:tgtEl>
                                      </p:cBhvr>
                                    </p:animEffect>
                                  </p:childTnLst>
                                </p:cTn>
                              </p:par>
                              <p:par>
                                <p:cTn id="73" presetID="6" presetClass="emph" presetSubtype="0" fill="hold" grpId="1" nodeType="withEffect">
                                  <p:stCondLst>
                                    <p:cond delay="100"/>
                                  </p:stCondLst>
                                  <p:childTnLst>
                                    <p:animScale>
                                      <p:cBhvr>
                                        <p:cTn id="74" dur="100" fill="hold"/>
                                        <p:tgtEl>
                                          <p:spTgt spid="246"/>
                                        </p:tgtEl>
                                      </p:cBhvr>
                                      <p:by x="110000" y="110000"/>
                                    </p:animScale>
                                  </p:childTnLst>
                                </p:cTn>
                              </p:par>
                              <p:par>
                                <p:cTn id="75" presetID="6" presetClass="emph" presetSubtype="0" fill="hold" grpId="2" nodeType="withEffect">
                                  <p:stCondLst>
                                    <p:cond delay="200"/>
                                  </p:stCondLst>
                                  <p:childTnLst>
                                    <p:animScale>
                                      <p:cBhvr>
                                        <p:cTn id="76" dur="200" fill="hold"/>
                                        <p:tgtEl>
                                          <p:spTgt spid="246"/>
                                        </p:tgtEl>
                                      </p:cBhvr>
                                      <p:by x="90000" y="90000"/>
                                    </p:animScale>
                                  </p:childTnLst>
                                </p:cTn>
                              </p:par>
                              <p:par>
                                <p:cTn id="77" presetID="6" presetClass="emph" presetSubtype="0" fill="hold" grpId="3" nodeType="withEffect">
                                  <p:stCondLst>
                                    <p:cond delay="400"/>
                                  </p:stCondLst>
                                  <p:childTnLst>
                                    <p:animScale>
                                      <p:cBhvr>
                                        <p:cTn id="78" dur="100" fill="hold"/>
                                        <p:tgtEl>
                                          <p:spTgt spid="246"/>
                                        </p:tgtEl>
                                      </p:cBhvr>
                                      <p:by x="105000" y="105000"/>
                                    </p:animScale>
                                  </p:childTnLst>
                                </p:cTn>
                              </p:par>
                              <p:par>
                                <p:cTn id="79" presetID="6" presetClass="emph" presetSubtype="0" fill="hold" grpId="4" nodeType="withEffect">
                                  <p:stCondLst>
                                    <p:cond delay="500"/>
                                  </p:stCondLst>
                                  <p:childTnLst>
                                    <p:animScale>
                                      <p:cBhvr>
                                        <p:cTn id="80" dur="200" fill="hold"/>
                                        <p:tgtEl>
                                          <p:spTgt spid="246"/>
                                        </p:tgtEl>
                                      </p:cBhvr>
                                      <p:by x="95000" y="95000"/>
                                    </p:animScale>
                                  </p:childTnLst>
                                </p:cTn>
                              </p:par>
                            </p:childTnLst>
                          </p:cTn>
                        </p:par>
                        <p:par>
                          <p:cTn id="81" fill="hold">
                            <p:stCondLst>
                              <p:cond delay="6000"/>
                            </p:stCondLst>
                            <p:childTnLst>
                              <p:par>
                                <p:cTn id="82" presetID="53" presetClass="entr" presetSubtype="16" fill="hold" grpId="0" nodeType="afterEffect">
                                  <p:stCondLst>
                                    <p:cond delay="0"/>
                                  </p:stCondLst>
                                  <p:childTnLst>
                                    <p:set>
                                      <p:cBhvr>
                                        <p:cTn id="83" dur="1" fill="hold">
                                          <p:stCondLst>
                                            <p:cond delay="0"/>
                                          </p:stCondLst>
                                        </p:cTn>
                                        <p:tgtEl>
                                          <p:spTgt spid="245"/>
                                        </p:tgtEl>
                                        <p:attrNameLst>
                                          <p:attrName>style.visibility</p:attrName>
                                        </p:attrNameLst>
                                      </p:cBhvr>
                                      <p:to>
                                        <p:strVal val="visible"/>
                                      </p:to>
                                    </p:set>
                                    <p:anim calcmode="lin" valueType="num">
                                      <p:cBhvr>
                                        <p:cTn id="84" dur="100" fill="hold"/>
                                        <p:tgtEl>
                                          <p:spTgt spid="245"/>
                                        </p:tgtEl>
                                        <p:attrNameLst>
                                          <p:attrName>ppt_w</p:attrName>
                                        </p:attrNameLst>
                                      </p:cBhvr>
                                      <p:tavLst>
                                        <p:tav tm="0">
                                          <p:val>
                                            <p:fltVal val="0"/>
                                          </p:val>
                                        </p:tav>
                                        <p:tav tm="100000">
                                          <p:val>
                                            <p:strVal val="#ppt_w"/>
                                          </p:val>
                                        </p:tav>
                                      </p:tavLst>
                                    </p:anim>
                                    <p:anim calcmode="lin" valueType="num">
                                      <p:cBhvr>
                                        <p:cTn id="85" dur="100" fill="hold"/>
                                        <p:tgtEl>
                                          <p:spTgt spid="245"/>
                                        </p:tgtEl>
                                        <p:attrNameLst>
                                          <p:attrName>ppt_h</p:attrName>
                                        </p:attrNameLst>
                                      </p:cBhvr>
                                      <p:tavLst>
                                        <p:tav tm="0">
                                          <p:val>
                                            <p:fltVal val="0"/>
                                          </p:val>
                                        </p:tav>
                                        <p:tav tm="100000">
                                          <p:val>
                                            <p:strVal val="#ppt_h"/>
                                          </p:val>
                                        </p:tav>
                                      </p:tavLst>
                                    </p:anim>
                                    <p:animEffect transition="in" filter="fade">
                                      <p:cBhvr>
                                        <p:cTn id="86" dur="100"/>
                                        <p:tgtEl>
                                          <p:spTgt spid="245"/>
                                        </p:tgtEl>
                                      </p:cBhvr>
                                    </p:animEffect>
                                  </p:childTnLst>
                                </p:cTn>
                              </p:par>
                              <p:par>
                                <p:cTn id="87" presetID="6" presetClass="emph" presetSubtype="0" fill="hold" grpId="1" nodeType="withEffect">
                                  <p:stCondLst>
                                    <p:cond delay="100"/>
                                  </p:stCondLst>
                                  <p:childTnLst>
                                    <p:animScale>
                                      <p:cBhvr>
                                        <p:cTn id="88" dur="100" fill="hold"/>
                                        <p:tgtEl>
                                          <p:spTgt spid="245"/>
                                        </p:tgtEl>
                                      </p:cBhvr>
                                      <p:by x="110000" y="110000"/>
                                    </p:animScale>
                                  </p:childTnLst>
                                </p:cTn>
                              </p:par>
                              <p:par>
                                <p:cTn id="89" presetID="6" presetClass="emph" presetSubtype="0" fill="hold" grpId="2" nodeType="withEffect">
                                  <p:stCondLst>
                                    <p:cond delay="200"/>
                                  </p:stCondLst>
                                  <p:childTnLst>
                                    <p:animScale>
                                      <p:cBhvr>
                                        <p:cTn id="90" dur="200" fill="hold"/>
                                        <p:tgtEl>
                                          <p:spTgt spid="245"/>
                                        </p:tgtEl>
                                      </p:cBhvr>
                                      <p:by x="90000" y="90000"/>
                                    </p:animScale>
                                  </p:childTnLst>
                                </p:cTn>
                              </p:par>
                              <p:par>
                                <p:cTn id="91" presetID="6" presetClass="emph" presetSubtype="0" fill="hold" grpId="3" nodeType="withEffect">
                                  <p:stCondLst>
                                    <p:cond delay="400"/>
                                  </p:stCondLst>
                                  <p:childTnLst>
                                    <p:animScale>
                                      <p:cBhvr>
                                        <p:cTn id="92" dur="100" fill="hold"/>
                                        <p:tgtEl>
                                          <p:spTgt spid="245"/>
                                        </p:tgtEl>
                                      </p:cBhvr>
                                      <p:by x="105000" y="105000"/>
                                    </p:animScale>
                                  </p:childTnLst>
                                </p:cTn>
                              </p:par>
                              <p:par>
                                <p:cTn id="93" presetID="6" presetClass="emph" presetSubtype="0" fill="hold" grpId="4" nodeType="withEffect">
                                  <p:stCondLst>
                                    <p:cond delay="500"/>
                                  </p:stCondLst>
                                  <p:childTnLst>
                                    <p:animScale>
                                      <p:cBhvr>
                                        <p:cTn id="94" dur="200" fill="hold"/>
                                        <p:tgtEl>
                                          <p:spTgt spid="245"/>
                                        </p:tgtEl>
                                      </p:cBhvr>
                                      <p:by x="95000" y="95000"/>
                                    </p:animScale>
                                  </p:childTnLst>
                                </p:cTn>
                              </p:par>
                            </p:childTnLst>
                          </p:cTn>
                        </p:par>
                        <p:par>
                          <p:cTn id="95" fill="hold">
                            <p:stCondLst>
                              <p:cond delay="6700"/>
                            </p:stCondLst>
                            <p:childTnLst>
                              <p:par>
                                <p:cTn id="96" presetID="21" presetClass="entr" presetSubtype="1" fill="hold" nodeType="afterEffect">
                                  <p:stCondLst>
                                    <p:cond delay="0"/>
                                  </p:stCondLst>
                                  <p:childTnLst>
                                    <p:set>
                                      <p:cBhvr>
                                        <p:cTn id="97" dur="1" fill="hold">
                                          <p:stCondLst>
                                            <p:cond delay="0"/>
                                          </p:stCondLst>
                                        </p:cTn>
                                        <p:tgtEl>
                                          <p:spTgt spid="261"/>
                                        </p:tgtEl>
                                        <p:attrNameLst>
                                          <p:attrName>style.visibility</p:attrName>
                                        </p:attrNameLst>
                                      </p:cBhvr>
                                      <p:to>
                                        <p:strVal val="visible"/>
                                      </p:to>
                                    </p:set>
                                    <p:animEffect transition="in" filter="wheel(1)">
                                      <p:cBhvr>
                                        <p:cTn id="98" dur="1000"/>
                                        <p:tgtEl>
                                          <p:spTgt spid="261"/>
                                        </p:tgtEl>
                                      </p:cBhvr>
                                    </p:animEffect>
                                  </p:childTnLst>
                                </p:cTn>
                              </p:par>
                              <p:par>
                                <p:cTn id="99" presetID="21" presetClass="entr" presetSubtype="1" fill="hold" nodeType="withEffect">
                                  <p:stCondLst>
                                    <p:cond delay="250"/>
                                  </p:stCondLst>
                                  <p:childTnLst>
                                    <p:set>
                                      <p:cBhvr>
                                        <p:cTn id="100" dur="1" fill="hold">
                                          <p:stCondLst>
                                            <p:cond delay="0"/>
                                          </p:stCondLst>
                                        </p:cTn>
                                        <p:tgtEl>
                                          <p:spTgt spid="272"/>
                                        </p:tgtEl>
                                        <p:attrNameLst>
                                          <p:attrName>style.visibility</p:attrName>
                                        </p:attrNameLst>
                                      </p:cBhvr>
                                      <p:to>
                                        <p:strVal val="visible"/>
                                      </p:to>
                                    </p:set>
                                    <p:animEffect transition="in" filter="wheel(1)">
                                      <p:cBhvr>
                                        <p:cTn id="101" dur="1000"/>
                                        <p:tgtEl>
                                          <p:spTgt spid="272"/>
                                        </p:tgtEl>
                                      </p:cBhvr>
                                    </p:animEffect>
                                  </p:childTnLst>
                                </p:cTn>
                              </p:par>
                              <p:par>
                                <p:cTn id="102" presetID="21" presetClass="entr" presetSubtype="1" fill="hold" nodeType="withEffect">
                                  <p:stCondLst>
                                    <p:cond delay="500"/>
                                  </p:stCondLst>
                                  <p:childTnLst>
                                    <p:set>
                                      <p:cBhvr>
                                        <p:cTn id="103" dur="1" fill="hold">
                                          <p:stCondLst>
                                            <p:cond delay="0"/>
                                          </p:stCondLst>
                                        </p:cTn>
                                        <p:tgtEl>
                                          <p:spTgt spid="275"/>
                                        </p:tgtEl>
                                        <p:attrNameLst>
                                          <p:attrName>style.visibility</p:attrName>
                                        </p:attrNameLst>
                                      </p:cBhvr>
                                      <p:to>
                                        <p:strVal val="visible"/>
                                      </p:to>
                                    </p:set>
                                    <p:animEffect transition="in" filter="wheel(1)">
                                      <p:cBhvr>
                                        <p:cTn id="104" dur="1000"/>
                                        <p:tgtEl>
                                          <p:spTgt spid="275"/>
                                        </p:tgtEl>
                                      </p:cBhvr>
                                    </p:animEffect>
                                  </p:childTnLst>
                                </p:cTn>
                              </p:par>
                              <p:par>
                                <p:cTn id="105" presetID="21" presetClass="entr" presetSubtype="1" fill="hold" nodeType="withEffect">
                                  <p:stCondLst>
                                    <p:cond delay="750"/>
                                  </p:stCondLst>
                                  <p:childTnLst>
                                    <p:set>
                                      <p:cBhvr>
                                        <p:cTn id="106" dur="1" fill="hold">
                                          <p:stCondLst>
                                            <p:cond delay="0"/>
                                          </p:stCondLst>
                                        </p:cTn>
                                        <p:tgtEl>
                                          <p:spTgt spid="266"/>
                                        </p:tgtEl>
                                        <p:attrNameLst>
                                          <p:attrName>style.visibility</p:attrName>
                                        </p:attrNameLst>
                                      </p:cBhvr>
                                      <p:to>
                                        <p:strVal val="visible"/>
                                      </p:to>
                                    </p:set>
                                    <p:animEffect transition="in" filter="wheel(1)">
                                      <p:cBhvr>
                                        <p:cTn id="107" dur="1000"/>
                                        <p:tgtEl>
                                          <p:spTgt spid="266"/>
                                        </p:tgtEl>
                                      </p:cBhvr>
                                    </p:animEffect>
                                  </p:childTnLst>
                                </p:cTn>
                              </p:par>
                            </p:childTnLst>
                          </p:cTn>
                        </p:par>
                        <p:par>
                          <p:cTn id="108" fill="hold">
                            <p:stCondLst>
                              <p:cond delay="8450"/>
                            </p:stCondLst>
                            <p:childTnLst>
                              <p:par>
                                <p:cTn id="109" presetID="14" presetClass="entr" presetSubtype="5" fill="hold" nodeType="afterEffect">
                                  <p:stCondLst>
                                    <p:cond delay="0"/>
                                  </p:stCondLst>
                                  <p:childTnLst>
                                    <p:set>
                                      <p:cBhvr>
                                        <p:cTn id="110" dur="1" fill="hold">
                                          <p:stCondLst>
                                            <p:cond delay="0"/>
                                          </p:stCondLst>
                                        </p:cTn>
                                        <p:tgtEl>
                                          <p:spTgt spid="280"/>
                                        </p:tgtEl>
                                        <p:attrNameLst>
                                          <p:attrName>style.visibility</p:attrName>
                                        </p:attrNameLst>
                                      </p:cBhvr>
                                      <p:to>
                                        <p:strVal val="visible"/>
                                      </p:to>
                                    </p:set>
                                    <p:animEffect transition="in" filter="randombar(vertical)">
                                      <p:cBhvr>
                                        <p:cTn id="111" dur="500"/>
                                        <p:tgtEl>
                                          <p:spTgt spid="280"/>
                                        </p:tgtEl>
                                      </p:cBhvr>
                                    </p:animEffect>
                                  </p:childTnLst>
                                </p:cTn>
                              </p:par>
                              <p:par>
                                <p:cTn id="112" presetID="14" presetClass="entr" presetSubtype="5" fill="hold" nodeType="withEffect">
                                  <p:stCondLst>
                                    <p:cond delay="0"/>
                                  </p:stCondLst>
                                  <p:childTnLst>
                                    <p:set>
                                      <p:cBhvr>
                                        <p:cTn id="113" dur="1" fill="hold">
                                          <p:stCondLst>
                                            <p:cond delay="0"/>
                                          </p:stCondLst>
                                        </p:cTn>
                                        <p:tgtEl>
                                          <p:spTgt spid="289"/>
                                        </p:tgtEl>
                                        <p:attrNameLst>
                                          <p:attrName>style.visibility</p:attrName>
                                        </p:attrNameLst>
                                      </p:cBhvr>
                                      <p:to>
                                        <p:strVal val="visible"/>
                                      </p:to>
                                    </p:set>
                                    <p:animEffect transition="in" filter="randombar(vertical)">
                                      <p:cBhvr>
                                        <p:cTn id="114" dur="500"/>
                                        <p:tgtEl>
                                          <p:spTgt spid="289"/>
                                        </p:tgtEl>
                                      </p:cBhvr>
                                    </p:animEffect>
                                  </p:childTnLst>
                                </p:cTn>
                              </p:par>
                              <p:par>
                                <p:cTn id="115" presetID="14" presetClass="entr" presetSubtype="5" fill="hold" nodeType="withEffect">
                                  <p:stCondLst>
                                    <p:cond delay="0"/>
                                  </p:stCondLst>
                                  <p:childTnLst>
                                    <p:set>
                                      <p:cBhvr>
                                        <p:cTn id="116" dur="1" fill="hold">
                                          <p:stCondLst>
                                            <p:cond delay="0"/>
                                          </p:stCondLst>
                                        </p:cTn>
                                        <p:tgtEl>
                                          <p:spTgt spid="286"/>
                                        </p:tgtEl>
                                        <p:attrNameLst>
                                          <p:attrName>style.visibility</p:attrName>
                                        </p:attrNameLst>
                                      </p:cBhvr>
                                      <p:to>
                                        <p:strVal val="visible"/>
                                      </p:to>
                                    </p:set>
                                    <p:animEffect transition="in" filter="randombar(vertical)">
                                      <p:cBhvr>
                                        <p:cTn id="117" dur="500"/>
                                        <p:tgtEl>
                                          <p:spTgt spid="286"/>
                                        </p:tgtEl>
                                      </p:cBhvr>
                                    </p:animEffect>
                                  </p:childTnLst>
                                </p:cTn>
                              </p:par>
                              <p:par>
                                <p:cTn id="118" presetID="14" presetClass="entr" presetSubtype="5" fill="hold" nodeType="withEffect">
                                  <p:stCondLst>
                                    <p:cond delay="0"/>
                                  </p:stCondLst>
                                  <p:childTnLst>
                                    <p:set>
                                      <p:cBhvr>
                                        <p:cTn id="119" dur="1" fill="hold">
                                          <p:stCondLst>
                                            <p:cond delay="0"/>
                                          </p:stCondLst>
                                        </p:cTn>
                                        <p:tgtEl>
                                          <p:spTgt spid="283"/>
                                        </p:tgtEl>
                                        <p:attrNameLst>
                                          <p:attrName>style.visibility</p:attrName>
                                        </p:attrNameLst>
                                      </p:cBhvr>
                                      <p:to>
                                        <p:strVal val="visible"/>
                                      </p:to>
                                    </p:set>
                                    <p:animEffect transition="in" filter="randombar(vertical)">
                                      <p:cBhvr>
                                        <p:cTn id="120" dur="500"/>
                                        <p:tgtEl>
                                          <p:spTgt spid="2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 grpId="0" animBg="1"/>
      <p:bldP spid="196" grpId="0" animBg="1"/>
      <p:bldP spid="245" grpId="0" animBg="1"/>
      <p:bldP spid="245" grpId="1" animBg="1"/>
      <p:bldP spid="245" grpId="2" animBg="1"/>
      <p:bldP spid="245" grpId="3" animBg="1"/>
      <p:bldP spid="245" grpId="4" animBg="1"/>
      <p:bldP spid="246" grpId="0" animBg="1"/>
      <p:bldP spid="246" grpId="1" animBg="1"/>
      <p:bldP spid="246" grpId="2" animBg="1"/>
      <p:bldP spid="246" grpId="3" animBg="1"/>
      <p:bldP spid="246" grpId="4" animBg="1"/>
      <p:bldP spid="247" grpId="0" animBg="1"/>
      <p:bldP spid="247" grpId="1" animBg="1"/>
      <p:bldP spid="247" grpId="2" animBg="1"/>
      <p:bldP spid="247" grpId="3" animBg="1"/>
      <p:bldP spid="247" grpId="4" animBg="1"/>
      <p:bldP spid="248" grpId="0" animBg="1"/>
      <p:bldP spid="248" grpId="1" animBg="1"/>
      <p:bldP spid="248" grpId="2" animBg="1"/>
      <p:bldP spid="248" grpId="3" animBg="1"/>
      <p:bldP spid="248" grpId="4"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圆角矩形 68"/>
          <p:cNvSpPr/>
          <p:nvPr/>
        </p:nvSpPr>
        <p:spPr>
          <a:xfrm>
            <a:off x="2780155" y="1077467"/>
            <a:ext cx="3583687" cy="494625"/>
          </a:xfrm>
          <a:prstGeom prst="roundRect">
            <a:avLst>
              <a:gd name="adj" fmla="val 42270"/>
            </a:avLst>
          </a:prstGeom>
          <a:gradFill>
            <a:gsLst>
              <a:gs pos="99000">
                <a:sysClr val="window" lastClr="FFFFFF"/>
              </a:gs>
              <a:gs pos="0">
                <a:sysClr val="window" lastClr="FFFFFF">
                  <a:lumMod val="95000"/>
                </a:sysClr>
              </a:gs>
            </a:gsLst>
            <a:lin ang="0" scaled="0"/>
          </a:gradFill>
          <a:ln w="12700" cap="flat" cmpd="sng" algn="ctr">
            <a:noFill/>
            <a:prstDash val="solid"/>
            <a:miter lim="800000"/>
          </a:ln>
          <a:effectLst>
            <a:innerShdw blurRad="63500" dist="12700" dir="162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6C407D"/>
                </a:solidFill>
                <a:effectLst/>
                <a:uLnTx/>
                <a:uFillTx/>
                <a:latin typeface="微软雅黑" panose="020B0503020204020204" pitchFamily="34" charset="-122"/>
                <a:ea typeface="微软雅黑" panose="020B0503020204020204" pitchFamily="34" charset="-122"/>
                <a:cs typeface="+mn-cs"/>
              </a:rPr>
              <a:t>单击添加标题</a:t>
            </a:r>
            <a:endParaRPr kumimoji="0" lang="zh-CN" altLang="en-US" sz="1800" b="1" i="0" u="none" strike="noStrike" kern="0" cap="none" spc="0" normalizeH="0" baseline="0" noProof="0" dirty="0">
              <a:ln>
                <a:noFill/>
              </a:ln>
              <a:solidFill>
                <a:srgbClr val="6C407D"/>
              </a:solidFill>
              <a:effectLst/>
              <a:uLnTx/>
              <a:uFillTx/>
              <a:latin typeface="微软雅黑" panose="020B0503020204020204" pitchFamily="34" charset="-122"/>
              <a:ea typeface="微软雅黑" panose="020B0503020204020204" pitchFamily="34" charset="-122"/>
              <a:cs typeface="+mn-cs"/>
            </a:endParaRPr>
          </a:p>
        </p:txBody>
      </p:sp>
      <p:grpSp>
        <p:nvGrpSpPr>
          <p:cNvPr id="70" name="组合 69"/>
          <p:cNvGrpSpPr/>
          <p:nvPr/>
        </p:nvGrpSpPr>
        <p:grpSpPr>
          <a:xfrm>
            <a:off x="4315959" y="1909360"/>
            <a:ext cx="2161436" cy="3679880"/>
            <a:chOff x="5574841" y="1186447"/>
            <a:chExt cx="2881540" cy="4907643"/>
          </a:xfrm>
        </p:grpSpPr>
        <p:grpSp>
          <p:nvGrpSpPr>
            <p:cNvPr id="71" name="组合 70"/>
            <p:cNvGrpSpPr/>
            <p:nvPr/>
          </p:nvGrpSpPr>
          <p:grpSpPr>
            <a:xfrm>
              <a:off x="5574841" y="1186447"/>
              <a:ext cx="2881540" cy="4907643"/>
              <a:chOff x="5574841" y="1186447"/>
              <a:chExt cx="2881540" cy="4907643"/>
            </a:xfrm>
          </p:grpSpPr>
          <p:sp>
            <p:nvSpPr>
              <p:cNvPr id="79" name="圆角矩形 78"/>
              <p:cNvSpPr/>
              <p:nvPr/>
            </p:nvSpPr>
            <p:spPr>
              <a:xfrm>
                <a:off x="5574841" y="1186447"/>
                <a:ext cx="2881540" cy="4907643"/>
              </a:xfrm>
              <a:prstGeom prst="roundRect">
                <a:avLst>
                  <a:gd name="adj" fmla="val 12701"/>
                </a:avLst>
              </a:prstGeom>
              <a:gradFill>
                <a:gsLst>
                  <a:gs pos="0">
                    <a:srgbClr val="F1F1F1"/>
                  </a:gs>
                  <a:gs pos="100000">
                    <a:srgbClr val="C0C1C3"/>
                  </a:gs>
                </a:gsLst>
                <a:lin ang="2700000" scaled="1"/>
              </a:gradFill>
              <a:ln w="15875" cap="flat" cmpd="sng" algn="ctr">
                <a:gradFill flip="none" rotWithShape="1">
                  <a:gsLst>
                    <a:gs pos="0">
                      <a:sysClr val="window" lastClr="FFFFFF"/>
                    </a:gs>
                    <a:gs pos="100000">
                      <a:sysClr val="window" lastClr="FFFFFF">
                        <a:lumMod val="75000"/>
                      </a:sysClr>
                    </a:gs>
                  </a:gsLst>
                  <a:lin ang="2700000" scaled="1"/>
                  <a:tileRect/>
                </a:gradFill>
                <a:prstDash val="solid"/>
                <a:miter lim="800000"/>
              </a:ln>
              <a:effectLst>
                <a:outerShdw blurRad="685800" dist="2032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80" name="圆角矩形 79"/>
              <p:cNvSpPr/>
              <p:nvPr/>
            </p:nvSpPr>
            <p:spPr>
              <a:xfrm>
                <a:off x="6500017" y="1399902"/>
                <a:ext cx="1032548" cy="66349"/>
              </a:xfrm>
              <a:prstGeom prst="roundRect">
                <a:avLst>
                  <a:gd name="adj" fmla="val 50000"/>
                </a:avLst>
              </a:prstGeom>
              <a:solidFill>
                <a:srgbClr val="4D4F4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sp>
          <p:nvSpPr>
            <p:cNvPr id="72" name="矩形 71"/>
            <p:cNvSpPr/>
            <p:nvPr/>
          </p:nvSpPr>
          <p:spPr>
            <a:xfrm flipH="1">
              <a:off x="5658072" y="1840268"/>
              <a:ext cx="161310" cy="3600000"/>
            </a:xfrm>
            <a:prstGeom prst="rect">
              <a:avLst/>
            </a:prstGeom>
            <a:gradFill>
              <a:gsLst>
                <a:gs pos="62000">
                  <a:sysClr val="windowText" lastClr="000000">
                    <a:alpha val="10000"/>
                  </a:sysClr>
                </a:gs>
                <a:gs pos="100000">
                  <a:sysClr val="windowText" lastClr="000000">
                    <a:alpha val="34000"/>
                  </a:sysClr>
                </a:gs>
                <a:gs pos="0">
                  <a:sysClr val="window" lastClr="FFFFFF">
                    <a:lumMod val="95000"/>
                    <a:alpha val="0"/>
                  </a:sysClr>
                </a:gs>
              </a:gsLst>
              <a:lin ang="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73" name="矩形 72"/>
            <p:cNvSpPr/>
            <p:nvPr/>
          </p:nvSpPr>
          <p:spPr>
            <a:xfrm>
              <a:off x="8208731" y="1835877"/>
              <a:ext cx="163519" cy="3600000"/>
            </a:xfrm>
            <a:prstGeom prst="rect">
              <a:avLst/>
            </a:prstGeom>
            <a:gradFill>
              <a:gsLst>
                <a:gs pos="62000">
                  <a:sysClr val="windowText" lastClr="000000">
                    <a:alpha val="10000"/>
                  </a:sysClr>
                </a:gs>
                <a:gs pos="100000">
                  <a:sysClr val="windowText" lastClr="000000">
                    <a:alpha val="34000"/>
                  </a:sysClr>
                </a:gs>
                <a:gs pos="0">
                  <a:sysClr val="window" lastClr="FFFFFF">
                    <a:lumMod val="95000"/>
                    <a:alpha val="0"/>
                  </a:sysClr>
                </a:gs>
              </a:gsLst>
              <a:lin ang="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74" name="矩形 73"/>
            <p:cNvSpPr/>
            <p:nvPr/>
          </p:nvSpPr>
          <p:spPr>
            <a:xfrm rot="16200000">
              <a:off x="6920801" y="565938"/>
              <a:ext cx="187330" cy="2715573"/>
            </a:xfrm>
            <a:prstGeom prst="rect">
              <a:avLst/>
            </a:prstGeom>
            <a:gradFill>
              <a:gsLst>
                <a:gs pos="62000">
                  <a:sysClr val="windowText" lastClr="000000">
                    <a:alpha val="10000"/>
                  </a:sysClr>
                </a:gs>
                <a:gs pos="100000">
                  <a:sysClr val="windowText" lastClr="000000">
                    <a:alpha val="34000"/>
                  </a:sysClr>
                </a:gs>
                <a:gs pos="0">
                  <a:sysClr val="window" lastClr="FFFFFF">
                    <a:lumMod val="95000"/>
                    <a:alpha val="0"/>
                  </a:sysClr>
                </a:gs>
              </a:gsLst>
              <a:lin ang="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75" name="矩形 74"/>
            <p:cNvSpPr/>
            <p:nvPr/>
          </p:nvSpPr>
          <p:spPr>
            <a:xfrm rot="16200000">
              <a:off x="6878258" y="1525877"/>
              <a:ext cx="272415" cy="2715573"/>
            </a:xfrm>
            <a:prstGeom prst="rect">
              <a:avLst/>
            </a:prstGeom>
            <a:gradFill>
              <a:gsLst>
                <a:gs pos="62000">
                  <a:sysClr val="windowText" lastClr="000000">
                    <a:alpha val="10000"/>
                  </a:sysClr>
                </a:gs>
                <a:gs pos="100000">
                  <a:sysClr val="windowText" lastClr="000000">
                    <a:alpha val="34000"/>
                  </a:sysClr>
                </a:gs>
                <a:gs pos="0">
                  <a:sysClr val="window" lastClr="FFFFFF">
                    <a:lumMod val="95000"/>
                    <a:alpha val="0"/>
                  </a:sysClr>
                </a:gs>
              </a:gsLst>
              <a:lin ang="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76" name="矩形 75"/>
            <p:cNvSpPr/>
            <p:nvPr/>
          </p:nvSpPr>
          <p:spPr>
            <a:xfrm rot="16200000">
              <a:off x="6878258" y="2414298"/>
              <a:ext cx="272415" cy="2715573"/>
            </a:xfrm>
            <a:prstGeom prst="rect">
              <a:avLst/>
            </a:prstGeom>
            <a:gradFill>
              <a:gsLst>
                <a:gs pos="62000">
                  <a:sysClr val="windowText" lastClr="000000">
                    <a:alpha val="10000"/>
                  </a:sysClr>
                </a:gs>
                <a:gs pos="100000">
                  <a:sysClr val="windowText" lastClr="000000">
                    <a:alpha val="34000"/>
                  </a:sysClr>
                </a:gs>
                <a:gs pos="0">
                  <a:sysClr val="window" lastClr="FFFFFF">
                    <a:lumMod val="95000"/>
                    <a:alpha val="0"/>
                  </a:sysClr>
                </a:gs>
              </a:gsLst>
              <a:lin ang="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77" name="矩形 76"/>
            <p:cNvSpPr/>
            <p:nvPr/>
          </p:nvSpPr>
          <p:spPr>
            <a:xfrm rot="16200000">
              <a:off x="6878258" y="3318907"/>
              <a:ext cx="272415" cy="2715573"/>
            </a:xfrm>
            <a:prstGeom prst="rect">
              <a:avLst/>
            </a:prstGeom>
            <a:gradFill>
              <a:gsLst>
                <a:gs pos="62000">
                  <a:sysClr val="windowText" lastClr="000000">
                    <a:alpha val="10000"/>
                  </a:sysClr>
                </a:gs>
                <a:gs pos="100000">
                  <a:sysClr val="windowText" lastClr="000000">
                    <a:alpha val="34000"/>
                  </a:sysClr>
                </a:gs>
                <a:gs pos="0">
                  <a:sysClr val="window" lastClr="FFFFFF">
                    <a:lumMod val="95000"/>
                    <a:alpha val="0"/>
                  </a:sysClr>
                </a:gs>
              </a:gsLst>
              <a:lin ang="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78" name="矩形 77"/>
            <p:cNvSpPr/>
            <p:nvPr/>
          </p:nvSpPr>
          <p:spPr>
            <a:xfrm rot="5400000" flipV="1">
              <a:off x="6938270" y="3999699"/>
              <a:ext cx="152392" cy="2715573"/>
            </a:xfrm>
            <a:prstGeom prst="rect">
              <a:avLst/>
            </a:prstGeom>
            <a:gradFill>
              <a:gsLst>
                <a:gs pos="61000">
                  <a:sysClr val="windowText" lastClr="000000">
                    <a:alpha val="10000"/>
                  </a:sysClr>
                </a:gs>
                <a:gs pos="100000">
                  <a:sysClr val="windowText" lastClr="000000">
                    <a:alpha val="48000"/>
                  </a:sysClr>
                </a:gs>
                <a:gs pos="0">
                  <a:sysClr val="window" lastClr="FFFFFF">
                    <a:lumMod val="95000"/>
                    <a:alpha val="0"/>
                  </a:sysClr>
                </a:gs>
              </a:gsLst>
              <a:lin ang="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sp>
        <p:nvSpPr>
          <p:cNvPr id="81" name="矩形 80"/>
          <p:cNvSpPr/>
          <p:nvPr/>
        </p:nvSpPr>
        <p:spPr>
          <a:xfrm>
            <a:off x="4378390" y="2399612"/>
            <a:ext cx="2036573" cy="674844"/>
          </a:xfrm>
          <a:prstGeom prst="rect">
            <a:avLst/>
          </a:prstGeom>
          <a:solidFill>
            <a:srgbClr val="FFC46D"/>
          </a:solidFill>
          <a:ln w="12700" cap="flat" cmpd="sng" algn="ctr">
            <a:noFill/>
            <a:prstDash val="solid"/>
            <a:miter lim="800000"/>
          </a:ln>
          <a:effectLst>
            <a:innerShdw blurRad="63500" dist="508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82" name="矩形 81"/>
          <p:cNvSpPr/>
          <p:nvPr/>
        </p:nvSpPr>
        <p:spPr>
          <a:xfrm>
            <a:off x="4378390" y="3074455"/>
            <a:ext cx="2036573" cy="674844"/>
          </a:xfrm>
          <a:prstGeom prst="rect">
            <a:avLst/>
          </a:prstGeom>
          <a:solidFill>
            <a:srgbClr val="EF9F9F"/>
          </a:solidFill>
          <a:ln w="12700" cap="flat" cmpd="sng" algn="ctr">
            <a:noFill/>
            <a:prstDash val="solid"/>
            <a:miter lim="800000"/>
          </a:ln>
          <a:effectLst>
            <a:innerShdw blurRad="63500" dist="508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83" name="矩形 82"/>
          <p:cNvSpPr/>
          <p:nvPr/>
        </p:nvSpPr>
        <p:spPr>
          <a:xfrm>
            <a:off x="4378390" y="3749299"/>
            <a:ext cx="2036573" cy="674844"/>
          </a:xfrm>
          <a:prstGeom prst="rect">
            <a:avLst/>
          </a:prstGeom>
          <a:solidFill>
            <a:srgbClr val="01BBCF"/>
          </a:solidFill>
          <a:ln w="12700" cap="flat" cmpd="sng" algn="ctr">
            <a:noFill/>
            <a:prstDash val="solid"/>
            <a:miter lim="800000"/>
          </a:ln>
          <a:effectLst>
            <a:innerShdw blurRad="63500" dist="508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84" name="矩形 83"/>
          <p:cNvSpPr/>
          <p:nvPr/>
        </p:nvSpPr>
        <p:spPr>
          <a:xfrm>
            <a:off x="4378390" y="4424143"/>
            <a:ext cx="2036573" cy="674844"/>
          </a:xfrm>
          <a:prstGeom prst="rect">
            <a:avLst/>
          </a:prstGeom>
          <a:solidFill>
            <a:srgbClr val="7D4793"/>
          </a:solidFill>
          <a:ln w="12700" cap="flat" cmpd="sng" algn="ctr">
            <a:noFill/>
            <a:prstDash val="solid"/>
            <a:miter lim="800000"/>
          </a:ln>
          <a:effectLst>
            <a:innerShdw blurRad="63500" dist="508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nvGrpSpPr>
          <p:cNvPr id="85" name="组合 84"/>
          <p:cNvGrpSpPr/>
          <p:nvPr/>
        </p:nvGrpSpPr>
        <p:grpSpPr>
          <a:xfrm>
            <a:off x="844116" y="2987329"/>
            <a:ext cx="3466127" cy="849095"/>
            <a:chOff x="946321" y="2624074"/>
            <a:chExt cx="4620900" cy="1132388"/>
          </a:xfrm>
        </p:grpSpPr>
        <p:sp>
          <p:nvSpPr>
            <p:cNvPr id="86" name="矩形 85"/>
            <p:cNvSpPr/>
            <p:nvPr/>
          </p:nvSpPr>
          <p:spPr>
            <a:xfrm>
              <a:off x="1508352" y="2740268"/>
              <a:ext cx="4058869" cy="900000"/>
            </a:xfrm>
            <a:prstGeom prst="rect">
              <a:avLst/>
            </a:prstGeom>
            <a:solidFill>
              <a:srgbClr val="E8707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87" name="矩形 86"/>
            <p:cNvSpPr/>
            <p:nvPr/>
          </p:nvSpPr>
          <p:spPr>
            <a:xfrm rot="16200000">
              <a:off x="3403536" y="988464"/>
              <a:ext cx="407598" cy="3918038"/>
            </a:xfrm>
            <a:prstGeom prst="rect">
              <a:avLst/>
            </a:prstGeom>
            <a:gradFill>
              <a:gsLst>
                <a:gs pos="60000">
                  <a:sysClr val="windowText" lastClr="000000">
                    <a:alpha val="10000"/>
                  </a:sysClr>
                </a:gs>
                <a:gs pos="100000">
                  <a:sysClr val="windowText" lastClr="000000">
                    <a:alpha val="34000"/>
                  </a:sysClr>
                </a:gs>
                <a:gs pos="0">
                  <a:sysClr val="window" lastClr="FFFFFF">
                    <a:lumMod val="95000"/>
                    <a:alpha val="0"/>
                  </a:sysClr>
                </a:gs>
              </a:gsLst>
              <a:lin ang="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88" name="椭圆 87"/>
            <p:cNvSpPr/>
            <p:nvPr/>
          </p:nvSpPr>
          <p:spPr>
            <a:xfrm>
              <a:off x="946321" y="2624074"/>
              <a:ext cx="1132388" cy="1132388"/>
            </a:xfrm>
            <a:prstGeom prst="ellipse">
              <a:avLst/>
            </a:prstGeom>
            <a:gradFill>
              <a:gsLst>
                <a:gs pos="100000">
                  <a:sysClr val="window" lastClr="FFFFFF">
                    <a:lumMod val="95000"/>
                  </a:sysClr>
                </a:gs>
                <a:gs pos="0">
                  <a:sysClr val="window" lastClr="FFFFFF">
                    <a:lumMod val="75000"/>
                  </a:sysClr>
                </a:gs>
              </a:gsLst>
              <a:lin ang="2700000" scaled="1"/>
            </a:gradFill>
            <a:ln w="15875" cap="flat" cmpd="sng" algn="ctr">
              <a:gradFill flip="none" rotWithShape="1">
                <a:gsLst>
                  <a:gs pos="0">
                    <a:sysClr val="window" lastClr="FFFFFF"/>
                  </a:gs>
                  <a:gs pos="100000">
                    <a:sysClr val="window" lastClr="FFFFFF">
                      <a:lumMod val="75000"/>
                    </a:sysClr>
                  </a:gs>
                </a:gsLst>
                <a:lin ang="2700000" scaled="1"/>
                <a:tileRect/>
              </a:gradFill>
              <a:prstDash val="solid"/>
              <a:miter lim="800000"/>
            </a:ln>
            <a:effectLst>
              <a:outerShdw blurRad="254000" dist="76200" dir="2700000" algn="tl"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89" name="文本框 43"/>
            <p:cNvSpPr txBox="1"/>
            <p:nvPr/>
          </p:nvSpPr>
          <p:spPr>
            <a:xfrm>
              <a:off x="1107628" y="2831949"/>
              <a:ext cx="801447" cy="73883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000" b="0" i="0" u="none" strike="noStrike" kern="0" cap="none" spc="0" normalizeH="0" baseline="0" noProof="0" dirty="0">
                  <a:ln>
                    <a:noFill/>
                  </a:ln>
                  <a:solidFill>
                    <a:srgbClr val="E87071"/>
                  </a:solidFill>
                  <a:effectLst/>
                  <a:uLnTx/>
                  <a:uFillTx/>
                  <a:latin typeface="Impact" panose="020B0806030902050204" pitchFamily="34" charset="0"/>
                </a:rPr>
                <a:t>02</a:t>
              </a:r>
              <a:endParaRPr kumimoji="0" lang="zh-CN" altLang="en-US" sz="3000" b="0" i="0" u="none" strike="noStrike" kern="0" cap="none" spc="0" normalizeH="0" baseline="0" noProof="0" dirty="0">
                <a:ln>
                  <a:noFill/>
                </a:ln>
                <a:solidFill>
                  <a:srgbClr val="E87071"/>
                </a:solidFill>
                <a:effectLst/>
                <a:uLnTx/>
                <a:uFillTx/>
                <a:latin typeface="Impact" panose="020B0806030902050204" pitchFamily="34" charset="0"/>
              </a:endParaRPr>
            </a:p>
          </p:txBody>
        </p:sp>
      </p:grpSp>
      <p:grpSp>
        <p:nvGrpSpPr>
          <p:cNvPr id="90" name="组合 89"/>
          <p:cNvGrpSpPr/>
          <p:nvPr/>
        </p:nvGrpSpPr>
        <p:grpSpPr>
          <a:xfrm>
            <a:off x="1789553" y="2178319"/>
            <a:ext cx="2520690" cy="1701529"/>
            <a:chOff x="2206738" y="1545143"/>
            <a:chExt cx="3360483" cy="2269230"/>
          </a:xfrm>
        </p:grpSpPr>
        <p:sp>
          <p:nvSpPr>
            <p:cNvPr id="91" name="矩形 90"/>
            <p:cNvSpPr/>
            <p:nvPr/>
          </p:nvSpPr>
          <p:spPr>
            <a:xfrm>
              <a:off x="2772932" y="1840268"/>
              <a:ext cx="2794289" cy="900000"/>
            </a:xfrm>
            <a:prstGeom prst="rect">
              <a:avLst/>
            </a:prstGeom>
            <a:solidFill>
              <a:srgbClr val="FFB8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nvGrpSpPr>
            <p:cNvPr id="92" name="组合 91"/>
            <p:cNvGrpSpPr/>
            <p:nvPr/>
          </p:nvGrpSpPr>
          <p:grpSpPr>
            <a:xfrm>
              <a:off x="2206738" y="1545143"/>
              <a:ext cx="1673823" cy="2269230"/>
              <a:chOff x="3944882" y="1432753"/>
              <a:chExt cx="1673823" cy="2269230"/>
            </a:xfrm>
          </p:grpSpPr>
          <p:sp>
            <p:nvSpPr>
              <p:cNvPr id="94" name="圆角矩形 93"/>
              <p:cNvSpPr/>
              <p:nvPr/>
            </p:nvSpPr>
            <p:spPr>
              <a:xfrm rot="2760000">
                <a:off x="3735659" y="1818936"/>
                <a:ext cx="2269230" cy="1496863"/>
              </a:xfrm>
              <a:prstGeom prst="roundRect">
                <a:avLst>
                  <a:gd name="adj" fmla="val 50000"/>
                </a:avLst>
              </a:prstGeom>
              <a:gradFill>
                <a:gsLst>
                  <a:gs pos="51000">
                    <a:sysClr val="windowText" lastClr="000000">
                      <a:alpha val="19000"/>
                    </a:sysClr>
                  </a:gs>
                  <a:gs pos="0">
                    <a:sysClr val="windowText" lastClr="000000">
                      <a:alpha val="61000"/>
                    </a:sysClr>
                  </a:gs>
                  <a:gs pos="100000">
                    <a:srgbClr val="D8D8D8">
                      <a:alpha val="0"/>
                    </a:srgbClr>
                  </a:gs>
                </a:gsLst>
                <a:lin ang="0" scaled="0"/>
              </a:gradFill>
              <a:ln w="12700" cap="flat" cmpd="sng" algn="ctr">
                <a:noFill/>
                <a:prstDash val="solid"/>
                <a:miter lim="800000"/>
              </a:ln>
              <a:effectLst>
                <a:softEdge rad="1905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95" name="椭圆 94"/>
              <p:cNvSpPr/>
              <p:nvPr/>
            </p:nvSpPr>
            <p:spPr>
              <a:xfrm>
                <a:off x="3944882" y="1611684"/>
                <a:ext cx="1132388" cy="1132388"/>
              </a:xfrm>
              <a:prstGeom prst="ellipse">
                <a:avLst/>
              </a:prstGeom>
              <a:gradFill>
                <a:gsLst>
                  <a:gs pos="100000">
                    <a:sysClr val="window" lastClr="FFFFFF">
                      <a:lumMod val="95000"/>
                    </a:sysClr>
                  </a:gs>
                  <a:gs pos="0">
                    <a:sysClr val="window" lastClr="FFFFFF">
                      <a:lumMod val="75000"/>
                    </a:sysClr>
                  </a:gs>
                </a:gsLst>
                <a:lin ang="2700000" scaled="1"/>
              </a:gradFill>
              <a:ln w="15875" cap="flat" cmpd="sng" algn="ctr">
                <a:gradFill flip="none" rotWithShape="1">
                  <a:gsLst>
                    <a:gs pos="0">
                      <a:sysClr val="window" lastClr="FFFFFF"/>
                    </a:gs>
                    <a:gs pos="100000">
                      <a:sysClr val="window" lastClr="FFFFFF">
                        <a:lumMod val="75000"/>
                      </a:sysClr>
                    </a:gs>
                  </a:gsLst>
                  <a:lin ang="2700000" scaled="1"/>
                  <a:tileRect/>
                </a:gradFill>
                <a:prstDash val="solid"/>
                <a:miter lim="800000"/>
              </a:ln>
              <a:effectLst>
                <a:outerShdw blurRad="254000" dist="76200" dir="2700000" algn="tl"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sp>
          <p:nvSpPr>
            <p:cNvPr id="93" name="文本框 42"/>
            <p:cNvSpPr txBox="1"/>
            <p:nvPr/>
          </p:nvSpPr>
          <p:spPr>
            <a:xfrm>
              <a:off x="2328579" y="1936325"/>
              <a:ext cx="801448" cy="73883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000" b="0" i="0" u="none" strike="noStrike" kern="0" cap="none" spc="0" normalizeH="0" baseline="0" noProof="0" dirty="0">
                  <a:ln>
                    <a:noFill/>
                  </a:ln>
                  <a:solidFill>
                    <a:srgbClr val="FFB850"/>
                  </a:solidFill>
                  <a:effectLst/>
                  <a:uLnTx/>
                  <a:uFillTx/>
                  <a:latin typeface="Impact" panose="020B0806030902050204" pitchFamily="34" charset="0"/>
                </a:rPr>
                <a:t>01</a:t>
              </a:r>
              <a:endParaRPr kumimoji="0" lang="zh-CN" altLang="en-US" sz="3000" b="0" i="0" u="none" strike="noStrike" kern="0" cap="none" spc="0" normalizeH="0" baseline="0" noProof="0" dirty="0">
                <a:ln>
                  <a:noFill/>
                </a:ln>
                <a:solidFill>
                  <a:srgbClr val="FFB850"/>
                </a:solidFill>
                <a:effectLst/>
                <a:uLnTx/>
                <a:uFillTx/>
                <a:latin typeface="Impact" panose="020B0806030902050204" pitchFamily="34" charset="0"/>
              </a:endParaRPr>
            </a:p>
          </p:txBody>
        </p:sp>
      </p:grpSp>
      <p:grpSp>
        <p:nvGrpSpPr>
          <p:cNvPr id="96" name="组合 95"/>
          <p:cNvGrpSpPr/>
          <p:nvPr/>
        </p:nvGrpSpPr>
        <p:grpSpPr>
          <a:xfrm>
            <a:off x="843267" y="4337017"/>
            <a:ext cx="3466976" cy="849095"/>
            <a:chOff x="945189" y="4424074"/>
            <a:chExt cx="4622032" cy="1132388"/>
          </a:xfrm>
        </p:grpSpPr>
        <p:sp>
          <p:nvSpPr>
            <p:cNvPr id="97" name="矩形 96"/>
            <p:cNvSpPr/>
            <p:nvPr/>
          </p:nvSpPr>
          <p:spPr>
            <a:xfrm>
              <a:off x="1508352" y="4540268"/>
              <a:ext cx="4058869" cy="900000"/>
            </a:xfrm>
            <a:prstGeom prst="rect">
              <a:avLst/>
            </a:prstGeom>
            <a:solidFill>
              <a:srgbClr val="663A7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98" name="矩形 97"/>
            <p:cNvSpPr/>
            <p:nvPr/>
          </p:nvSpPr>
          <p:spPr>
            <a:xfrm rot="16200000">
              <a:off x="4073631" y="3453871"/>
              <a:ext cx="407598" cy="2577845"/>
            </a:xfrm>
            <a:prstGeom prst="rect">
              <a:avLst/>
            </a:prstGeom>
            <a:gradFill>
              <a:gsLst>
                <a:gs pos="60000">
                  <a:sysClr val="windowText" lastClr="000000">
                    <a:alpha val="10000"/>
                  </a:sysClr>
                </a:gs>
                <a:gs pos="100000">
                  <a:sysClr val="windowText" lastClr="000000">
                    <a:alpha val="34000"/>
                  </a:sysClr>
                </a:gs>
                <a:gs pos="0">
                  <a:sysClr val="window" lastClr="FFFFFF">
                    <a:lumMod val="95000"/>
                    <a:alpha val="0"/>
                  </a:sysClr>
                </a:gs>
              </a:gsLst>
              <a:lin ang="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99" name="椭圆 98"/>
            <p:cNvSpPr/>
            <p:nvPr/>
          </p:nvSpPr>
          <p:spPr>
            <a:xfrm>
              <a:off x="945189" y="4424074"/>
              <a:ext cx="1132388" cy="1132388"/>
            </a:xfrm>
            <a:prstGeom prst="ellipse">
              <a:avLst/>
            </a:prstGeom>
            <a:gradFill>
              <a:gsLst>
                <a:gs pos="100000">
                  <a:sysClr val="window" lastClr="FFFFFF">
                    <a:lumMod val="95000"/>
                  </a:sysClr>
                </a:gs>
                <a:gs pos="0">
                  <a:sysClr val="window" lastClr="FFFFFF">
                    <a:lumMod val="75000"/>
                  </a:sysClr>
                </a:gs>
              </a:gsLst>
              <a:lin ang="2700000" scaled="1"/>
            </a:gradFill>
            <a:ln w="15875" cap="flat" cmpd="sng" algn="ctr">
              <a:gradFill flip="none" rotWithShape="1">
                <a:gsLst>
                  <a:gs pos="0">
                    <a:sysClr val="window" lastClr="FFFFFF"/>
                  </a:gs>
                  <a:gs pos="100000">
                    <a:sysClr val="window" lastClr="FFFFFF">
                      <a:lumMod val="75000"/>
                    </a:sysClr>
                  </a:gs>
                </a:gsLst>
                <a:lin ang="2700000" scaled="1"/>
                <a:tileRect/>
              </a:gradFill>
              <a:prstDash val="solid"/>
              <a:miter lim="800000"/>
            </a:ln>
            <a:effectLst>
              <a:outerShdw blurRad="254000" dist="76200" dir="2700000" algn="tl"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00" name="文本框 45"/>
            <p:cNvSpPr txBox="1"/>
            <p:nvPr/>
          </p:nvSpPr>
          <p:spPr>
            <a:xfrm>
              <a:off x="1110243" y="4631929"/>
              <a:ext cx="801447" cy="73883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000" b="0" i="0" u="none" strike="noStrike" kern="0" cap="none" spc="0" normalizeH="0" baseline="0" noProof="0" dirty="0">
                  <a:ln>
                    <a:noFill/>
                  </a:ln>
                  <a:solidFill>
                    <a:srgbClr val="663A77"/>
                  </a:solidFill>
                  <a:effectLst/>
                  <a:uLnTx/>
                  <a:uFillTx/>
                  <a:latin typeface="Impact" panose="020B0806030902050204" pitchFamily="34" charset="0"/>
                </a:rPr>
                <a:t>04</a:t>
              </a:r>
              <a:endParaRPr kumimoji="0" lang="zh-CN" altLang="en-US" sz="3000" b="0" i="0" u="none" strike="noStrike" kern="0" cap="none" spc="0" normalizeH="0" baseline="0" noProof="0" dirty="0">
                <a:ln>
                  <a:noFill/>
                </a:ln>
                <a:solidFill>
                  <a:srgbClr val="663A77"/>
                </a:solidFill>
                <a:effectLst/>
                <a:uLnTx/>
                <a:uFillTx/>
                <a:latin typeface="Impact" panose="020B0806030902050204" pitchFamily="34" charset="0"/>
              </a:endParaRPr>
            </a:p>
          </p:txBody>
        </p:sp>
      </p:grpSp>
      <p:grpSp>
        <p:nvGrpSpPr>
          <p:cNvPr id="101" name="组合 100"/>
          <p:cNvGrpSpPr/>
          <p:nvPr/>
        </p:nvGrpSpPr>
        <p:grpSpPr>
          <a:xfrm>
            <a:off x="1755950" y="3662173"/>
            <a:ext cx="2554293" cy="849095"/>
            <a:chOff x="2161940" y="3524074"/>
            <a:chExt cx="3405281" cy="1132388"/>
          </a:xfrm>
        </p:grpSpPr>
        <p:sp>
          <p:nvSpPr>
            <p:cNvPr id="102" name="矩形 101"/>
            <p:cNvSpPr/>
            <p:nvPr/>
          </p:nvSpPr>
          <p:spPr>
            <a:xfrm>
              <a:off x="2772932" y="3640268"/>
              <a:ext cx="2794289" cy="900000"/>
            </a:xfrm>
            <a:prstGeom prst="rect">
              <a:avLst/>
            </a:prstGeom>
            <a:solidFill>
              <a:srgbClr val="01ACB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03" name="矩形 102"/>
            <p:cNvSpPr/>
            <p:nvPr/>
          </p:nvSpPr>
          <p:spPr>
            <a:xfrm rot="16200000">
              <a:off x="4012129" y="2496200"/>
              <a:ext cx="407598" cy="2686953"/>
            </a:xfrm>
            <a:prstGeom prst="rect">
              <a:avLst/>
            </a:prstGeom>
            <a:gradFill>
              <a:gsLst>
                <a:gs pos="60000">
                  <a:sysClr val="windowText" lastClr="000000">
                    <a:alpha val="10000"/>
                  </a:sysClr>
                </a:gs>
                <a:gs pos="100000">
                  <a:sysClr val="windowText" lastClr="000000">
                    <a:alpha val="41000"/>
                  </a:sysClr>
                </a:gs>
                <a:gs pos="0">
                  <a:sysClr val="window" lastClr="FFFFFF">
                    <a:lumMod val="95000"/>
                    <a:alpha val="0"/>
                  </a:sysClr>
                </a:gs>
              </a:gsLst>
              <a:lin ang="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04" name="椭圆 103"/>
            <p:cNvSpPr/>
            <p:nvPr/>
          </p:nvSpPr>
          <p:spPr>
            <a:xfrm>
              <a:off x="2161940" y="3524074"/>
              <a:ext cx="1132388" cy="1132388"/>
            </a:xfrm>
            <a:prstGeom prst="ellipse">
              <a:avLst/>
            </a:prstGeom>
            <a:gradFill>
              <a:gsLst>
                <a:gs pos="100000">
                  <a:sysClr val="window" lastClr="FFFFFF">
                    <a:lumMod val="95000"/>
                  </a:sysClr>
                </a:gs>
                <a:gs pos="0">
                  <a:sysClr val="window" lastClr="FFFFFF">
                    <a:lumMod val="75000"/>
                  </a:sysClr>
                </a:gs>
              </a:gsLst>
              <a:lin ang="2700000" scaled="1"/>
            </a:gradFill>
            <a:ln w="15875" cap="flat" cmpd="sng" algn="ctr">
              <a:gradFill flip="none" rotWithShape="1">
                <a:gsLst>
                  <a:gs pos="0">
                    <a:sysClr val="window" lastClr="FFFFFF"/>
                  </a:gs>
                  <a:gs pos="100000">
                    <a:sysClr val="window" lastClr="FFFFFF">
                      <a:lumMod val="75000"/>
                    </a:sysClr>
                  </a:gs>
                </a:gsLst>
                <a:lin ang="2700000" scaled="1"/>
                <a:tileRect/>
              </a:gradFill>
              <a:prstDash val="solid"/>
              <a:miter lim="800000"/>
            </a:ln>
            <a:effectLst>
              <a:outerShdw blurRad="254000" dist="76200" dir="2700000" algn="tl"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05" name="文本框 44"/>
            <p:cNvSpPr txBox="1"/>
            <p:nvPr/>
          </p:nvSpPr>
          <p:spPr>
            <a:xfrm>
              <a:off x="2330682" y="3734503"/>
              <a:ext cx="801448" cy="73883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3000" b="0" i="0" u="none" strike="noStrike" kern="0" cap="none" spc="0" normalizeH="0" baseline="0" noProof="0" dirty="0">
                  <a:ln>
                    <a:noFill/>
                  </a:ln>
                  <a:solidFill>
                    <a:srgbClr val="01ACBE"/>
                  </a:solidFill>
                  <a:effectLst/>
                  <a:uLnTx/>
                  <a:uFillTx/>
                  <a:latin typeface="Impact" panose="020B0806030902050204" pitchFamily="34" charset="0"/>
                </a:rPr>
                <a:t>03</a:t>
              </a:r>
              <a:endParaRPr kumimoji="0" lang="zh-CN" altLang="en-US" sz="3000" b="0" i="0" u="none" strike="noStrike" kern="0" cap="none" spc="0" normalizeH="0" baseline="0" noProof="0" dirty="0">
                <a:ln>
                  <a:noFill/>
                </a:ln>
                <a:solidFill>
                  <a:srgbClr val="01ACBE"/>
                </a:solidFill>
                <a:effectLst/>
                <a:uLnTx/>
                <a:uFillTx/>
                <a:latin typeface="Impact" panose="020B0806030902050204" pitchFamily="34" charset="0"/>
              </a:endParaRPr>
            </a:p>
          </p:txBody>
        </p:sp>
      </p:grpSp>
      <p:sp>
        <p:nvSpPr>
          <p:cNvPr id="106" name="文本框 58"/>
          <p:cNvSpPr txBox="1"/>
          <p:nvPr/>
        </p:nvSpPr>
        <p:spPr>
          <a:xfrm>
            <a:off x="7082856" y="2546008"/>
            <a:ext cx="1512365" cy="646331"/>
          </a:xfrm>
          <a:prstGeom prst="rect">
            <a:avLst/>
          </a:prstGeom>
          <a:noFill/>
        </p:spPr>
        <p:txBody>
          <a:bodyPr wrap="square" rtlCol="0">
            <a:spAutoFit/>
          </a:bodyPr>
          <a:lstStyle/>
          <a:p>
            <a:r>
              <a:rPr lang="zh-CN" altLang="en-US" sz="1800" dirty="0">
                <a:solidFill>
                  <a:srgbClr val="01ACBE"/>
                </a:solidFill>
                <a:latin typeface="微软雅黑" panose="020B0503020204020204" pitchFamily="34" charset="-122"/>
                <a:ea typeface="微软雅黑" panose="020B0503020204020204" pitchFamily="34" charset="-122"/>
              </a:rPr>
              <a:t>在此添加标题</a:t>
            </a:r>
          </a:p>
        </p:txBody>
      </p:sp>
      <p:sp>
        <p:nvSpPr>
          <p:cNvPr id="107" name="文本框 113"/>
          <p:cNvSpPr txBox="1"/>
          <p:nvPr/>
        </p:nvSpPr>
        <p:spPr>
          <a:xfrm>
            <a:off x="7096154" y="2997553"/>
            <a:ext cx="1445054" cy="1788951"/>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rPr>
              <a:t>        单击添加详细文字说明，或复制文本黏贴自此右键只保留文字单击添加详细文字说明，或复制文本黏贴自此右键只保留文字</a:t>
            </a:r>
          </a:p>
        </p:txBody>
      </p:sp>
      <p:sp>
        <p:nvSpPr>
          <p:cNvPr id="108" name="文本框 113"/>
          <p:cNvSpPr txBox="1"/>
          <p:nvPr/>
        </p:nvSpPr>
        <p:spPr>
          <a:xfrm>
            <a:off x="2719791" y="2442289"/>
            <a:ext cx="1445054" cy="632481"/>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        单击添加详细文字说明，或复制文本黏贴自此右键只保留文字</a:t>
            </a:r>
          </a:p>
        </p:txBody>
      </p:sp>
      <p:sp>
        <p:nvSpPr>
          <p:cNvPr id="109" name="文本框 113"/>
          <p:cNvSpPr txBox="1"/>
          <p:nvPr/>
        </p:nvSpPr>
        <p:spPr>
          <a:xfrm>
            <a:off x="2719791" y="3107249"/>
            <a:ext cx="1445054" cy="632481"/>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        单击添加详细文字说明，或复制文本黏贴自此右键只保留文字</a:t>
            </a:r>
          </a:p>
        </p:txBody>
      </p:sp>
      <p:sp>
        <p:nvSpPr>
          <p:cNvPr id="110" name="文本框 113"/>
          <p:cNvSpPr txBox="1"/>
          <p:nvPr/>
        </p:nvSpPr>
        <p:spPr>
          <a:xfrm>
            <a:off x="2719791" y="3793423"/>
            <a:ext cx="1445054" cy="632481"/>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        单击添加详细文字说明，或复制文本黏贴自此右键只保留文字</a:t>
            </a:r>
          </a:p>
        </p:txBody>
      </p:sp>
      <p:sp>
        <p:nvSpPr>
          <p:cNvPr id="111" name="文本框 113"/>
          <p:cNvSpPr txBox="1"/>
          <p:nvPr/>
        </p:nvSpPr>
        <p:spPr>
          <a:xfrm>
            <a:off x="2719791" y="4458383"/>
            <a:ext cx="1445054" cy="632481"/>
          </a:xfrm>
          <a:prstGeom prst="rect">
            <a:avLst/>
          </a:prstGeom>
          <a:noFill/>
        </p:spPr>
        <p:txBody>
          <a:bodyPr wrap="square"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        单击添加详细文字说明，或复制文本黏贴自此右键只保留文字</a:t>
            </a:r>
          </a:p>
        </p:txBody>
      </p:sp>
      <p:grpSp>
        <p:nvGrpSpPr>
          <p:cNvPr id="112" name="组合 111"/>
          <p:cNvGrpSpPr/>
          <p:nvPr/>
        </p:nvGrpSpPr>
        <p:grpSpPr>
          <a:xfrm>
            <a:off x="5815083" y="2518616"/>
            <a:ext cx="475876" cy="475703"/>
            <a:chOff x="7573413" y="1998977"/>
            <a:chExt cx="634418" cy="634418"/>
          </a:xfrm>
        </p:grpSpPr>
        <p:sp>
          <p:nvSpPr>
            <p:cNvPr id="113" name="椭圆 112"/>
            <p:cNvSpPr/>
            <p:nvPr/>
          </p:nvSpPr>
          <p:spPr>
            <a:xfrm>
              <a:off x="7573413" y="1998977"/>
              <a:ext cx="634418" cy="634418"/>
            </a:xfrm>
            <a:prstGeom prst="ellipse">
              <a:avLst/>
            </a:prstGeom>
            <a:solidFill>
              <a:srgbClr val="FFDBA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nvGrpSpPr>
            <p:cNvPr id="114" name="组合 113"/>
            <p:cNvGrpSpPr/>
            <p:nvPr/>
          </p:nvGrpSpPr>
          <p:grpSpPr>
            <a:xfrm>
              <a:off x="7588992" y="2004731"/>
              <a:ext cx="609042" cy="573463"/>
              <a:chOff x="8219461" y="1873293"/>
              <a:chExt cx="609042" cy="573463"/>
            </a:xfrm>
          </p:grpSpPr>
          <p:sp>
            <p:nvSpPr>
              <p:cNvPr id="115" name="文本框 80"/>
              <p:cNvSpPr txBox="1"/>
              <p:nvPr/>
            </p:nvSpPr>
            <p:spPr>
              <a:xfrm>
                <a:off x="8288012" y="1873293"/>
                <a:ext cx="471940" cy="55412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100" b="0" i="0" u="none" strike="noStrike" kern="0" cap="none" spc="0" normalizeH="0" baseline="0" noProof="0" dirty="0">
                    <a:ln>
                      <a:noFill/>
                    </a:ln>
                    <a:solidFill>
                      <a:prstClr val="black">
                        <a:lumMod val="50000"/>
                        <a:lumOff val="50000"/>
                      </a:prstClr>
                    </a:solidFill>
                    <a:effectLst/>
                    <a:uLnTx/>
                    <a:uFillTx/>
                    <a:latin typeface="Impact" panose="020B0806030902050204" pitchFamily="34" charset="0"/>
                  </a:rPr>
                  <a:t>A</a:t>
                </a:r>
                <a:endParaRPr kumimoji="0" lang="zh-CN" altLang="en-US" sz="2100" b="0" i="0" u="none" strike="noStrike" kern="0" cap="none" spc="0" normalizeH="0" baseline="0" noProof="0" dirty="0">
                  <a:ln>
                    <a:noFill/>
                  </a:ln>
                  <a:solidFill>
                    <a:prstClr val="black">
                      <a:lumMod val="50000"/>
                      <a:lumOff val="50000"/>
                    </a:prstClr>
                  </a:solidFill>
                  <a:effectLst/>
                  <a:uLnTx/>
                  <a:uFillTx/>
                  <a:latin typeface="Impact" panose="020B0806030902050204" pitchFamily="34" charset="0"/>
                </a:endParaRPr>
              </a:p>
            </p:txBody>
          </p:sp>
          <p:sp>
            <p:nvSpPr>
              <p:cNvPr id="116" name="文本框 81"/>
              <p:cNvSpPr txBox="1"/>
              <p:nvPr/>
            </p:nvSpPr>
            <p:spPr>
              <a:xfrm>
                <a:off x="8219461" y="2215870"/>
                <a:ext cx="609042" cy="230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525" b="0" i="0" u="none" strike="noStrike" kern="0" cap="none" spc="0" normalizeH="0" baseline="0" noProof="0" dirty="0">
                    <a:ln>
                      <a:noFill/>
                    </a:ln>
                    <a:solidFill>
                      <a:prstClr val="black">
                        <a:lumMod val="50000"/>
                        <a:lumOff val="50000"/>
                      </a:prstClr>
                    </a:solidFill>
                    <a:effectLst/>
                    <a:uLnTx/>
                    <a:uFillTx/>
                    <a:latin typeface="时尚中黑简体" panose="01010104010101010101" pitchFamily="2" charset="-122"/>
                    <a:ea typeface="时尚中黑简体" panose="01010104010101010101" pitchFamily="2" charset="-122"/>
                  </a:rPr>
                  <a:t>ITEM</a:t>
                </a:r>
                <a:endParaRPr kumimoji="0" lang="zh-CN" altLang="en-US" sz="525" b="0" i="0" u="none" strike="noStrike" kern="0" cap="none" spc="0" normalizeH="0" baseline="0" noProof="0" dirty="0">
                  <a:ln>
                    <a:noFill/>
                  </a:ln>
                  <a:solidFill>
                    <a:prstClr val="black">
                      <a:lumMod val="50000"/>
                      <a:lumOff val="50000"/>
                    </a:prstClr>
                  </a:solidFill>
                  <a:effectLst/>
                  <a:uLnTx/>
                  <a:uFillTx/>
                  <a:latin typeface="时尚中黑简体" panose="01010104010101010101" pitchFamily="2" charset="-122"/>
                  <a:ea typeface="时尚中黑简体" panose="01010104010101010101" pitchFamily="2" charset="-122"/>
                </a:endParaRPr>
              </a:p>
            </p:txBody>
          </p:sp>
        </p:grpSp>
      </p:grpSp>
      <p:grpSp>
        <p:nvGrpSpPr>
          <p:cNvPr id="117" name="组合 116"/>
          <p:cNvGrpSpPr/>
          <p:nvPr/>
        </p:nvGrpSpPr>
        <p:grpSpPr>
          <a:xfrm>
            <a:off x="4494343" y="3174279"/>
            <a:ext cx="475876" cy="475703"/>
            <a:chOff x="5812656" y="2873396"/>
            <a:chExt cx="634418" cy="634418"/>
          </a:xfrm>
        </p:grpSpPr>
        <p:sp>
          <p:nvSpPr>
            <p:cNvPr id="118" name="椭圆 117"/>
            <p:cNvSpPr/>
            <p:nvPr/>
          </p:nvSpPr>
          <p:spPr>
            <a:xfrm>
              <a:off x="5812656" y="2873396"/>
              <a:ext cx="634418" cy="634418"/>
            </a:xfrm>
            <a:prstGeom prst="ellipse">
              <a:avLst/>
            </a:prstGeom>
            <a:solidFill>
              <a:srgbClr val="F6CAC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nvGrpSpPr>
            <p:cNvPr id="119" name="组合 118"/>
            <p:cNvGrpSpPr/>
            <p:nvPr/>
          </p:nvGrpSpPr>
          <p:grpSpPr>
            <a:xfrm>
              <a:off x="5828235" y="2879150"/>
              <a:ext cx="609042" cy="573463"/>
              <a:chOff x="8219461" y="1873293"/>
              <a:chExt cx="609042" cy="573463"/>
            </a:xfrm>
          </p:grpSpPr>
          <p:sp>
            <p:nvSpPr>
              <p:cNvPr id="120" name="文本框 85"/>
              <p:cNvSpPr txBox="1"/>
              <p:nvPr/>
            </p:nvSpPr>
            <p:spPr>
              <a:xfrm>
                <a:off x="8288012" y="1873293"/>
                <a:ext cx="471940" cy="55412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100" b="0" i="0" u="none" strike="noStrike" kern="0" cap="none" spc="0" normalizeH="0" baseline="0" noProof="0" dirty="0">
                    <a:ln>
                      <a:noFill/>
                    </a:ln>
                    <a:solidFill>
                      <a:prstClr val="white"/>
                    </a:solidFill>
                    <a:effectLst/>
                    <a:uLnTx/>
                    <a:uFillTx/>
                    <a:latin typeface="Impact" panose="020B0806030902050204" pitchFamily="34" charset="0"/>
                  </a:rPr>
                  <a:t>B</a:t>
                </a:r>
                <a:endParaRPr kumimoji="0" lang="zh-CN" altLang="en-US" sz="2100" b="0" i="0" u="none" strike="noStrike" kern="0" cap="none" spc="0" normalizeH="0" baseline="0" noProof="0" dirty="0">
                  <a:ln>
                    <a:noFill/>
                  </a:ln>
                  <a:solidFill>
                    <a:prstClr val="white"/>
                  </a:solidFill>
                  <a:effectLst/>
                  <a:uLnTx/>
                  <a:uFillTx/>
                  <a:latin typeface="Impact" panose="020B0806030902050204" pitchFamily="34" charset="0"/>
                </a:endParaRPr>
              </a:p>
            </p:txBody>
          </p:sp>
          <p:sp>
            <p:nvSpPr>
              <p:cNvPr id="121" name="文本框 86"/>
              <p:cNvSpPr txBox="1"/>
              <p:nvPr/>
            </p:nvSpPr>
            <p:spPr>
              <a:xfrm>
                <a:off x="8219461" y="2215870"/>
                <a:ext cx="609042" cy="230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525" b="0" i="0" u="none" strike="noStrike" kern="0" cap="none" spc="0" normalizeH="0" baseline="0" noProof="0" dirty="0">
                    <a:ln>
                      <a:noFill/>
                    </a:ln>
                    <a:solidFill>
                      <a:prstClr val="white"/>
                    </a:solidFill>
                    <a:effectLst/>
                    <a:uLnTx/>
                    <a:uFillTx/>
                    <a:latin typeface="时尚中黑简体" panose="01010104010101010101" pitchFamily="2" charset="-122"/>
                    <a:ea typeface="时尚中黑简体" panose="01010104010101010101" pitchFamily="2" charset="-122"/>
                  </a:rPr>
                  <a:t>ITEM</a:t>
                </a:r>
                <a:endParaRPr kumimoji="0" lang="zh-CN" altLang="en-US" sz="525" b="0" i="0" u="none" strike="noStrike" kern="0" cap="none" spc="0" normalizeH="0" baseline="0" noProof="0" dirty="0">
                  <a:ln>
                    <a:noFill/>
                  </a:ln>
                  <a:solidFill>
                    <a:prstClr val="white"/>
                  </a:solidFill>
                  <a:effectLst/>
                  <a:uLnTx/>
                  <a:uFillTx/>
                  <a:latin typeface="时尚中黑简体" panose="01010104010101010101" pitchFamily="2" charset="-122"/>
                  <a:ea typeface="时尚中黑简体" panose="01010104010101010101" pitchFamily="2" charset="-122"/>
                </a:endParaRPr>
              </a:p>
            </p:txBody>
          </p:sp>
        </p:grpSp>
      </p:grpSp>
      <p:grpSp>
        <p:nvGrpSpPr>
          <p:cNvPr id="122" name="组合 121"/>
          <p:cNvGrpSpPr/>
          <p:nvPr/>
        </p:nvGrpSpPr>
        <p:grpSpPr>
          <a:xfrm>
            <a:off x="5803048" y="3837335"/>
            <a:ext cx="475876" cy="475703"/>
            <a:chOff x="7557369" y="3757676"/>
            <a:chExt cx="634418" cy="634418"/>
          </a:xfrm>
        </p:grpSpPr>
        <p:sp>
          <p:nvSpPr>
            <p:cNvPr id="123" name="椭圆 122"/>
            <p:cNvSpPr/>
            <p:nvPr/>
          </p:nvSpPr>
          <p:spPr>
            <a:xfrm>
              <a:off x="7557369" y="3757676"/>
              <a:ext cx="634418" cy="634418"/>
            </a:xfrm>
            <a:prstGeom prst="ellipse">
              <a:avLst/>
            </a:prstGeom>
            <a:solidFill>
              <a:srgbClr val="01E5FD">
                <a:alpha val="61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nvGrpSpPr>
            <p:cNvPr id="124" name="组合 123"/>
            <p:cNvGrpSpPr/>
            <p:nvPr/>
          </p:nvGrpSpPr>
          <p:grpSpPr>
            <a:xfrm>
              <a:off x="7572948" y="3763430"/>
              <a:ext cx="609042" cy="573463"/>
              <a:chOff x="8219461" y="1873293"/>
              <a:chExt cx="609042" cy="573463"/>
            </a:xfrm>
          </p:grpSpPr>
          <p:sp>
            <p:nvSpPr>
              <p:cNvPr id="125" name="文本框 89"/>
              <p:cNvSpPr txBox="1"/>
              <p:nvPr/>
            </p:nvSpPr>
            <p:spPr>
              <a:xfrm>
                <a:off x="8288012" y="1873293"/>
                <a:ext cx="471940" cy="55412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100" b="0" i="0" u="none" strike="noStrike" kern="0" cap="none" spc="0" normalizeH="0" baseline="0" noProof="0" dirty="0">
                    <a:ln>
                      <a:noFill/>
                    </a:ln>
                    <a:solidFill>
                      <a:prstClr val="black">
                        <a:lumMod val="50000"/>
                        <a:lumOff val="50000"/>
                      </a:prstClr>
                    </a:solidFill>
                    <a:effectLst/>
                    <a:uLnTx/>
                    <a:uFillTx/>
                    <a:latin typeface="Impact" panose="020B0806030902050204" pitchFamily="34" charset="0"/>
                  </a:rPr>
                  <a:t>C</a:t>
                </a:r>
                <a:endParaRPr kumimoji="0" lang="zh-CN" altLang="en-US" sz="2100" b="0" i="0" u="none" strike="noStrike" kern="0" cap="none" spc="0" normalizeH="0" baseline="0" noProof="0" dirty="0">
                  <a:ln>
                    <a:noFill/>
                  </a:ln>
                  <a:solidFill>
                    <a:prstClr val="black">
                      <a:lumMod val="50000"/>
                      <a:lumOff val="50000"/>
                    </a:prstClr>
                  </a:solidFill>
                  <a:effectLst/>
                  <a:uLnTx/>
                  <a:uFillTx/>
                  <a:latin typeface="Impact" panose="020B0806030902050204" pitchFamily="34" charset="0"/>
                </a:endParaRPr>
              </a:p>
            </p:txBody>
          </p:sp>
          <p:sp>
            <p:nvSpPr>
              <p:cNvPr id="126" name="文本框 90"/>
              <p:cNvSpPr txBox="1"/>
              <p:nvPr/>
            </p:nvSpPr>
            <p:spPr>
              <a:xfrm>
                <a:off x="8219461" y="2215870"/>
                <a:ext cx="609042" cy="230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525" b="0" i="0" u="none" strike="noStrike" kern="0" cap="none" spc="0" normalizeH="0" baseline="0" noProof="0" dirty="0">
                    <a:ln>
                      <a:noFill/>
                    </a:ln>
                    <a:solidFill>
                      <a:prstClr val="black">
                        <a:lumMod val="50000"/>
                        <a:lumOff val="50000"/>
                      </a:prstClr>
                    </a:solidFill>
                    <a:effectLst/>
                    <a:uLnTx/>
                    <a:uFillTx/>
                    <a:latin typeface="时尚中黑简体" panose="01010104010101010101" pitchFamily="2" charset="-122"/>
                    <a:ea typeface="时尚中黑简体" panose="01010104010101010101" pitchFamily="2" charset="-122"/>
                  </a:rPr>
                  <a:t>ITEM</a:t>
                </a:r>
                <a:endParaRPr kumimoji="0" lang="zh-CN" altLang="en-US" sz="525" b="0" i="0" u="none" strike="noStrike" kern="0" cap="none" spc="0" normalizeH="0" baseline="0" noProof="0" dirty="0">
                  <a:ln>
                    <a:noFill/>
                  </a:ln>
                  <a:solidFill>
                    <a:prstClr val="black">
                      <a:lumMod val="50000"/>
                      <a:lumOff val="50000"/>
                    </a:prstClr>
                  </a:solidFill>
                  <a:effectLst/>
                  <a:uLnTx/>
                  <a:uFillTx/>
                  <a:latin typeface="时尚中黑简体" panose="01010104010101010101" pitchFamily="2" charset="-122"/>
                  <a:ea typeface="时尚中黑简体" panose="01010104010101010101" pitchFamily="2" charset="-122"/>
                </a:endParaRPr>
              </a:p>
            </p:txBody>
          </p:sp>
        </p:grpSp>
      </p:grpSp>
      <p:grpSp>
        <p:nvGrpSpPr>
          <p:cNvPr id="127" name="组合 126"/>
          <p:cNvGrpSpPr/>
          <p:nvPr/>
        </p:nvGrpSpPr>
        <p:grpSpPr>
          <a:xfrm>
            <a:off x="4498714" y="4524021"/>
            <a:ext cx="475876" cy="475703"/>
            <a:chOff x="5818484" y="4673469"/>
            <a:chExt cx="634418" cy="634418"/>
          </a:xfrm>
        </p:grpSpPr>
        <p:sp>
          <p:nvSpPr>
            <p:cNvPr id="128" name="椭圆 127"/>
            <p:cNvSpPr/>
            <p:nvPr/>
          </p:nvSpPr>
          <p:spPr>
            <a:xfrm>
              <a:off x="5818484" y="4673469"/>
              <a:ext cx="634418" cy="634418"/>
            </a:xfrm>
            <a:prstGeom prst="ellipse">
              <a:avLst/>
            </a:prstGeom>
            <a:solidFill>
              <a:srgbClr val="AC7BB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nvGrpSpPr>
            <p:cNvPr id="129" name="组合 128"/>
            <p:cNvGrpSpPr/>
            <p:nvPr/>
          </p:nvGrpSpPr>
          <p:grpSpPr>
            <a:xfrm>
              <a:off x="5834063" y="4679223"/>
              <a:ext cx="609042" cy="573463"/>
              <a:chOff x="8219461" y="1873293"/>
              <a:chExt cx="609042" cy="573463"/>
            </a:xfrm>
          </p:grpSpPr>
          <p:sp>
            <p:nvSpPr>
              <p:cNvPr id="130" name="文本框 93"/>
              <p:cNvSpPr txBox="1"/>
              <p:nvPr/>
            </p:nvSpPr>
            <p:spPr>
              <a:xfrm>
                <a:off x="8288012" y="1873293"/>
                <a:ext cx="471940" cy="55412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100" b="0" i="0" u="none" strike="noStrike" kern="0" cap="none" spc="0" normalizeH="0" baseline="0" noProof="0" dirty="0">
                    <a:ln>
                      <a:noFill/>
                    </a:ln>
                    <a:solidFill>
                      <a:prstClr val="white"/>
                    </a:solidFill>
                    <a:effectLst/>
                    <a:uLnTx/>
                    <a:uFillTx/>
                    <a:latin typeface="Impact" panose="020B0806030902050204" pitchFamily="34" charset="0"/>
                  </a:rPr>
                  <a:t>D</a:t>
                </a:r>
                <a:endParaRPr kumimoji="0" lang="zh-CN" altLang="en-US" sz="2100" b="0" i="0" u="none" strike="noStrike" kern="0" cap="none" spc="0" normalizeH="0" baseline="0" noProof="0" dirty="0">
                  <a:ln>
                    <a:noFill/>
                  </a:ln>
                  <a:solidFill>
                    <a:prstClr val="white"/>
                  </a:solidFill>
                  <a:effectLst/>
                  <a:uLnTx/>
                  <a:uFillTx/>
                  <a:latin typeface="Impact" panose="020B0806030902050204" pitchFamily="34" charset="0"/>
                </a:endParaRPr>
              </a:p>
            </p:txBody>
          </p:sp>
          <p:sp>
            <p:nvSpPr>
              <p:cNvPr id="131" name="文本框 94"/>
              <p:cNvSpPr txBox="1"/>
              <p:nvPr/>
            </p:nvSpPr>
            <p:spPr>
              <a:xfrm>
                <a:off x="8219461" y="2215870"/>
                <a:ext cx="609042" cy="230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525" b="0" i="0" u="none" strike="noStrike" kern="0" cap="none" spc="0" normalizeH="0" baseline="0" noProof="0" dirty="0">
                    <a:ln>
                      <a:noFill/>
                    </a:ln>
                    <a:solidFill>
                      <a:prstClr val="white"/>
                    </a:solidFill>
                    <a:effectLst/>
                    <a:uLnTx/>
                    <a:uFillTx/>
                    <a:latin typeface="时尚中黑简体" panose="01010104010101010101" pitchFamily="2" charset="-122"/>
                    <a:ea typeface="时尚中黑简体" panose="01010104010101010101" pitchFamily="2" charset="-122"/>
                  </a:rPr>
                  <a:t>ITEM</a:t>
                </a:r>
                <a:endParaRPr kumimoji="0" lang="zh-CN" altLang="en-US" sz="525" b="0" i="0" u="none" strike="noStrike" kern="0" cap="none" spc="0" normalizeH="0" baseline="0" noProof="0" dirty="0">
                  <a:ln>
                    <a:noFill/>
                  </a:ln>
                  <a:solidFill>
                    <a:prstClr val="white"/>
                  </a:solidFill>
                  <a:effectLst/>
                  <a:uLnTx/>
                  <a:uFillTx/>
                  <a:latin typeface="时尚中黑简体" panose="01010104010101010101" pitchFamily="2" charset="-122"/>
                  <a:ea typeface="时尚中黑简体" panose="01010104010101010101" pitchFamily="2" charset="-122"/>
                </a:endParaRPr>
              </a:p>
            </p:txBody>
          </p:sp>
        </p:grpSp>
      </p:grpSp>
      <p:sp>
        <p:nvSpPr>
          <p:cNvPr id="132" name="文本框 58"/>
          <p:cNvSpPr txBox="1"/>
          <p:nvPr/>
        </p:nvSpPr>
        <p:spPr>
          <a:xfrm>
            <a:off x="4652269" y="2601588"/>
            <a:ext cx="1003994" cy="3231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添加标题</a:t>
            </a:r>
          </a:p>
        </p:txBody>
      </p:sp>
      <p:sp>
        <p:nvSpPr>
          <p:cNvPr id="133" name="文本框 58"/>
          <p:cNvSpPr txBox="1"/>
          <p:nvPr/>
        </p:nvSpPr>
        <p:spPr>
          <a:xfrm>
            <a:off x="5149159" y="3258589"/>
            <a:ext cx="1003994" cy="3231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添加标题</a:t>
            </a:r>
          </a:p>
        </p:txBody>
      </p:sp>
      <p:sp>
        <p:nvSpPr>
          <p:cNvPr id="134" name="文本框 58"/>
          <p:cNvSpPr txBox="1"/>
          <p:nvPr/>
        </p:nvSpPr>
        <p:spPr>
          <a:xfrm>
            <a:off x="4652269" y="3935349"/>
            <a:ext cx="1003994" cy="3231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添加标题</a:t>
            </a:r>
          </a:p>
        </p:txBody>
      </p:sp>
      <p:sp>
        <p:nvSpPr>
          <p:cNvPr id="135" name="文本框 58"/>
          <p:cNvSpPr txBox="1"/>
          <p:nvPr/>
        </p:nvSpPr>
        <p:spPr>
          <a:xfrm>
            <a:off x="5123501" y="4611558"/>
            <a:ext cx="1003994" cy="3231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添加标题</a:t>
            </a:r>
          </a:p>
        </p:txBody>
      </p:sp>
    </p:spTree>
    <p:extLst>
      <p:ext uri="{BB962C8B-B14F-4D97-AF65-F5344CB8AC3E}">
        <p14:creationId xmlns:p14="http://schemas.microsoft.com/office/powerpoint/2010/main" val="1636100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500"/>
                                        <p:tgtEl>
                                          <p:spTgt spid="69"/>
                                        </p:tgtEl>
                                      </p:cBhvr>
                                    </p:animEffect>
                                  </p:childTnLst>
                                </p:cTn>
                              </p:par>
                            </p:childTnLst>
                          </p:cTn>
                        </p:par>
                        <p:par>
                          <p:cTn id="8" fill="hold">
                            <p:stCondLst>
                              <p:cond delay="900"/>
                            </p:stCondLst>
                            <p:childTnLst>
                              <p:par>
                                <p:cTn id="9" presetID="37" presetClass="entr" presetSubtype="0" fill="hold" nodeType="afterEffect">
                                  <p:stCondLst>
                                    <p:cond delay="0"/>
                                  </p:stCondLst>
                                  <p:childTnLst>
                                    <p:set>
                                      <p:cBhvr>
                                        <p:cTn id="10" dur="1" fill="hold">
                                          <p:stCondLst>
                                            <p:cond delay="0"/>
                                          </p:stCondLst>
                                        </p:cTn>
                                        <p:tgtEl>
                                          <p:spTgt spid="70"/>
                                        </p:tgtEl>
                                        <p:attrNameLst>
                                          <p:attrName>style.visibility</p:attrName>
                                        </p:attrNameLst>
                                      </p:cBhvr>
                                      <p:to>
                                        <p:strVal val="visible"/>
                                      </p:to>
                                    </p:set>
                                    <p:animEffect transition="in" filter="fade">
                                      <p:cBhvr>
                                        <p:cTn id="11" dur="1000"/>
                                        <p:tgtEl>
                                          <p:spTgt spid="70"/>
                                        </p:tgtEl>
                                      </p:cBhvr>
                                    </p:animEffect>
                                    <p:anim calcmode="lin" valueType="num">
                                      <p:cBhvr>
                                        <p:cTn id="12" dur="1000" fill="hold"/>
                                        <p:tgtEl>
                                          <p:spTgt spid="70"/>
                                        </p:tgtEl>
                                        <p:attrNameLst>
                                          <p:attrName>ppt_x</p:attrName>
                                        </p:attrNameLst>
                                      </p:cBhvr>
                                      <p:tavLst>
                                        <p:tav tm="0">
                                          <p:val>
                                            <p:strVal val="#ppt_x"/>
                                          </p:val>
                                        </p:tav>
                                        <p:tav tm="100000">
                                          <p:val>
                                            <p:strVal val="#ppt_x"/>
                                          </p:val>
                                        </p:tav>
                                      </p:tavLst>
                                    </p:anim>
                                    <p:anim calcmode="lin" valueType="num">
                                      <p:cBhvr>
                                        <p:cTn id="13" dur="900" decel="100000" fill="hold"/>
                                        <p:tgtEl>
                                          <p:spTgt spid="70"/>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70"/>
                                        </p:tgtEl>
                                        <p:attrNameLst>
                                          <p:attrName>ppt_y</p:attrName>
                                        </p:attrNameLst>
                                      </p:cBhvr>
                                      <p:tavLst>
                                        <p:tav tm="0">
                                          <p:val>
                                            <p:strVal val="#ppt_y-.03"/>
                                          </p:val>
                                        </p:tav>
                                        <p:tav tm="100000">
                                          <p:val>
                                            <p:strVal val="#ppt_y"/>
                                          </p:val>
                                        </p:tav>
                                      </p:tavLst>
                                    </p:anim>
                                  </p:childTnLst>
                                </p:cTn>
                              </p:par>
                            </p:childTnLst>
                          </p:cTn>
                        </p:par>
                        <p:par>
                          <p:cTn id="15" fill="hold">
                            <p:stCondLst>
                              <p:cond delay="1900"/>
                            </p:stCondLst>
                            <p:childTnLst>
                              <p:par>
                                <p:cTn id="16" presetID="16" presetClass="entr" presetSubtype="37" fill="hold" grpId="0" nodeType="afterEffect">
                                  <p:stCondLst>
                                    <p:cond delay="0"/>
                                  </p:stCondLst>
                                  <p:childTnLst>
                                    <p:set>
                                      <p:cBhvr>
                                        <p:cTn id="17" dur="1" fill="hold">
                                          <p:stCondLst>
                                            <p:cond delay="0"/>
                                          </p:stCondLst>
                                        </p:cTn>
                                        <p:tgtEl>
                                          <p:spTgt spid="81"/>
                                        </p:tgtEl>
                                        <p:attrNameLst>
                                          <p:attrName>style.visibility</p:attrName>
                                        </p:attrNameLst>
                                      </p:cBhvr>
                                      <p:to>
                                        <p:strVal val="visible"/>
                                      </p:to>
                                    </p:set>
                                    <p:animEffect transition="in" filter="barn(outVertical)">
                                      <p:cBhvr>
                                        <p:cTn id="18" dur="500"/>
                                        <p:tgtEl>
                                          <p:spTgt spid="81"/>
                                        </p:tgtEl>
                                      </p:cBhvr>
                                    </p:animEffect>
                                  </p:childTnLst>
                                </p:cTn>
                              </p:par>
                            </p:childTnLst>
                          </p:cTn>
                        </p:par>
                        <p:par>
                          <p:cTn id="19" fill="hold">
                            <p:stCondLst>
                              <p:cond delay="2400"/>
                            </p:stCondLst>
                            <p:childTnLst>
                              <p:par>
                                <p:cTn id="20" presetID="16" presetClass="entr" presetSubtype="37" fill="hold" grpId="0" nodeType="afterEffect">
                                  <p:stCondLst>
                                    <p:cond delay="0"/>
                                  </p:stCondLst>
                                  <p:childTnLst>
                                    <p:set>
                                      <p:cBhvr>
                                        <p:cTn id="21" dur="1" fill="hold">
                                          <p:stCondLst>
                                            <p:cond delay="0"/>
                                          </p:stCondLst>
                                        </p:cTn>
                                        <p:tgtEl>
                                          <p:spTgt spid="82"/>
                                        </p:tgtEl>
                                        <p:attrNameLst>
                                          <p:attrName>style.visibility</p:attrName>
                                        </p:attrNameLst>
                                      </p:cBhvr>
                                      <p:to>
                                        <p:strVal val="visible"/>
                                      </p:to>
                                    </p:set>
                                    <p:animEffect transition="in" filter="barn(outVertical)">
                                      <p:cBhvr>
                                        <p:cTn id="22" dur="500"/>
                                        <p:tgtEl>
                                          <p:spTgt spid="82"/>
                                        </p:tgtEl>
                                      </p:cBhvr>
                                    </p:animEffect>
                                  </p:childTnLst>
                                </p:cTn>
                              </p:par>
                            </p:childTnLst>
                          </p:cTn>
                        </p:par>
                        <p:par>
                          <p:cTn id="23" fill="hold">
                            <p:stCondLst>
                              <p:cond delay="2900"/>
                            </p:stCondLst>
                            <p:childTnLst>
                              <p:par>
                                <p:cTn id="24" presetID="16" presetClass="entr" presetSubtype="37" fill="hold" grpId="0" nodeType="afterEffect">
                                  <p:stCondLst>
                                    <p:cond delay="0"/>
                                  </p:stCondLst>
                                  <p:childTnLst>
                                    <p:set>
                                      <p:cBhvr>
                                        <p:cTn id="25" dur="1" fill="hold">
                                          <p:stCondLst>
                                            <p:cond delay="0"/>
                                          </p:stCondLst>
                                        </p:cTn>
                                        <p:tgtEl>
                                          <p:spTgt spid="83"/>
                                        </p:tgtEl>
                                        <p:attrNameLst>
                                          <p:attrName>style.visibility</p:attrName>
                                        </p:attrNameLst>
                                      </p:cBhvr>
                                      <p:to>
                                        <p:strVal val="visible"/>
                                      </p:to>
                                    </p:set>
                                    <p:animEffect transition="in" filter="barn(outVertical)">
                                      <p:cBhvr>
                                        <p:cTn id="26" dur="500"/>
                                        <p:tgtEl>
                                          <p:spTgt spid="83"/>
                                        </p:tgtEl>
                                      </p:cBhvr>
                                    </p:animEffect>
                                  </p:childTnLst>
                                </p:cTn>
                              </p:par>
                            </p:childTnLst>
                          </p:cTn>
                        </p:par>
                        <p:par>
                          <p:cTn id="27" fill="hold">
                            <p:stCondLst>
                              <p:cond delay="3400"/>
                            </p:stCondLst>
                            <p:childTnLst>
                              <p:par>
                                <p:cTn id="28" presetID="16" presetClass="entr" presetSubtype="37" fill="hold" grpId="0" nodeType="afterEffect">
                                  <p:stCondLst>
                                    <p:cond delay="0"/>
                                  </p:stCondLst>
                                  <p:childTnLst>
                                    <p:set>
                                      <p:cBhvr>
                                        <p:cTn id="29" dur="1" fill="hold">
                                          <p:stCondLst>
                                            <p:cond delay="0"/>
                                          </p:stCondLst>
                                        </p:cTn>
                                        <p:tgtEl>
                                          <p:spTgt spid="84"/>
                                        </p:tgtEl>
                                        <p:attrNameLst>
                                          <p:attrName>style.visibility</p:attrName>
                                        </p:attrNameLst>
                                      </p:cBhvr>
                                      <p:to>
                                        <p:strVal val="visible"/>
                                      </p:to>
                                    </p:set>
                                    <p:animEffect transition="in" filter="barn(outVertical)">
                                      <p:cBhvr>
                                        <p:cTn id="30" dur="500"/>
                                        <p:tgtEl>
                                          <p:spTgt spid="84"/>
                                        </p:tgtEl>
                                      </p:cBhvr>
                                    </p:animEffect>
                                  </p:childTnLst>
                                </p:cTn>
                              </p:par>
                            </p:childTnLst>
                          </p:cTn>
                        </p:par>
                        <p:par>
                          <p:cTn id="31" fill="hold">
                            <p:stCondLst>
                              <p:cond delay="3900"/>
                            </p:stCondLst>
                            <p:childTnLst>
                              <p:par>
                                <p:cTn id="32" presetID="53" presetClass="entr" presetSubtype="16" fill="hold" nodeType="afterEffect">
                                  <p:stCondLst>
                                    <p:cond delay="0"/>
                                  </p:stCondLst>
                                  <p:childTnLst>
                                    <p:set>
                                      <p:cBhvr>
                                        <p:cTn id="33" dur="1" fill="hold">
                                          <p:stCondLst>
                                            <p:cond delay="0"/>
                                          </p:stCondLst>
                                        </p:cTn>
                                        <p:tgtEl>
                                          <p:spTgt spid="112"/>
                                        </p:tgtEl>
                                        <p:attrNameLst>
                                          <p:attrName>style.visibility</p:attrName>
                                        </p:attrNameLst>
                                      </p:cBhvr>
                                      <p:to>
                                        <p:strVal val="visible"/>
                                      </p:to>
                                    </p:set>
                                    <p:anim calcmode="lin" valueType="num">
                                      <p:cBhvr>
                                        <p:cTn id="34" dur="500" fill="hold"/>
                                        <p:tgtEl>
                                          <p:spTgt spid="112"/>
                                        </p:tgtEl>
                                        <p:attrNameLst>
                                          <p:attrName>ppt_w</p:attrName>
                                        </p:attrNameLst>
                                      </p:cBhvr>
                                      <p:tavLst>
                                        <p:tav tm="0">
                                          <p:val>
                                            <p:fltVal val="0"/>
                                          </p:val>
                                        </p:tav>
                                        <p:tav tm="100000">
                                          <p:val>
                                            <p:strVal val="#ppt_w"/>
                                          </p:val>
                                        </p:tav>
                                      </p:tavLst>
                                    </p:anim>
                                    <p:anim calcmode="lin" valueType="num">
                                      <p:cBhvr>
                                        <p:cTn id="35" dur="500" fill="hold"/>
                                        <p:tgtEl>
                                          <p:spTgt spid="112"/>
                                        </p:tgtEl>
                                        <p:attrNameLst>
                                          <p:attrName>ppt_h</p:attrName>
                                        </p:attrNameLst>
                                      </p:cBhvr>
                                      <p:tavLst>
                                        <p:tav tm="0">
                                          <p:val>
                                            <p:fltVal val="0"/>
                                          </p:val>
                                        </p:tav>
                                        <p:tav tm="100000">
                                          <p:val>
                                            <p:strVal val="#ppt_h"/>
                                          </p:val>
                                        </p:tav>
                                      </p:tavLst>
                                    </p:anim>
                                    <p:animEffect transition="in" filter="fade">
                                      <p:cBhvr>
                                        <p:cTn id="36" dur="500"/>
                                        <p:tgtEl>
                                          <p:spTgt spid="112"/>
                                        </p:tgtEl>
                                      </p:cBhvr>
                                    </p:animEffect>
                                  </p:childTnLst>
                                </p:cTn>
                              </p:par>
                            </p:childTnLst>
                          </p:cTn>
                        </p:par>
                        <p:par>
                          <p:cTn id="37" fill="hold">
                            <p:stCondLst>
                              <p:cond delay="4400"/>
                            </p:stCondLst>
                            <p:childTnLst>
                              <p:par>
                                <p:cTn id="38" presetID="53" presetClass="entr" presetSubtype="16" fill="hold" nodeType="afterEffect">
                                  <p:stCondLst>
                                    <p:cond delay="0"/>
                                  </p:stCondLst>
                                  <p:childTnLst>
                                    <p:set>
                                      <p:cBhvr>
                                        <p:cTn id="39" dur="1" fill="hold">
                                          <p:stCondLst>
                                            <p:cond delay="0"/>
                                          </p:stCondLst>
                                        </p:cTn>
                                        <p:tgtEl>
                                          <p:spTgt spid="117"/>
                                        </p:tgtEl>
                                        <p:attrNameLst>
                                          <p:attrName>style.visibility</p:attrName>
                                        </p:attrNameLst>
                                      </p:cBhvr>
                                      <p:to>
                                        <p:strVal val="visible"/>
                                      </p:to>
                                    </p:set>
                                    <p:anim calcmode="lin" valueType="num">
                                      <p:cBhvr>
                                        <p:cTn id="40" dur="500" fill="hold"/>
                                        <p:tgtEl>
                                          <p:spTgt spid="117"/>
                                        </p:tgtEl>
                                        <p:attrNameLst>
                                          <p:attrName>ppt_w</p:attrName>
                                        </p:attrNameLst>
                                      </p:cBhvr>
                                      <p:tavLst>
                                        <p:tav tm="0">
                                          <p:val>
                                            <p:fltVal val="0"/>
                                          </p:val>
                                        </p:tav>
                                        <p:tav tm="100000">
                                          <p:val>
                                            <p:strVal val="#ppt_w"/>
                                          </p:val>
                                        </p:tav>
                                      </p:tavLst>
                                    </p:anim>
                                    <p:anim calcmode="lin" valueType="num">
                                      <p:cBhvr>
                                        <p:cTn id="41" dur="500" fill="hold"/>
                                        <p:tgtEl>
                                          <p:spTgt spid="117"/>
                                        </p:tgtEl>
                                        <p:attrNameLst>
                                          <p:attrName>ppt_h</p:attrName>
                                        </p:attrNameLst>
                                      </p:cBhvr>
                                      <p:tavLst>
                                        <p:tav tm="0">
                                          <p:val>
                                            <p:fltVal val="0"/>
                                          </p:val>
                                        </p:tav>
                                        <p:tav tm="100000">
                                          <p:val>
                                            <p:strVal val="#ppt_h"/>
                                          </p:val>
                                        </p:tav>
                                      </p:tavLst>
                                    </p:anim>
                                    <p:animEffect transition="in" filter="fade">
                                      <p:cBhvr>
                                        <p:cTn id="42" dur="500"/>
                                        <p:tgtEl>
                                          <p:spTgt spid="117"/>
                                        </p:tgtEl>
                                      </p:cBhvr>
                                    </p:animEffect>
                                  </p:childTnLst>
                                </p:cTn>
                              </p:par>
                            </p:childTnLst>
                          </p:cTn>
                        </p:par>
                        <p:par>
                          <p:cTn id="43" fill="hold">
                            <p:stCondLst>
                              <p:cond delay="4900"/>
                            </p:stCondLst>
                            <p:childTnLst>
                              <p:par>
                                <p:cTn id="44" presetID="53" presetClass="entr" presetSubtype="16" fill="hold" nodeType="afterEffect">
                                  <p:stCondLst>
                                    <p:cond delay="0"/>
                                  </p:stCondLst>
                                  <p:childTnLst>
                                    <p:set>
                                      <p:cBhvr>
                                        <p:cTn id="45" dur="1" fill="hold">
                                          <p:stCondLst>
                                            <p:cond delay="0"/>
                                          </p:stCondLst>
                                        </p:cTn>
                                        <p:tgtEl>
                                          <p:spTgt spid="122"/>
                                        </p:tgtEl>
                                        <p:attrNameLst>
                                          <p:attrName>style.visibility</p:attrName>
                                        </p:attrNameLst>
                                      </p:cBhvr>
                                      <p:to>
                                        <p:strVal val="visible"/>
                                      </p:to>
                                    </p:set>
                                    <p:anim calcmode="lin" valueType="num">
                                      <p:cBhvr>
                                        <p:cTn id="46" dur="500" fill="hold"/>
                                        <p:tgtEl>
                                          <p:spTgt spid="122"/>
                                        </p:tgtEl>
                                        <p:attrNameLst>
                                          <p:attrName>ppt_w</p:attrName>
                                        </p:attrNameLst>
                                      </p:cBhvr>
                                      <p:tavLst>
                                        <p:tav tm="0">
                                          <p:val>
                                            <p:fltVal val="0"/>
                                          </p:val>
                                        </p:tav>
                                        <p:tav tm="100000">
                                          <p:val>
                                            <p:strVal val="#ppt_w"/>
                                          </p:val>
                                        </p:tav>
                                      </p:tavLst>
                                    </p:anim>
                                    <p:anim calcmode="lin" valueType="num">
                                      <p:cBhvr>
                                        <p:cTn id="47" dur="500" fill="hold"/>
                                        <p:tgtEl>
                                          <p:spTgt spid="122"/>
                                        </p:tgtEl>
                                        <p:attrNameLst>
                                          <p:attrName>ppt_h</p:attrName>
                                        </p:attrNameLst>
                                      </p:cBhvr>
                                      <p:tavLst>
                                        <p:tav tm="0">
                                          <p:val>
                                            <p:fltVal val="0"/>
                                          </p:val>
                                        </p:tav>
                                        <p:tav tm="100000">
                                          <p:val>
                                            <p:strVal val="#ppt_h"/>
                                          </p:val>
                                        </p:tav>
                                      </p:tavLst>
                                    </p:anim>
                                    <p:animEffect transition="in" filter="fade">
                                      <p:cBhvr>
                                        <p:cTn id="48" dur="500"/>
                                        <p:tgtEl>
                                          <p:spTgt spid="122"/>
                                        </p:tgtEl>
                                      </p:cBhvr>
                                    </p:animEffect>
                                  </p:childTnLst>
                                </p:cTn>
                              </p:par>
                            </p:childTnLst>
                          </p:cTn>
                        </p:par>
                        <p:par>
                          <p:cTn id="49" fill="hold">
                            <p:stCondLst>
                              <p:cond delay="5400"/>
                            </p:stCondLst>
                            <p:childTnLst>
                              <p:par>
                                <p:cTn id="50" presetID="53" presetClass="entr" presetSubtype="16" fill="hold" nodeType="afterEffect">
                                  <p:stCondLst>
                                    <p:cond delay="0"/>
                                  </p:stCondLst>
                                  <p:childTnLst>
                                    <p:set>
                                      <p:cBhvr>
                                        <p:cTn id="51" dur="1" fill="hold">
                                          <p:stCondLst>
                                            <p:cond delay="0"/>
                                          </p:stCondLst>
                                        </p:cTn>
                                        <p:tgtEl>
                                          <p:spTgt spid="127"/>
                                        </p:tgtEl>
                                        <p:attrNameLst>
                                          <p:attrName>style.visibility</p:attrName>
                                        </p:attrNameLst>
                                      </p:cBhvr>
                                      <p:to>
                                        <p:strVal val="visible"/>
                                      </p:to>
                                    </p:set>
                                    <p:anim calcmode="lin" valueType="num">
                                      <p:cBhvr>
                                        <p:cTn id="52" dur="500" fill="hold"/>
                                        <p:tgtEl>
                                          <p:spTgt spid="127"/>
                                        </p:tgtEl>
                                        <p:attrNameLst>
                                          <p:attrName>ppt_w</p:attrName>
                                        </p:attrNameLst>
                                      </p:cBhvr>
                                      <p:tavLst>
                                        <p:tav tm="0">
                                          <p:val>
                                            <p:fltVal val="0"/>
                                          </p:val>
                                        </p:tav>
                                        <p:tav tm="100000">
                                          <p:val>
                                            <p:strVal val="#ppt_w"/>
                                          </p:val>
                                        </p:tav>
                                      </p:tavLst>
                                    </p:anim>
                                    <p:anim calcmode="lin" valueType="num">
                                      <p:cBhvr>
                                        <p:cTn id="53" dur="500" fill="hold"/>
                                        <p:tgtEl>
                                          <p:spTgt spid="127"/>
                                        </p:tgtEl>
                                        <p:attrNameLst>
                                          <p:attrName>ppt_h</p:attrName>
                                        </p:attrNameLst>
                                      </p:cBhvr>
                                      <p:tavLst>
                                        <p:tav tm="0">
                                          <p:val>
                                            <p:fltVal val="0"/>
                                          </p:val>
                                        </p:tav>
                                        <p:tav tm="100000">
                                          <p:val>
                                            <p:strVal val="#ppt_h"/>
                                          </p:val>
                                        </p:tav>
                                      </p:tavLst>
                                    </p:anim>
                                    <p:animEffect transition="in" filter="fade">
                                      <p:cBhvr>
                                        <p:cTn id="54" dur="500"/>
                                        <p:tgtEl>
                                          <p:spTgt spid="127"/>
                                        </p:tgtEl>
                                      </p:cBhvr>
                                    </p:animEffect>
                                  </p:childTnLst>
                                </p:cTn>
                              </p:par>
                            </p:childTnLst>
                          </p:cTn>
                        </p:par>
                        <p:par>
                          <p:cTn id="55" fill="hold">
                            <p:stCondLst>
                              <p:cond delay="5900"/>
                            </p:stCondLst>
                            <p:childTnLst>
                              <p:par>
                                <p:cTn id="56" presetID="45" presetClass="entr" presetSubtype="0" fill="hold" grpId="0" nodeType="afterEffect">
                                  <p:stCondLst>
                                    <p:cond delay="0"/>
                                  </p:stCondLst>
                                  <p:childTnLst>
                                    <p:set>
                                      <p:cBhvr>
                                        <p:cTn id="57" dur="1" fill="hold">
                                          <p:stCondLst>
                                            <p:cond delay="0"/>
                                          </p:stCondLst>
                                        </p:cTn>
                                        <p:tgtEl>
                                          <p:spTgt spid="132"/>
                                        </p:tgtEl>
                                        <p:attrNameLst>
                                          <p:attrName>style.visibility</p:attrName>
                                        </p:attrNameLst>
                                      </p:cBhvr>
                                      <p:to>
                                        <p:strVal val="visible"/>
                                      </p:to>
                                    </p:set>
                                    <p:animEffect transition="in" filter="fade">
                                      <p:cBhvr>
                                        <p:cTn id="58" dur="1000"/>
                                        <p:tgtEl>
                                          <p:spTgt spid="132"/>
                                        </p:tgtEl>
                                      </p:cBhvr>
                                    </p:animEffect>
                                    <p:anim calcmode="lin" valueType="num">
                                      <p:cBhvr>
                                        <p:cTn id="59" dur="1000" fill="hold"/>
                                        <p:tgtEl>
                                          <p:spTgt spid="132"/>
                                        </p:tgtEl>
                                        <p:attrNameLst>
                                          <p:attrName>ppt_w</p:attrName>
                                        </p:attrNameLst>
                                      </p:cBhvr>
                                      <p:tavLst>
                                        <p:tav tm="0" fmla="#ppt_w*sin(2.5*pi*$)">
                                          <p:val>
                                            <p:fltVal val="0"/>
                                          </p:val>
                                        </p:tav>
                                        <p:tav tm="100000">
                                          <p:val>
                                            <p:fltVal val="1"/>
                                          </p:val>
                                        </p:tav>
                                      </p:tavLst>
                                    </p:anim>
                                    <p:anim calcmode="lin" valueType="num">
                                      <p:cBhvr>
                                        <p:cTn id="60" dur="1000" fill="hold"/>
                                        <p:tgtEl>
                                          <p:spTgt spid="132"/>
                                        </p:tgtEl>
                                        <p:attrNameLst>
                                          <p:attrName>ppt_h</p:attrName>
                                        </p:attrNameLst>
                                      </p:cBhvr>
                                      <p:tavLst>
                                        <p:tav tm="0">
                                          <p:val>
                                            <p:strVal val="#ppt_h"/>
                                          </p:val>
                                        </p:tav>
                                        <p:tav tm="100000">
                                          <p:val>
                                            <p:strVal val="#ppt_h"/>
                                          </p:val>
                                        </p:tav>
                                      </p:tavLst>
                                    </p:anim>
                                  </p:childTnLst>
                                </p:cTn>
                              </p:par>
                              <p:par>
                                <p:cTn id="61" presetID="45" presetClass="entr" presetSubtype="0" fill="hold" grpId="0" nodeType="withEffect">
                                  <p:stCondLst>
                                    <p:cond delay="0"/>
                                  </p:stCondLst>
                                  <p:childTnLst>
                                    <p:set>
                                      <p:cBhvr>
                                        <p:cTn id="62" dur="1" fill="hold">
                                          <p:stCondLst>
                                            <p:cond delay="0"/>
                                          </p:stCondLst>
                                        </p:cTn>
                                        <p:tgtEl>
                                          <p:spTgt spid="133"/>
                                        </p:tgtEl>
                                        <p:attrNameLst>
                                          <p:attrName>style.visibility</p:attrName>
                                        </p:attrNameLst>
                                      </p:cBhvr>
                                      <p:to>
                                        <p:strVal val="visible"/>
                                      </p:to>
                                    </p:set>
                                    <p:animEffect transition="in" filter="fade">
                                      <p:cBhvr>
                                        <p:cTn id="63" dur="1000"/>
                                        <p:tgtEl>
                                          <p:spTgt spid="133"/>
                                        </p:tgtEl>
                                      </p:cBhvr>
                                    </p:animEffect>
                                    <p:anim calcmode="lin" valueType="num">
                                      <p:cBhvr>
                                        <p:cTn id="64" dur="1000" fill="hold"/>
                                        <p:tgtEl>
                                          <p:spTgt spid="133"/>
                                        </p:tgtEl>
                                        <p:attrNameLst>
                                          <p:attrName>ppt_w</p:attrName>
                                        </p:attrNameLst>
                                      </p:cBhvr>
                                      <p:tavLst>
                                        <p:tav tm="0" fmla="#ppt_w*sin(2.5*pi*$)">
                                          <p:val>
                                            <p:fltVal val="0"/>
                                          </p:val>
                                        </p:tav>
                                        <p:tav tm="100000">
                                          <p:val>
                                            <p:fltVal val="1"/>
                                          </p:val>
                                        </p:tav>
                                      </p:tavLst>
                                    </p:anim>
                                    <p:anim calcmode="lin" valueType="num">
                                      <p:cBhvr>
                                        <p:cTn id="65" dur="1000" fill="hold"/>
                                        <p:tgtEl>
                                          <p:spTgt spid="133"/>
                                        </p:tgtEl>
                                        <p:attrNameLst>
                                          <p:attrName>ppt_h</p:attrName>
                                        </p:attrNameLst>
                                      </p:cBhvr>
                                      <p:tavLst>
                                        <p:tav tm="0">
                                          <p:val>
                                            <p:strVal val="#ppt_h"/>
                                          </p:val>
                                        </p:tav>
                                        <p:tav tm="100000">
                                          <p:val>
                                            <p:strVal val="#ppt_h"/>
                                          </p:val>
                                        </p:tav>
                                      </p:tavLst>
                                    </p:anim>
                                  </p:childTnLst>
                                </p:cTn>
                              </p:par>
                              <p:par>
                                <p:cTn id="66" presetID="45" presetClass="entr" presetSubtype="0" fill="hold" grpId="0" nodeType="withEffect">
                                  <p:stCondLst>
                                    <p:cond delay="0"/>
                                  </p:stCondLst>
                                  <p:childTnLst>
                                    <p:set>
                                      <p:cBhvr>
                                        <p:cTn id="67" dur="1" fill="hold">
                                          <p:stCondLst>
                                            <p:cond delay="0"/>
                                          </p:stCondLst>
                                        </p:cTn>
                                        <p:tgtEl>
                                          <p:spTgt spid="134"/>
                                        </p:tgtEl>
                                        <p:attrNameLst>
                                          <p:attrName>style.visibility</p:attrName>
                                        </p:attrNameLst>
                                      </p:cBhvr>
                                      <p:to>
                                        <p:strVal val="visible"/>
                                      </p:to>
                                    </p:set>
                                    <p:animEffect transition="in" filter="fade">
                                      <p:cBhvr>
                                        <p:cTn id="68" dur="1000"/>
                                        <p:tgtEl>
                                          <p:spTgt spid="134"/>
                                        </p:tgtEl>
                                      </p:cBhvr>
                                    </p:animEffect>
                                    <p:anim calcmode="lin" valueType="num">
                                      <p:cBhvr>
                                        <p:cTn id="69" dur="1000" fill="hold"/>
                                        <p:tgtEl>
                                          <p:spTgt spid="134"/>
                                        </p:tgtEl>
                                        <p:attrNameLst>
                                          <p:attrName>ppt_w</p:attrName>
                                        </p:attrNameLst>
                                      </p:cBhvr>
                                      <p:tavLst>
                                        <p:tav tm="0" fmla="#ppt_w*sin(2.5*pi*$)">
                                          <p:val>
                                            <p:fltVal val="0"/>
                                          </p:val>
                                        </p:tav>
                                        <p:tav tm="100000">
                                          <p:val>
                                            <p:fltVal val="1"/>
                                          </p:val>
                                        </p:tav>
                                      </p:tavLst>
                                    </p:anim>
                                    <p:anim calcmode="lin" valueType="num">
                                      <p:cBhvr>
                                        <p:cTn id="70" dur="1000" fill="hold"/>
                                        <p:tgtEl>
                                          <p:spTgt spid="134"/>
                                        </p:tgtEl>
                                        <p:attrNameLst>
                                          <p:attrName>ppt_h</p:attrName>
                                        </p:attrNameLst>
                                      </p:cBhvr>
                                      <p:tavLst>
                                        <p:tav tm="0">
                                          <p:val>
                                            <p:strVal val="#ppt_h"/>
                                          </p:val>
                                        </p:tav>
                                        <p:tav tm="100000">
                                          <p:val>
                                            <p:strVal val="#ppt_h"/>
                                          </p:val>
                                        </p:tav>
                                      </p:tavLst>
                                    </p:anim>
                                  </p:childTnLst>
                                </p:cTn>
                              </p:par>
                              <p:par>
                                <p:cTn id="71" presetID="45" presetClass="entr" presetSubtype="0" fill="hold" grpId="0" nodeType="withEffect">
                                  <p:stCondLst>
                                    <p:cond delay="0"/>
                                  </p:stCondLst>
                                  <p:childTnLst>
                                    <p:set>
                                      <p:cBhvr>
                                        <p:cTn id="72" dur="1" fill="hold">
                                          <p:stCondLst>
                                            <p:cond delay="0"/>
                                          </p:stCondLst>
                                        </p:cTn>
                                        <p:tgtEl>
                                          <p:spTgt spid="135"/>
                                        </p:tgtEl>
                                        <p:attrNameLst>
                                          <p:attrName>style.visibility</p:attrName>
                                        </p:attrNameLst>
                                      </p:cBhvr>
                                      <p:to>
                                        <p:strVal val="visible"/>
                                      </p:to>
                                    </p:set>
                                    <p:animEffect transition="in" filter="fade">
                                      <p:cBhvr>
                                        <p:cTn id="73" dur="1000"/>
                                        <p:tgtEl>
                                          <p:spTgt spid="135"/>
                                        </p:tgtEl>
                                      </p:cBhvr>
                                    </p:animEffect>
                                    <p:anim calcmode="lin" valueType="num">
                                      <p:cBhvr>
                                        <p:cTn id="74" dur="1000" fill="hold"/>
                                        <p:tgtEl>
                                          <p:spTgt spid="135"/>
                                        </p:tgtEl>
                                        <p:attrNameLst>
                                          <p:attrName>ppt_w</p:attrName>
                                        </p:attrNameLst>
                                      </p:cBhvr>
                                      <p:tavLst>
                                        <p:tav tm="0" fmla="#ppt_w*sin(2.5*pi*$)">
                                          <p:val>
                                            <p:fltVal val="0"/>
                                          </p:val>
                                        </p:tav>
                                        <p:tav tm="100000">
                                          <p:val>
                                            <p:fltVal val="1"/>
                                          </p:val>
                                        </p:tav>
                                      </p:tavLst>
                                    </p:anim>
                                    <p:anim calcmode="lin" valueType="num">
                                      <p:cBhvr>
                                        <p:cTn id="75" dur="1000" fill="hold"/>
                                        <p:tgtEl>
                                          <p:spTgt spid="135"/>
                                        </p:tgtEl>
                                        <p:attrNameLst>
                                          <p:attrName>ppt_h</p:attrName>
                                        </p:attrNameLst>
                                      </p:cBhvr>
                                      <p:tavLst>
                                        <p:tav tm="0">
                                          <p:val>
                                            <p:strVal val="#ppt_h"/>
                                          </p:val>
                                        </p:tav>
                                        <p:tav tm="100000">
                                          <p:val>
                                            <p:strVal val="#ppt_h"/>
                                          </p:val>
                                        </p:tav>
                                      </p:tavLst>
                                    </p:anim>
                                  </p:childTnLst>
                                </p:cTn>
                              </p:par>
                            </p:childTnLst>
                          </p:cTn>
                        </p:par>
                        <p:par>
                          <p:cTn id="76" fill="hold">
                            <p:stCondLst>
                              <p:cond delay="6900"/>
                            </p:stCondLst>
                            <p:childTnLst>
                              <p:par>
                                <p:cTn id="77" presetID="22" presetClass="entr" presetSubtype="2" fill="hold" nodeType="afterEffect">
                                  <p:stCondLst>
                                    <p:cond delay="0"/>
                                  </p:stCondLst>
                                  <p:childTnLst>
                                    <p:set>
                                      <p:cBhvr>
                                        <p:cTn id="78" dur="1" fill="hold">
                                          <p:stCondLst>
                                            <p:cond delay="0"/>
                                          </p:stCondLst>
                                        </p:cTn>
                                        <p:tgtEl>
                                          <p:spTgt spid="90"/>
                                        </p:tgtEl>
                                        <p:attrNameLst>
                                          <p:attrName>style.visibility</p:attrName>
                                        </p:attrNameLst>
                                      </p:cBhvr>
                                      <p:to>
                                        <p:strVal val="visible"/>
                                      </p:to>
                                    </p:set>
                                    <p:animEffect transition="in" filter="wipe(right)">
                                      <p:cBhvr>
                                        <p:cTn id="79" dur="500"/>
                                        <p:tgtEl>
                                          <p:spTgt spid="90"/>
                                        </p:tgtEl>
                                      </p:cBhvr>
                                    </p:animEffect>
                                  </p:childTnLst>
                                </p:cTn>
                              </p:par>
                            </p:childTnLst>
                          </p:cTn>
                        </p:par>
                        <p:par>
                          <p:cTn id="80" fill="hold">
                            <p:stCondLst>
                              <p:cond delay="7400"/>
                            </p:stCondLst>
                            <p:childTnLst>
                              <p:par>
                                <p:cTn id="81" presetID="14" presetClass="entr" presetSubtype="10" fill="hold" grpId="0" nodeType="afterEffect">
                                  <p:stCondLst>
                                    <p:cond delay="0"/>
                                  </p:stCondLst>
                                  <p:childTnLst>
                                    <p:set>
                                      <p:cBhvr>
                                        <p:cTn id="82" dur="1" fill="hold">
                                          <p:stCondLst>
                                            <p:cond delay="0"/>
                                          </p:stCondLst>
                                        </p:cTn>
                                        <p:tgtEl>
                                          <p:spTgt spid="108"/>
                                        </p:tgtEl>
                                        <p:attrNameLst>
                                          <p:attrName>style.visibility</p:attrName>
                                        </p:attrNameLst>
                                      </p:cBhvr>
                                      <p:to>
                                        <p:strVal val="visible"/>
                                      </p:to>
                                    </p:set>
                                    <p:animEffect transition="in" filter="randombar(horizontal)">
                                      <p:cBhvr>
                                        <p:cTn id="83" dur="500"/>
                                        <p:tgtEl>
                                          <p:spTgt spid="108"/>
                                        </p:tgtEl>
                                      </p:cBhvr>
                                    </p:animEffect>
                                  </p:childTnLst>
                                </p:cTn>
                              </p:par>
                            </p:childTnLst>
                          </p:cTn>
                        </p:par>
                        <p:par>
                          <p:cTn id="84" fill="hold">
                            <p:stCondLst>
                              <p:cond delay="7900"/>
                            </p:stCondLst>
                            <p:childTnLst>
                              <p:par>
                                <p:cTn id="85" presetID="22" presetClass="entr" presetSubtype="2" fill="hold" nodeType="afterEffect">
                                  <p:stCondLst>
                                    <p:cond delay="0"/>
                                  </p:stCondLst>
                                  <p:childTnLst>
                                    <p:set>
                                      <p:cBhvr>
                                        <p:cTn id="86" dur="1" fill="hold">
                                          <p:stCondLst>
                                            <p:cond delay="0"/>
                                          </p:stCondLst>
                                        </p:cTn>
                                        <p:tgtEl>
                                          <p:spTgt spid="85"/>
                                        </p:tgtEl>
                                        <p:attrNameLst>
                                          <p:attrName>style.visibility</p:attrName>
                                        </p:attrNameLst>
                                      </p:cBhvr>
                                      <p:to>
                                        <p:strVal val="visible"/>
                                      </p:to>
                                    </p:set>
                                    <p:animEffect transition="in" filter="wipe(right)">
                                      <p:cBhvr>
                                        <p:cTn id="87" dur="500"/>
                                        <p:tgtEl>
                                          <p:spTgt spid="85"/>
                                        </p:tgtEl>
                                      </p:cBhvr>
                                    </p:animEffect>
                                  </p:childTnLst>
                                </p:cTn>
                              </p:par>
                            </p:childTnLst>
                          </p:cTn>
                        </p:par>
                        <p:par>
                          <p:cTn id="88" fill="hold">
                            <p:stCondLst>
                              <p:cond delay="8400"/>
                            </p:stCondLst>
                            <p:childTnLst>
                              <p:par>
                                <p:cTn id="89" presetID="14" presetClass="entr" presetSubtype="10" fill="hold" grpId="0" nodeType="afterEffect">
                                  <p:stCondLst>
                                    <p:cond delay="0"/>
                                  </p:stCondLst>
                                  <p:childTnLst>
                                    <p:set>
                                      <p:cBhvr>
                                        <p:cTn id="90" dur="1" fill="hold">
                                          <p:stCondLst>
                                            <p:cond delay="0"/>
                                          </p:stCondLst>
                                        </p:cTn>
                                        <p:tgtEl>
                                          <p:spTgt spid="109"/>
                                        </p:tgtEl>
                                        <p:attrNameLst>
                                          <p:attrName>style.visibility</p:attrName>
                                        </p:attrNameLst>
                                      </p:cBhvr>
                                      <p:to>
                                        <p:strVal val="visible"/>
                                      </p:to>
                                    </p:set>
                                    <p:animEffect transition="in" filter="randombar(horizontal)">
                                      <p:cBhvr>
                                        <p:cTn id="91" dur="500"/>
                                        <p:tgtEl>
                                          <p:spTgt spid="109"/>
                                        </p:tgtEl>
                                      </p:cBhvr>
                                    </p:animEffect>
                                  </p:childTnLst>
                                </p:cTn>
                              </p:par>
                            </p:childTnLst>
                          </p:cTn>
                        </p:par>
                        <p:par>
                          <p:cTn id="92" fill="hold">
                            <p:stCondLst>
                              <p:cond delay="8900"/>
                            </p:stCondLst>
                            <p:childTnLst>
                              <p:par>
                                <p:cTn id="93" presetID="22" presetClass="entr" presetSubtype="2" fill="hold" nodeType="afterEffect">
                                  <p:stCondLst>
                                    <p:cond delay="0"/>
                                  </p:stCondLst>
                                  <p:childTnLst>
                                    <p:set>
                                      <p:cBhvr>
                                        <p:cTn id="94" dur="1" fill="hold">
                                          <p:stCondLst>
                                            <p:cond delay="0"/>
                                          </p:stCondLst>
                                        </p:cTn>
                                        <p:tgtEl>
                                          <p:spTgt spid="101"/>
                                        </p:tgtEl>
                                        <p:attrNameLst>
                                          <p:attrName>style.visibility</p:attrName>
                                        </p:attrNameLst>
                                      </p:cBhvr>
                                      <p:to>
                                        <p:strVal val="visible"/>
                                      </p:to>
                                    </p:set>
                                    <p:animEffect transition="in" filter="wipe(right)">
                                      <p:cBhvr>
                                        <p:cTn id="95" dur="500"/>
                                        <p:tgtEl>
                                          <p:spTgt spid="101"/>
                                        </p:tgtEl>
                                      </p:cBhvr>
                                    </p:animEffect>
                                  </p:childTnLst>
                                </p:cTn>
                              </p:par>
                            </p:childTnLst>
                          </p:cTn>
                        </p:par>
                        <p:par>
                          <p:cTn id="96" fill="hold">
                            <p:stCondLst>
                              <p:cond delay="9400"/>
                            </p:stCondLst>
                            <p:childTnLst>
                              <p:par>
                                <p:cTn id="97" presetID="14" presetClass="entr" presetSubtype="10" fill="hold" grpId="0" nodeType="afterEffect">
                                  <p:stCondLst>
                                    <p:cond delay="0"/>
                                  </p:stCondLst>
                                  <p:childTnLst>
                                    <p:set>
                                      <p:cBhvr>
                                        <p:cTn id="98" dur="1" fill="hold">
                                          <p:stCondLst>
                                            <p:cond delay="0"/>
                                          </p:stCondLst>
                                        </p:cTn>
                                        <p:tgtEl>
                                          <p:spTgt spid="110"/>
                                        </p:tgtEl>
                                        <p:attrNameLst>
                                          <p:attrName>style.visibility</p:attrName>
                                        </p:attrNameLst>
                                      </p:cBhvr>
                                      <p:to>
                                        <p:strVal val="visible"/>
                                      </p:to>
                                    </p:set>
                                    <p:animEffect transition="in" filter="randombar(horizontal)">
                                      <p:cBhvr>
                                        <p:cTn id="99" dur="500"/>
                                        <p:tgtEl>
                                          <p:spTgt spid="110"/>
                                        </p:tgtEl>
                                      </p:cBhvr>
                                    </p:animEffect>
                                  </p:childTnLst>
                                </p:cTn>
                              </p:par>
                            </p:childTnLst>
                          </p:cTn>
                        </p:par>
                        <p:par>
                          <p:cTn id="100" fill="hold">
                            <p:stCondLst>
                              <p:cond delay="9900"/>
                            </p:stCondLst>
                            <p:childTnLst>
                              <p:par>
                                <p:cTn id="101" presetID="22" presetClass="entr" presetSubtype="2" fill="hold" nodeType="afterEffect">
                                  <p:stCondLst>
                                    <p:cond delay="0"/>
                                  </p:stCondLst>
                                  <p:childTnLst>
                                    <p:set>
                                      <p:cBhvr>
                                        <p:cTn id="102" dur="1" fill="hold">
                                          <p:stCondLst>
                                            <p:cond delay="0"/>
                                          </p:stCondLst>
                                        </p:cTn>
                                        <p:tgtEl>
                                          <p:spTgt spid="96"/>
                                        </p:tgtEl>
                                        <p:attrNameLst>
                                          <p:attrName>style.visibility</p:attrName>
                                        </p:attrNameLst>
                                      </p:cBhvr>
                                      <p:to>
                                        <p:strVal val="visible"/>
                                      </p:to>
                                    </p:set>
                                    <p:animEffect transition="in" filter="wipe(right)">
                                      <p:cBhvr>
                                        <p:cTn id="103" dur="500"/>
                                        <p:tgtEl>
                                          <p:spTgt spid="96"/>
                                        </p:tgtEl>
                                      </p:cBhvr>
                                    </p:animEffect>
                                  </p:childTnLst>
                                </p:cTn>
                              </p:par>
                            </p:childTnLst>
                          </p:cTn>
                        </p:par>
                        <p:par>
                          <p:cTn id="104" fill="hold">
                            <p:stCondLst>
                              <p:cond delay="10400"/>
                            </p:stCondLst>
                            <p:childTnLst>
                              <p:par>
                                <p:cTn id="105" presetID="14" presetClass="entr" presetSubtype="10" fill="hold" grpId="0" nodeType="afterEffect">
                                  <p:stCondLst>
                                    <p:cond delay="0"/>
                                  </p:stCondLst>
                                  <p:childTnLst>
                                    <p:set>
                                      <p:cBhvr>
                                        <p:cTn id="106" dur="1" fill="hold">
                                          <p:stCondLst>
                                            <p:cond delay="0"/>
                                          </p:stCondLst>
                                        </p:cTn>
                                        <p:tgtEl>
                                          <p:spTgt spid="111"/>
                                        </p:tgtEl>
                                        <p:attrNameLst>
                                          <p:attrName>style.visibility</p:attrName>
                                        </p:attrNameLst>
                                      </p:cBhvr>
                                      <p:to>
                                        <p:strVal val="visible"/>
                                      </p:to>
                                    </p:set>
                                    <p:animEffect transition="in" filter="randombar(horizontal)">
                                      <p:cBhvr>
                                        <p:cTn id="107" dur="500"/>
                                        <p:tgtEl>
                                          <p:spTgt spid="111"/>
                                        </p:tgtEl>
                                      </p:cBhvr>
                                    </p:animEffect>
                                  </p:childTnLst>
                                </p:cTn>
                              </p:par>
                            </p:childTnLst>
                          </p:cTn>
                        </p:par>
                        <p:par>
                          <p:cTn id="108" fill="hold">
                            <p:stCondLst>
                              <p:cond delay="10900"/>
                            </p:stCondLst>
                            <p:childTnLst>
                              <p:par>
                                <p:cTn id="109" presetID="26" presetClass="entr" presetSubtype="0" fill="hold" grpId="0" nodeType="afterEffect">
                                  <p:stCondLst>
                                    <p:cond delay="0"/>
                                  </p:stCondLst>
                                  <p:childTnLst>
                                    <p:set>
                                      <p:cBhvr>
                                        <p:cTn id="110" dur="1" fill="hold">
                                          <p:stCondLst>
                                            <p:cond delay="0"/>
                                          </p:stCondLst>
                                        </p:cTn>
                                        <p:tgtEl>
                                          <p:spTgt spid="106"/>
                                        </p:tgtEl>
                                        <p:attrNameLst>
                                          <p:attrName>style.visibility</p:attrName>
                                        </p:attrNameLst>
                                      </p:cBhvr>
                                      <p:to>
                                        <p:strVal val="visible"/>
                                      </p:to>
                                    </p:set>
                                    <p:animEffect transition="in" filter="wipe(down)">
                                      <p:cBhvr>
                                        <p:cTn id="111" dur="580">
                                          <p:stCondLst>
                                            <p:cond delay="0"/>
                                          </p:stCondLst>
                                        </p:cTn>
                                        <p:tgtEl>
                                          <p:spTgt spid="106"/>
                                        </p:tgtEl>
                                      </p:cBhvr>
                                    </p:animEffect>
                                    <p:anim calcmode="lin" valueType="num">
                                      <p:cBhvr>
                                        <p:cTn id="112" dur="1822" tmFilter="0,0; 0.14,0.36; 0.43,0.73; 0.71,0.91; 1.0,1.0">
                                          <p:stCondLst>
                                            <p:cond delay="0"/>
                                          </p:stCondLst>
                                        </p:cTn>
                                        <p:tgtEl>
                                          <p:spTgt spid="106"/>
                                        </p:tgtEl>
                                        <p:attrNameLst>
                                          <p:attrName>ppt_x</p:attrName>
                                        </p:attrNameLst>
                                      </p:cBhvr>
                                      <p:tavLst>
                                        <p:tav tm="0">
                                          <p:val>
                                            <p:strVal val="#ppt_x-0.25"/>
                                          </p:val>
                                        </p:tav>
                                        <p:tav tm="100000">
                                          <p:val>
                                            <p:strVal val="#ppt_x"/>
                                          </p:val>
                                        </p:tav>
                                      </p:tavLst>
                                    </p:anim>
                                    <p:anim calcmode="lin" valueType="num">
                                      <p:cBhvr>
                                        <p:cTn id="113" dur="664" tmFilter="0.0,0.0; 0.25,0.07; 0.50,0.2; 0.75,0.467; 1.0,1.0">
                                          <p:stCondLst>
                                            <p:cond delay="0"/>
                                          </p:stCondLst>
                                        </p:cTn>
                                        <p:tgtEl>
                                          <p:spTgt spid="106"/>
                                        </p:tgtEl>
                                        <p:attrNameLst>
                                          <p:attrName>ppt_y</p:attrName>
                                        </p:attrNameLst>
                                      </p:cBhvr>
                                      <p:tavLst>
                                        <p:tav tm="0" fmla="#ppt_y-sin(pi*$)/3">
                                          <p:val>
                                            <p:fltVal val="0.5"/>
                                          </p:val>
                                        </p:tav>
                                        <p:tav tm="100000">
                                          <p:val>
                                            <p:fltVal val="1"/>
                                          </p:val>
                                        </p:tav>
                                      </p:tavLst>
                                    </p:anim>
                                    <p:anim calcmode="lin" valueType="num">
                                      <p:cBhvr>
                                        <p:cTn id="114" dur="664" tmFilter="0, 0; 0.125,0.2665; 0.25,0.4; 0.375,0.465; 0.5,0.5;  0.625,0.535; 0.75,0.6; 0.875,0.7335; 1,1">
                                          <p:stCondLst>
                                            <p:cond delay="664"/>
                                          </p:stCondLst>
                                        </p:cTn>
                                        <p:tgtEl>
                                          <p:spTgt spid="106"/>
                                        </p:tgtEl>
                                        <p:attrNameLst>
                                          <p:attrName>ppt_y</p:attrName>
                                        </p:attrNameLst>
                                      </p:cBhvr>
                                      <p:tavLst>
                                        <p:tav tm="0" fmla="#ppt_y-sin(pi*$)/9">
                                          <p:val>
                                            <p:fltVal val="0"/>
                                          </p:val>
                                        </p:tav>
                                        <p:tav tm="100000">
                                          <p:val>
                                            <p:fltVal val="1"/>
                                          </p:val>
                                        </p:tav>
                                      </p:tavLst>
                                    </p:anim>
                                    <p:anim calcmode="lin" valueType="num">
                                      <p:cBhvr>
                                        <p:cTn id="115" dur="332" tmFilter="0, 0; 0.125,0.2665; 0.25,0.4; 0.375,0.465; 0.5,0.5;  0.625,0.535; 0.75,0.6; 0.875,0.7335; 1,1">
                                          <p:stCondLst>
                                            <p:cond delay="1324"/>
                                          </p:stCondLst>
                                        </p:cTn>
                                        <p:tgtEl>
                                          <p:spTgt spid="106"/>
                                        </p:tgtEl>
                                        <p:attrNameLst>
                                          <p:attrName>ppt_y</p:attrName>
                                        </p:attrNameLst>
                                      </p:cBhvr>
                                      <p:tavLst>
                                        <p:tav tm="0" fmla="#ppt_y-sin(pi*$)/27">
                                          <p:val>
                                            <p:fltVal val="0"/>
                                          </p:val>
                                        </p:tav>
                                        <p:tav tm="100000">
                                          <p:val>
                                            <p:fltVal val="1"/>
                                          </p:val>
                                        </p:tav>
                                      </p:tavLst>
                                    </p:anim>
                                    <p:anim calcmode="lin" valueType="num">
                                      <p:cBhvr>
                                        <p:cTn id="116" dur="164" tmFilter="0, 0; 0.125,0.2665; 0.25,0.4; 0.375,0.465; 0.5,0.5;  0.625,0.535; 0.75,0.6; 0.875,0.7335; 1,1">
                                          <p:stCondLst>
                                            <p:cond delay="1656"/>
                                          </p:stCondLst>
                                        </p:cTn>
                                        <p:tgtEl>
                                          <p:spTgt spid="106"/>
                                        </p:tgtEl>
                                        <p:attrNameLst>
                                          <p:attrName>ppt_y</p:attrName>
                                        </p:attrNameLst>
                                      </p:cBhvr>
                                      <p:tavLst>
                                        <p:tav tm="0" fmla="#ppt_y-sin(pi*$)/81">
                                          <p:val>
                                            <p:fltVal val="0"/>
                                          </p:val>
                                        </p:tav>
                                        <p:tav tm="100000">
                                          <p:val>
                                            <p:fltVal val="1"/>
                                          </p:val>
                                        </p:tav>
                                      </p:tavLst>
                                    </p:anim>
                                    <p:animScale>
                                      <p:cBhvr>
                                        <p:cTn id="117" dur="26">
                                          <p:stCondLst>
                                            <p:cond delay="650"/>
                                          </p:stCondLst>
                                        </p:cTn>
                                        <p:tgtEl>
                                          <p:spTgt spid="106"/>
                                        </p:tgtEl>
                                      </p:cBhvr>
                                      <p:to x="100000" y="60000"/>
                                    </p:animScale>
                                    <p:animScale>
                                      <p:cBhvr>
                                        <p:cTn id="118" dur="166" decel="50000">
                                          <p:stCondLst>
                                            <p:cond delay="676"/>
                                          </p:stCondLst>
                                        </p:cTn>
                                        <p:tgtEl>
                                          <p:spTgt spid="106"/>
                                        </p:tgtEl>
                                      </p:cBhvr>
                                      <p:to x="100000" y="100000"/>
                                    </p:animScale>
                                    <p:animScale>
                                      <p:cBhvr>
                                        <p:cTn id="119" dur="26">
                                          <p:stCondLst>
                                            <p:cond delay="1312"/>
                                          </p:stCondLst>
                                        </p:cTn>
                                        <p:tgtEl>
                                          <p:spTgt spid="106"/>
                                        </p:tgtEl>
                                      </p:cBhvr>
                                      <p:to x="100000" y="80000"/>
                                    </p:animScale>
                                    <p:animScale>
                                      <p:cBhvr>
                                        <p:cTn id="120" dur="166" decel="50000">
                                          <p:stCondLst>
                                            <p:cond delay="1338"/>
                                          </p:stCondLst>
                                        </p:cTn>
                                        <p:tgtEl>
                                          <p:spTgt spid="106"/>
                                        </p:tgtEl>
                                      </p:cBhvr>
                                      <p:to x="100000" y="100000"/>
                                    </p:animScale>
                                    <p:animScale>
                                      <p:cBhvr>
                                        <p:cTn id="121" dur="26">
                                          <p:stCondLst>
                                            <p:cond delay="1642"/>
                                          </p:stCondLst>
                                        </p:cTn>
                                        <p:tgtEl>
                                          <p:spTgt spid="106"/>
                                        </p:tgtEl>
                                      </p:cBhvr>
                                      <p:to x="100000" y="90000"/>
                                    </p:animScale>
                                    <p:animScale>
                                      <p:cBhvr>
                                        <p:cTn id="122" dur="166" decel="50000">
                                          <p:stCondLst>
                                            <p:cond delay="1668"/>
                                          </p:stCondLst>
                                        </p:cTn>
                                        <p:tgtEl>
                                          <p:spTgt spid="106"/>
                                        </p:tgtEl>
                                      </p:cBhvr>
                                      <p:to x="100000" y="100000"/>
                                    </p:animScale>
                                    <p:animScale>
                                      <p:cBhvr>
                                        <p:cTn id="123" dur="26">
                                          <p:stCondLst>
                                            <p:cond delay="1808"/>
                                          </p:stCondLst>
                                        </p:cTn>
                                        <p:tgtEl>
                                          <p:spTgt spid="106"/>
                                        </p:tgtEl>
                                      </p:cBhvr>
                                      <p:to x="100000" y="95000"/>
                                    </p:animScale>
                                    <p:animScale>
                                      <p:cBhvr>
                                        <p:cTn id="124" dur="166" decel="50000">
                                          <p:stCondLst>
                                            <p:cond delay="1834"/>
                                          </p:stCondLst>
                                        </p:cTn>
                                        <p:tgtEl>
                                          <p:spTgt spid="106"/>
                                        </p:tgtEl>
                                      </p:cBhvr>
                                      <p:to x="100000" y="100000"/>
                                    </p:animScale>
                                  </p:childTnLst>
                                </p:cTn>
                              </p:par>
                            </p:childTnLst>
                          </p:cTn>
                        </p:par>
                        <p:par>
                          <p:cTn id="125" fill="hold">
                            <p:stCondLst>
                              <p:cond delay="12900"/>
                            </p:stCondLst>
                            <p:childTnLst>
                              <p:par>
                                <p:cTn id="126" presetID="22" presetClass="entr" presetSubtype="1" fill="hold" grpId="0" nodeType="afterEffect">
                                  <p:stCondLst>
                                    <p:cond delay="0"/>
                                  </p:stCondLst>
                                  <p:childTnLst>
                                    <p:set>
                                      <p:cBhvr>
                                        <p:cTn id="127" dur="1" fill="hold">
                                          <p:stCondLst>
                                            <p:cond delay="0"/>
                                          </p:stCondLst>
                                        </p:cTn>
                                        <p:tgtEl>
                                          <p:spTgt spid="107"/>
                                        </p:tgtEl>
                                        <p:attrNameLst>
                                          <p:attrName>style.visibility</p:attrName>
                                        </p:attrNameLst>
                                      </p:cBhvr>
                                      <p:to>
                                        <p:strVal val="visible"/>
                                      </p:to>
                                    </p:set>
                                    <p:animEffect transition="in" filter="wipe(up)">
                                      <p:cBhvr>
                                        <p:cTn id="128"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81" grpId="0" animBg="1"/>
      <p:bldP spid="82" grpId="0" animBg="1"/>
      <p:bldP spid="83" grpId="0" animBg="1"/>
      <p:bldP spid="84" grpId="0" animBg="1"/>
      <p:bldP spid="106" grpId="0"/>
      <p:bldP spid="107" grpId="0"/>
      <p:bldP spid="108" grpId="0"/>
      <p:bldP spid="109" grpId="0"/>
      <p:bldP spid="110" grpId="0"/>
      <p:bldP spid="111" grpId="0"/>
      <p:bldP spid="132" grpId="0"/>
      <p:bldP spid="133" grpId="0"/>
      <p:bldP spid="134" grpId="0"/>
      <p:bldP spid="13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1" name="圆角矩形 710"/>
          <p:cNvSpPr/>
          <p:nvPr/>
        </p:nvSpPr>
        <p:spPr>
          <a:xfrm>
            <a:off x="2780155" y="1122175"/>
            <a:ext cx="3583687" cy="494625"/>
          </a:xfrm>
          <a:prstGeom prst="roundRect">
            <a:avLst>
              <a:gd name="adj" fmla="val 42270"/>
            </a:avLst>
          </a:prstGeom>
          <a:gradFill>
            <a:gsLst>
              <a:gs pos="99000">
                <a:sysClr val="window" lastClr="FFFFFF"/>
              </a:gs>
              <a:gs pos="0">
                <a:sysClr val="window" lastClr="FFFFFF">
                  <a:lumMod val="95000"/>
                </a:sysClr>
              </a:gs>
            </a:gsLst>
            <a:lin ang="0" scaled="0"/>
          </a:gradFill>
          <a:ln w="12700" cap="flat" cmpd="sng" algn="ctr">
            <a:noFill/>
            <a:prstDash val="solid"/>
            <a:miter lim="800000"/>
          </a:ln>
          <a:effectLst>
            <a:innerShdw blurRad="63500" dist="12700" dir="162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6C407D"/>
                </a:solidFill>
                <a:effectLst/>
                <a:uLnTx/>
                <a:uFillTx/>
                <a:latin typeface="微软雅黑" panose="020B0503020204020204" pitchFamily="34" charset="-122"/>
                <a:ea typeface="微软雅黑" panose="020B0503020204020204" pitchFamily="34" charset="-122"/>
                <a:cs typeface="+mn-cs"/>
              </a:rPr>
              <a:t>单击添加标题</a:t>
            </a:r>
            <a:endParaRPr kumimoji="0" lang="zh-CN" altLang="en-US" sz="1800" b="1" i="0" u="none" strike="noStrike" kern="0" cap="none" spc="0" normalizeH="0" baseline="0" noProof="0" dirty="0">
              <a:ln>
                <a:noFill/>
              </a:ln>
              <a:solidFill>
                <a:srgbClr val="6C407D"/>
              </a:solidFill>
              <a:effectLst/>
              <a:uLnTx/>
              <a:uFillTx/>
              <a:latin typeface="微软雅黑" panose="020B0503020204020204" pitchFamily="34" charset="-122"/>
              <a:ea typeface="微软雅黑" panose="020B0503020204020204" pitchFamily="34" charset="-122"/>
              <a:cs typeface="+mn-cs"/>
            </a:endParaRPr>
          </a:p>
        </p:txBody>
      </p:sp>
      <p:grpSp>
        <p:nvGrpSpPr>
          <p:cNvPr id="712" name="组合 711"/>
          <p:cNvGrpSpPr/>
          <p:nvPr/>
        </p:nvGrpSpPr>
        <p:grpSpPr>
          <a:xfrm>
            <a:off x="575035" y="2112985"/>
            <a:ext cx="1640144" cy="1639550"/>
            <a:chOff x="2329032" y="904800"/>
            <a:chExt cx="2752780" cy="2752780"/>
          </a:xfrm>
        </p:grpSpPr>
        <p:sp>
          <p:nvSpPr>
            <p:cNvPr id="713" name="椭圆 712"/>
            <p:cNvSpPr/>
            <p:nvPr/>
          </p:nvSpPr>
          <p:spPr>
            <a:xfrm>
              <a:off x="2329032" y="904800"/>
              <a:ext cx="2752780" cy="2752780"/>
            </a:xfrm>
            <a:prstGeom prst="ellipse">
              <a:avLst/>
            </a:prstGeom>
            <a:solidFill>
              <a:sysClr val="window" lastClr="FFFFFF">
                <a:lumMod val="85000"/>
              </a:sysClr>
            </a:solidFill>
            <a:ln w="31750" cap="flat" cmpd="sng" algn="ctr">
              <a:gradFill flip="none" rotWithShape="1">
                <a:gsLst>
                  <a:gs pos="100000">
                    <a:sysClr val="window" lastClr="FFFFFF"/>
                  </a:gs>
                  <a:gs pos="0">
                    <a:sysClr val="window" lastClr="FFFFFF">
                      <a:lumMod val="65000"/>
                    </a:sysClr>
                  </a:gs>
                </a:gsLst>
                <a:lin ang="2700000" scaled="1"/>
                <a:tileRect/>
              </a:gradFill>
              <a:prstDash val="solid"/>
              <a:miter lim="800000"/>
            </a:ln>
            <a:effectLst>
              <a:innerShdw blurRad="127000" dist="76200" dir="13500000">
                <a:prstClr val="black">
                  <a:alpha val="4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714" name="椭圆 713"/>
            <p:cNvSpPr/>
            <p:nvPr/>
          </p:nvSpPr>
          <p:spPr>
            <a:xfrm>
              <a:off x="2490959" y="1059959"/>
              <a:ext cx="2431374" cy="2431374"/>
            </a:xfrm>
            <a:prstGeom prst="ellipse">
              <a:avLst/>
            </a:prstGeom>
            <a:gradFill>
              <a:gsLst>
                <a:gs pos="0">
                  <a:sysClr val="window" lastClr="FFFFFF">
                    <a:lumMod val="75000"/>
                  </a:sysClr>
                </a:gs>
                <a:gs pos="100000">
                  <a:sysClr val="window" lastClr="FFFFFF">
                    <a:lumMod val="95000"/>
                  </a:sysClr>
                </a:gs>
              </a:gsLst>
              <a:lin ang="2700000" scaled="1"/>
            </a:gradFill>
            <a:ln w="31750" cap="flat" cmpd="sng" algn="ctr">
              <a:gradFill flip="none" rotWithShape="1">
                <a:gsLst>
                  <a:gs pos="0">
                    <a:sysClr val="window" lastClr="FFFFFF"/>
                  </a:gs>
                  <a:gs pos="100000">
                    <a:sysClr val="window" lastClr="FFFFFF">
                      <a:lumMod val="65000"/>
                    </a:sysClr>
                  </a:gs>
                </a:gsLst>
                <a:lin ang="2700000" scaled="1"/>
                <a:tileRect/>
              </a:gradFill>
              <a:prstDash val="solid"/>
              <a:miter lim="800000"/>
            </a:ln>
            <a:effectLst>
              <a:outerShdw blurRad="101600" dist="50800" dir="2700000" algn="tl"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sp>
        <p:nvSpPr>
          <p:cNvPr id="715" name="文本框 943"/>
          <p:cNvSpPr txBox="1"/>
          <p:nvPr/>
        </p:nvSpPr>
        <p:spPr>
          <a:xfrm>
            <a:off x="1015805" y="2655052"/>
            <a:ext cx="836193" cy="507831"/>
          </a:xfrm>
          <a:prstGeom prst="rect">
            <a:avLst/>
          </a:prstGeom>
          <a:noFill/>
        </p:spPr>
        <p:txBody>
          <a:bodyPr wrap="square" rtlCol="0">
            <a:spAutoFit/>
          </a:bodyPr>
          <a:lstStyle/>
          <a:p>
            <a:pPr algn="ctr"/>
            <a:r>
              <a:rPr lang="en-US" altLang="zh-CN" sz="2700" dirty="0">
                <a:solidFill>
                  <a:srgbClr val="FFB850"/>
                </a:solidFill>
                <a:latin typeface="Impact" panose="020B0806030902050204" pitchFamily="34" charset="0"/>
              </a:rPr>
              <a:t>78%</a:t>
            </a:r>
            <a:endParaRPr lang="zh-CN" altLang="en-US" sz="2700" dirty="0">
              <a:solidFill>
                <a:srgbClr val="FFB850"/>
              </a:solidFill>
              <a:latin typeface="Impact" panose="020B0806030902050204" pitchFamily="34" charset="0"/>
            </a:endParaRPr>
          </a:p>
        </p:txBody>
      </p:sp>
      <p:grpSp>
        <p:nvGrpSpPr>
          <p:cNvPr id="716" name="组合 715"/>
          <p:cNvGrpSpPr/>
          <p:nvPr/>
        </p:nvGrpSpPr>
        <p:grpSpPr>
          <a:xfrm>
            <a:off x="728841" y="2225660"/>
            <a:ext cx="1356279" cy="1374330"/>
            <a:chOff x="1582158" y="2049866"/>
            <a:chExt cx="2594754" cy="2630239"/>
          </a:xfrm>
        </p:grpSpPr>
        <p:cxnSp>
          <p:nvCxnSpPr>
            <p:cNvPr id="717" name="直接连接符 716"/>
            <p:cNvCxnSpPr/>
            <p:nvPr/>
          </p:nvCxnSpPr>
          <p:spPr>
            <a:xfrm>
              <a:off x="2861295" y="2118156"/>
              <a:ext cx="0" cy="142127"/>
            </a:xfrm>
            <a:prstGeom prst="line">
              <a:avLst/>
            </a:prstGeom>
            <a:noFill/>
            <a:ln w="12700" cap="flat" cmpd="sng" algn="ctr">
              <a:solidFill>
                <a:sysClr val="window" lastClr="FFFFFF">
                  <a:lumMod val="50000"/>
                </a:sysClr>
              </a:solidFill>
              <a:prstDash val="solid"/>
              <a:miter lim="800000"/>
            </a:ln>
            <a:effectLst/>
          </p:spPr>
        </p:cxnSp>
        <p:cxnSp>
          <p:nvCxnSpPr>
            <p:cNvPr id="718" name="直接连接符 717"/>
            <p:cNvCxnSpPr/>
            <p:nvPr/>
          </p:nvCxnSpPr>
          <p:spPr>
            <a:xfrm rot="135000">
              <a:off x="2908723" y="2119087"/>
              <a:ext cx="0" cy="142127"/>
            </a:xfrm>
            <a:prstGeom prst="line">
              <a:avLst/>
            </a:prstGeom>
            <a:noFill/>
            <a:ln w="12700" cap="flat" cmpd="sng" algn="ctr">
              <a:solidFill>
                <a:srgbClr val="FFB850"/>
              </a:solidFill>
              <a:prstDash val="solid"/>
              <a:miter lim="800000"/>
            </a:ln>
            <a:effectLst/>
          </p:spPr>
        </p:cxnSp>
        <p:cxnSp>
          <p:nvCxnSpPr>
            <p:cNvPr id="719" name="直接连接符 718"/>
            <p:cNvCxnSpPr/>
            <p:nvPr/>
          </p:nvCxnSpPr>
          <p:spPr>
            <a:xfrm rot="270000">
              <a:off x="2956078" y="2121878"/>
              <a:ext cx="0" cy="142127"/>
            </a:xfrm>
            <a:prstGeom prst="line">
              <a:avLst/>
            </a:prstGeom>
            <a:noFill/>
            <a:ln w="12700" cap="flat" cmpd="sng" algn="ctr">
              <a:solidFill>
                <a:srgbClr val="FFB850"/>
              </a:solidFill>
              <a:prstDash val="solid"/>
              <a:miter lim="800000"/>
            </a:ln>
            <a:effectLst/>
          </p:spPr>
        </p:cxnSp>
        <p:cxnSp>
          <p:nvCxnSpPr>
            <p:cNvPr id="720" name="直接连接符 719"/>
            <p:cNvCxnSpPr/>
            <p:nvPr/>
          </p:nvCxnSpPr>
          <p:spPr>
            <a:xfrm rot="405000">
              <a:off x="3003287" y="2126529"/>
              <a:ext cx="0" cy="142127"/>
            </a:xfrm>
            <a:prstGeom prst="line">
              <a:avLst/>
            </a:prstGeom>
            <a:noFill/>
            <a:ln w="12700" cap="flat" cmpd="sng" algn="ctr">
              <a:solidFill>
                <a:srgbClr val="FFB850"/>
              </a:solidFill>
              <a:prstDash val="solid"/>
              <a:miter lim="800000"/>
            </a:ln>
            <a:effectLst/>
          </p:spPr>
        </p:cxnSp>
        <p:cxnSp>
          <p:nvCxnSpPr>
            <p:cNvPr id="721" name="直接连接符 720"/>
            <p:cNvCxnSpPr/>
            <p:nvPr/>
          </p:nvCxnSpPr>
          <p:spPr>
            <a:xfrm rot="540000">
              <a:off x="3050279" y="2133029"/>
              <a:ext cx="0" cy="142127"/>
            </a:xfrm>
            <a:prstGeom prst="line">
              <a:avLst/>
            </a:prstGeom>
            <a:noFill/>
            <a:ln w="12700" cap="flat" cmpd="sng" algn="ctr">
              <a:solidFill>
                <a:srgbClr val="FFB850"/>
              </a:solidFill>
              <a:prstDash val="solid"/>
              <a:miter lim="800000"/>
            </a:ln>
            <a:effectLst/>
          </p:spPr>
        </p:cxnSp>
        <p:cxnSp>
          <p:nvCxnSpPr>
            <p:cNvPr id="722" name="直接连接符 721"/>
            <p:cNvCxnSpPr/>
            <p:nvPr/>
          </p:nvCxnSpPr>
          <p:spPr>
            <a:xfrm rot="675000">
              <a:off x="3096978" y="2141368"/>
              <a:ext cx="0" cy="142127"/>
            </a:xfrm>
            <a:prstGeom prst="line">
              <a:avLst/>
            </a:prstGeom>
            <a:noFill/>
            <a:ln w="12700" cap="flat" cmpd="sng" algn="ctr">
              <a:solidFill>
                <a:srgbClr val="FFB850"/>
              </a:solidFill>
              <a:prstDash val="solid"/>
              <a:miter lim="800000"/>
            </a:ln>
            <a:effectLst/>
          </p:spPr>
        </p:cxnSp>
        <p:cxnSp>
          <p:nvCxnSpPr>
            <p:cNvPr id="723" name="直接连接符 722"/>
            <p:cNvCxnSpPr/>
            <p:nvPr/>
          </p:nvCxnSpPr>
          <p:spPr>
            <a:xfrm rot="810000">
              <a:off x="3143314" y="2151533"/>
              <a:ext cx="0" cy="142127"/>
            </a:xfrm>
            <a:prstGeom prst="line">
              <a:avLst/>
            </a:prstGeom>
            <a:noFill/>
            <a:ln w="12700" cap="flat" cmpd="sng" algn="ctr">
              <a:solidFill>
                <a:srgbClr val="FFB850"/>
              </a:solidFill>
              <a:prstDash val="solid"/>
              <a:miter lim="800000"/>
            </a:ln>
            <a:effectLst/>
          </p:spPr>
        </p:cxnSp>
        <p:cxnSp>
          <p:nvCxnSpPr>
            <p:cNvPr id="724" name="直接连接符 723"/>
            <p:cNvCxnSpPr/>
            <p:nvPr/>
          </p:nvCxnSpPr>
          <p:spPr>
            <a:xfrm rot="945000">
              <a:off x="3189215" y="2163512"/>
              <a:ext cx="0" cy="142127"/>
            </a:xfrm>
            <a:prstGeom prst="line">
              <a:avLst/>
            </a:prstGeom>
            <a:noFill/>
            <a:ln w="12700" cap="flat" cmpd="sng" algn="ctr">
              <a:solidFill>
                <a:srgbClr val="FFB850"/>
              </a:solidFill>
              <a:prstDash val="solid"/>
              <a:miter lim="800000"/>
            </a:ln>
            <a:effectLst/>
          </p:spPr>
        </p:cxnSp>
        <p:cxnSp>
          <p:nvCxnSpPr>
            <p:cNvPr id="725" name="直接连接符 724"/>
            <p:cNvCxnSpPr/>
            <p:nvPr/>
          </p:nvCxnSpPr>
          <p:spPr>
            <a:xfrm rot="1080000">
              <a:off x="3234610" y="2177282"/>
              <a:ext cx="0" cy="142127"/>
            </a:xfrm>
            <a:prstGeom prst="line">
              <a:avLst/>
            </a:prstGeom>
            <a:noFill/>
            <a:ln w="12700" cap="flat" cmpd="sng" algn="ctr">
              <a:solidFill>
                <a:srgbClr val="FFB850"/>
              </a:solidFill>
              <a:prstDash val="solid"/>
              <a:miter lim="800000"/>
            </a:ln>
            <a:effectLst/>
          </p:spPr>
        </p:cxnSp>
        <p:cxnSp>
          <p:nvCxnSpPr>
            <p:cNvPr id="726" name="直接连接符 725"/>
            <p:cNvCxnSpPr/>
            <p:nvPr/>
          </p:nvCxnSpPr>
          <p:spPr>
            <a:xfrm rot="1215000">
              <a:off x="3279430" y="2192824"/>
              <a:ext cx="0" cy="142127"/>
            </a:xfrm>
            <a:prstGeom prst="line">
              <a:avLst/>
            </a:prstGeom>
            <a:noFill/>
            <a:ln w="12700" cap="flat" cmpd="sng" algn="ctr">
              <a:solidFill>
                <a:srgbClr val="FFB850"/>
              </a:solidFill>
              <a:prstDash val="solid"/>
              <a:miter lim="800000"/>
            </a:ln>
            <a:effectLst/>
          </p:spPr>
        </p:cxnSp>
        <p:cxnSp>
          <p:nvCxnSpPr>
            <p:cNvPr id="727" name="直接连接符 726"/>
            <p:cNvCxnSpPr/>
            <p:nvPr/>
          </p:nvCxnSpPr>
          <p:spPr>
            <a:xfrm rot="1350000">
              <a:off x="3323605" y="2210113"/>
              <a:ext cx="0" cy="142127"/>
            </a:xfrm>
            <a:prstGeom prst="line">
              <a:avLst/>
            </a:prstGeom>
            <a:noFill/>
            <a:ln w="12700" cap="flat" cmpd="sng" algn="ctr">
              <a:solidFill>
                <a:srgbClr val="FFB850"/>
              </a:solidFill>
              <a:prstDash val="solid"/>
              <a:miter lim="800000"/>
            </a:ln>
            <a:effectLst/>
          </p:spPr>
        </p:cxnSp>
        <p:cxnSp>
          <p:nvCxnSpPr>
            <p:cNvPr id="728" name="直接连接符 727"/>
            <p:cNvCxnSpPr/>
            <p:nvPr/>
          </p:nvCxnSpPr>
          <p:spPr>
            <a:xfrm rot="1485000">
              <a:off x="3367066" y="2229124"/>
              <a:ext cx="0" cy="142127"/>
            </a:xfrm>
            <a:prstGeom prst="line">
              <a:avLst/>
            </a:prstGeom>
            <a:noFill/>
            <a:ln w="12700" cap="flat" cmpd="sng" algn="ctr">
              <a:solidFill>
                <a:srgbClr val="FFB850"/>
              </a:solidFill>
              <a:prstDash val="solid"/>
              <a:miter lim="800000"/>
            </a:ln>
            <a:effectLst/>
          </p:spPr>
        </p:cxnSp>
        <p:cxnSp>
          <p:nvCxnSpPr>
            <p:cNvPr id="729" name="直接连接符 728"/>
            <p:cNvCxnSpPr/>
            <p:nvPr/>
          </p:nvCxnSpPr>
          <p:spPr>
            <a:xfrm rot="1620000">
              <a:off x="3409749" y="2249827"/>
              <a:ext cx="0" cy="142127"/>
            </a:xfrm>
            <a:prstGeom prst="line">
              <a:avLst/>
            </a:prstGeom>
            <a:noFill/>
            <a:ln w="12700" cap="flat" cmpd="sng" algn="ctr">
              <a:solidFill>
                <a:srgbClr val="FFB850"/>
              </a:solidFill>
              <a:prstDash val="solid"/>
              <a:miter lim="800000"/>
            </a:ln>
            <a:effectLst/>
          </p:spPr>
        </p:cxnSp>
        <p:cxnSp>
          <p:nvCxnSpPr>
            <p:cNvPr id="730" name="直接连接符 729"/>
            <p:cNvCxnSpPr/>
            <p:nvPr/>
          </p:nvCxnSpPr>
          <p:spPr>
            <a:xfrm rot="1755000">
              <a:off x="3451585" y="2272191"/>
              <a:ext cx="0" cy="142127"/>
            </a:xfrm>
            <a:prstGeom prst="line">
              <a:avLst/>
            </a:prstGeom>
            <a:noFill/>
            <a:ln w="12700" cap="flat" cmpd="sng" algn="ctr">
              <a:solidFill>
                <a:srgbClr val="FFB850"/>
              </a:solidFill>
              <a:prstDash val="solid"/>
              <a:miter lim="800000"/>
            </a:ln>
            <a:effectLst/>
          </p:spPr>
        </p:cxnSp>
        <p:cxnSp>
          <p:nvCxnSpPr>
            <p:cNvPr id="731" name="直接连接符 730"/>
            <p:cNvCxnSpPr/>
            <p:nvPr/>
          </p:nvCxnSpPr>
          <p:spPr>
            <a:xfrm rot="1890000">
              <a:off x="3492511" y="2296177"/>
              <a:ext cx="0" cy="142127"/>
            </a:xfrm>
            <a:prstGeom prst="line">
              <a:avLst/>
            </a:prstGeom>
            <a:noFill/>
            <a:ln w="12700" cap="flat" cmpd="sng" algn="ctr">
              <a:solidFill>
                <a:srgbClr val="FFB850"/>
              </a:solidFill>
              <a:prstDash val="solid"/>
              <a:miter lim="800000"/>
            </a:ln>
            <a:effectLst/>
          </p:spPr>
        </p:cxnSp>
        <p:cxnSp>
          <p:nvCxnSpPr>
            <p:cNvPr id="732" name="直接连接符 731"/>
            <p:cNvCxnSpPr/>
            <p:nvPr/>
          </p:nvCxnSpPr>
          <p:spPr>
            <a:xfrm rot="2025000">
              <a:off x="3532464" y="2321752"/>
              <a:ext cx="0" cy="142127"/>
            </a:xfrm>
            <a:prstGeom prst="line">
              <a:avLst/>
            </a:prstGeom>
            <a:noFill/>
            <a:ln w="12700" cap="flat" cmpd="sng" algn="ctr">
              <a:solidFill>
                <a:srgbClr val="FFB850"/>
              </a:solidFill>
              <a:prstDash val="solid"/>
              <a:miter lim="800000"/>
            </a:ln>
            <a:effectLst/>
          </p:spPr>
        </p:cxnSp>
        <p:cxnSp>
          <p:nvCxnSpPr>
            <p:cNvPr id="733" name="直接连接符 732"/>
            <p:cNvCxnSpPr/>
            <p:nvPr/>
          </p:nvCxnSpPr>
          <p:spPr>
            <a:xfrm rot="2160000">
              <a:off x="3571382" y="2348877"/>
              <a:ext cx="0" cy="142127"/>
            </a:xfrm>
            <a:prstGeom prst="line">
              <a:avLst/>
            </a:prstGeom>
            <a:noFill/>
            <a:ln w="12700" cap="flat" cmpd="sng" algn="ctr">
              <a:solidFill>
                <a:srgbClr val="FFB850"/>
              </a:solidFill>
              <a:prstDash val="solid"/>
              <a:miter lim="800000"/>
            </a:ln>
            <a:effectLst/>
          </p:spPr>
        </p:cxnSp>
        <p:cxnSp>
          <p:nvCxnSpPr>
            <p:cNvPr id="734" name="直接连接符 733"/>
            <p:cNvCxnSpPr/>
            <p:nvPr/>
          </p:nvCxnSpPr>
          <p:spPr>
            <a:xfrm rot="2295000">
              <a:off x="3609206" y="2377508"/>
              <a:ext cx="0" cy="142127"/>
            </a:xfrm>
            <a:prstGeom prst="line">
              <a:avLst/>
            </a:prstGeom>
            <a:noFill/>
            <a:ln w="12700" cap="flat" cmpd="sng" algn="ctr">
              <a:solidFill>
                <a:srgbClr val="FFB850"/>
              </a:solidFill>
              <a:prstDash val="solid"/>
              <a:miter lim="800000"/>
            </a:ln>
            <a:effectLst/>
          </p:spPr>
        </p:cxnSp>
        <p:cxnSp>
          <p:nvCxnSpPr>
            <p:cNvPr id="735" name="直接连接符 734"/>
            <p:cNvCxnSpPr/>
            <p:nvPr/>
          </p:nvCxnSpPr>
          <p:spPr>
            <a:xfrm rot="2430000">
              <a:off x="3645875" y="2407602"/>
              <a:ext cx="0" cy="142127"/>
            </a:xfrm>
            <a:prstGeom prst="line">
              <a:avLst/>
            </a:prstGeom>
            <a:noFill/>
            <a:ln w="12700" cap="flat" cmpd="sng" algn="ctr">
              <a:solidFill>
                <a:srgbClr val="FFB850"/>
              </a:solidFill>
              <a:prstDash val="solid"/>
              <a:miter lim="800000"/>
            </a:ln>
            <a:effectLst/>
          </p:spPr>
        </p:cxnSp>
        <p:cxnSp>
          <p:nvCxnSpPr>
            <p:cNvPr id="736" name="直接连接符 735"/>
            <p:cNvCxnSpPr/>
            <p:nvPr/>
          </p:nvCxnSpPr>
          <p:spPr>
            <a:xfrm rot="2565000">
              <a:off x="3681335" y="2439114"/>
              <a:ext cx="0" cy="142127"/>
            </a:xfrm>
            <a:prstGeom prst="line">
              <a:avLst/>
            </a:prstGeom>
            <a:noFill/>
            <a:ln w="12700" cap="flat" cmpd="sng" algn="ctr">
              <a:solidFill>
                <a:srgbClr val="FFB850"/>
              </a:solidFill>
              <a:prstDash val="solid"/>
              <a:miter lim="800000"/>
            </a:ln>
            <a:effectLst/>
          </p:spPr>
        </p:cxnSp>
        <p:cxnSp>
          <p:nvCxnSpPr>
            <p:cNvPr id="737" name="直接连接符 736"/>
            <p:cNvCxnSpPr/>
            <p:nvPr/>
          </p:nvCxnSpPr>
          <p:spPr>
            <a:xfrm rot="2700000">
              <a:off x="3715532" y="2471992"/>
              <a:ext cx="0" cy="142127"/>
            </a:xfrm>
            <a:prstGeom prst="line">
              <a:avLst/>
            </a:prstGeom>
            <a:noFill/>
            <a:ln w="12700" cap="flat" cmpd="sng" algn="ctr">
              <a:solidFill>
                <a:srgbClr val="FFB850"/>
              </a:solidFill>
              <a:prstDash val="solid"/>
              <a:miter lim="800000"/>
            </a:ln>
            <a:effectLst/>
          </p:spPr>
        </p:cxnSp>
        <p:cxnSp>
          <p:nvCxnSpPr>
            <p:cNvPr id="738" name="直接连接符 737"/>
            <p:cNvCxnSpPr/>
            <p:nvPr/>
          </p:nvCxnSpPr>
          <p:spPr>
            <a:xfrm rot="2835000">
              <a:off x="3748411" y="2506188"/>
              <a:ext cx="0" cy="142127"/>
            </a:xfrm>
            <a:prstGeom prst="line">
              <a:avLst/>
            </a:prstGeom>
            <a:noFill/>
            <a:ln w="12700" cap="flat" cmpd="sng" algn="ctr">
              <a:solidFill>
                <a:srgbClr val="FFB850"/>
              </a:solidFill>
              <a:prstDash val="solid"/>
              <a:miter lim="800000"/>
            </a:ln>
            <a:effectLst/>
          </p:spPr>
        </p:cxnSp>
        <p:cxnSp>
          <p:nvCxnSpPr>
            <p:cNvPr id="739" name="直接连接符 738"/>
            <p:cNvCxnSpPr/>
            <p:nvPr/>
          </p:nvCxnSpPr>
          <p:spPr>
            <a:xfrm rot="2970000">
              <a:off x="3779922" y="2541647"/>
              <a:ext cx="0" cy="142127"/>
            </a:xfrm>
            <a:prstGeom prst="line">
              <a:avLst/>
            </a:prstGeom>
            <a:noFill/>
            <a:ln w="12700" cap="flat" cmpd="sng" algn="ctr">
              <a:solidFill>
                <a:srgbClr val="FFB850"/>
              </a:solidFill>
              <a:prstDash val="solid"/>
              <a:miter lim="800000"/>
            </a:ln>
            <a:effectLst/>
          </p:spPr>
        </p:cxnSp>
        <p:cxnSp>
          <p:nvCxnSpPr>
            <p:cNvPr id="740" name="直接连接符 739"/>
            <p:cNvCxnSpPr/>
            <p:nvPr/>
          </p:nvCxnSpPr>
          <p:spPr>
            <a:xfrm rot="3105000">
              <a:off x="3810016" y="2578319"/>
              <a:ext cx="0" cy="142127"/>
            </a:xfrm>
            <a:prstGeom prst="line">
              <a:avLst/>
            </a:prstGeom>
            <a:noFill/>
            <a:ln w="12700" cap="flat" cmpd="sng" algn="ctr">
              <a:solidFill>
                <a:srgbClr val="FFB850"/>
              </a:solidFill>
              <a:prstDash val="solid"/>
              <a:miter lim="800000"/>
            </a:ln>
            <a:effectLst/>
          </p:spPr>
        </p:cxnSp>
        <p:cxnSp>
          <p:nvCxnSpPr>
            <p:cNvPr id="741" name="直接连接符 740"/>
            <p:cNvCxnSpPr/>
            <p:nvPr/>
          </p:nvCxnSpPr>
          <p:spPr>
            <a:xfrm rot="3240000">
              <a:off x="3838646" y="2616141"/>
              <a:ext cx="0" cy="142127"/>
            </a:xfrm>
            <a:prstGeom prst="line">
              <a:avLst/>
            </a:prstGeom>
            <a:noFill/>
            <a:ln w="12700" cap="flat" cmpd="sng" algn="ctr">
              <a:solidFill>
                <a:srgbClr val="FFB850"/>
              </a:solidFill>
              <a:prstDash val="solid"/>
              <a:miter lim="800000"/>
            </a:ln>
            <a:effectLst/>
          </p:spPr>
        </p:cxnSp>
        <p:cxnSp>
          <p:nvCxnSpPr>
            <p:cNvPr id="742" name="直接连接符 741"/>
            <p:cNvCxnSpPr/>
            <p:nvPr/>
          </p:nvCxnSpPr>
          <p:spPr>
            <a:xfrm rot="3375000">
              <a:off x="3865772" y="2655060"/>
              <a:ext cx="0" cy="142127"/>
            </a:xfrm>
            <a:prstGeom prst="line">
              <a:avLst/>
            </a:prstGeom>
            <a:noFill/>
            <a:ln w="12700" cap="flat" cmpd="sng" algn="ctr">
              <a:solidFill>
                <a:srgbClr val="FFB850"/>
              </a:solidFill>
              <a:prstDash val="solid"/>
              <a:miter lim="800000"/>
            </a:ln>
            <a:effectLst/>
          </p:spPr>
        </p:cxnSp>
        <p:cxnSp>
          <p:nvCxnSpPr>
            <p:cNvPr id="743" name="直接连接符 742"/>
            <p:cNvCxnSpPr/>
            <p:nvPr/>
          </p:nvCxnSpPr>
          <p:spPr>
            <a:xfrm rot="3510000">
              <a:off x="3891346" y="2695013"/>
              <a:ext cx="0" cy="142127"/>
            </a:xfrm>
            <a:prstGeom prst="line">
              <a:avLst/>
            </a:prstGeom>
            <a:noFill/>
            <a:ln w="12700" cap="flat" cmpd="sng" algn="ctr">
              <a:solidFill>
                <a:srgbClr val="FFB850"/>
              </a:solidFill>
              <a:prstDash val="solid"/>
              <a:miter lim="800000"/>
            </a:ln>
            <a:effectLst/>
          </p:spPr>
        </p:cxnSp>
        <p:cxnSp>
          <p:nvCxnSpPr>
            <p:cNvPr id="744" name="直接连接符 743"/>
            <p:cNvCxnSpPr/>
            <p:nvPr/>
          </p:nvCxnSpPr>
          <p:spPr>
            <a:xfrm rot="3645000">
              <a:off x="3915333" y="2735938"/>
              <a:ext cx="0" cy="142127"/>
            </a:xfrm>
            <a:prstGeom prst="line">
              <a:avLst/>
            </a:prstGeom>
            <a:noFill/>
            <a:ln w="12700" cap="flat" cmpd="sng" algn="ctr">
              <a:solidFill>
                <a:srgbClr val="FFB850"/>
              </a:solidFill>
              <a:prstDash val="solid"/>
              <a:miter lim="800000"/>
            </a:ln>
            <a:effectLst/>
          </p:spPr>
        </p:cxnSp>
        <p:cxnSp>
          <p:nvCxnSpPr>
            <p:cNvPr id="745" name="直接连接符 744"/>
            <p:cNvCxnSpPr/>
            <p:nvPr/>
          </p:nvCxnSpPr>
          <p:spPr>
            <a:xfrm rot="3780000">
              <a:off x="3937696" y="2777775"/>
              <a:ext cx="0" cy="142127"/>
            </a:xfrm>
            <a:prstGeom prst="line">
              <a:avLst/>
            </a:prstGeom>
            <a:noFill/>
            <a:ln w="12700" cap="flat" cmpd="sng" algn="ctr">
              <a:solidFill>
                <a:srgbClr val="FFB850"/>
              </a:solidFill>
              <a:prstDash val="solid"/>
              <a:miter lim="800000"/>
            </a:ln>
            <a:effectLst/>
          </p:spPr>
        </p:cxnSp>
        <p:cxnSp>
          <p:nvCxnSpPr>
            <p:cNvPr id="746" name="直接连接符 745"/>
            <p:cNvCxnSpPr/>
            <p:nvPr/>
          </p:nvCxnSpPr>
          <p:spPr>
            <a:xfrm rot="3915000">
              <a:off x="3958399" y="2820458"/>
              <a:ext cx="0" cy="142127"/>
            </a:xfrm>
            <a:prstGeom prst="line">
              <a:avLst/>
            </a:prstGeom>
            <a:noFill/>
            <a:ln w="12700" cap="flat" cmpd="sng" algn="ctr">
              <a:solidFill>
                <a:srgbClr val="FFB850"/>
              </a:solidFill>
              <a:prstDash val="solid"/>
              <a:miter lim="800000"/>
            </a:ln>
            <a:effectLst/>
          </p:spPr>
        </p:cxnSp>
        <p:cxnSp>
          <p:nvCxnSpPr>
            <p:cNvPr id="747" name="直接连接符 746"/>
            <p:cNvCxnSpPr/>
            <p:nvPr/>
          </p:nvCxnSpPr>
          <p:spPr>
            <a:xfrm rot="4050000">
              <a:off x="3977410" y="2863920"/>
              <a:ext cx="0" cy="142127"/>
            </a:xfrm>
            <a:prstGeom prst="line">
              <a:avLst/>
            </a:prstGeom>
            <a:noFill/>
            <a:ln w="12700" cap="flat" cmpd="sng" algn="ctr">
              <a:solidFill>
                <a:srgbClr val="FFB850"/>
              </a:solidFill>
              <a:prstDash val="solid"/>
              <a:miter lim="800000"/>
            </a:ln>
            <a:effectLst/>
          </p:spPr>
        </p:cxnSp>
        <p:cxnSp>
          <p:nvCxnSpPr>
            <p:cNvPr id="748" name="直接连接符 747"/>
            <p:cNvCxnSpPr/>
            <p:nvPr/>
          </p:nvCxnSpPr>
          <p:spPr>
            <a:xfrm rot="4185000">
              <a:off x="3994700" y="2908094"/>
              <a:ext cx="0" cy="142127"/>
            </a:xfrm>
            <a:prstGeom prst="line">
              <a:avLst/>
            </a:prstGeom>
            <a:noFill/>
            <a:ln w="12700" cap="flat" cmpd="sng" algn="ctr">
              <a:solidFill>
                <a:srgbClr val="FFB850"/>
              </a:solidFill>
              <a:prstDash val="solid"/>
              <a:miter lim="800000"/>
            </a:ln>
            <a:effectLst/>
          </p:spPr>
        </p:cxnSp>
        <p:cxnSp>
          <p:nvCxnSpPr>
            <p:cNvPr id="749" name="直接连接符 748"/>
            <p:cNvCxnSpPr/>
            <p:nvPr/>
          </p:nvCxnSpPr>
          <p:spPr>
            <a:xfrm rot="4320000">
              <a:off x="4010239" y="2952913"/>
              <a:ext cx="0" cy="142127"/>
            </a:xfrm>
            <a:prstGeom prst="line">
              <a:avLst/>
            </a:prstGeom>
            <a:noFill/>
            <a:ln w="12700" cap="flat" cmpd="sng" algn="ctr">
              <a:solidFill>
                <a:srgbClr val="FFB850"/>
              </a:solidFill>
              <a:prstDash val="solid"/>
              <a:miter lim="800000"/>
            </a:ln>
            <a:effectLst/>
          </p:spPr>
        </p:cxnSp>
        <p:cxnSp>
          <p:nvCxnSpPr>
            <p:cNvPr id="750" name="直接连接符 749"/>
            <p:cNvCxnSpPr/>
            <p:nvPr/>
          </p:nvCxnSpPr>
          <p:spPr>
            <a:xfrm rot="4455000">
              <a:off x="4024012" y="2998309"/>
              <a:ext cx="0" cy="142127"/>
            </a:xfrm>
            <a:prstGeom prst="line">
              <a:avLst/>
            </a:prstGeom>
            <a:noFill/>
            <a:ln w="12700" cap="flat" cmpd="sng" algn="ctr">
              <a:solidFill>
                <a:srgbClr val="FFB850"/>
              </a:solidFill>
              <a:prstDash val="solid"/>
              <a:miter lim="800000"/>
            </a:ln>
            <a:effectLst/>
          </p:spPr>
        </p:cxnSp>
        <p:cxnSp>
          <p:nvCxnSpPr>
            <p:cNvPr id="751" name="直接连接符 750"/>
            <p:cNvCxnSpPr/>
            <p:nvPr/>
          </p:nvCxnSpPr>
          <p:spPr>
            <a:xfrm rot="4590000">
              <a:off x="4035989" y="3044210"/>
              <a:ext cx="0" cy="142127"/>
            </a:xfrm>
            <a:prstGeom prst="line">
              <a:avLst/>
            </a:prstGeom>
            <a:noFill/>
            <a:ln w="12700" cap="flat" cmpd="sng" algn="ctr">
              <a:solidFill>
                <a:srgbClr val="FFB850"/>
              </a:solidFill>
              <a:prstDash val="solid"/>
              <a:miter lim="800000"/>
            </a:ln>
            <a:effectLst/>
          </p:spPr>
        </p:cxnSp>
        <p:cxnSp>
          <p:nvCxnSpPr>
            <p:cNvPr id="752" name="直接连接符 751"/>
            <p:cNvCxnSpPr/>
            <p:nvPr/>
          </p:nvCxnSpPr>
          <p:spPr>
            <a:xfrm rot="4725000">
              <a:off x="4046156" y="3090545"/>
              <a:ext cx="0" cy="142127"/>
            </a:xfrm>
            <a:prstGeom prst="line">
              <a:avLst/>
            </a:prstGeom>
            <a:noFill/>
            <a:ln w="12700" cap="flat" cmpd="sng" algn="ctr">
              <a:solidFill>
                <a:srgbClr val="FFB850"/>
              </a:solidFill>
              <a:prstDash val="solid"/>
              <a:miter lim="800000"/>
            </a:ln>
            <a:effectLst/>
          </p:spPr>
        </p:cxnSp>
        <p:cxnSp>
          <p:nvCxnSpPr>
            <p:cNvPr id="753" name="直接连接符 752"/>
            <p:cNvCxnSpPr/>
            <p:nvPr/>
          </p:nvCxnSpPr>
          <p:spPr>
            <a:xfrm rot="4860000">
              <a:off x="4054495" y="3137245"/>
              <a:ext cx="0" cy="142127"/>
            </a:xfrm>
            <a:prstGeom prst="line">
              <a:avLst/>
            </a:prstGeom>
            <a:noFill/>
            <a:ln w="12700" cap="flat" cmpd="sng" algn="ctr">
              <a:solidFill>
                <a:srgbClr val="FFB850"/>
              </a:solidFill>
              <a:prstDash val="solid"/>
              <a:miter lim="800000"/>
            </a:ln>
            <a:effectLst/>
          </p:spPr>
        </p:cxnSp>
        <p:cxnSp>
          <p:nvCxnSpPr>
            <p:cNvPr id="754" name="直接连接符 753"/>
            <p:cNvCxnSpPr/>
            <p:nvPr/>
          </p:nvCxnSpPr>
          <p:spPr>
            <a:xfrm rot="4995000">
              <a:off x="4060995" y="3184235"/>
              <a:ext cx="0" cy="142127"/>
            </a:xfrm>
            <a:prstGeom prst="line">
              <a:avLst/>
            </a:prstGeom>
            <a:noFill/>
            <a:ln w="12700" cap="flat" cmpd="sng" algn="ctr">
              <a:solidFill>
                <a:srgbClr val="FFB850"/>
              </a:solidFill>
              <a:prstDash val="solid"/>
              <a:miter lim="800000"/>
            </a:ln>
            <a:effectLst/>
          </p:spPr>
        </p:cxnSp>
        <p:cxnSp>
          <p:nvCxnSpPr>
            <p:cNvPr id="755" name="直接连接符 754"/>
            <p:cNvCxnSpPr/>
            <p:nvPr/>
          </p:nvCxnSpPr>
          <p:spPr>
            <a:xfrm rot="5130000">
              <a:off x="4065645" y="3231444"/>
              <a:ext cx="0" cy="142127"/>
            </a:xfrm>
            <a:prstGeom prst="line">
              <a:avLst/>
            </a:prstGeom>
            <a:noFill/>
            <a:ln w="12700" cap="flat" cmpd="sng" algn="ctr">
              <a:solidFill>
                <a:srgbClr val="FFB850"/>
              </a:solidFill>
              <a:prstDash val="solid"/>
              <a:miter lim="800000"/>
            </a:ln>
            <a:effectLst/>
          </p:spPr>
        </p:cxnSp>
        <p:cxnSp>
          <p:nvCxnSpPr>
            <p:cNvPr id="756" name="直接连接符 755"/>
            <p:cNvCxnSpPr/>
            <p:nvPr/>
          </p:nvCxnSpPr>
          <p:spPr>
            <a:xfrm rot="5265000">
              <a:off x="4068436" y="3278800"/>
              <a:ext cx="0" cy="142127"/>
            </a:xfrm>
            <a:prstGeom prst="line">
              <a:avLst/>
            </a:prstGeom>
            <a:noFill/>
            <a:ln w="12700" cap="flat" cmpd="sng" algn="ctr">
              <a:solidFill>
                <a:srgbClr val="FFB850"/>
              </a:solidFill>
              <a:prstDash val="solid"/>
              <a:miter lim="800000"/>
            </a:ln>
            <a:effectLst/>
          </p:spPr>
        </p:cxnSp>
        <p:cxnSp>
          <p:nvCxnSpPr>
            <p:cNvPr id="757" name="直接连接符 756"/>
            <p:cNvCxnSpPr/>
            <p:nvPr/>
          </p:nvCxnSpPr>
          <p:spPr>
            <a:xfrm rot="5535000">
              <a:off x="4068436" y="3373657"/>
              <a:ext cx="0" cy="142127"/>
            </a:xfrm>
            <a:prstGeom prst="line">
              <a:avLst/>
            </a:prstGeom>
            <a:noFill/>
            <a:ln w="12700" cap="flat" cmpd="sng" algn="ctr">
              <a:solidFill>
                <a:srgbClr val="FFB850"/>
              </a:solidFill>
              <a:prstDash val="solid"/>
              <a:miter lim="800000"/>
            </a:ln>
            <a:effectLst/>
          </p:spPr>
        </p:cxnSp>
        <p:cxnSp>
          <p:nvCxnSpPr>
            <p:cNvPr id="758" name="直接连接符 757"/>
            <p:cNvCxnSpPr/>
            <p:nvPr/>
          </p:nvCxnSpPr>
          <p:spPr>
            <a:xfrm rot="5670000">
              <a:off x="4065645" y="3421014"/>
              <a:ext cx="0" cy="142127"/>
            </a:xfrm>
            <a:prstGeom prst="line">
              <a:avLst/>
            </a:prstGeom>
            <a:noFill/>
            <a:ln w="12700" cap="flat" cmpd="sng" algn="ctr">
              <a:solidFill>
                <a:srgbClr val="FFB850"/>
              </a:solidFill>
              <a:prstDash val="solid"/>
              <a:miter lim="800000"/>
            </a:ln>
            <a:effectLst/>
          </p:spPr>
        </p:cxnSp>
        <p:cxnSp>
          <p:nvCxnSpPr>
            <p:cNvPr id="759" name="直接连接符 758"/>
            <p:cNvCxnSpPr/>
            <p:nvPr/>
          </p:nvCxnSpPr>
          <p:spPr>
            <a:xfrm rot="5805000">
              <a:off x="4060995" y="3468222"/>
              <a:ext cx="0" cy="142127"/>
            </a:xfrm>
            <a:prstGeom prst="line">
              <a:avLst/>
            </a:prstGeom>
            <a:noFill/>
            <a:ln w="12700" cap="flat" cmpd="sng" algn="ctr">
              <a:solidFill>
                <a:srgbClr val="FFB850"/>
              </a:solidFill>
              <a:prstDash val="solid"/>
              <a:miter lim="800000"/>
            </a:ln>
            <a:effectLst/>
          </p:spPr>
        </p:cxnSp>
        <p:cxnSp>
          <p:nvCxnSpPr>
            <p:cNvPr id="760" name="直接连接符 759"/>
            <p:cNvCxnSpPr/>
            <p:nvPr/>
          </p:nvCxnSpPr>
          <p:spPr>
            <a:xfrm rot="5940000">
              <a:off x="4054495" y="3515213"/>
              <a:ext cx="0" cy="142127"/>
            </a:xfrm>
            <a:prstGeom prst="line">
              <a:avLst/>
            </a:prstGeom>
            <a:noFill/>
            <a:ln w="12700" cap="flat" cmpd="sng" algn="ctr">
              <a:solidFill>
                <a:srgbClr val="FFB850"/>
              </a:solidFill>
              <a:prstDash val="solid"/>
              <a:miter lim="800000"/>
            </a:ln>
            <a:effectLst/>
          </p:spPr>
        </p:cxnSp>
        <p:cxnSp>
          <p:nvCxnSpPr>
            <p:cNvPr id="761" name="直接连接符 760"/>
            <p:cNvCxnSpPr/>
            <p:nvPr/>
          </p:nvCxnSpPr>
          <p:spPr>
            <a:xfrm rot="6075000">
              <a:off x="4046156" y="3561912"/>
              <a:ext cx="0" cy="142127"/>
            </a:xfrm>
            <a:prstGeom prst="line">
              <a:avLst/>
            </a:prstGeom>
            <a:noFill/>
            <a:ln w="12700" cap="flat" cmpd="sng" algn="ctr">
              <a:solidFill>
                <a:srgbClr val="FFB850"/>
              </a:solidFill>
              <a:prstDash val="solid"/>
              <a:miter lim="800000"/>
            </a:ln>
            <a:effectLst/>
          </p:spPr>
        </p:cxnSp>
        <p:cxnSp>
          <p:nvCxnSpPr>
            <p:cNvPr id="762" name="直接连接符 761"/>
            <p:cNvCxnSpPr/>
            <p:nvPr/>
          </p:nvCxnSpPr>
          <p:spPr>
            <a:xfrm rot="6210000">
              <a:off x="4035989" y="3608247"/>
              <a:ext cx="0" cy="142127"/>
            </a:xfrm>
            <a:prstGeom prst="line">
              <a:avLst/>
            </a:prstGeom>
            <a:noFill/>
            <a:ln w="12700" cap="flat" cmpd="sng" algn="ctr">
              <a:solidFill>
                <a:srgbClr val="FFB850"/>
              </a:solidFill>
              <a:prstDash val="solid"/>
              <a:miter lim="800000"/>
            </a:ln>
            <a:effectLst/>
          </p:spPr>
        </p:cxnSp>
        <p:cxnSp>
          <p:nvCxnSpPr>
            <p:cNvPr id="763" name="直接连接符 762"/>
            <p:cNvCxnSpPr/>
            <p:nvPr/>
          </p:nvCxnSpPr>
          <p:spPr>
            <a:xfrm rot="6345000">
              <a:off x="4024012" y="3654148"/>
              <a:ext cx="0" cy="142127"/>
            </a:xfrm>
            <a:prstGeom prst="line">
              <a:avLst/>
            </a:prstGeom>
            <a:noFill/>
            <a:ln w="12700" cap="flat" cmpd="sng" algn="ctr">
              <a:solidFill>
                <a:srgbClr val="FFB850"/>
              </a:solidFill>
              <a:prstDash val="solid"/>
              <a:miter lim="800000"/>
            </a:ln>
            <a:effectLst/>
          </p:spPr>
        </p:cxnSp>
        <p:cxnSp>
          <p:nvCxnSpPr>
            <p:cNvPr id="764" name="直接连接符 763"/>
            <p:cNvCxnSpPr/>
            <p:nvPr/>
          </p:nvCxnSpPr>
          <p:spPr>
            <a:xfrm rot="6480000">
              <a:off x="4010239" y="3699543"/>
              <a:ext cx="0" cy="142127"/>
            </a:xfrm>
            <a:prstGeom prst="line">
              <a:avLst/>
            </a:prstGeom>
            <a:noFill/>
            <a:ln w="12700" cap="flat" cmpd="sng" algn="ctr">
              <a:solidFill>
                <a:srgbClr val="FFB850"/>
              </a:solidFill>
              <a:prstDash val="solid"/>
              <a:miter lim="800000"/>
            </a:ln>
            <a:effectLst/>
          </p:spPr>
        </p:cxnSp>
        <p:cxnSp>
          <p:nvCxnSpPr>
            <p:cNvPr id="765" name="直接连接符 764"/>
            <p:cNvCxnSpPr/>
            <p:nvPr/>
          </p:nvCxnSpPr>
          <p:spPr>
            <a:xfrm rot="6615000">
              <a:off x="3994700" y="3744364"/>
              <a:ext cx="0" cy="142127"/>
            </a:xfrm>
            <a:prstGeom prst="line">
              <a:avLst/>
            </a:prstGeom>
            <a:noFill/>
            <a:ln w="12700" cap="flat" cmpd="sng" algn="ctr">
              <a:solidFill>
                <a:srgbClr val="FFB850"/>
              </a:solidFill>
              <a:prstDash val="solid"/>
              <a:miter lim="800000"/>
            </a:ln>
            <a:effectLst/>
          </p:spPr>
        </p:cxnSp>
        <p:cxnSp>
          <p:nvCxnSpPr>
            <p:cNvPr id="766" name="直接连接符 765"/>
            <p:cNvCxnSpPr/>
            <p:nvPr/>
          </p:nvCxnSpPr>
          <p:spPr>
            <a:xfrm rot="6750000">
              <a:off x="3977410" y="3788538"/>
              <a:ext cx="0" cy="142127"/>
            </a:xfrm>
            <a:prstGeom prst="line">
              <a:avLst/>
            </a:prstGeom>
            <a:noFill/>
            <a:ln w="12700" cap="flat" cmpd="sng" algn="ctr">
              <a:solidFill>
                <a:srgbClr val="FFB850"/>
              </a:solidFill>
              <a:prstDash val="solid"/>
              <a:miter lim="800000"/>
            </a:ln>
            <a:effectLst/>
          </p:spPr>
        </p:cxnSp>
        <p:cxnSp>
          <p:nvCxnSpPr>
            <p:cNvPr id="767" name="直接连接符 766"/>
            <p:cNvCxnSpPr/>
            <p:nvPr/>
          </p:nvCxnSpPr>
          <p:spPr>
            <a:xfrm rot="6885000">
              <a:off x="3958399" y="3832001"/>
              <a:ext cx="0" cy="142127"/>
            </a:xfrm>
            <a:prstGeom prst="line">
              <a:avLst/>
            </a:prstGeom>
            <a:noFill/>
            <a:ln w="12700" cap="flat" cmpd="sng" algn="ctr">
              <a:solidFill>
                <a:srgbClr val="FFB850"/>
              </a:solidFill>
              <a:prstDash val="solid"/>
              <a:miter lim="800000"/>
            </a:ln>
            <a:effectLst/>
          </p:spPr>
        </p:cxnSp>
        <p:cxnSp>
          <p:nvCxnSpPr>
            <p:cNvPr id="768" name="直接连接符 767"/>
            <p:cNvCxnSpPr/>
            <p:nvPr/>
          </p:nvCxnSpPr>
          <p:spPr>
            <a:xfrm rot="7020000">
              <a:off x="3937696" y="3874682"/>
              <a:ext cx="0" cy="142127"/>
            </a:xfrm>
            <a:prstGeom prst="line">
              <a:avLst/>
            </a:prstGeom>
            <a:noFill/>
            <a:ln w="12700" cap="flat" cmpd="sng" algn="ctr">
              <a:solidFill>
                <a:srgbClr val="FFB850"/>
              </a:solidFill>
              <a:prstDash val="solid"/>
              <a:miter lim="800000"/>
            </a:ln>
            <a:effectLst/>
          </p:spPr>
        </p:cxnSp>
        <p:cxnSp>
          <p:nvCxnSpPr>
            <p:cNvPr id="769" name="直接连接符 768"/>
            <p:cNvCxnSpPr/>
            <p:nvPr/>
          </p:nvCxnSpPr>
          <p:spPr>
            <a:xfrm rot="7155000">
              <a:off x="3915333" y="3916520"/>
              <a:ext cx="0" cy="142127"/>
            </a:xfrm>
            <a:prstGeom prst="line">
              <a:avLst/>
            </a:prstGeom>
            <a:noFill/>
            <a:ln w="12700" cap="flat" cmpd="sng" algn="ctr">
              <a:solidFill>
                <a:srgbClr val="FFB850"/>
              </a:solidFill>
              <a:prstDash val="solid"/>
              <a:miter lim="800000"/>
            </a:ln>
            <a:effectLst/>
          </p:spPr>
        </p:cxnSp>
        <p:cxnSp>
          <p:nvCxnSpPr>
            <p:cNvPr id="770" name="直接连接符 769"/>
            <p:cNvCxnSpPr/>
            <p:nvPr/>
          </p:nvCxnSpPr>
          <p:spPr>
            <a:xfrm rot="7290000">
              <a:off x="3891346" y="3957447"/>
              <a:ext cx="0" cy="142127"/>
            </a:xfrm>
            <a:prstGeom prst="line">
              <a:avLst/>
            </a:prstGeom>
            <a:noFill/>
            <a:ln w="12700" cap="flat" cmpd="sng" algn="ctr">
              <a:solidFill>
                <a:srgbClr val="FFB850"/>
              </a:solidFill>
              <a:prstDash val="solid"/>
              <a:miter lim="800000"/>
            </a:ln>
            <a:effectLst/>
          </p:spPr>
        </p:cxnSp>
        <p:cxnSp>
          <p:nvCxnSpPr>
            <p:cNvPr id="771" name="直接连接符 770"/>
            <p:cNvCxnSpPr/>
            <p:nvPr/>
          </p:nvCxnSpPr>
          <p:spPr>
            <a:xfrm rot="7425000">
              <a:off x="3865772" y="3997400"/>
              <a:ext cx="0" cy="142127"/>
            </a:xfrm>
            <a:prstGeom prst="line">
              <a:avLst/>
            </a:prstGeom>
            <a:noFill/>
            <a:ln w="12700" cap="flat" cmpd="sng" algn="ctr">
              <a:solidFill>
                <a:srgbClr val="FFB850"/>
              </a:solidFill>
              <a:prstDash val="solid"/>
              <a:miter lim="800000"/>
            </a:ln>
            <a:effectLst/>
          </p:spPr>
        </p:cxnSp>
        <p:cxnSp>
          <p:nvCxnSpPr>
            <p:cNvPr id="772" name="直接连接符 771"/>
            <p:cNvCxnSpPr/>
            <p:nvPr/>
          </p:nvCxnSpPr>
          <p:spPr>
            <a:xfrm rot="7560000">
              <a:off x="3838646" y="4036317"/>
              <a:ext cx="0" cy="142127"/>
            </a:xfrm>
            <a:prstGeom prst="line">
              <a:avLst/>
            </a:prstGeom>
            <a:noFill/>
            <a:ln w="12700" cap="flat" cmpd="sng" algn="ctr">
              <a:solidFill>
                <a:srgbClr val="FFB850"/>
              </a:solidFill>
              <a:prstDash val="solid"/>
              <a:miter lim="800000"/>
            </a:ln>
            <a:effectLst/>
          </p:spPr>
        </p:cxnSp>
        <p:cxnSp>
          <p:nvCxnSpPr>
            <p:cNvPr id="773" name="直接连接符 772"/>
            <p:cNvCxnSpPr/>
            <p:nvPr/>
          </p:nvCxnSpPr>
          <p:spPr>
            <a:xfrm rot="7695000">
              <a:off x="3810016" y="4074141"/>
              <a:ext cx="0" cy="142127"/>
            </a:xfrm>
            <a:prstGeom prst="line">
              <a:avLst/>
            </a:prstGeom>
            <a:noFill/>
            <a:ln w="12700" cap="flat" cmpd="sng" algn="ctr">
              <a:solidFill>
                <a:srgbClr val="FFB850"/>
              </a:solidFill>
              <a:prstDash val="solid"/>
              <a:miter lim="800000"/>
            </a:ln>
            <a:effectLst/>
          </p:spPr>
        </p:cxnSp>
        <p:cxnSp>
          <p:nvCxnSpPr>
            <p:cNvPr id="774" name="直接连接符 773"/>
            <p:cNvCxnSpPr/>
            <p:nvPr/>
          </p:nvCxnSpPr>
          <p:spPr>
            <a:xfrm rot="7830000">
              <a:off x="3779922" y="4110810"/>
              <a:ext cx="0" cy="142127"/>
            </a:xfrm>
            <a:prstGeom prst="line">
              <a:avLst/>
            </a:prstGeom>
            <a:noFill/>
            <a:ln w="12700" cap="flat" cmpd="sng" algn="ctr">
              <a:solidFill>
                <a:srgbClr val="FFB850"/>
              </a:solidFill>
              <a:prstDash val="solid"/>
              <a:miter lim="800000"/>
            </a:ln>
            <a:effectLst/>
          </p:spPr>
        </p:cxnSp>
        <p:cxnSp>
          <p:nvCxnSpPr>
            <p:cNvPr id="775" name="直接连接符 774"/>
            <p:cNvCxnSpPr/>
            <p:nvPr/>
          </p:nvCxnSpPr>
          <p:spPr>
            <a:xfrm rot="7965000">
              <a:off x="3748411" y="4146270"/>
              <a:ext cx="0" cy="142127"/>
            </a:xfrm>
            <a:prstGeom prst="line">
              <a:avLst/>
            </a:prstGeom>
            <a:noFill/>
            <a:ln w="12700" cap="flat" cmpd="sng" algn="ctr">
              <a:solidFill>
                <a:srgbClr val="FFB850"/>
              </a:solidFill>
              <a:prstDash val="solid"/>
              <a:miter lim="800000"/>
            </a:ln>
            <a:effectLst/>
          </p:spPr>
        </p:cxnSp>
        <p:cxnSp>
          <p:nvCxnSpPr>
            <p:cNvPr id="776" name="直接连接符 775"/>
            <p:cNvCxnSpPr/>
            <p:nvPr/>
          </p:nvCxnSpPr>
          <p:spPr>
            <a:xfrm rot="8100000">
              <a:off x="3715532" y="4180466"/>
              <a:ext cx="0" cy="142127"/>
            </a:xfrm>
            <a:prstGeom prst="line">
              <a:avLst/>
            </a:prstGeom>
            <a:noFill/>
            <a:ln w="12700" cap="flat" cmpd="sng" algn="ctr">
              <a:solidFill>
                <a:srgbClr val="FFB850"/>
              </a:solidFill>
              <a:prstDash val="solid"/>
              <a:miter lim="800000"/>
            </a:ln>
            <a:effectLst/>
          </p:spPr>
        </p:cxnSp>
        <p:cxnSp>
          <p:nvCxnSpPr>
            <p:cNvPr id="777" name="直接连接符 776"/>
            <p:cNvCxnSpPr/>
            <p:nvPr/>
          </p:nvCxnSpPr>
          <p:spPr>
            <a:xfrm rot="8235000">
              <a:off x="3681335" y="4213346"/>
              <a:ext cx="0" cy="142127"/>
            </a:xfrm>
            <a:prstGeom prst="line">
              <a:avLst/>
            </a:prstGeom>
            <a:noFill/>
            <a:ln w="12700" cap="flat" cmpd="sng" algn="ctr">
              <a:solidFill>
                <a:srgbClr val="FFB850"/>
              </a:solidFill>
              <a:prstDash val="solid"/>
              <a:miter lim="800000"/>
            </a:ln>
            <a:effectLst/>
          </p:spPr>
        </p:cxnSp>
        <p:cxnSp>
          <p:nvCxnSpPr>
            <p:cNvPr id="778" name="直接连接符 777"/>
            <p:cNvCxnSpPr/>
            <p:nvPr/>
          </p:nvCxnSpPr>
          <p:spPr>
            <a:xfrm rot="8370000">
              <a:off x="3645875" y="4244856"/>
              <a:ext cx="0" cy="142127"/>
            </a:xfrm>
            <a:prstGeom prst="line">
              <a:avLst/>
            </a:prstGeom>
            <a:noFill/>
            <a:ln w="12700" cap="flat" cmpd="sng" algn="ctr">
              <a:solidFill>
                <a:srgbClr val="FFB850"/>
              </a:solidFill>
              <a:prstDash val="solid"/>
              <a:miter lim="800000"/>
            </a:ln>
            <a:effectLst/>
          </p:spPr>
        </p:cxnSp>
        <p:cxnSp>
          <p:nvCxnSpPr>
            <p:cNvPr id="779" name="直接连接符 778"/>
            <p:cNvCxnSpPr/>
            <p:nvPr/>
          </p:nvCxnSpPr>
          <p:spPr>
            <a:xfrm rot="8505000">
              <a:off x="3609206" y="4274950"/>
              <a:ext cx="0" cy="142127"/>
            </a:xfrm>
            <a:prstGeom prst="line">
              <a:avLst/>
            </a:prstGeom>
            <a:noFill/>
            <a:ln w="12700" cap="flat" cmpd="sng" algn="ctr">
              <a:solidFill>
                <a:srgbClr val="FFB850"/>
              </a:solidFill>
              <a:prstDash val="solid"/>
              <a:miter lim="800000"/>
            </a:ln>
            <a:effectLst/>
          </p:spPr>
        </p:cxnSp>
        <p:cxnSp>
          <p:nvCxnSpPr>
            <p:cNvPr id="780" name="直接连接符 779"/>
            <p:cNvCxnSpPr/>
            <p:nvPr/>
          </p:nvCxnSpPr>
          <p:spPr>
            <a:xfrm rot="8640000">
              <a:off x="3571382" y="4303580"/>
              <a:ext cx="0" cy="142127"/>
            </a:xfrm>
            <a:prstGeom prst="line">
              <a:avLst/>
            </a:prstGeom>
            <a:noFill/>
            <a:ln w="12700" cap="flat" cmpd="sng" algn="ctr">
              <a:solidFill>
                <a:srgbClr val="FFB850"/>
              </a:solidFill>
              <a:prstDash val="solid"/>
              <a:miter lim="800000"/>
            </a:ln>
            <a:effectLst/>
          </p:spPr>
        </p:cxnSp>
        <p:cxnSp>
          <p:nvCxnSpPr>
            <p:cNvPr id="781" name="直接连接符 780"/>
            <p:cNvCxnSpPr/>
            <p:nvPr/>
          </p:nvCxnSpPr>
          <p:spPr>
            <a:xfrm rot="8775000">
              <a:off x="3532464" y="4330705"/>
              <a:ext cx="0" cy="142127"/>
            </a:xfrm>
            <a:prstGeom prst="line">
              <a:avLst/>
            </a:prstGeom>
            <a:noFill/>
            <a:ln w="12700" cap="flat" cmpd="sng" algn="ctr">
              <a:solidFill>
                <a:srgbClr val="FFB850"/>
              </a:solidFill>
              <a:prstDash val="solid"/>
              <a:miter lim="800000"/>
            </a:ln>
            <a:effectLst/>
          </p:spPr>
        </p:cxnSp>
        <p:cxnSp>
          <p:nvCxnSpPr>
            <p:cNvPr id="782" name="直接连接符 781"/>
            <p:cNvCxnSpPr/>
            <p:nvPr/>
          </p:nvCxnSpPr>
          <p:spPr>
            <a:xfrm rot="8910000">
              <a:off x="3492511" y="4356280"/>
              <a:ext cx="0" cy="142127"/>
            </a:xfrm>
            <a:prstGeom prst="line">
              <a:avLst/>
            </a:prstGeom>
            <a:noFill/>
            <a:ln w="12700" cap="flat" cmpd="sng" algn="ctr">
              <a:solidFill>
                <a:srgbClr val="FFB850"/>
              </a:solidFill>
              <a:prstDash val="solid"/>
              <a:miter lim="800000"/>
            </a:ln>
            <a:effectLst/>
          </p:spPr>
        </p:cxnSp>
        <p:cxnSp>
          <p:nvCxnSpPr>
            <p:cNvPr id="783" name="直接连接符 782"/>
            <p:cNvCxnSpPr/>
            <p:nvPr/>
          </p:nvCxnSpPr>
          <p:spPr>
            <a:xfrm rot="9045000">
              <a:off x="3451585" y="4380269"/>
              <a:ext cx="0" cy="142127"/>
            </a:xfrm>
            <a:prstGeom prst="line">
              <a:avLst/>
            </a:prstGeom>
            <a:noFill/>
            <a:ln w="12700" cap="flat" cmpd="sng" algn="ctr">
              <a:solidFill>
                <a:srgbClr val="FFB850"/>
              </a:solidFill>
              <a:prstDash val="solid"/>
              <a:miter lim="800000"/>
            </a:ln>
            <a:effectLst/>
          </p:spPr>
        </p:cxnSp>
        <p:cxnSp>
          <p:nvCxnSpPr>
            <p:cNvPr id="784" name="直接连接符 783"/>
            <p:cNvCxnSpPr/>
            <p:nvPr/>
          </p:nvCxnSpPr>
          <p:spPr>
            <a:xfrm rot="9180000">
              <a:off x="3409749" y="4402630"/>
              <a:ext cx="0" cy="142127"/>
            </a:xfrm>
            <a:prstGeom prst="line">
              <a:avLst/>
            </a:prstGeom>
            <a:noFill/>
            <a:ln w="12700" cap="flat" cmpd="sng" algn="ctr">
              <a:solidFill>
                <a:srgbClr val="FFB850"/>
              </a:solidFill>
              <a:prstDash val="solid"/>
              <a:miter lim="800000"/>
            </a:ln>
            <a:effectLst/>
          </p:spPr>
        </p:cxnSp>
        <p:cxnSp>
          <p:nvCxnSpPr>
            <p:cNvPr id="785" name="直接连接符 784"/>
            <p:cNvCxnSpPr/>
            <p:nvPr/>
          </p:nvCxnSpPr>
          <p:spPr>
            <a:xfrm rot="9315000">
              <a:off x="3367066" y="4423332"/>
              <a:ext cx="0" cy="142127"/>
            </a:xfrm>
            <a:prstGeom prst="line">
              <a:avLst/>
            </a:prstGeom>
            <a:noFill/>
            <a:ln w="12700" cap="flat" cmpd="sng" algn="ctr">
              <a:solidFill>
                <a:srgbClr val="FFB850"/>
              </a:solidFill>
              <a:prstDash val="solid"/>
              <a:miter lim="800000"/>
            </a:ln>
            <a:effectLst/>
          </p:spPr>
        </p:cxnSp>
        <p:cxnSp>
          <p:nvCxnSpPr>
            <p:cNvPr id="786" name="直接连接符 785"/>
            <p:cNvCxnSpPr/>
            <p:nvPr/>
          </p:nvCxnSpPr>
          <p:spPr>
            <a:xfrm rot="9450000">
              <a:off x="3323605" y="4442345"/>
              <a:ext cx="0" cy="142127"/>
            </a:xfrm>
            <a:prstGeom prst="line">
              <a:avLst/>
            </a:prstGeom>
            <a:noFill/>
            <a:ln w="12700" cap="flat" cmpd="sng" algn="ctr">
              <a:solidFill>
                <a:srgbClr val="FFB850"/>
              </a:solidFill>
              <a:prstDash val="solid"/>
              <a:miter lim="800000"/>
            </a:ln>
            <a:effectLst/>
          </p:spPr>
        </p:cxnSp>
        <p:cxnSp>
          <p:nvCxnSpPr>
            <p:cNvPr id="787" name="直接连接符 786"/>
            <p:cNvCxnSpPr/>
            <p:nvPr/>
          </p:nvCxnSpPr>
          <p:spPr>
            <a:xfrm rot="9585000">
              <a:off x="3279430" y="4459634"/>
              <a:ext cx="0" cy="142127"/>
            </a:xfrm>
            <a:prstGeom prst="line">
              <a:avLst/>
            </a:prstGeom>
            <a:noFill/>
            <a:ln w="12700" cap="flat" cmpd="sng" algn="ctr">
              <a:solidFill>
                <a:srgbClr val="FFB850"/>
              </a:solidFill>
              <a:prstDash val="solid"/>
              <a:miter lim="800000"/>
            </a:ln>
            <a:effectLst/>
          </p:spPr>
        </p:cxnSp>
        <p:cxnSp>
          <p:nvCxnSpPr>
            <p:cNvPr id="788" name="直接连接符 787"/>
            <p:cNvCxnSpPr/>
            <p:nvPr/>
          </p:nvCxnSpPr>
          <p:spPr>
            <a:xfrm rot="9720000">
              <a:off x="3234610" y="4475175"/>
              <a:ext cx="0" cy="142127"/>
            </a:xfrm>
            <a:prstGeom prst="line">
              <a:avLst/>
            </a:prstGeom>
            <a:noFill/>
            <a:ln w="12700" cap="flat" cmpd="sng" algn="ctr">
              <a:solidFill>
                <a:srgbClr val="FFB850"/>
              </a:solidFill>
              <a:prstDash val="solid"/>
              <a:miter lim="800000"/>
            </a:ln>
            <a:effectLst/>
          </p:spPr>
        </p:cxnSp>
        <p:cxnSp>
          <p:nvCxnSpPr>
            <p:cNvPr id="789" name="直接连接符 788"/>
            <p:cNvCxnSpPr/>
            <p:nvPr/>
          </p:nvCxnSpPr>
          <p:spPr>
            <a:xfrm rot="9855000">
              <a:off x="3189215" y="4488946"/>
              <a:ext cx="0" cy="142127"/>
            </a:xfrm>
            <a:prstGeom prst="line">
              <a:avLst/>
            </a:prstGeom>
            <a:noFill/>
            <a:ln w="12700" cap="flat" cmpd="sng" algn="ctr">
              <a:solidFill>
                <a:srgbClr val="FFB850"/>
              </a:solidFill>
              <a:prstDash val="solid"/>
              <a:miter lim="800000"/>
            </a:ln>
            <a:effectLst/>
          </p:spPr>
        </p:cxnSp>
        <p:cxnSp>
          <p:nvCxnSpPr>
            <p:cNvPr id="790" name="直接连接符 789"/>
            <p:cNvCxnSpPr/>
            <p:nvPr/>
          </p:nvCxnSpPr>
          <p:spPr>
            <a:xfrm rot="9990000">
              <a:off x="3143314" y="4500924"/>
              <a:ext cx="0" cy="142127"/>
            </a:xfrm>
            <a:prstGeom prst="line">
              <a:avLst/>
            </a:prstGeom>
            <a:noFill/>
            <a:ln w="12700" cap="flat" cmpd="sng" algn="ctr">
              <a:solidFill>
                <a:srgbClr val="FFB850"/>
              </a:solidFill>
              <a:prstDash val="solid"/>
              <a:miter lim="800000"/>
            </a:ln>
            <a:effectLst/>
          </p:spPr>
        </p:cxnSp>
        <p:cxnSp>
          <p:nvCxnSpPr>
            <p:cNvPr id="791" name="直接连接符 790"/>
            <p:cNvCxnSpPr/>
            <p:nvPr/>
          </p:nvCxnSpPr>
          <p:spPr>
            <a:xfrm rot="10125000">
              <a:off x="3096978" y="4511090"/>
              <a:ext cx="0" cy="142127"/>
            </a:xfrm>
            <a:prstGeom prst="line">
              <a:avLst/>
            </a:prstGeom>
            <a:noFill/>
            <a:ln w="12700" cap="flat" cmpd="sng" algn="ctr">
              <a:solidFill>
                <a:srgbClr val="FFB850"/>
              </a:solidFill>
              <a:prstDash val="solid"/>
              <a:miter lim="800000"/>
            </a:ln>
            <a:effectLst/>
          </p:spPr>
        </p:cxnSp>
        <p:cxnSp>
          <p:nvCxnSpPr>
            <p:cNvPr id="792" name="直接连接符 791"/>
            <p:cNvCxnSpPr/>
            <p:nvPr/>
          </p:nvCxnSpPr>
          <p:spPr>
            <a:xfrm rot="10260000">
              <a:off x="3050279" y="4519429"/>
              <a:ext cx="0" cy="142127"/>
            </a:xfrm>
            <a:prstGeom prst="line">
              <a:avLst/>
            </a:prstGeom>
            <a:noFill/>
            <a:ln w="12700" cap="flat" cmpd="sng" algn="ctr">
              <a:solidFill>
                <a:srgbClr val="FFB850"/>
              </a:solidFill>
              <a:prstDash val="solid"/>
              <a:miter lim="800000"/>
            </a:ln>
            <a:effectLst/>
          </p:spPr>
        </p:cxnSp>
        <p:cxnSp>
          <p:nvCxnSpPr>
            <p:cNvPr id="793" name="直接连接符 792"/>
            <p:cNvCxnSpPr/>
            <p:nvPr/>
          </p:nvCxnSpPr>
          <p:spPr>
            <a:xfrm rot="10395000">
              <a:off x="3003287" y="4525929"/>
              <a:ext cx="0" cy="142127"/>
            </a:xfrm>
            <a:prstGeom prst="line">
              <a:avLst/>
            </a:prstGeom>
            <a:noFill/>
            <a:ln w="12700" cap="flat" cmpd="sng" algn="ctr">
              <a:solidFill>
                <a:srgbClr val="FFB850"/>
              </a:solidFill>
              <a:prstDash val="solid"/>
              <a:miter lim="800000"/>
            </a:ln>
            <a:effectLst/>
          </p:spPr>
        </p:cxnSp>
        <p:cxnSp>
          <p:nvCxnSpPr>
            <p:cNvPr id="794" name="直接连接符 793"/>
            <p:cNvCxnSpPr/>
            <p:nvPr/>
          </p:nvCxnSpPr>
          <p:spPr>
            <a:xfrm rot="10530000">
              <a:off x="2956078" y="4530580"/>
              <a:ext cx="0" cy="142127"/>
            </a:xfrm>
            <a:prstGeom prst="line">
              <a:avLst/>
            </a:prstGeom>
            <a:noFill/>
            <a:ln w="12700" cap="flat" cmpd="sng" algn="ctr">
              <a:solidFill>
                <a:srgbClr val="FFB850"/>
              </a:solidFill>
              <a:prstDash val="solid"/>
              <a:miter lim="800000"/>
            </a:ln>
            <a:effectLst/>
          </p:spPr>
        </p:cxnSp>
        <p:cxnSp>
          <p:nvCxnSpPr>
            <p:cNvPr id="795" name="直接连接符 794"/>
            <p:cNvCxnSpPr/>
            <p:nvPr/>
          </p:nvCxnSpPr>
          <p:spPr>
            <a:xfrm rot="10665000">
              <a:off x="2908723" y="4533370"/>
              <a:ext cx="0" cy="142127"/>
            </a:xfrm>
            <a:prstGeom prst="line">
              <a:avLst/>
            </a:prstGeom>
            <a:noFill/>
            <a:ln w="12700" cap="flat" cmpd="sng" algn="ctr">
              <a:solidFill>
                <a:srgbClr val="FFB850"/>
              </a:solidFill>
              <a:prstDash val="solid"/>
              <a:miter lim="800000"/>
            </a:ln>
            <a:effectLst/>
          </p:spPr>
        </p:cxnSp>
        <p:cxnSp>
          <p:nvCxnSpPr>
            <p:cNvPr id="796" name="直接连接符 795"/>
            <p:cNvCxnSpPr/>
            <p:nvPr/>
          </p:nvCxnSpPr>
          <p:spPr>
            <a:xfrm rot="10935000">
              <a:off x="2813865" y="4533370"/>
              <a:ext cx="0" cy="142127"/>
            </a:xfrm>
            <a:prstGeom prst="line">
              <a:avLst/>
            </a:prstGeom>
            <a:noFill/>
            <a:ln w="12700" cap="flat" cmpd="sng" algn="ctr">
              <a:solidFill>
                <a:srgbClr val="FFB850"/>
              </a:solidFill>
              <a:prstDash val="solid"/>
              <a:miter lim="800000"/>
            </a:ln>
            <a:effectLst/>
          </p:spPr>
        </p:cxnSp>
        <p:cxnSp>
          <p:nvCxnSpPr>
            <p:cNvPr id="797" name="直接连接符 796"/>
            <p:cNvCxnSpPr/>
            <p:nvPr/>
          </p:nvCxnSpPr>
          <p:spPr>
            <a:xfrm rot="11070000">
              <a:off x="2766510" y="4530580"/>
              <a:ext cx="0" cy="142127"/>
            </a:xfrm>
            <a:prstGeom prst="line">
              <a:avLst/>
            </a:prstGeom>
            <a:noFill/>
            <a:ln w="12700" cap="flat" cmpd="sng" algn="ctr">
              <a:solidFill>
                <a:srgbClr val="FFB850"/>
              </a:solidFill>
              <a:prstDash val="solid"/>
              <a:miter lim="800000"/>
            </a:ln>
            <a:effectLst/>
          </p:spPr>
        </p:cxnSp>
        <p:cxnSp>
          <p:nvCxnSpPr>
            <p:cNvPr id="798" name="直接连接符 797"/>
            <p:cNvCxnSpPr/>
            <p:nvPr/>
          </p:nvCxnSpPr>
          <p:spPr>
            <a:xfrm rot="11205000">
              <a:off x="2719301" y="4525929"/>
              <a:ext cx="0" cy="142127"/>
            </a:xfrm>
            <a:prstGeom prst="line">
              <a:avLst/>
            </a:prstGeom>
            <a:noFill/>
            <a:ln w="12700" cap="flat" cmpd="sng" algn="ctr">
              <a:solidFill>
                <a:srgbClr val="FFB850"/>
              </a:solidFill>
              <a:prstDash val="solid"/>
              <a:miter lim="800000"/>
            </a:ln>
            <a:effectLst/>
          </p:spPr>
        </p:cxnSp>
        <p:cxnSp>
          <p:nvCxnSpPr>
            <p:cNvPr id="799" name="直接连接符 798"/>
            <p:cNvCxnSpPr/>
            <p:nvPr/>
          </p:nvCxnSpPr>
          <p:spPr>
            <a:xfrm rot="11340000">
              <a:off x="2672311" y="4519429"/>
              <a:ext cx="0" cy="142127"/>
            </a:xfrm>
            <a:prstGeom prst="line">
              <a:avLst/>
            </a:prstGeom>
            <a:noFill/>
            <a:ln w="12700" cap="flat" cmpd="sng" algn="ctr">
              <a:solidFill>
                <a:srgbClr val="FFB850"/>
              </a:solidFill>
              <a:prstDash val="solid"/>
              <a:miter lim="800000"/>
            </a:ln>
            <a:effectLst/>
          </p:spPr>
        </p:cxnSp>
        <p:cxnSp>
          <p:nvCxnSpPr>
            <p:cNvPr id="800" name="直接连接符 799"/>
            <p:cNvCxnSpPr/>
            <p:nvPr/>
          </p:nvCxnSpPr>
          <p:spPr>
            <a:xfrm rot="11475000">
              <a:off x="2625610" y="4511090"/>
              <a:ext cx="0" cy="142127"/>
            </a:xfrm>
            <a:prstGeom prst="line">
              <a:avLst/>
            </a:prstGeom>
            <a:noFill/>
            <a:ln w="12700" cap="flat" cmpd="sng" algn="ctr">
              <a:solidFill>
                <a:srgbClr val="FFB850"/>
              </a:solidFill>
              <a:prstDash val="solid"/>
              <a:miter lim="800000"/>
            </a:ln>
            <a:effectLst/>
          </p:spPr>
        </p:cxnSp>
        <p:cxnSp>
          <p:nvCxnSpPr>
            <p:cNvPr id="801" name="直接连接符 800"/>
            <p:cNvCxnSpPr/>
            <p:nvPr/>
          </p:nvCxnSpPr>
          <p:spPr>
            <a:xfrm rot="11610000">
              <a:off x="2579275" y="4500924"/>
              <a:ext cx="0" cy="142127"/>
            </a:xfrm>
            <a:prstGeom prst="line">
              <a:avLst/>
            </a:prstGeom>
            <a:noFill/>
            <a:ln w="12700" cap="flat" cmpd="sng" algn="ctr">
              <a:solidFill>
                <a:srgbClr val="FFB850"/>
              </a:solidFill>
              <a:prstDash val="solid"/>
              <a:miter lim="800000"/>
            </a:ln>
            <a:effectLst/>
          </p:spPr>
        </p:cxnSp>
        <p:cxnSp>
          <p:nvCxnSpPr>
            <p:cNvPr id="802" name="直接连接符 801"/>
            <p:cNvCxnSpPr/>
            <p:nvPr/>
          </p:nvCxnSpPr>
          <p:spPr>
            <a:xfrm rot="11745000">
              <a:off x="2533374" y="4488946"/>
              <a:ext cx="0" cy="142127"/>
            </a:xfrm>
            <a:prstGeom prst="line">
              <a:avLst/>
            </a:prstGeom>
            <a:noFill/>
            <a:ln w="12700" cap="flat" cmpd="sng" algn="ctr">
              <a:solidFill>
                <a:srgbClr val="FFB850"/>
              </a:solidFill>
              <a:prstDash val="solid"/>
              <a:miter lim="800000"/>
            </a:ln>
            <a:effectLst/>
          </p:spPr>
        </p:cxnSp>
        <p:cxnSp>
          <p:nvCxnSpPr>
            <p:cNvPr id="803" name="直接连接符 802"/>
            <p:cNvCxnSpPr/>
            <p:nvPr/>
          </p:nvCxnSpPr>
          <p:spPr>
            <a:xfrm rot="11880000">
              <a:off x="2487980" y="4475175"/>
              <a:ext cx="0" cy="142127"/>
            </a:xfrm>
            <a:prstGeom prst="line">
              <a:avLst/>
            </a:prstGeom>
            <a:noFill/>
            <a:ln w="12700" cap="flat" cmpd="sng" algn="ctr">
              <a:solidFill>
                <a:srgbClr val="FFB850"/>
              </a:solidFill>
              <a:prstDash val="solid"/>
              <a:miter lim="800000"/>
            </a:ln>
            <a:effectLst/>
          </p:spPr>
        </p:cxnSp>
        <p:cxnSp>
          <p:nvCxnSpPr>
            <p:cNvPr id="804" name="直接连接符 803"/>
            <p:cNvCxnSpPr/>
            <p:nvPr/>
          </p:nvCxnSpPr>
          <p:spPr>
            <a:xfrm rot="12015000">
              <a:off x="2443158" y="4459634"/>
              <a:ext cx="0" cy="142127"/>
            </a:xfrm>
            <a:prstGeom prst="line">
              <a:avLst/>
            </a:prstGeom>
            <a:noFill/>
            <a:ln w="12700" cap="flat" cmpd="sng" algn="ctr">
              <a:solidFill>
                <a:srgbClr val="FFB850"/>
              </a:solidFill>
              <a:prstDash val="solid"/>
              <a:miter lim="800000"/>
            </a:ln>
            <a:effectLst/>
          </p:spPr>
        </p:cxnSp>
        <p:cxnSp>
          <p:nvCxnSpPr>
            <p:cNvPr id="805" name="直接连接符 804"/>
            <p:cNvCxnSpPr/>
            <p:nvPr/>
          </p:nvCxnSpPr>
          <p:spPr>
            <a:xfrm rot="12150000">
              <a:off x="2398985" y="4442345"/>
              <a:ext cx="0" cy="142127"/>
            </a:xfrm>
            <a:prstGeom prst="line">
              <a:avLst/>
            </a:prstGeom>
            <a:noFill/>
            <a:ln w="12700" cap="flat" cmpd="sng" algn="ctr">
              <a:solidFill>
                <a:srgbClr val="FFB850"/>
              </a:solidFill>
              <a:prstDash val="solid"/>
              <a:miter lim="800000"/>
            </a:ln>
            <a:effectLst/>
          </p:spPr>
        </p:cxnSp>
        <p:cxnSp>
          <p:nvCxnSpPr>
            <p:cNvPr id="806" name="直接连接符 805"/>
            <p:cNvCxnSpPr/>
            <p:nvPr/>
          </p:nvCxnSpPr>
          <p:spPr>
            <a:xfrm rot="12285000">
              <a:off x="2355522" y="4423332"/>
              <a:ext cx="0" cy="142127"/>
            </a:xfrm>
            <a:prstGeom prst="line">
              <a:avLst/>
            </a:prstGeom>
            <a:noFill/>
            <a:ln w="12700" cap="flat" cmpd="sng" algn="ctr">
              <a:solidFill>
                <a:srgbClr val="FFB850"/>
              </a:solidFill>
              <a:prstDash val="solid"/>
              <a:miter lim="800000"/>
            </a:ln>
            <a:effectLst/>
          </p:spPr>
        </p:cxnSp>
        <p:cxnSp>
          <p:nvCxnSpPr>
            <p:cNvPr id="807" name="直接连接符 806"/>
            <p:cNvCxnSpPr/>
            <p:nvPr/>
          </p:nvCxnSpPr>
          <p:spPr>
            <a:xfrm rot="12420000">
              <a:off x="2312841" y="4402630"/>
              <a:ext cx="0" cy="142127"/>
            </a:xfrm>
            <a:prstGeom prst="line">
              <a:avLst/>
            </a:prstGeom>
            <a:noFill/>
            <a:ln w="12700" cap="flat" cmpd="sng" algn="ctr">
              <a:solidFill>
                <a:srgbClr val="FFB850"/>
              </a:solidFill>
              <a:prstDash val="solid"/>
              <a:miter lim="800000"/>
            </a:ln>
            <a:effectLst/>
          </p:spPr>
        </p:cxnSp>
        <p:cxnSp>
          <p:nvCxnSpPr>
            <p:cNvPr id="808" name="直接连接符 807"/>
            <p:cNvCxnSpPr/>
            <p:nvPr/>
          </p:nvCxnSpPr>
          <p:spPr>
            <a:xfrm rot="12555000">
              <a:off x="2271004" y="4380269"/>
              <a:ext cx="0" cy="142127"/>
            </a:xfrm>
            <a:prstGeom prst="line">
              <a:avLst/>
            </a:prstGeom>
            <a:noFill/>
            <a:ln w="12700" cap="flat" cmpd="sng" algn="ctr">
              <a:solidFill>
                <a:srgbClr val="FFB850"/>
              </a:solidFill>
              <a:prstDash val="solid"/>
              <a:miter lim="800000"/>
            </a:ln>
            <a:effectLst/>
          </p:spPr>
        </p:cxnSp>
        <p:cxnSp>
          <p:nvCxnSpPr>
            <p:cNvPr id="809" name="直接连接符 808"/>
            <p:cNvCxnSpPr/>
            <p:nvPr/>
          </p:nvCxnSpPr>
          <p:spPr>
            <a:xfrm rot="12690000">
              <a:off x="2230078" y="4356280"/>
              <a:ext cx="0" cy="142127"/>
            </a:xfrm>
            <a:prstGeom prst="line">
              <a:avLst/>
            </a:prstGeom>
            <a:noFill/>
            <a:ln w="12700" cap="flat" cmpd="sng" algn="ctr">
              <a:solidFill>
                <a:srgbClr val="FFB850"/>
              </a:solidFill>
              <a:prstDash val="solid"/>
              <a:miter lim="800000"/>
            </a:ln>
            <a:effectLst/>
          </p:spPr>
        </p:cxnSp>
        <p:cxnSp>
          <p:nvCxnSpPr>
            <p:cNvPr id="810" name="直接连接符 809"/>
            <p:cNvCxnSpPr/>
            <p:nvPr/>
          </p:nvCxnSpPr>
          <p:spPr>
            <a:xfrm rot="12825000">
              <a:off x="2190124" y="4330705"/>
              <a:ext cx="0" cy="142127"/>
            </a:xfrm>
            <a:prstGeom prst="line">
              <a:avLst/>
            </a:prstGeom>
            <a:noFill/>
            <a:ln w="12700" cap="flat" cmpd="sng" algn="ctr">
              <a:solidFill>
                <a:srgbClr val="FFB850"/>
              </a:solidFill>
              <a:prstDash val="solid"/>
              <a:miter lim="800000"/>
            </a:ln>
            <a:effectLst/>
          </p:spPr>
        </p:cxnSp>
        <p:cxnSp>
          <p:nvCxnSpPr>
            <p:cNvPr id="811" name="直接连接符 810"/>
            <p:cNvCxnSpPr/>
            <p:nvPr/>
          </p:nvCxnSpPr>
          <p:spPr>
            <a:xfrm rot="12960000">
              <a:off x="2151206" y="4303580"/>
              <a:ext cx="0" cy="142127"/>
            </a:xfrm>
            <a:prstGeom prst="line">
              <a:avLst/>
            </a:prstGeom>
            <a:noFill/>
            <a:ln w="12700" cap="flat" cmpd="sng" algn="ctr">
              <a:solidFill>
                <a:srgbClr val="FFB850"/>
              </a:solidFill>
              <a:prstDash val="solid"/>
              <a:miter lim="800000"/>
            </a:ln>
            <a:effectLst/>
          </p:spPr>
        </p:cxnSp>
        <p:cxnSp>
          <p:nvCxnSpPr>
            <p:cNvPr id="812" name="直接连接符 811"/>
            <p:cNvCxnSpPr/>
            <p:nvPr/>
          </p:nvCxnSpPr>
          <p:spPr>
            <a:xfrm rot="13095000">
              <a:off x="2113383" y="4274950"/>
              <a:ext cx="0" cy="142127"/>
            </a:xfrm>
            <a:prstGeom prst="line">
              <a:avLst/>
            </a:prstGeom>
            <a:noFill/>
            <a:ln w="12700" cap="flat" cmpd="sng" algn="ctr">
              <a:solidFill>
                <a:srgbClr val="FFB850"/>
              </a:solidFill>
              <a:prstDash val="solid"/>
              <a:miter lim="800000"/>
            </a:ln>
            <a:effectLst/>
          </p:spPr>
        </p:cxnSp>
        <p:cxnSp>
          <p:nvCxnSpPr>
            <p:cNvPr id="813" name="直接连接符 812"/>
            <p:cNvCxnSpPr/>
            <p:nvPr/>
          </p:nvCxnSpPr>
          <p:spPr>
            <a:xfrm rot="13230000">
              <a:off x="2076713" y="4244856"/>
              <a:ext cx="0" cy="142127"/>
            </a:xfrm>
            <a:prstGeom prst="line">
              <a:avLst/>
            </a:prstGeom>
            <a:noFill/>
            <a:ln w="12700" cap="flat" cmpd="sng" algn="ctr">
              <a:solidFill>
                <a:srgbClr val="FFB850"/>
              </a:solidFill>
              <a:prstDash val="solid"/>
              <a:miter lim="800000"/>
            </a:ln>
            <a:effectLst/>
          </p:spPr>
        </p:cxnSp>
        <p:cxnSp>
          <p:nvCxnSpPr>
            <p:cNvPr id="814" name="直接连接符 813"/>
            <p:cNvCxnSpPr/>
            <p:nvPr/>
          </p:nvCxnSpPr>
          <p:spPr>
            <a:xfrm rot="13365000">
              <a:off x="2041253" y="4213346"/>
              <a:ext cx="0" cy="142127"/>
            </a:xfrm>
            <a:prstGeom prst="line">
              <a:avLst/>
            </a:prstGeom>
            <a:noFill/>
            <a:ln w="12700" cap="flat" cmpd="sng" algn="ctr">
              <a:solidFill>
                <a:srgbClr val="FFB850"/>
              </a:solidFill>
              <a:prstDash val="solid"/>
              <a:miter lim="800000"/>
            </a:ln>
            <a:effectLst/>
          </p:spPr>
        </p:cxnSp>
        <p:cxnSp>
          <p:nvCxnSpPr>
            <p:cNvPr id="815" name="直接连接符 814"/>
            <p:cNvCxnSpPr/>
            <p:nvPr/>
          </p:nvCxnSpPr>
          <p:spPr>
            <a:xfrm rot="13500000">
              <a:off x="2007056" y="4180466"/>
              <a:ext cx="0" cy="142127"/>
            </a:xfrm>
            <a:prstGeom prst="line">
              <a:avLst/>
            </a:prstGeom>
            <a:noFill/>
            <a:ln w="12700" cap="flat" cmpd="sng" algn="ctr">
              <a:solidFill>
                <a:srgbClr val="FFB850"/>
              </a:solidFill>
              <a:prstDash val="solid"/>
              <a:miter lim="800000"/>
            </a:ln>
            <a:effectLst/>
          </p:spPr>
        </p:cxnSp>
        <p:cxnSp>
          <p:nvCxnSpPr>
            <p:cNvPr id="816" name="直接连接符 815"/>
            <p:cNvCxnSpPr/>
            <p:nvPr/>
          </p:nvCxnSpPr>
          <p:spPr>
            <a:xfrm rot="13635000">
              <a:off x="1974179" y="4146270"/>
              <a:ext cx="0" cy="142127"/>
            </a:xfrm>
            <a:prstGeom prst="line">
              <a:avLst/>
            </a:prstGeom>
            <a:noFill/>
            <a:ln w="12700" cap="flat" cmpd="sng" algn="ctr">
              <a:solidFill>
                <a:srgbClr val="FFB850"/>
              </a:solidFill>
              <a:prstDash val="solid"/>
              <a:miter lim="800000"/>
            </a:ln>
            <a:effectLst/>
          </p:spPr>
        </p:cxnSp>
        <p:cxnSp>
          <p:nvCxnSpPr>
            <p:cNvPr id="817" name="直接连接符 816"/>
            <p:cNvCxnSpPr/>
            <p:nvPr/>
          </p:nvCxnSpPr>
          <p:spPr>
            <a:xfrm rot="13770000">
              <a:off x="1942667" y="4110810"/>
              <a:ext cx="0" cy="142127"/>
            </a:xfrm>
            <a:prstGeom prst="line">
              <a:avLst/>
            </a:prstGeom>
            <a:noFill/>
            <a:ln w="12700" cap="flat" cmpd="sng" algn="ctr">
              <a:solidFill>
                <a:srgbClr val="FFB850"/>
              </a:solidFill>
              <a:prstDash val="solid"/>
              <a:miter lim="800000"/>
            </a:ln>
            <a:effectLst/>
          </p:spPr>
        </p:cxnSp>
        <p:cxnSp>
          <p:nvCxnSpPr>
            <p:cNvPr id="818" name="直接连接符 817"/>
            <p:cNvCxnSpPr/>
            <p:nvPr/>
          </p:nvCxnSpPr>
          <p:spPr>
            <a:xfrm rot="13905000">
              <a:off x="1912573" y="4074141"/>
              <a:ext cx="0" cy="142127"/>
            </a:xfrm>
            <a:prstGeom prst="line">
              <a:avLst/>
            </a:prstGeom>
            <a:noFill/>
            <a:ln w="12700" cap="flat" cmpd="sng" algn="ctr">
              <a:solidFill>
                <a:srgbClr val="FFB850"/>
              </a:solidFill>
              <a:prstDash val="solid"/>
              <a:miter lim="800000"/>
            </a:ln>
            <a:effectLst/>
          </p:spPr>
        </p:cxnSp>
        <p:cxnSp>
          <p:nvCxnSpPr>
            <p:cNvPr id="819" name="直接连接符 818"/>
            <p:cNvCxnSpPr/>
            <p:nvPr/>
          </p:nvCxnSpPr>
          <p:spPr>
            <a:xfrm rot="14040000">
              <a:off x="1883942" y="4036317"/>
              <a:ext cx="0" cy="142127"/>
            </a:xfrm>
            <a:prstGeom prst="line">
              <a:avLst/>
            </a:prstGeom>
            <a:noFill/>
            <a:ln w="12700" cap="flat" cmpd="sng" algn="ctr">
              <a:solidFill>
                <a:srgbClr val="FFB850"/>
              </a:solidFill>
              <a:prstDash val="solid"/>
              <a:miter lim="800000"/>
            </a:ln>
            <a:effectLst/>
          </p:spPr>
        </p:cxnSp>
        <p:cxnSp>
          <p:nvCxnSpPr>
            <p:cNvPr id="820" name="直接连接符 819"/>
            <p:cNvCxnSpPr/>
            <p:nvPr/>
          </p:nvCxnSpPr>
          <p:spPr>
            <a:xfrm rot="14175000">
              <a:off x="1856818" y="3997400"/>
              <a:ext cx="0" cy="142127"/>
            </a:xfrm>
            <a:prstGeom prst="line">
              <a:avLst/>
            </a:prstGeom>
            <a:noFill/>
            <a:ln w="12700" cap="flat" cmpd="sng" algn="ctr">
              <a:solidFill>
                <a:srgbClr val="FFB850"/>
              </a:solidFill>
              <a:prstDash val="solid"/>
              <a:miter lim="800000"/>
            </a:ln>
            <a:effectLst/>
          </p:spPr>
        </p:cxnSp>
        <p:cxnSp>
          <p:nvCxnSpPr>
            <p:cNvPr id="821" name="直接连接符 820"/>
            <p:cNvCxnSpPr/>
            <p:nvPr/>
          </p:nvCxnSpPr>
          <p:spPr>
            <a:xfrm rot="14310000">
              <a:off x="1831243" y="3957447"/>
              <a:ext cx="0" cy="142127"/>
            </a:xfrm>
            <a:prstGeom prst="line">
              <a:avLst/>
            </a:prstGeom>
            <a:noFill/>
            <a:ln w="12700" cap="flat" cmpd="sng" algn="ctr">
              <a:solidFill>
                <a:srgbClr val="FFB850"/>
              </a:solidFill>
              <a:prstDash val="solid"/>
              <a:miter lim="800000"/>
            </a:ln>
            <a:effectLst/>
          </p:spPr>
        </p:cxnSp>
        <p:cxnSp>
          <p:nvCxnSpPr>
            <p:cNvPr id="822" name="直接连接符 821"/>
            <p:cNvCxnSpPr/>
            <p:nvPr/>
          </p:nvCxnSpPr>
          <p:spPr>
            <a:xfrm rot="14445000">
              <a:off x="1807255" y="3916520"/>
              <a:ext cx="0" cy="142127"/>
            </a:xfrm>
            <a:prstGeom prst="line">
              <a:avLst/>
            </a:prstGeom>
            <a:noFill/>
            <a:ln w="12700" cap="flat" cmpd="sng" algn="ctr">
              <a:solidFill>
                <a:srgbClr val="FFB850"/>
              </a:solidFill>
              <a:prstDash val="solid"/>
              <a:miter lim="800000"/>
            </a:ln>
            <a:effectLst/>
          </p:spPr>
        </p:cxnSp>
        <p:cxnSp>
          <p:nvCxnSpPr>
            <p:cNvPr id="823" name="直接连接符 822"/>
            <p:cNvCxnSpPr/>
            <p:nvPr/>
          </p:nvCxnSpPr>
          <p:spPr>
            <a:xfrm rot="14580000">
              <a:off x="1784893" y="3874682"/>
              <a:ext cx="0" cy="142127"/>
            </a:xfrm>
            <a:prstGeom prst="line">
              <a:avLst/>
            </a:prstGeom>
            <a:noFill/>
            <a:ln w="12700" cap="flat" cmpd="sng" algn="ctr">
              <a:solidFill>
                <a:srgbClr val="FFB850"/>
              </a:solidFill>
              <a:prstDash val="solid"/>
              <a:miter lim="800000"/>
            </a:ln>
            <a:effectLst/>
          </p:spPr>
        </p:cxnSp>
        <p:cxnSp>
          <p:nvCxnSpPr>
            <p:cNvPr id="824" name="直接连接符 823"/>
            <p:cNvCxnSpPr/>
            <p:nvPr/>
          </p:nvCxnSpPr>
          <p:spPr>
            <a:xfrm rot="14715000">
              <a:off x="1764191" y="3832001"/>
              <a:ext cx="0" cy="142127"/>
            </a:xfrm>
            <a:prstGeom prst="line">
              <a:avLst/>
            </a:prstGeom>
            <a:noFill/>
            <a:ln w="12700" cap="flat" cmpd="sng" algn="ctr">
              <a:solidFill>
                <a:srgbClr val="FFB850"/>
              </a:solidFill>
              <a:prstDash val="solid"/>
              <a:miter lim="800000"/>
            </a:ln>
            <a:effectLst/>
          </p:spPr>
        </p:cxnSp>
        <p:cxnSp>
          <p:nvCxnSpPr>
            <p:cNvPr id="825" name="直接连接符 824"/>
            <p:cNvCxnSpPr/>
            <p:nvPr/>
          </p:nvCxnSpPr>
          <p:spPr>
            <a:xfrm rot="14850000">
              <a:off x="1745178" y="3788538"/>
              <a:ext cx="0" cy="142127"/>
            </a:xfrm>
            <a:prstGeom prst="line">
              <a:avLst/>
            </a:prstGeom>
            <a:noFill/>
            <a:ln w="12700" cap="flat" cmpd="sng" algn="ctr">
              <a:solidFill>
                <a:srgbClr val="FFB850"/>
              </a:solidFill>
              <a:prstDash val="solid"/>
              <a:miter lim="800000"/>
            </a:ln>
            <a:effectLst/>
          </p:spPr>
        </p:cxnSp>
        <p:cxnSp>
          <p:nvCxnSpPr>
            <p:cNvPr id="826" name="直接连接符 825"/>
            <p:cNvCxnSpPr/>
            <p:nvPr/>
          </p:nvCxnSpPr>
          <p:spPr>
            <a:xfrm rot="14985000">
              <a:off x="1727888" y="3744364"/>
              <a:ext cx="0" cy="142127"/>
            </a:xfrm>
            <a:prstGeom prst="line">
              <a:avLst/>
            </a:prstGeom>
            <a:noFill/>
            <a:ln w="12700" cap="flat" cmpd="sng" algn="ctr">
              <a:solidFill>
                <a:srgbClr val="FFB850"/>
              </a:solidFill>
              <a:prstDash val="solid"/>
              <a:miter lim="800000"/>
            </a:ln>
            <a:effectLst/>
          </p:spPr>
        </p:cxnSp>
        <p:cxnSp>
          <p:nvCxnSpPr>
            <p:cNvPr id="827" name="直接连接符 826"/>
            <p:cNvCxnSpPr/>
            <p:nvPr/>
          </p:nvCxnSpPr>
          <p:spPr>
            <a:xfrm rot="15120000">
              <a:off x="1712347" y="3699543"/>
              <a:ext cx="0" cy="142127"/>
            </a:xfrm>
            <a:prstGeom prst="line">
              <a:avLst/>
            </a:prstGeom>
            <a:noFill/>
            <a:ln w="12700" cap="flat" cmpd="sng" algn="ctr">
              <a:solidFill>
                <a:srgbClr val="FFB850"/>
              </a:solidFill>
              <a:prstDash val="solid"/>
              <a:miter lim="800000"/>
            </a:ln>
            <a:effectLst/>
          </p:spPr>
        </p:cxnSp>
        <p:cxnSp>
          <p:nvCxnSpPr>
            <p:cNvPr id="828" name="直接连接符 827"/>
            <p:cNvCxnSpPr/>
            <p:nvPr/>
          </p:nvCxnSpPr>
          <p:spPr>
            <a:xfrm rot="15255000">
              <a:off x="1698577" y="3654148"/>
              <a:ext cx="0" cy="142127"/>
            </a:xfrm>
            <a:prstGeom prst="line">
              <a:avLst/>
            </a:prstGeom>
            <a:noFill/>
            <a:ln w="12700" cap="flat" cmpd="sng" algn="ctr">
              <a:solidFill>
                <a:srgbClr val="FFB850"/>
              </a:solidFill>
              <a:prstDash val="solid"/>
              <a:miter lim="800000"/>
            </a:ln>
            <a:effectLst/>
          </p:spPr>
        </p:cxnSp>
        <p:cxnSp>
          <p:nvCxnSpPr>
            <p:cNvPr id="829" name="直接连接符 828"/>
            <p:cNvCxnSpPr/>
            <p:nvPr/>
          </p:nvCxnSpPr>
          <p:spPr>
            <a:xfrm rot="15390000">
              <a:off x="1686600" y="3608247"/>
              <a:ext cx="0" cy="142127"/>
            </a:xfrm>
            <a:prstGeom prst="line">
              <a:avLst/>
            </a:prstGeom>
            <a:noFill/>
            <a:ln w="12700" cap="flat" cmpd="sng" algn="ctr">
              <a:solidFill>
                <a:srgbClr val="FFB850"/>
              </a:solidFill>
              <a:prstDash val="solid"/>
              <a:miter lim="800000"/>
            </a:ln>
            <a:effectLst/>
          </p:spPr>
        </p:cxnSp>
        <p:cxnSp>
          <p:nvCxnSpPr>
            <p:cNvPr id="830" name="直接连接符 829"/>
            <p:cNvCxnSpPr/>
            <p:nvPr/>
          </p:nvCxnSpPr>
          <p:spPr>
            <a:xfrm rot="15525000">
              <a:off x="1676433" y="3561912"/>
              <a:ext cx="0" cy="142127"/>
            </a:xfrm>
            <a:prstGeom prst="line">
              <a:avLst/>
            </a:prstGeom>
            <a:noFill/>
            <a:ln w="12700" cap="flat" cmpd="sng" algn="ctr">
              <a:solidFill>
                <a:srgbClr val="FFB850"/>
              </a:solidFill>
              <a:prstDash val="solid"/>
              <a:miter lim="800000"/>
            </a:ln>
            <a:effectLst/>
          </p:spPr>
        </p:cxnSp>
        <p:cxnSp>
          <p:nvCxnSpPr>
            <p:cNvPr id="831" name="直接连接符 830"/>
            <p:cNvCxnSpPr/>
            <p:nvPr/>
          </p:nvCxnSpPr>
          <p:spPr>
            <a:xfrm rot="15660000">
              <a:off x="1668093" y="3515213"/>
              <a:ext cx="0" cy="142127"/>
            </a:xfrm>
            <a:prstGeom prst="line">
              <a:avLst/>
            </a:prstGeom>
            <a:noFill/>
            <a:ln w="12700" cap="flat" cmpd="sng" algn="ctr">
              <a:solidFill>
                <a:srgbClr val="FFB850"/>
              </a:solidFill>
              <a:prstDash val="solid"/>
              <a:miter lim="800000"/>
            </a:ln>
            <a:effectLst/>
          </p:spPr>
        </p:cxnSp>
        <p:cxnSp>
          <p:nvCxnSpPr>
            <p:cNvPr id="832" name="直接连接符 831"/>
            <p:cNvCxnSpPr/>
            <p:nvPr/>
          </p:nvCxnSpPr>
          <p:spPr>
            <a:xfrm rot="15795000">
              <a:off x="1661594" y="3468222"/>
              <a:ext cx="0" cy="142127"/>
            </a:xfrm>
            <a:prstGeom prst="line">
              <a:avLst/>
            </a:prstGeom>
            <a:noFill/>
            <a:ln w="12700" cap="flat" cmpd="sng" algn="ctr">
              <a:solidFill>
                <a:srgbClr val="FFB850"/>
              </a:solidFill>
              <a:prstDash val="solid"/>
              <a:miter lim="800000"/>
            </a:ln>
            <a:effectLst/>
          </p:spPr>
        </p:cxnSp>
        <p:cxnSp>
          <p:nvCxnSpPr>
            <p:cNvPr id="833" name="直接连接符 832"/>
            <p:cNvCxnSpPr/>
            <p:nvPr/>
          </p:nvCxnSpPr>
          <p:spPr>
            <a:xfrm rot="15930000">
              <a:off x="1656943" y="3421014"/>
              <a:ext cx="0" cy="142127"/>
            </a:xfrm>
            <a:prstGeom prst="line">
              <a:avLst/>
            </a:prstGeom>
            <a:noFill/>
            <a:ln w="12700" cap="flat" cmpd="sng" algn="ctr">
              <a:solidFill>
                <a:srgbClr val="FFB850"/>
              </a:solidFill>
              <a:prstDash val="solid"/>
              <a:miter lim="800000"/>
            </a:ln>
            <a:effectLst/>
          </p:spPr>
        </p:cxnSp>
        <p:cxnSp>
          <p:nvCxnSpPr>
            <p:cNvPr id="834" name="直接连接符 833"/>
            <p:cNvCxnSpPr/>
            <p:nvPr/>
          </p:nvCxnSpPr>
          <p:spPr>
            <a:xfrm rot="16065000">
              <a:off x="1654152" y="3373657"/>
              <a:ext cx="0" cy="142127"/>
            </a:xfrm>
            <a:prstGeom prst="line">
              <a:avLst/>
            </a:prstGeom>
            <a:noFill/>
            <a:ln w="12700" cap="flat" cmpd="sng" algn="ctr">
              <a:solidFill>
                <a:srgbClr val="FFB850"/>
              </a:solidFill>
              <a:prstDash val="solid"/>
              <a:miter lim="800000"/>
            </a:ln>
            <a:effectLst/>
          </p:spPr>
        </p:cxnSp>
        <p:cxnSp>
          <p:nvCxnSpPr>
            <p:cNvPr id="835" name="直接连接符 834"/>
            <p:cNvCxnSpPr/>
            <p:nvPr/>
          </p:nvCxnSpPr>
          <p:spPr>
            <a:xfrm rot="16335000">
              <a:off x="1654152" y="3278800"/>
              <a:ext cx="0" cy="142127"/>
            </a:xfrm>
            <a:prstGeom prst="line">
              <a:avLst/>
            </a:prstGeom>
            <a:noFill/>
            <a:ln w="12700" cap="flat" cmpd="sng" algn="ctr">
              <a:solidFill>
                <a:srgbClr val="FFB850"/>
              </a:solidFill>
              <a:prstDash val="solid"/>
              <a:miter lim="800000"/>
            </a:ln>
            <a:effectLst/>
          </p:spPr>
        </p:cxnSp>
        <p:cxnSp>
          <p:nvCxnSpPr>
            <p:cNvPr id="836" name="直接连接符 835"/>
            <p:cNvCxnSpPr/>
            <p:nvPr/>
          </p:nvCxnSpPr>
          <p:spPr>
            <a:xfrm rot="16470000">
              <a:off x="1656943" y="3231444"/>
              <a:ext cx="0" cy="142127"/>
            </a:xfrm>
            <a:prstGeom prst="line">
              <a:avLst/>
            </a:prstGeom>
            <a:noFill/>
            <a:ln w="12700" cap="flat" cmpd="sng" algn="ctr">
              <a:solidFill>
                <a:srgbClr val="FFB850"/>
              </a:solidFill>
              <a:prstDash val="solid"/>
              <a:miter lim="800000"/>
            </a:ln>
            <a:effectLst/>
          </p:spPr>
        </p:cxnSp>
        <p:cxnSp>
          <p:nvCxnSpPr>
            <p:cNvPr id="837" name="直接连接符 836"/>
            <p:cNvCxnSpPr/>
            <p:nvPr/>
          </p:nvCxnSpPr>
          <p:spPr>
            <a:xfrm rot="16605000">
              <a:off x="1661594" y="3184235"/>
              <a:ext cx="0" cy="142127"/>
            </a:xfrm>
            <a:prstGeom prst="line">
              <a:avLst/>
            </a:prstGeom>
            <a:noFill/>
            <a:ln w="12700" cap="flat" cmpd="sng" algn="ctr">
              <a:solidFill>
                <a:srgbClr val="FFB850"/>
              </a:solidFill>
              <a:prstDash val="solid"/>
              <a:miter lim="800000"/>
            </a:ln>
            <a:effectLst/>
          </p:spPr>
        </p:cxnSp>
        <p:cxnSp>
          <p:nvCxnSpPr>
            <p:cNvPr id="838" name="直接连接符 837"/>
            <p:cNvCxnSpPr/>
            <p:nvPr/>
          </p:nvCxnSpPr>
          <p:spPr>
            <a:xfrm rot="16740000">
              <a:off x="1668093" y="3137245"/>
              <a:ext cx="0" cy="142127"/>
            </a:xfrm>
            <a:prstGeom prst="line">
              <a:avLst/>
            </a:prstGeom>
            <a:noFill/>
            <a:ln w="12700" cap="flat" cmpd="sng" algn="ctr">
              <a:solidFill>
                <a:srgbClr val="FFB850"/>
              </a:solidFill>
              <a:prstDash val="solid"/>
              <a:miter lim="800000"/>
            </a:ln>
            <a:effectLst/>
          </p:spPr>
        </p:cxnSp>
        <p:cxnSp>
          <p:nvCxnSpPr>
            <p:cNvPr id="839" name="直接连接符 838"/>
            <p:cNvCxnSpPr/>
            <p:nvPr/>
          </p:nvCxnSpPr>
          <p:spPr>
            <a:xfrm rot="16875000">
              <a:off x="1676433" y="3090545"/>
              <a:ext cx="0" cy="142127"/>
            </a:xfrm>
            <a:prstGeom prst="line">
              <a:avLst/>
            </a:prstGeom>
            <a:noFill/>
            <a:ln w="12700" cap="flat" cmpd="sng" algn="ctr">
              <a:solidFill>
                <a:srgbClr val="FFB850"/>
              </a:solidFill>
              <a:prstDash val="solid"/>
              <a:miter lim="800000"/>
            </a:ln>
            <a:effectLst/>
          </p:spPr>
        </p:cxnSp>
        <p:cxnSp>
          <p:nvCxnSpPr>
            <p:cNvPr id="840" name="直接连接符 839"/>
            <p:cNvCxnSpPr/>
            <p:nvPr/>
          </p:nvCxnSpPr>
          <p:spPr>
            <a:xfrm rot="17010000">
              <a:off x="1686600" y="3044210"/>
              <a:ext cx="0" cy="142127"/>
            </a:xfrm>
            <a:prstGeom prst="line">
              <a:avLst/>
            </a:prstGeom>
            <a:noFill/>
            <a:ln w="12700" cap="flat" cmpd="sng" algn="ctr">
              <a:solidFill>
                <a:srgbClr val="FFB850"/>
              </a:solidFill>
              <a:prstDash val="solid"/>
              <a:miter lim="800000"/>
            </a:ln>
            <a:effectLst/>
          </p:spPr>
        </p:cxnSp>
        <p:cxnSp>
          <p:nvCxnSpPr>
            <p:cNvPr id="841" name="直接连接符 840"/>
            <p:cNvCxnSpPr/>
            <p:nvPr/>
          </p:nvCxnSpPr>
          <p:spPr>
            <a:xfrm rot="17145000">
              <a:off x="1698577" y="2998309"/>
              <a:ext cx="0" cy="142127"/>
            </a:xfrm>
            <a:prstGeom prst="line">
              <a:avLst/>
            </a:prstGeom>
            <a:noFill/>
            <a:ln w="12700" cap="flat" cmpd="sng" algn="ctr">
              <a:solidFill>
                <a:sysClr val="window" lastClr="FFFFFF">
                  <a:lumMod val="50000"/>
                </a:sysClr>
              </a:solidFill>
              <a:prstDash val="solid"/>
              <a:miter lim="800000"/>
            </a:ln>
            <a:effectLst/>
          </p:spPr>
        </p:cxnSp>
        <p:cxnSp>
          <p:nvCxnSpPr>
            <p:cNvPr id="842" name="直接连接符 841"/>
            <p:cNvCxnSpPr/>
            <p:nvPr/>
          </p:nvCxnSpPr>
          <p:spPr>
            <a:xfrm rot="17280000">
              <a:off x="1712347" y="2952913"/>
              <a:ext cx="0" cy="142127"/>
            </a:xfrm>
            <a:prstGeom prst="line">
              <a:avLst/>
            </a:prstGeom>
            <a:noFill/>
            <a:ln w="12700" cap="flat" cmpd="sng" algn="ctr">
              <a:solidFill>
                <a:sysClr val="window" lastClr="FFFFFF">
                  <a:lumMod val="50000"/>
                </a:sysClr>
              </a:solidFill>
              <a:prstDash val="solid"/>
              <a:miter lim="800000"/>
            </a:ln>
            <a:effectLst/>
          </p:spPr>
        </p:cxnSp>
        <p:cxnSp>
          <p:nvCxnSpPr>
            <p:cNvPr id="843" name="直接连接符 842"/>
            <p:cNvCxnSpPr/>
            <p:nvPr/>
          </p:nvCxnSpPr>
          <p:spPr>
            <a:xfrm rot="17415000">
              <a:off x="1727888" y="2908094"/>
              <a:ext cx="0" cy="142127"/>
            </a:xfrm>
            <a:prstGeom prst="line">
              <a:avLst/>
            </a:prstGeom>
            <a:noFill/>
            <a:ln w="12700" cap="flat" cmpd="sng" algn="ctr">
              <a:solidFill>
                <a:sysClr val="window" lastClr="FFFFFF">
                  <a:lumMod val="50000"/>
                </a:sysClr>
              </a:solidFill>
              <a:prstDash val="solid"/>
              <a:miter lim="800000"/>
            </a:ln>
            <a:effectLst/>
          </p:spPr>
        </p:cxnSp>
        <p:cxnSp>
          <p:nvCxnSpPr>
            <p:cNvPr id="844" name="直接连接符 843"/>
            <p:cNvCxnSpPr/>
            <p:nvPr/>
          </p:nvCxnSpPr>
          <p:spPr>
            <a:xfrm rot="17550000">
              <a:off x="1745178" y="2863920"/>
              <a:ext cx="0" cy="142127"/>
            </a:xfrm>
            <a:prstGeom prst="line">
              <a:avLst/>
            </a:prstGeom>
            <a:noFill/>
            <a:ln w="12700" cap="flat" cmpd="sng" algn="ctr">
              <a:solidFill>
                <a:sysClr val="window" lastClr="FFFFFF">
                  <a:lumMod val="50000"/>
                </a:sysClr>
              </a:solidFill>
              <a:prstDash val="solid"/>
              <a:miter lim="800000"/>
            </a:ln>
            <a:effectLst/>
          </p:spPr>
        </p:cxnSp>
        <p:cxnSp>
          <p:nvCxnSpPr>
            <p:cNvPr id="845" name="直接连接符 844"/>
            <p:cNvCxnSpPr/>
            <p:nvPr/>
          </p:nvCxnSpPr>
          <p:spPr>
            <a:xfrm rot="17685000">
              <a:off x="1764191" y="2820458"/>
              <a:ext cx="0" cy="142127"/>
            </a:xfrm>
            <a:prstGeom prst="line">
              <a:avLst/>
            </a:prstGeom>
            <a:noFill/>
            <a:ln w="12700" cap="flat" cmpd="sng" algn="ctr">
              <a:solidFill>
                <a:sysClr val="window" lastClr="FFFFFF">
                  <a:lumMod val="50000"/>
                </a:sysClr>
              </a:solidFill>
              <a:prstDash val="solid"/>
              <a:miter lim="800000"/>
            </a:ln>
            <a:effectLst/>
          </p:spPr>
        </p:cxnSp>
        <p:cxnSp>
          <p:nvCxnSpPr>
            <p:cNvPr id="846" name="直接连接符 845"/>
            <p:cNvCxnSpPr/>
            <p:nvPr/>
          </p:nvCxnSpPr>
          <p:spPr>
            <a:xfrm rot="17820000">
              <a:off x="1784893" y="2777775"/>
              <a:ext cx="0" cy="142127"/>
            </a:xfrm>
            <a:prstGeom prst="line">
              <a:avLst/>
            </a:prstGeom>
            <a:noFill/>
            <a:ln w="12700" cap="flat" cmpd="sng" algn="ctr">
              <a:solidFill>
                <a:sysClr val="window" lastClr="FFFFFF">
                  <a:lumMod val="50000"/>
                </a:sysClr>
              </a:solidFill>
              <a:prstDash val="solid"/>
              <a:miter lim="800000"/>
            </a:ln>
            <a:effectLst/>
          </p:spPr>
        </p:cxnSp>
        <p:cxnSp>
          <p:nvCxnSpPr>
            <p:cNvPr id="847" name="直接连接符 846"/>
            <p:cNvCxnSpPr/>
            <p:nvPr/>
          </p:nvCxnSpPr>
          <p:spPr>
            <a:xfrm rot="17955000">
              <a:off x="1807255" y="2735938"/>
              <a:ext cx="0" cy="142127"/>
            </a:xfrm>
            <a:prstGeom prst="line">
              <a:avLst/>
            </a:prstGeom>
            <a:noFill/>
            <a:ln w="12700" cap="flat" cmpd="sng" algn="ctr">
              <a:solidFill>
                <a:sysClr val="window" lastClr="FFFFFF">
                  <a:lumMod val="50000"/>
                </a:sysClr>
              </a:solidFill>
              <a:prstDash val="solid"/>
              <a:miter lim="800000"/>
            </a:ln>
            <a:effectLst/>
          </p:spPr>
        </p:cxnSp>
        <p:cxnSp>
          <p:nvCxnSpPr>
            <p:cNvPr id="848" name="直接连接符 847"/>
            <p:cNvCxnSpPr/>
            <p:nvPr/>
          </p:nvCxnSpPr>
          <p:spPr>
            <a:xfrm rot="18090000">
              <a:off x="1831243" y="2695013"/>
              <a:ext cx="0" cy="142127"/>
            </a:xfrm>
            <a:prstGeom prst="line">
              <a:avLst/>
            </a:prstGeom>
            <a:noFill/>
            <a:ln w="12700" cap="flat" cmpd="sng" algn="ctr">
              <a:solidFill>
                <a:sysClr val="window" lastClr="FFFFFF">
                  <a:lumMod val="50000"/>
                </a:sysClr>
              </a:solidFill>
              <a:prstDash val="solid"/>
              <a:miter lim="800000"/>
            </a:ln>
            <a:effectLst/>
          </p:spPr>
        </p:cxnSp>
        <p:cxnSp>
          <p:nvCxnSpPr>
            <p:cNvPr id="849" name="直接连接符 848"/>
            <p:cNvCxnSpPr/>
            <p:nvPr/>
          </p:nvCxnSpPr>
          <p:spPr>
            <a:xfrm rot="18225000">
              <a:off x="1856818" y="2655060"/>
              <a:ext cx="0" cy="142127"/>
            </a:xfrm>
            <a:prstGeom prst="line">
              <a:avLst/>
            </a:prstGeom>
            <a:noFill/>
            <a:ln w="12700" cap="flat" cmpd="sng" algn="ctr">
              <a:solidFill>
                <a:sysClr val="window" lastClr="FFFFFF">
                  <a:lumMod val="50000"/>
                </a:sysClr>
              </a:solidFill>
              <a:prstDash val="solid"/>
              <a:miter lim="800000"/>
            </a:ln>
            <a:effectLst/>
          </p:spPr>
        </p:cxnSp>
        <p:cxnSp>
          <p:nvCxnSpPr>
            <p:cNvPr id="850" name="直接连接符 849"/>
            <p:cNvCxnSpPr/>
            <p:nvPr/>
          </p:nvCxnSpPr>
          <p:spPr>
            <a:xfrm rot="18360000">
              <a:off x="1883942" y="2616141"/>
              <a:ext cx="0" cy="142127"/>
            </a:xfrm>
            <a:prstGeom prst="line">
              <a:avLst/>
            </a:prstGeom>
            <a:noFill/>
            <a:ln w="12700" cap="flat" cmpd="sng" algn="ctr">
              <a:solidFill>
                <a:sysClr val="window" lastClr="FFFFFF">
                  <a:lumMod val="50000"/>
                </a:sysClr>
              </a:solidFill>
              <a:prstDash val="solid"/>
              <a:miter lim="800000"/>
            </a:ln>
            <a:effectLst/>
          </p:spPr>
        </p:cxnSp>
        <p:cxnSp>
          <p:nvCxnSpPr>
            <p:cNvPr id="851" name="直接连接符 850"/>
            <p:cNvCxnSpPr/>
            <p:nvPr/>
          </p:nvCxnSpPr>
          <p:spPr>
            <a:xfrm rot="18495000">
              <a:off x="1912573" y="2578319"/>
              <a:ext cx="0" cy="142127"/>
            </a:xfrm>
            <a:prstGeom prst="line">
              <a:avLst/>
            </a:prstGeom>
            <a:noFill/>
            <a:ln w="12700" cap="flat" cmpd="sng" algn="ctr">
              <a:solidFill>
                <a:sysClr val="window" lastClr="FFFFFF">
                  <a:lumMod val="50000"/>
                </a:sysClr>
              </a:solidFill>
              <a:prstDash val="solid"/>
              <a:miter lim="800000"/>
            </a:ln>
            <a:effectLst/>
          </p:spPr>
        </p:cxnSp>
        <p:cxnSp>
          <p:nvCxnSpPr>
            <p:cNvPr id="852" name="直接连接符 851"/>
            <p:cNvCxnSpPr/>
            <p:nvPr/>
          </p:nvCxnSpPr>
          <p:spPr>
            <a:xfrm rot="18630000">
              <a:off x="1942667" y="2541647"/>
              <a:ext cx="0" cy="142127"/>
            </a:xfrm>
            <a:prstGeom prst="line">
              <a:avLst/>
            </a:prstGeom>
            <a:noFill/>
            <a:ln w="12700" cap="flat" cmpd="sng" algn="ctr">
              <a:solidFill>
                <a:sysClr val="window" lastClr="FFFFFF">
                  <a:lumMod val="50000"/>
                </a:sysClr>
              </a:solidFill>
              <a:prstDash val="solid"/>
              <a:miter lim="800000"/>
            </a:ln>
            <a:effectLst/>
          </p:spPr>
        </p:cxnSp>
        <p:cxnSp>
          <p:nvCxnSpPr>
            <p:cNvPr id="853" name="直接连接符 852"/>
            <p:cNvCxnSpPr/>
            <p:nvPr/>
          </p:nvCxnSpPr>
          <p:spPr>
            <a:xfrm rot="18765000">
              <a:off x="1974179" y="2506188"/>
              <a:ext cx="0" cy="142127"/>
            </a:xfrm>
            <a:prstGeom prst="line">
              <a:avLst/>
            </a:prstGeom>
            <a:noFill/>
            <a:ln w="12700" cap="flat" cmpd="sng" algn="ctr">
              <a:solidFill>
                <a:sysClr val="window" lastClr="FFFFFF">
                  <a:lumMod val="50000"/>
                </a:sysClr>
              </a:solidFill>
              <a:prstDash val="solid"/>
              <a:miter lim="800000"/>
            </a:ln>
            <a:effectLst/>
          </p:spPr>
        </p:cxnSp>
        <p:cxnSp>
          <p:nvCxnSpPr>
            <p:cNvPr id="854" name="直接连接符 853"/>
            <p:cNvCxnSpPr/>
            <p:nvPr/>
          </p:nvCxnSpPr>
          <p:spPr>
            <a:xfrm rot="18900000">
              <a:off x="2007056" y="2471992"/>
              <a:ext cx="0" cy="142127"/>
            </a:xfrm>
            <a:prstGeom prst="line">
              <a:avLst/>
            </a:prstGeom>
            <a:noFill/>
            <a:ln w="12700" cap="flat" cmpd="sng" algn="ctr">
              <a:solidFill>
                <a:sysClr val="window" lastClr="FFFFFF">
                  <a:lumMod val="50000"/>
                </a:sysClr>
              </a:solidFill>
              <a:prstDash val="solid"/>
              <a:miter lim="800000"/>
            </a:ln>
            <a:effectLst/>
          </p:spPr>
        </p:cxnSp>
        <p:cxnSp>
          <p:nvCxnSpPr>
            <p:cNvPr id="855" name="直接连接符 854"/>
            <p:cNvCxnSpPr/>
            <p:nvPr/>
          </p:nvCxnSpPr>
          <p:spPr>
            <a:xfrm rot="19035000">
              <a:off x="2041253" y="2439114"/>
              <a:ext cx="0" cy="142127"/>
            </a:xfrm>
            <a:prstGeom prst="line">
              <a:avLst/>
            </a:prstGeom>
            <a:noFill/>
            <a:ln w="12700" cap="flat" cmpd="sng" algn="ctr">
              <a:solidFill>
                <a:sysClr val="window" lastClr="FFFFFF">
                  <a:lumMod val="50000"/>
                </a:sysClr>
              </a:solidFill>
              <a:prstDash val="solid"/>
              <a:miter lim="800000"/>
            </a:ln>
            <a:effectLst/>
          </p:spPr>
        </p:cxnSp>
        <p:cxnSp>
          <p:nvCxnSpPr>
            <p:cNvPr id="856" name="直接连接符 855"/>
            <p:cNvCxnSpPr/>
            <p:nvPr/>
          </p:nvCxnSpPr>
          <p:spPr>
            <a:xfrm rot="19170000">
              <a:off x="2076713" y="2407602"/>
              <a:ext cx="0" cy="142127"/>
            </a:xfrm>
            <a:prstGeom prst="line">
              <a:avLst/>
            </a:prstGeom>
            <a:noFill/>
            <a:ln w="12700" cap="flat" cmpd="sng" algn="ctr">
              <a:solidFill>
                <a:sysClr val="window" lastClr="FFFFFF">
                  <a:lumMod val="50000"/>
                </a:sysClr>
              </a:solidFill>
              <a:prstDash val="solid"/>
              <a:miter lim="800000"/>
            </a:ln>
            <a:effectLst/>
          </p:spPr>
        </p:cxnSp>
        <p:cxnSp>
          <p:nvCxnSpPr>
            <p:cNvPr id="857" name="直接连接符 856"/>
            <p:cNvCxnSpPr/>
            <p:nvPr/>
          </p:nvCxnSpPr>
          <p:spPr>
            <a:xfrm rot="19305000">
              <a:off x="2113383" y="2377508"/>
              <a:ext cx="0" cy="142127"/>
            </a:xfrm>
            <a:prstGeom prst="line">
              <a:avLst/>
            </a:prstGeom>
            <a:noFill/>
            <a:ln w="12700" cap="flat" cmpd="sng" algn="ctr">
              <a:solidFill>
                <a:sysClr val="window" lastClr="FFFFFF">
                  <a:lumMod val="50000"/>
                </a:sysClr>
              </a:solidFill>
              <a:prstDash val="solid"/>
              <a:miter lim="800000"/>
            </a:ln>
            <a:effectLst/>
          </p:spPr>
        </p:cxnSp>
        <p:cxnSp>
          <p:nvCxnSpPr>
            <p:cNvPr id="858" name="直接连接符 857"/>
            <p:cNvCxnSpPr/>
            <p:nvPr/>
          </p:nvCxnSpPr>
          <p:spPr>
            <a:xfrm rot="19440000">
              <a:off x="2151206" y="2348877"/>
              <a:ext cx="0" cy="142127"/>
            </a:xfrm>
            <a:prstGeom prst="line">
              <a:avLst/>
            </a:prstGeom>
            <a:noFill/>
            <a:ln w="12700" cap="flat" cmpd="sng" algn="ctr">
              <a:solidFill>
                <a:sysClr val="window" lastClr="FFFFFF">
                  <a:lumMod val="50000"/>
                </a:sysClr>
              </a:solidFill>
              <a:prstDash val="solid"/>
              <a:miter lim="800000"/>
            </a:ln>
            <a:effectLst/>
          </p:spPr>
        </p:cxnSp>
        <p:cxnSp>
          <p:nvCxnSpPr>
            <p:cNvPr id="859" name="直接连接符 858"/>
            <p:cNvCxnSpPr/>
            <p:nvPr/>
          </p:nvCxnSpPr>
          <p:spPr>
            <a:xfrm rot="19575000">
              <a:off x="2190124" y="2321752"/>
              <a:ext cx="0" cy="142127"/>
            </a:xfrm>
            <a:prstGeom prst="line">
              <a:avLst/>
            </a:prstGeom>
            <a:noFill/>
            <a:ln w="12700" cap="flat" cmpd="sng" algn="ctr">
              <a:solidFill>
                <a:sysClr val="window" lastClr="FFFFFF">
                  <a:lumMod val="50000"/>
                </a:sysClr>
              </a:solidFill>
              <a:prstDash val="solid"/>
              <a:miter lim="800000"/>
            </a:ln>
            <a:effectLst/>
          </p:spPr>
        </p:cxnSp>
        <p:cxnSp>
          <p:nvCxnSpPr>
            <p:cNvPr id="860" name="直接连接符 859"/>
            <p:cNvCxnSpPr/>
            <p:nvPr/>
          </p:nvCxnSpPr>
          <p:spPr>
            <a:xfrm rot="19710000">
              <a:off x="2230078" y="2296177"/>
              <a:ext cx="0" cy="142127"/>
            </a:xfrm>
            <a:prstGeom prst="line">
              <a:avLst/>
            </a:prstGeom>
            <a:noFill/>
            <a:ln w="12700" cap="flat" cmpd="sng" algn="ctr">
              <a:solidFill>
                <a:sysClr val="window" lastClr="FFFFFF">
                  <a:lumMod val="50000"/>
                </a:sysClr>
              </a:solidFill>
              <a:prstDash val="solid"/>
              <a:miter lim="800000"/>
            </a:ln>
            <a:effectLst/>
          </p:spPr>
        </p:cxnSp>
        <p:cxnSp>
          <p:nvCxnSpPr>
            <p:cNvPr id="861" name="直接连接符 860"/>
            <p:cNvCxnSpPr/>
            <p:nvPr/>
          </p:nvCxnSpPr>
          <p:spPr>
            <a:xfrm rot="19845000">
              <a:off x="2271004" y="2272191"/>
              <a:ext cx="0" cy="142127"/>
            </a:xfrm>
            <a:prstGeom prst="line">
              <a:avLst/>
            </a:prstGeom>
            <a:noFill/>
            <a:ln w="12700" cap="flat" cmpd="sng" algn="ctr">
              <a:solidFill>
                <a:sysClr val="window" lastClr="FFFFFF">
                  <a:lumMod val="50000"/>
                </a:sysClr>
              </a:solidFill>
              <a:prstDash val="solid"/>
              <a:miter lim="800000"/>
            </a:ln>
            <a:effectLst/>
          </p:spPr>
        </p:cxnSp>
        <p:cxnSp>
          <p:nvCxnSpPr>
            <p:cNvPr id="862" name="直接连接符 861"/>
            <p:cNvCxnSpPr/>
            <p:nvPr/>
          </p:nvCxnSpPr>
          <p:spPr>
            <a:xfrm rot="19980000">
              <a:off x="2312841" y="2249827"/>
              <a:ext cx="0" cy="142127"/>
            </a:xfrm>
            <a:prstGeom prst="line">
              <a:avLst/>
            </a:prstGeom>
            <a:noFill/>
            <a:ln w="12700" cap="flat" cmpd="sng" algn="ctr">
              <a:solidFill>
                <a:sysClr val="window" lastClr="FFFFFF">
                  <a:lumMod val="50000"/>
                </a:sysClr>
              </a:solidFill>
              <a:prstDash val="solid"/>
              <a:miter lim="800000"/>
            </a:ln>
            <a:effectLst/>
          </p:spPr>
        </p:cxnSp>
        <p:cxnSp>
          <p:nvCxnSpPr>
            <p:cNvPr id="863" name="直接连接符 862"/>
            <p:cNvCxnSpPr/>
            <p:nvPr/>
          </p:nvCxnSpPr>
          <p:spPr>
            <a:xfrm rot="20115000">
              <a:off x="2355522" y="2229124"/>
              <a:ext cx="0" cy="142127"/>
            </a:xfrm>
            <a:prstGeom prst="line">
              <a:avLst/>
            </a:prstGeom>
            <a:noFill/>
            <a:ln w="12700" cap="flat" cmpd="sng" algn="ctr">
              <a:solidFill>
                <a:sysClr val="window" lastClr="FFFFFF">
                  <a:lumMod val="50000"/>
                </a:sysClr>
              </a:solidFill>
              <a:prstDash val="solid"/>
              <a:miter lim="800000"/>
            </a:ln>
            <a:effectLst/>
          </p:spPr>
        </p:cxnSp>
        <p:cxnSp>
          <p:nvCxnSpPr>
            <p:cNvPr id="864" name="直接连接符 863"/>
            <p:cNvCxnSpPr/>
            <p:nvPr/>
          </p:nvCxnSpPr>
          <p:spPr>
            <a:xfrm rot="20250000">
              <a:off x="2398985" y="2210113"/>
              <a:ext cx="0" cy="142127"/>
            </a:xfrm>
            <a:prstGeom prst="line">
              <a:avLst/>
            </a:prstGeom>
            <a:noFill/>
            <a:ln w="12700" cap="flat" cmpd="sng" algn="ctr">
              <a:solidFill>
                <a:sysClr val="window" lastClr="FFFFFF">
                  <a:lumMod val="50000"/>
                </a:sysClr>
              </a:solidFill>
              <a:prstDash val="solid"/>
              <a:miter lim="800000"/>
            </a:ln>
            <a:effectLst/>
          </p:spPr>
        </p:cxnSp>
        <p:cxnSp>
          <p:nvCxnSpPr>
            <p:cNvPr id="865" name="直接连接符 864"/>
            <p:cNvCxnSpPr/>
            <p:nvPr/>
          </p:nvCxnSpPr>
          <p:spPr>
            <a:xfrm rot="20385000">
              <a:off x="2443158" y="2192824"/>
              <a:ext cx="0" cy="142127"/>
            </a:xfrm>
            <a:prstGeom prst="line">
              <a:avLst/>
            </a:prstGeom>
            <a:noFill/>
            <a:ln w="12700" cap="flat" cmpd="sng" algn="ctr">
              <a:solidFill>
                <a:sysClr val="window" lastClr="FFFFFF">
                  <a:lumMod val="50000"/>
                </a:sysClr>
              </a:solidFill>
              <a:prstDash val="solid"/>
              <a:miter lim="800000"/>
            </a:ln>
            <a:effectLst/>
          </p:spPr>
        </p:cxnSp>
        <p:cxnSp>
          <p:nvCxnSpPr>
            <p:cNvPr id="866" name="直接连接符 865"/>
            <p:cNvCxnSpPr/>
            <p:nvPr/>
          </p:nvCxnSpPr>
          <p:spPr>
            <a:xfrm rot="20520000">
              <a:off x="2487980" y="2177282"/>
              <a:ext cx="0" cy="142127"/>
            </a:xfrm>
            <a:prstGeom prst="line">
              <a:avLst/>
            </a:prstGeom>
            <a:noFill/>
            <a:ln w="12700" cap="flat" cmpd="sng" algn="ctr">
              <a:solidFill>
                <a:sysClr val="window" lastClr="FFFFFF">
                  <a:lumMod val="50000"/>
                </a:sysClr>
              </a:solidFill>
              <a:prstDash val="solid"/>
              <a:miter lim="800000"/>
            </a:ln>
            <a:effectLst/>
          </p:spPr>
        </p:cxnSp>
        <p:cxnSp>
          <p:nvCxnSpPr>
            <p:cNvPr id="867" name="直接连接符 866"/>
            <p:cNvCxnSpPr/>
            <p:nvPr/>
          </p:nvCxnSpPr>
          <p:spPr>
            <a:xfrm rot="20655000">
              <a:off x="2533374" y="2163512"/>
              <a:ext cx="0" cy="142127"/>
            </a:xfrm>
            <a:prstGeom prst="line">
              <a:avLst/>
            </a:prstGeom>
            <a:noFill/>
            <a:ln w="12700" cap="flat" cmpd="sng" algn="ctr">
              <a:solidFill>
                <a:sysClr val="window" lastClr="FFFFFF">
                  <a:lumMod val="50000"/>
                </a:sysClr>
              </a:solidFill>
              <a:prstDash val="solid"/>
              <a:miter lim="800000"/>
            </a:ln>
            <a:effectLst/>
          </p:spPr>
        </p:cxnSp>
        <p:cxnSp>
          <p:nvCxnSpPr>
            <p:cNvPr id="868" name="直接连接符 867"/>
            <p:cNvCxnSpPr/>
            <p:nvPr/>
          </p:nvCxnSpPr>
          <p:spPr>
            <a:xfrm rot="20790000">
              <a:off x="2579275" y="2151533"/>
              <a:ext cx="0" cy="142127"/>
            </a:xfrm>
            <a:prstGeom prst="line">
              <a:avLst/>
            </a:prstGeom>
            <a:noFill/>
            <a:ln w="12700" cap="flat" cmpd="sng" algn="ctr">
              <a:solidFill>
                <a:sysClr val="window" lastClr="FFFFFF">
                  <a:lumMod val="50000"/>
                </a:sysClr>
              </a:solidFill>
              <a:prstDash val="solid"/>
              <a:miter lim="800000"/>
            </a:ln>
            <a:effectLst/>
          </p:spPr>
        </p:cxnSp>
        <p:cxnSp>
          <p:nvCxnSpPr>
            <p:cNvPr id="869" name="直接连接符 868"/>
            <p:cNvCxnSpPr/>
            <p:nvPr/>
          </p:nvCxnSpPr>
          <p:spPr>
            <a:xfrm rot="20925000">
              <a:off x="2625610" y="2141368"/>
              <a:ext cx="0" cy="142127"/>
            </a:xfrm>
            <a:prstGeom prst="line">
              <a:avLst/>
            </a:prstGeom>
            <a:noFill/>
            <a:ln w="12700" cap="flat" cmpd="sng" algn="ctr">
              <a:solidFill>
                <a:sysClr val="window" lastClr="FFFFFF">
                  <a:lumMod val="50000"/>
                </a:sysClr>
              </a:solidFill>
              <a:prstDash val="solid"/>
              <a:miter lim="800000"/>
            </a:ln>
            <a:effectLst/>
          </p:spPr>
        </p:cxnSp>
        <p:cxnSp>
          <p:nvCxnSpPr>
            <p:cNvPr id="870" name="直接连接符 869"/>
            <p:cNvCxnSpPr/>
            <p:nvPr/>
          </p:nvCxnSpPr>
          <p:spPr>
            <a:xfrm rot="21060000">
              <a:off x="2672311" y="2133029"/>
              <a:ext cx="0" cy="142127"/>
            </a:xfrm>
            <a:prstGeom prst="line">
              <a:avLst/>
            </a:prstGeom>
            <a:noFill/>
            <a:ln w="12700" cap="flat" cmpd="sng" algn="ctr">
              <a:solidFill>
                <a:sysClr val="window" lastClr="FFFFFF">
                  <a:lumMod val="50000"/>
                </a:sysClr>
              </a:solidFill>
              <a:prstDash val="solid"/>
              <a:miter lim="800000"/>
            </a:ln>
            <a:effectLst/>
          </p:spPr>
        </p:cxnSp>
        <p:cxnSp>
          <p:nvCxnSpPr>
            <p:cNvPr id="871" name="直接连接符 870"/>
            <p:cNvCxnSpPr/>
            <p:nvPr/>
          </p:nvCxnSpPr>
          <p:spPr>
            <a:xfrm rot="21195000">
              <a:off x="2719301" y="2126529"/>
              <a:ext cx="0" cy="142127"/>
            </a:xfrm>
            <a:prstGeom prst="line">
              <a:avLst/>
            </a:prstGeom>
            <a:noFill/>
            <a:ln w="12700" cap="flat" cmpd="sng" algn="ctr">
              <a:solidFill>
                <a:sysClr val="window" lastClr="FFFFFF">
                  <a:lumMod val="50000"/>
                </a:sysClr>
              </a:solidFill>
              <a:prstDash val="solid"/>
              <a:miter lim="800000"/>
            </a:ln>
            <a:effectLst/>
          </p:spPr>
        </p:cxnSp>
        <p:cxnSp>
          <p:nvCxnSpPr>
            <p:cNvPr id="872" name="直接连接符 871"/>
            <p:cNvCxnSpPr/>
            <p:nvPr/>
          </p:nvCxnSpPr>
          <p:spPr>
            <a:xfrm rot="21330000">
              <a:off x="2766510" y="2121878"/>
              <a:ext cx="0" cy="142127"/>
            </a:xfrm>
            <a:prstGeom prst="line">
              <a:avLst/>
            </a:prstGeom>
            <a:noFill/>
            <a:ln w="12700" cap="flat" cmpd="sng" algn="ctr">
              <a:solidFill>
                <a:sysClr val="window" lastClr="FFFFFF">
                  <a:lumMod val="50000"/>
                </a:sysClr>
              </a:solidFill>
              <a:prstDash val="solid"/>
              <a:miter lim="800000"/>
            </a:ln>
            <a:effectLst/>
          </p:spPr>
        </p:cxnSp>
        <p:cxnSp>
          <p:nvCxnSpPr>
            <p:cNvPr id="873" name="直接连接符 872"/>
            <p:cNvCxnSpPr/>
            <p:nvPr/>
          </p:nvCxnSpPr>
          <p:spPr>
            <a:xfrm rot="21465000">
              <a:off x="2813865" y="2119087"/>
              <a:ext cx="0" cy="142127"/>
            </a:xfrm>
            <a:prstGeom prst="line">
              <a:avLst/>
            </a:prstGeom>
            <a:noFill/>
            <a:ln w="12700" cap="flat" cmpd="sng" algn="ctr">
              <a:solidFill>
                <a:sysClr val="window" lastClr="FFFFFF">
                  <a:lumMod val="50000"/>
                </a:sysClr>
              </a:solidFill>
              <a:prstDash val="solid"/>
              <a:miter lim="800000"/>
            </a:ln>
            <a:effectLst/>
          </p:spPr>
        </p:cxnSp>
        <p:grpSp>
          <p:nvGrpSpPr>
            <p:cNvPr id="874" name="组合 873"/>
            <p:cNvGrpSpPr/>
            <p:nvPr/>
          </p:nvGrpSpPr>
          <p:grpSpPr>
            <a:xfrm>
              <a:off x="1582158" y="3397290"/>
              <a:ext cx="2561358" cy="0"/>
              <a:chOff x="1701800" y="2755900"/>
              <a:chExt cx="2746511" cy="0"/>
            </a:xfrm>
          </p:grpSpPr>
          <p:cxnSp>
            <p:nvCxnSpPr>
              <p:cNvPr id="884" name="直接连接符 883"/>
              <p:cNvCxnSpPr/>
              <p:nvPr/>
            </p:nvCxnSpPr>
            <p:spPr>
              <a:xfrm flipH="1">
                <a:off x="4185511" y="2755900"/>
                <a:ext cx="262800" cy="0"/>
              </a:xfrm>
              <a:prstGeom prst="line">
                <a:avLst/>
              </a:prstGeom>
              <a:noFill/>
              <a:ln w="19050" cap="flat" cmpd="sng" algn="ctr">
                <a:solidFill>
                  <a:sysClr val="window" lastClr="FFFFFF">
                    <a:lumMod val="50000"/>
                  </a:sysClr>
                </a:solidFill>
                <a:prstDash val="solid"/>
                <a:miter lim="800000"/>
              </a:ln>
              <a:effectLst/>
            </p:spPr>
          </p:cxnSp>
          <p:cxnSp>
            <p:nvCxnSpPr>
              <p:cNvPr id="885" name="直接连接符 884"/>
              <p:cNvCxnSpPr/>
              <p:nvPr/>
            </p:nvCxnSpPr>
            <p:spPr>
              <a:xfrm>
                <a:off x="1701800" y="2755900"/>
                <a:ext cx="261951" cy="0"/>
              </a:xfrm>
              <a:prstGeom prst="line">
                <a:avLst/>
              </a:prstGeom>
              <a:noFill/>
              <a:ln w="19050" cap="flat" cmpd="sng" algn="ctr">
                <a:solidFill>
                  <a:sysClr val="window" lastClr="FFFFFF">
                    <a:lumMod val="50000"/>
                  </a:sysClr>
                </a:solidFill>
                <a:prstDash val="solid"/>
                <a:miter lim="800000"/>
              </a:ln>
              <a:effectLst/>
            </p:spPr>
          </p:cxnSp>
        </p:grpSp>
        <p:grpSp>
          <p:nvGrpSpPr>
            <p:cNvPr id="875" name="组合 874"/>
            <p:cNvGrpSpPr/>
            <p:nvPr/>
          </p:nvGrpSpPr>
          <p:grpSpPr>
            <a:xfrm rot="5400000">
              <a:off x="1579198" y="3399426"/>
              <a:ext cx="2561359" cy="0"/>
              <a:chOff x="1701801" y="2755900"/>
              <a:chExt cx="2746511" cy="1"/>
            </a:xfrm>
          </p:grpSpPr>
          <p:cxnSp>
            <p:nvCxnSpPr>
              <p:cNvPr id="882" name="直接连接符 881"/>
              <p:cNvCxnSpPr/>
              <p:nvPr/>
            </p:nvCxnSpPr>
            <p:spPr>
              <a:xfrm flipH="1">
                <a:off x="4185512" y="2755900"/>
                <a:ext cx="262800" cy="0"/>
              </a:xfrm>
              <a:prstGeom prst="line">
                <a:avLst/>
              </a:prstGeom>
              <a:noFill/>
              <a:ln w="19050" cap="flat" cmpd="sng" algn="ctr">
                <a:solidFill>
                  <a:sysClr val="window" lastClr="FFFFFF">
                    <a:lumMod val="50000"/>
                  </a:sysClr>
                </a:solidFill>
                <a:prstDash val="solid"/>
                <a:miter lim="800000"/>
              </a:ln>
              <a:effectLst/>
            </p:spPr>
          </p:cxnSp>
          <p:cxnSp>
            <p:nvCxnSpPr>
              <p:cNvPr id="883" name="直接连接符 882"/>
              <p:cNvCxnSpPr/>
              <p:nvPr/>
            </p:nvCxnSpPr>
            <p:spPr>
              <a:xfrm>
                <a:off x="1701801" y="2755901"/>
                <a:ext cx="261951" cy="0"/>
              </a:xfrm>
              <a:prstGeom prst="line">
                <a:avLst/>
              </a:prstGeom>
              <a:noFill/>
              <a:ln w="19050" cap="flat" cmpd="sng" algn="ctr">
                <a:solidFill>
                  <a:sysClr val="window" lastClr="FFFFFF">
                    <a:lumMod val="50000"/>
                  </a:sysClr>
                </a:solidFill>
                <a:prstDash val="solid"/>
                <a:miter lim="800000"/>
              </a:ln>
              <a:effectLst/>
            </p:spPr>
          </p:cxnSp>
        </p:grpSp>
        <p:grpSp>
          <p:nvGrpSpPr>
            <p:cNvPr id="876" name="组合 875"/>
            <p:cNvGrpSpPr/>
            <p:nvPr/>
          </p:nvGrpSpPr>
          <p:grpSpPr>
            <a:xfrm rot="2700000">
              <a:off x="1648710" y="3330546"/>
              <a:ext cx="2561359" cy="0"/>
              <a:chOff x="1701800" y="2755900"/>
              <a:chExt cx="2746511" cy="1"/>
            </a:xfrm>
          </p:grpSpPr>
          <p:cxnSp>
            <p:nvCxnSpPr>
              <p:cNvPr id="880" name="直接连接符 879"/>
              <p:cNvCxnSpPr/>
              <p:nvPr/>
            </p:nvCxnSpPr>
            <p:spPr>
              <a:xfrm flipH="1">
                <a:off x="4185511" y="2755901"/>
                <a:ext cx="262800" cy="0"/>
              </a:xfrm>
              <a:prstGeom prst="line">
                <a:avLst/>
              </a:prstGeom>
              <a:noFill/>
              <a:ln w="19050" cap="flat" cmpd="sng" algn="ctr">
                <a:solidFill>
                  <a:sysClr val="window" lastClr="FFFFFF">
                    <a:lumMod val="50000"/>
                  </a:sysClr>
                </a:solidFill>
                <a:prstDash val="solid"/>
                <a:miter lim="800000"/>
              </a:ln>
              <a:effectLst/>
            </p:spPr>
          </p:cxnSp>
          <p:cxnSp>
            <p:nvCxnSpPr>
              <p:cNvPr id="881" name="直接连接符 880"/>
              <p:cNvCxnSpPr/>
              <p:nvPr/>
            </p:nvCxnSpPr>
            <p:spPr>
              <a:xfrm>
                <a:off x="1701800" y="2755900"/>
                <a:ext cx="261951" cy="0"/>
              </a:xfrm>
              <a:prstGeom prst="line">
                <a:avLst/>
              </a:prstGeom>
              <a:noFill/>
              <a:ln w="19050" cap="flat" cmpd="sng" algn="ctr">
                <a:solidFill>
                  <a:sysClr val="window" lastClr="FFFFFF">
                    <a:lumMod val="50000"/>
                  </a:sysClr>
                </a:solidFill>
                <a:prstDash val="solid"/>
                <a:miter lim="800000"/>
              </a:ln>
              <a:effectLst/>
            </p:spPr>
          </p:cxnSp>
        </p:grpSp>
        <p:grpSp>
          <p:nvGrpSpPr>
            <p:cNvPr id="877" name="组合 876"/>
            <p:cNvGrpSpPr/>
            <p:nvPr/>
          </p:nvGrpSpPr>
          <p:grpSpPr>
            <a:xfrm rot="18900000" flipH="1">
              <a:off x="1615553" y="3432524"/>
              <a:ext cx="2561359" cy="0"/>
              <a:chOff x="1701800" y="2755900"/>
              <a:chExt cx="2746511" cy="1"/>
            </a:xfrm>
          </p:grpSpPr>
          <p:cxnSp>
            <p:nvCxnSpPr>
              <p:cNvPr id="878" name="直接连接符 877"/>
              <p:cNvCxnSpPr/>
              <p:nvPr/>
            </p:nvCxnSpPr>
            <p:spPr>
              <a:xfrm flipH="1">
                <a:off x="4185511" y="2755901"/>
                <a:ext cx="262800" cy="0"/>
              </a:xfrm>
              <a:prstGeom prst="line">
                <a:avLst/>
              </a:prstGeom>
              <a:noFill/>
              <a:ln w="19050" cap="flat" cmpd="sng" algn="ctr">
                <a:solidFill>
                  <a:sysClr val="window" lastClr="FFFFFF">
                    <a:lumMod val="50000"/>
                  </a:sysClr>
                </a:solidFill>
                <a:prstDash val="solid"/>
                <a:miter lim="800000"/>
              </a:ln>
              <a:effectLst/>
            </p:spPr>
          </p:cxnSp>
          <p:cxnSp>
            <p:nvCxnSpPr>
              <p:cNvPr id="879" name="直接连接符 878"/>
              <p:cNvCxnSpPr/>
              <p:nvPr/>
            </p:nvCxnSpPr>
            <p:spPr>
              <a:xfrm>
                <a:off x="1701800" y="2755900"/>
                <a:ext cx="261951" cy="0"/>
              </a:xfrm>
              <a:prstGeom prst="line">
                <a:avLst/>
              </a:prstGeom>
              <a:noFill/>
              <a:ln w="19050" cap="flat" cmpd="sng" algn="ctr">
                <a:solidFill>
                  <a:sysClr val="window" lastClr="FFFFFF">
                    <a:lumMod val="50000"/>
                  </a:sysClr>
                </a:solidFill>
                <a:prstDash val="solid"/>
                <a:miter lim="800000"/>
              </a:ln>
              <a:effectLst/>
            </p:spPr>
          </p:cxnSp>
        </p:grpSp>
      </p:grpSp>
      <p:grpSp>
        <p:nvGrpSpPr>
          <p:cNvPr id="886" name="组合 885"/>
          <p:cNvGrpSpPr/>
          <p:nvPr/>
        </p:nvGrpSpPr>
        <p:grpSpPr>
          <a:xfrm>
            <a:off x="2674960" y="2112985"/>
            <a:ext cx="1640144" cy="1639550"/>
            <a:chOff x="2329031" y="904800"/>
            <a:chExt cx="2752780" cy="2752780"/>
          </a:xfrm>
        </p:grpSpPr>
        <p:sp>
          <p:nvSpPr>
            <p:cNvPr id="887" name="椭圆 886"/>
            <p:cNvSpPr/>
            <p:nvPr/>
          </p:nvSpPr>
          <p:spPr>
            <a:xfrm>
              <a:off x="2329031" y="904800"/>
              <a:ext cx="2752780" cy="2752780"/>
            </a:xfrm>
            <a:prstGeom prst="ellipse">
              <a:avLst/>
            </a:prstGeom>
            <a:solidFill>
              <a:sysClr val="window" lastClr="FFFFFF">
                <a:lumMod val="85000"/>
              </a:sysClr>
            </a:solidFill>
            <a:ln w="31750" cap="flat" cmpd="sng" algn="ctr">
              <a:gradFill flip="none" rotWithShape="1">
                <a:gsLst>
                  <a:gs pos="100000">
                    <a:sysClr val="window" lastClr="FFFFFF"/>
                  </a:gs>
                  <a:gs pos="0">
                    <a:sysClr val="window" lastClr="FFFFFF">
                      <a:lumMod val="65000"/>
                    </a:sysClr>
                  </a:gs>
                </a:gsLst>
                <a:lin ang="2700000" scaled="1"/>
                <a:tileRect/>
              </a:gradFill>
              <a:prstDash val="solid"/>
              <a:miter lim="800000"/>
            </a:ln>
            <a:effectLst>
              <a:innerShdw blurRad="127000" dist="76200" dir="13500000">
                <a:prstClr val="black">
                  <a:alpha val="4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888" name="椭圆 887"/>
            <p:cNvSpPr/>
            <p:nvPr/>
          </p:nvSpPr>
          <p:spPr>
            <a:xfrm>
              <a:off x="2490959" y="1059959"/>
              <a:ext cx="2431374" cy="2431374"/>
            </a:xfrm>
            <a:prstGeom prst="ellipse">
              <a:avLst/>
            </a:prstGeom>
            <a:gradFill>
              <a:gsLst>
                <a:gs pos="0">
                  <a:sysClr val="window" lastClr="FFFFFF">
                    <a:lumMod val="75000"/>
                  </a:sysClr>
                </a:gs>
                <a:gs pos="100000">
                  <a:sysClr val="window" lastClr="FFFFFF">
                    <a:lumMod val="95000"/>
                  </a:sysClr>
                </a:gs>
              </a:gsLst>
              <a:lin ang="2700000" scaled="1"/>
            </a:gradFill>
            <a:ln w="31750" cap="flat" cmpd="sng" algn="ctr">
              <a:gradFill flip="none" rotWithShape="1">
                <a:gsLst>
                  <a:gs pos="0">
                    <a:sysClr val="window" lastClr="FFFFFF"/>
                  </a:gs>
                  <a:gs pos="100000">
                    <a:sysClr val="window" lastClr="FFFFFF">
                      <a:lumMod val="65000"/>
                    </a:sysClr>
                  </a:gs>
                </a:gsLst>
                <a:lin ang="2700000" scaled="1"/>
                <a:tileRect/>
              </a:gradFill>
              <a:prstDash val="solid"/>
              <a:miter lim="800000"/>
            </a:ln>
            <a:effectLst>
              <a:outerShdw blurRad="101600" dist="50800" dir="2700000" algn="tl"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sp>
        <p:nvSpPr>
          <p:cNvPr id="889" name="文本框 1607"/>
          <p:cNvSpPr txBox="1"/>
          <p:nvPr/>
        </p:nvSpPr>
        <p:spPr>
          <a:xfrm>
            <a:off x="3115728" y="2655052"/>
            <a:ext cx="836193" cy="507831"/>
          </a:xfrm>
          <a:prstGeom prst="rect">
            <a:avLst/>
          </a:prstGeom>
          <a:noFill/>
        </p:spPr>
        <p:txBody>
          <a:bodyPr wrap="square" rtlCol="0">
            <a:spAutoFit/>
          </a:bodyPr>
          <a:lstStyle/>
          <a:p>
            <a:pPr algn="ctr"/>
            <a:r>
              <a:rPr lang="en-US" altLang="zh-CN" sz="2700" dirty="0">
                <a:solidFill>
                  <a:srgbClr val="01ACBE"/>
                </a:solidFill>
                <a:latin typeface="Impact" panose="020B0806030902050204" pitchFamily="34" charset="0"/>
              </a:rPr>
              <a:t>50%</a:t>
            </a:r>
            <a:endParaRPr lang="zh-CN" altLang="en-US" sz="2700" dirty="0">
              <a:solidFill>
                <a:srgbClr val="01ACBE"/>
              </a:solidFill>
              <a:latin typeface="Impact" panose="020B0806030902050204" pitchFamily="34" charset="0"/>
            </a:endParaRPr>
          </a:p>
        </p:txBody>
      </p:sp>
      <p:grpSp>
        <p:nvGrpSpPr>
          <p:cNvPr id="890" name="组合 889"/>
          <p:cNvGrpSpPr/>
          <p:nvPr/>
        </p:nvGrpSpPr>
        <p:grpSpPr>
          <a:xfrm>
            <a:off x="2828764" y="2225661"/>
            <a:ext cx="1356280" cy="1374331"/>
            <a:chOff x="3654108" y="2497101"/>
            <a:chExt cx="1808138" cy="1832865"/>
          </a:xfrm>
        </p:grpSpPr>
        <p:cxnSp>
          <p:nvCxnSpPr>
            <p:cNvPr id="891" name="直接连接符 890"/>
            <p:cNvCxnSpPr/>
            <p:nvPr/>
          </p:nvCxnSpPr>
          <p:spPr>
            <a:xfrm>
              <a:off x="4545467" y="2544688"/>
              <a:ext cx="0" cy="99041"/>
            </a:xfrm>
            <a:prstGeom prst="line">
              <a:avLst/>
            </a:prstGeom>
            <a:noFill/>
            <a:ln w="12700" cap="flat" cmpd="sng" algn="ctr">
              <a:solidFill>
                <a:sysClr val="window" lastClr="FFFFFF">
                  <a:lumMod val="50000"/>
                </a:sysClr>
              </a:solidFill>
              <a:prstDash val="solid"/>
              <a:miter lim="800000"/>
            </a:ln>
            <a:effectLst/>
          </p:spPr>
        </p:cxnSp>
        <p:cxnSp>
          <p:nvCxnSpPr>
            <p:cNvPr id="892" name="直接连接符 891"/>
            <p:cNvCxnSpPr/>
            <p:nvPr/>
          </p:nvCxnSpPr>
          <p:spPr>
            <a:xfrm rot="135000">
              <a:off x="4578516" y="2545337"/>
              <a:ext cx="0" cy="99041"/>
            </a:xfrm>
            <a:prstGeom prst="line">
              <a:avLst/>
            </a:prstGeom>
            <a:noFill/>
            <a:ln w="12700" cap="flat" cmpd="sng" algn="ctr">
              <a:solidFill>
                <a:srgbClr val="01ACBE"/>
              </a:solidFill>
              <a:prstDash val="solid"/>
              <a:miter lim="800000"/>
            </a:ln>
            <a:effectLst/>
          </p:spPr>
        </p:cxnSp>
        <p:cxnSp>
          <p:nvCxnSpPr>
            <p:cNvPr id="893" name="直接连接符 892"/>
            <p:cNvCxnSpPr/>
            <p:nvPr/>
          </p:nvCxnSpPr>
          <p:spPr>
            <a:xfrm rot="270000">
              <a:off x="4611516" y="2547283"/>
              <a:ext cx="0" cy="99041"/>
            </a:xfrm>
            <a:prstGeom prst="line">
              <a:avLst/>
            </a:prstGeom>
            <a:noFill/>
            <a:ln w="12700" cap="flat" cmpd="sng" algn="ctr">
              <a:solidFill>
                <a:srgbClr val="01ACBE"/>
              </a:solidFill>
              <a:prstDash val="solid"/>
              <a:miter lim="800000"/>
            </a:ln>
            <a:effectLst/>
          </p:spPr>
        </p:cxnSp>
        <p:cxnSp>
          <p:nvCxnSpPr>
            <p:cNvPr id="894" name="直接连接符 893"/>
            <p:cNvCxnSpPr/>
            <p:nvPr/>
          </p:nvCxnSpPr>
          <p:spPr>
            <a:xfrm rot="405000">
              <a:off x="4644414" y="2550523"/>
              <a:ext cx="0" cy="99041"/>
            </a:xfrm>
            <a:prstGeom prst="line">
              <a:avLst/>
            </a:prstGeom>
            <a:noFill/>
            <a:ln w="12700" cap="flat" cmpd="sng" algn="ctr">
              <a:solidFill>
                <a:srgbClr val="01ACBE"/>
              </a:solidFill>
              <a:prstDash val="solid"/>
              <a:miter lim="800000"/>
            </a:ln>
            <a:effectLst/>
          </p:spPr>
        </p:cxnSp>
        <p:cxnSp>
          <p:nvCxnSpPr>
            <p:cNvPr id="895" name="直接连接符 894"/>
            <p:cNvCxnSpPr/>
            <p:nvPr/>
          </p:nvCxnSpPr>
          <p:spPr>
            <a:xfrm rot="540000">
              <a:off x="4677159" y="2555053"/>
              <a:ext cx="0" cy="99041"/>
            </a:xfrm>
            <a:prstGeom prst="line">
              <a:avLst/>
            </a:prstGeom>
            <a:noFill/>
            <a:ln w="12700" cap="flat" cmpd="sng" algn="ctr">
              <a:solidFill>
                <a:srgbClr val="01ACBE"/>
              </a:solidFill>
              <a:prstDash val="solid"/>
              <a:miter lim="800000"/>
            </a:ln>
            <a:effectLst/>
          </p:spPr>
        </p:cxnSp>
        <p:cxnSp>
          <p:nvCxnSpPr>
            <p:cNvPr id="896" name="直接连接符 895"/>
            <p:cNvCxnSpPr/>
            <p:nvPr/>
          </p:nvCxnSpPr>
          <p:spPr>
            <a:xfrm rot="675000">
              <a:off x="4709701" y="2560864"/>
              <a:ext cx="0" cy="99041"/>
            </a:xfrm>
            <a:prstGeom prst="line">
              <a:avLst/>
            </a:prstGeom>
            <a:noFill/>
            <a:ln w="12700" cap="flat" cmpd="sng" algn="ctr">
              <a:solidFill>
                <a:srgbClr val="01ACBE"/>
              </a:solidFill>
              <a:prstDash val="solid"/>
              <a:miter lim="800000"/>
            </a:ln>
            <a:effectLst/>
          </p:spPr>
        </p:cxnSp>
        <p:cxnSp>
          <p:nvCxnSpPr>
            <p:cNvPr id="897" name="直接连接符 896"/>
            <p:cNvCxnSpPr/>
            <p:nvPr/>
          </p:nvCxnSpPr>
          <p:spPr>
            <a:xfrm rot="810000">
              <a:off x="4741990" y="2567947"/>
              <a:ext cx="0" cy="99041"/>
            </a:xfrm>
            <a:prstGeom prst="line">
              <a:avLst/>
            </a:prstGeom>
            <a:noFill/>
            <a:ln w="12700" cap="flat" cmpd="sng" algn="ctr">
              <a:solidFill>
                <a:srgbClr val="01ACBE"/>
              </a:solidFill>
              <a:prstDash val="solid"/>
              <a:miter lim="800000"/>
            </a:ln>
            <a:effectLst/>
          </p:spPr>
        </p:cxnSp>
        <p:cxnSp>
          <p:nvCxnSpPr>
            <p:cNvPr id="898" name="直接连接符 897"/>
            <p:cNvCxnSpPr/>
            <p:nvPr/>
          </p:nvCxnSpPr>
          <p:spPr>
            <a:xfrm rot="945000">
              <a:off x="4773976" y="2576294"/>
              <a:ext cx="0" cy="99041"/>
            </a:xfrm>
            <a:prstGeom prst="line">
              <a:avLst/>
            </a:prstGeom>
            <a:noFill/>
            <a:ln w="12700" cap="flat" cmpd="sng" algn="ctr">
              <a:solidFill>
                <a:srgbClr val="01ACBE"/>
              </a:solidFill>
              <a:prstDash val="solid"/>
              <a:miter lim="800000"/>
            </a:ln>
            <a:effectLst/>
          </p:spPr>
        </p:cxnSp>
        <p:cxnSp>
          <p:nvCxnSpPr>
            <p:cNvPr id="899" name="直接连接符 898"/>
            <p:cNvCxnSpPr/>
            <p:nvPr/>
          </p:nvCxnSpPr>
          <p:spPr>
            <a:xfrm rot="1080000">
              <a:off x="4805609" y="2585890"/>
              <a:ext cx="0" cy="99041"/>
            </a:xfrm>
            <a:prstGeom prst="line">
              <a:avLst/>
            </a:prstGeom>
            <a:noFill/>
            <a:ln w="12700" cap="flat" cmpd="sng" algn="ctr">
              <a:solidFill>
                <a:srgbClr val="01ACBE"/>
              </a:solidFill>
              <a:prstDash val="solid"/>
              <a:miter lim="800000"/>
            </a:ln>
            <a:effectLst/>
          </p:spPr>
        </p:cxnSp>
        <p:cxnSp>
          <p:nvCxnSpPr>
            <p:cNvPr id="900" name="直接连接符 899"/>
            <p:cNvCxnSpPr/>
            <p:nvPr/>
          </p:nvCxnSpPr>
          <p:spPr>
            <a:xfrm rot="1215000">
              <a:off x="4836841" y="2596720"/>
              <a:ext cx="0" cy="99041"/>
            </a:xfrm>
            <a:prstGeom prst="line">
              <a:avLst/>
            </a:prstGeom>
            <a:noFill/>
            <a:ln w="12700" cap="flat" cmpd="sng" algn="ctr">
              <a:solidFill>
                <a:srgbClr val="01ACBE"/>
              </a:solidFill>
              <a:prstDash val="solid"/>
              <a:miter lim="800000"/>
            </a:ln>
            <a:effectLst/>
          </p:spPr>
        </p:cxnSp>
        <p:cxnSp>
          <p:nvCxnSpPr>
            <p:cNvPr id="901" name="直接连接符 900"/>
            <p:cNvCxnSpPr/>
            <p:nvPr/>
          </p:nvCxnSpPr>
          <p:spPr>
            <a:xfrm rot="1350000">
              <a:off x="4867625" y="2608768"/>
              <a:ext cx="0" cy="99041"/>
            </a:xfrm>
            <a:prstGeom prst="line">
              <a:avLst/>
            </a:prstGeom>
            <a:noFill/>
            <a:ln w="12700" cap="flat" cmpd="sng" algn="ctr">
              <a:solidFill>
                <a:srgbClr val="01ACBE"/>
              </a:solidFill>
              <a:prstDash val="solid"/>
              <a:miter lim="800000"/>
            </a:ln>
            <a:effectLst/>
          </p:spPr>
        </p:cxnSp>
        <p:cxnSp>
          <p:nvCxnSpPr>
            <p:cNvPr id="902" name="直接连接符 901"/>
            <p:cNvCxnSpPr/>
            <p:nvPr/>
          </p:nvCxnSpPr>
          <p:spPr>
            <a:xfrm rot="1485000">
              <a:off x="4897910" y="2622016"/>
              <a:ext cx="0" cy="99041"/>
            </a:xfrm>
            <a:prstGeom prst="line">
              <a:avLst/>
            </a:prstGeom>
            <a:noFill/>
            <a:ln w="12700" cap="flat" cmpd="sng" algn="ctr">
              <a:solidFill>
                <a:srgbClr val="01ACBE"/>
              </a:solidFill>
              <a:prstDash val="solid"/>
              <a:miter lim="800000"/>
            </a:ln>
            <a:effectLst/>
          </p:spPr>
        </p:cxnSp>
        <p:cxnSp>
          <p:nvCxnSpPr>
            <p:cNvPr id="903" name="直接连接符 902"/>
            <p:cNvCxnSpPr/>
            <p:nvPr/>
          </p:nvCxnSpPr>
          <p:spPr>
            <a:xfrm rot="1620000">
              <a:off x="4927654" y="2636442"/>
              <a:ext cx="0" cy="99041"/>
            </a:xfrm>
            <a:prstGeom prst="line">
              <a:avLst/>
            </a:prstGeom>
            <a:noFill/>
            <a:ln w="12700" cap="flat" cmpd="sng" algn="ctr">
              <a:solidFill>
                <a:srgbClr val="01ACBE"/>
              </a:solidFill>
              <a:prstDash val="solid"/>
              <a:miter lim="800000"/>
            </a:ln>
            <a:effectLst/>
          </p:spPr>
        </p:cxnSp>
        <p:cxnSp>
          <p:nvCxnSpPr>
            <p:cNvPr id="904" name="直接连接符 903"/>
            <p:cNvCxnSpPr/>
            <p:nvPr/>
          </p:nvCxnSpPr>
          <p:spPr>
            <a:xfrm rot="1755000">
              <a:off x="4956806" y="2652026"/>
              <a:ext cx="0" cy="99041"/>
            </a:xfrm>
            <a:prstGeom prst="line">
              <a:avLst/>
            </a:prstGeom>
            <a:noFill/>
            <a:ln w="12700" cap="flat" cmpd="sng" algn="ctr">
              <a:solidFill>
                <a:srgbClr val="01ACBE"/>
              </a:solidFill>
              <a:prstDash val="solid"/>
              <a:miter lim="800000"/>
            </a:ln>
            <a:effectLst/>
          </p:spPr>
        </p:cxnSp>
        <p:cxnSp>
          <p:nvCxnSpPr>
            <p:cNvPr id="905" name="直接连接符 904"/>
            <p:cNvCxnSpPr/>
            <p:nvPr/>
          </p:nvCxnSpPr>
          <p:spPr>
            <a:xfrm rot="1890000">
              <a:off x="4985325" y="2668740"/>
              <a:ext cx="0" cy="99041"/>
            </a:xfrm>
            <a:prstGeom prst="line">
              <a:avLst/>
            </a:prstGeom>
            <a:noFill/>
            <a:ln w="12700" cap="flat" cmpd="sng" algn="ctr">
              <a:solidFill>
                <a:srgbClr val="01ACBE"/>
              </a:solidFill>
              <a:prstDash val="solid"/>
              <a:miter lim="800000"/>
            </a:ln>
            <a:effectLst/>
          </p:spPr>
        </p:cxnSp>
        <p:cxnSp>
          <p:nvCxnSpPr>
            <p:cNvPr id="906" name="直接连接符 905"/>
            <p:cNvCxnSpPr/>
            <p:nvPr/>
          </p:nvCxnSpPr>
          <p:spPr>
            <a:xfrm rot="2025000">
              <a:off x="5013167" y="2686562"/>
              <a:ext cx="0" cy="99041"/>
            </a:xfrm>
            <a:prstGeom prst="line">
              <a:avLst/>
            </a:prstGeom>
            <a:noFill/>
            <a:ln w="12700" cap="flat" cmpd="sng" algn="ctr">
              <a:solidFill>
                <a:srgbClr val="01ACBE"/>
              </a:solidFill>
              <a:prstDash val="solid"/>
              <a:miter lim="800000"/>
            </a:ln>
            <a:effectLst/>
          </p:spPr>
        </p:cxnSp>
        <p:cxnSp>
          <p:nvCxnSpPr>
            <p:cNvPr id="907" name="直接连接符 906"/>
            <p:cNvCxnSpPr/>
            <p:nvPr/>
          </p:nvCxnSpPr>
          <p:spPr>
            <a:xfrm rot="2160000">
              <a:off x="5040287" y="2705464"/>
              <a:ext cx="0" cy="99041"/>
            </a:xfrm>
            <a:prstGeom prst="line">
              <a:avLst/>
            </a:prstGeom>
            <a:noFill/>
            <a:ln w="12700" cap="flat" cmpd="sng" algn="ctr">
              <a:solidFill>
                <a:srgbClr val="01ACBE"/>
              </a:solidFill>
              <a:prstDash val="solid"/>
              <a:miter lim="800000"/>
            </a:ln>
            <a:effectLst/>
          </p:spPr>
        </p:cxnSp>
        <p:cxnSp>
          <p:nvCxnSpPr>
            <p:cNvPr id="908" name="直接连接符 907"/>
            <p:cNvCxnSpPr/>
            <p:nvPr/>
          </p:nvCxnSpPr>
          <p:spPr>
            <a:xfrm rot="2295000">
              <a:off x="5066644" y="2725416"/>
              <a:ext cx="0" cy="99041"/>
            </a:xfrm>
            <a:prstGeom prst="line">
              <a:avLst/>
            </a:prstGeom>
            <a:noFill/>
            <a:ln w="12700" cap="flat" cmpd="sng" algn="ctr">
              <a:solidFill>
                <a:srgbClr val="01ACBE"/>
              </a:solidFill>
              <a:prstDash val="solid"/>
              <a:miter lim="800000"/>
            </a:ln>
            <a:effectLst/>
          </p:spPr>
        </p:cxnSp>
        <p:cxnSp>
          <p:nvCxnSpPr>
            <p:cNvPr id="909" name="直接连接符 908"/>
            <p:cNvCxnSpPr/>
            <p:nvPr/>
          </p:nvCxnSpPr>
          <p:spPr>
            <a:xfrm rot="2430000">
              <a:off x="5092197" y="2746387"/>
              <a:ext cx="0" cy="99041"/>
            </a:xfrm>
            <a:prstGeom prst="line">
              <a:avLst/>
            </a:prstGeom>
            <a:noFill/>
            <a:ln w="12700" cap="flat" cmpd="sng" algn="ctr">
              <a:solidFill>
                <a:srgbClr val="01ACBE"/>
              </a:solidFill>
              <a:prstDash val="solid"/>
              <a:miter lim="800000"/>
            </a:ln>
            <a:effectLst/>
          </p:spPr>
        </p:cxnSp>
        <p:cxnSp>
          <p:nvCxnSpPr>
            <p:cNvPr id="910" name="直接连接符 909"/>
            <p:cNvCxnSpPr/>
            <p:nvPr/>
          </p:nvCxnSpPr>
          <p:spPr>
            <a:xfrm rot="2565000">
              <a:off x="5116906" y="2768346"/>
              <a:ext cx="0" cy="99041"/>
            </a:xfrm>
            <a:prstGeom prst="line">
              <a:avLst/>
            </a:prstGeom>
            <a:noFill/>
            <a:ln w="12700" cap="flat" cmpd="sng" algn="ctr">
              <a:solidFill>
                <a:srgbClr val="01ACBE"/>
              </a:solidFill>
              <a:prstDash val="solid"/>
              <a:miter lim="800000"/>
            </a:ln>
            <a:effectLst/>
          </p:spPr>
        </p:cxnSp>
        <p:cxnSp>
          <p:nvCxnSpPr>
            <p:cNvPr id="911" name="直接连接符 910"/>
            <p:cNvCxnSpPr/>
            <p:nvPr/>
          </p:nvCxnSpPr>
          <p:spPr>
            <a:xfrm rot="2700000">
              <a:off x="5140736" y="2791257"/>
              <a:ext cx="0" cy="99041"/>
            </a:xfrm>
            <a:prstGeom prst="line">
              <a:avLst/>
            </a:prstGeom>
            <a:noFill/>
            <a:ln w="12700" cap="flat" cmpd="sng" algn="ctr">
              <a:solidFill>
                <a:srgbClr val="01ACBE"/>
              </a:solidFill>
              <a:prstDash val="solid"/>
              <a:miter lim="800000"/>
            </a:ln>
            <a:effectLst/>
          </p:spPr>
        </p:cxnSp>
        <p:cxnSp>
          <p:nvCxnSpPr>
            <p:cNvPr id="912" name="直接连接符 911"/>
            <p:cNvCxnSpPr/>
            <p:nvPr/>
          </p:nvCxnSpPr>
          <p:spPr>
            <a:xfrm rot="2835000">
              <a:off x="5163648" y="2815085"/>
              <a:ext cx="0" cy="99041"/>
            </a:xfrm>
            <a:prstGeom prst="line">
              <a:avLst/>
            </a:prstGeom>
            <a:noFill/>
            <a:ln w="12700" cap="flat" cmpd="sng" algn="ctr">
              <a:solidFill>
                <a:srgbClr val="01ACBE"/>
              </a:solidFill>
              <a:prstDash val="solid"/>
              <a:miter lim="800000"/>
            </a:ln>
            <a:effectLst/>
          </p:spPr>
        </p:cxnSp>
        <p:cxnSp>
          <p:nvCxnSpPr>
            <p:cNvPr id="913" name="直接连接符 912"/>
            <p:cNvCxnSpPr/>
            <p:nvPr/>
          </p:nvCxnSpPr>
          <p:spPr>
            <a:xfrm rot="2970000">
              <a:off x="5185606" y="2839795"/>
              <a:ext cx="0" cy="99041"/>
            </a:xfrm>
            <a:prstGeom prst="line">
              <a:avLst/>
            </a:prstGeom>
            <a:noFill/>
            <a:ln w="12700" cap="flat" cmpd="sng" algn="ctr">
              <a:solidFill>
                <a:srgbClr val="01ACBE"/>
              </a:solidFill>
              <a:prstDash val="solid"/>
              <a:miter lim="800000"/>
            </a:ln>
            <a:effectLst/>
          </p:spPr>
        </p:cxnSp>
        <p:cxnSp>
          <p:nvCxnSpPr>
            <p:cNvPr id="914" name="直接连接符 913"/>
            <p:cNvCxnSpPr/>
            <p:nvPr/>
          </p:nvCxnSpPr>
          <p:spPr>
            <a:xfrm rot="3105000">
              <a:off x="5206577" y="2865350"/>
              <a:ext cx="0" cy="99041"/>
            </a:xfrm>
            <a:prstGeom prst="line">
              <a:avLst/>
            </a:prstGeom>
            <a:noFill/>
            <a:ln w="12700" cap="flat" cmpd="sng" algn="ctr">
              <a:solidFill>
                <a:srgbClr val="01ACBE"/>
              </a:solidFill>
              <a:prstDash val="solid"/>
              <a:miter lim="800000"/>
            </a:ln>
            <a:effectLst/>
          </p:spPr>
        </p:cxnSp>
        <p:cxnSp>
          <p:nvCxnSpPr>
            <p:cNvPr id="915" name="直接连接符 914"/>
            <p:cNvCxnSpPr/>
            <p:nvPr/>
          </p:nvCxnSpPr>
          <p:spPr>
            <a:xfrm rot="3240000">
              <a:off x="5226528" y="2891706"/>
              <a:ext cx="0" cy="99041"/>
            </a:xfrm>
            <a:prstGeom prst="line">
              <a:avLst/>
            </a:prstGeom>
            <a:noFill/>
            <a:ln w="12700" cap="flat" cmpd="sng" algn="ctr">
              <a:solidFill>
                <a:srgbClr val="01ACBE"/>
              </a:solidFill>
              <a:prstDash val="solid"/>
              <a:miter lim="800000"/>
            </a:ln>
            <a:effectLst/>
          </p:spPr>
        </p:cxnSp>
        <p:cxnSp>
          <p:nvCxnSpPr>
            <p:cNvPr id="916" name="直接连接符 915"/>
            <p:cNvCxnSpPr/>
            <p:nvPr/>
          </p:nvCxnSpPr>
          <p:spPr>
            <a:xfrm rot="3375000">
              <a:off x="5245430" y="2918826"/>
              <a:ext cx="0" cy="99041"/>
            </a:xfrm>
            <a:prstGeom prst="line">
              <a:avLst/>
            </a:prstGeom>
            <a:noFill/>
            <a:ln w="12700" cap="flat" cmpd="sng" algn="ctr">
              <a:solidFill>
                <a:srgbClr val="01ACBE"/>
              </a:solidFill>
              <a:prstDash val="solid"/>
              <a:miter lim="800000"/>
            </a:ln>
            <a:effectLst/>
          </p:spPr>
        </p:cxnSp>
        <p:cxnSp>
          <p:nvCxnSpPr>
            <p:cNvPr id="917" name="直接连接符 916"/>
            <p:cNvCxnSpPr/>
            <p:nvPr/>
          </p:nvCxnSpPr>
          <p:spPr>
            <a:xfrm rot="3510000">
              <a:off x="5263251" y="2946667"/>
              <a:ext cx="0" cy="99041"/>
            </a:xfrm>
            <a:prstGeom prst="line">
              <a:avLst/>
            </a:prstGeom>
            <a:noFill/>
            <a:ln w="12700" cap="flat" cmpd="sng" algn="ctr">
              <a:solidFill>
                <a:srgbClr val="01ACBE"/>
              </a:solidFill>
              <a:prstDash val="solid"/>
              <a:miter lim="800000"/>
            </a:ln>
            <a:effectLst/>
          </p:spPr>
        </p:cxnSp>
        <p:cxnSp>
          <p:nvCxnSpPr>
            <p:cNvPr id="918" name="直接连接符 917"/>
            <p:cNvCxnSpPr/>
            <p:nvPr/>
          </p:nvCxnSpPr>
          <p:spPr>
            <a:xfrm rot="3645000">
              <a:off x="5279967" y="2975185"/>
              <a:ext cx="0" cy="99041"/>
            </a:xfrm>
            <a:prstGeom prst="line">
              <a:avLst/>
            </a:prstGeom>
            <a:noFill/>
            <a:ln w="12700" cap="flat" cmpd="sng" algn="ctr">
              <a:solidFill>
                <a:srgbClr val="01ACBE"/>
              </a:solidFill>
              <a:prstDash val="solid"/>
              <a:miter lim="800000"/>
            </a:ln>
            <a:effectLst/>
          </p:spPr>
        </p:cxnSp>
        <p:cxnSp>
          <p:nvCxnSpPr>
            <p:cNvPr id="919" name="直接连接符 918"/>
            <p:cNvCxnSpPr/>
            <p:nvPr/>
          </p:nvCxnSpPr>
          <p:spPr>
            <a:xfrm rot="3780000">
              <a:off x="5295550" y="3004339"/>
              <a:ext cx="0" cy="99041"/>
            </a:xfrm>
            <a:prstGeom prst="line">
              <a:avLst/>
            </a:prstGeom>
            <a:noFill/>
            <a:ln w="12700" cap="flat" cmpd="sng" algn="ctr">
              <a:solidFill>
                <a:srgbClr val="01ACBE"/>
              </a:solidFill>
              <a:prstDash val="solid"/>
              <a:miter lim="800000"/>
            </a:ln>
            <a:effectLst/>
          </p:spPr>
        </p:cxnSp>
        <p:cxnSp>
          <p:nvCxnSpPr>
            <p:cNvPr id="920" name="直接连接符 919"/>
            <p:cNvCxnSpPr/>
            <p:nvPr/>
          </p:nvCxnSpPr>
          <p:spPr>
            <a:xfrm rot="3915000">
              <a:off x="5309976" y="3034083"/>
              <a:ext cx="0" cy="99041"/>
            </a:xfrm>
            <a:prstGeom prst="line">
              <a:avLst/>
            </a:prstGeom>
            <a:noFill/>
            <a:ln w="12700" cap="flat" cmpd="sng" algn="ctr">
              <a:solidFill>
                <a:srgbClr val="01ACBE"/>
              </a:solidFill>
              <a:prstDash val="solid"/>
              <a:miter lim="800000"/>
            </a:ln>
            <a:effectLst/>
          </p:spPr>
        </p:cxnSp>
        <p:cxnSp>
          <p:nvCxnSpPr>
            <p:cNvPr id="921" name="直接连接符 920"/>
            <p:cNvCxnSpPr/>
            <p:nvPr/>
          </p:nvCxnSpPr>
          <p:spPr>
            <a:xfrm rot="4050000">
              <a:off x="5323224" y="3064369"/>
              <a:ext cx="0" cy="99041"/>
            </a:xfrm>
            <a:prstGeom prst="line">
              <a:avLst/>
            </a:prstGeom>
            <a:noFill/>
            <a:ln w="12700" cap="flat" cmpd="sng" algn="ctr">
              <a:solidFill>
                <a:srgbClr val="01ACBE"/>
              </a:solidFill>
              <a:prstDash val="solid"/>
              <a:miter lim="800000"/>
            </a:ln>
            <a:effectLst/>
          </p:spPr>
        </p:cxnSp>
        <p:cxnSp>
          <p:nvCxnSpPr>
            <p:cNvPr id="922" name="直接连接符 921"/>
            <p:cNvCxnSpPr/>
            <p:nvPr/>
          </p:nvCxnSpPr>
          <p:spPr>
            <a:xfrm rot="4185000">
              <a:off x="5335273" y="3095152"/>
              <a:ext cx="0" cy="99041"/>
            </a:xfrm>
            <a:prstGeom prst="line">
              <a:avLst/>
            </a:prstGeom>
            <a:noFill/>
            <a:ln w="12700" cap="flat" cmpd="sng" algn="ctr">
              <a:solidFill>
                <a:srgbClr val="01ACBE"/>
              </a:solidFill>
              <a:prstDash val="solid"/>
              <a:miter lim="800000"/>
            </a:ln>
            <a:effectLst/>
          </p:spPr>
        </p:cxnSp>
        <p:cxnSp>
          <p:nvCxnSpPr>
            <p:cNvPr id="923" name="直接连接符 922"/>
            <p:cNvCxnSpPr/>
            <p:nvPr/>
          </p:nvCxnSpPr>
          <p:spPr>
            <a:xfrm rot="4320000">
              <a:off x="5346101" y="3126383"/>
              <a:ext cx="0" cy="99041"/>
            </a:xfrm>
            <a:prstGeom prst="line">
              <a:avLst/>
            </a:prstGeom>
            <a:noFill/>
            <a:ln w="12700" cap="flat" cmpd="sng" algn="ctr">
              <a:solidFill>
                <a:srgbClr val="01ACBE"/>
              </a:solidFill>
              <a:prstDash val="solid"/>
              <a:miter lim="800000"/>
            </a:ln>
            <a:effectLst/>
          </p:spPr>
        </p:cxnSp>
        <p:cxnSp>
          <p:nvCxnSpPr>
            <p:cNvPr id="924" name="直接连接符 923"/>
            <p:cNvCxnSpPr/>
            <p:nvPr/>
          </p:nvCxnSpPr>
          <p:spPr>
            <a:xfrm rot="4455000">
              <a:off x="5355698" y="3158017"/>
              <a:ext cx="0" cy="99041"/>
            </a:xfrm>
            <a:prstGeom prst="line">
              <a:avLst/>
            </a:prstGeom>
            <a:noFill/>
            <a:ln w="12700" cap="flat" cmpd="sng" algn="ctr">
              <a:solidFill>
                <a:srgbClr val="01ACBE"/>
              </a:solidFill>
              <a:prstDash val="solid"/>
              <a:miter lim="800000"/>
            </a:ln>
            <a:effectLst/>
          </p:spPr>
        </p:cxnSp>
        <p:cxnSp>
          <p:nvCxnSpPr>
            <p:cNvPr id="925" name="直接连接符 924"/>
            <p:cNvCxnSpPr/>
            <p:nvPr/>
          </p:nvCxnSpPr>
          <p:spPr>
            <a:xfrm rot="4590000">
              <a:off x="5364045" y="3190003"/>
              <a:ext cx="0" cy="99041"/>
            </a:xfrm>
            <a:prstGeom prst="line">
              <a:avLst/>
            </a:prstGeom>
            <a:noFill/>
            <a:ln w="12700" cap="flat" cmpd="sng" algn="ctr">
              <a:solidFill>
                <a:srgbClr val="01ACBE"/>
              </a:solidFill>
              <a:prstDash val="solid"/>
              <a:miter lim="800000"/>
            </a:ln>
            <a:effectLst/>
          </p:spPr>
        </p:cxnSp>
        <p:cxnSp>
          <p:nvCxnSpPr>
            <p:cNvPr id="926" name="直接连接符 925"/>
            <p:cNvCxnSpPr/>
            <p:nvPr/>
          </p:nvCxnSpPr>
          <p:spPr>
            <a:xfrm rot="4725000">
              <a:off x="5371130" y="3222291"/>
              <a:ext cx="0" cy="99041"/>
            </a:xfrm>
            <a:prstGeom prst="line">
              <a:avLst/>
            </a:prstGeom>
            <a:noFill/>
            <a:ln w="12700" cap="flat" cmpd="sng" algn="ctr">
              <a:solidFill>
                <a:srgbClr val="01ACBE"/>
              </a:solidFill>
              <a:prstDash val="solid"/>
              <a:miter lim="800000"/>
            </a:ln>
            <a:effectLst/>
          </p:spPr>
        </p:cxnSp>
        <p:cxnSp>
          <p:nvCxnSpPr>
            <p:cNvPr id="927" name="直接连接符 926"/>
            <p:cNvCxnSpPr/>
            <p:nvPr/>
          </p:nvCxnSpPr>
          <p:spPr>
            <a:xfrm rot="4860000">
              <a:off x="5376940" y="3254833"/>
              <a:ext cx="0" cy="99041"/>
            </a:xfrm>
            <a:prstGeom prst="line">
              <a:avLst/>
            </a:prstGeom>
            <a:noFill/>
            <a:ln w="12700" cap="flat" cmpd="sng" algn="ctr">
              <a:solidFill>
                <a:srgbClr val="01ACBE"/>
              </a:solidFill>
              <a:prstDash val="solid"/>
              <a:miter lim="800000"/>
            </a:ln>
            <a:effectLst/>
          </p:spPr>
        </p:cxnSp>
        <p:cxnSp>
          <p:nvCxnSpPr>
            <p:cNvPr id="928" name="直接连接符 927"/>
            <p:cNvCxnSpPr/>
            <p:nvPr/>
          </p:nvCxnSpPr>
          <p:spPr>
            <a:xfrm rot="4995000">
              <a:off x="5381470" y="3287579"/>
              <a:ext cx="0" cy="99041"/>
            </a:xfrm>
            <a:prstGeom prst="line">
              <a:avLst/>
            </a:prstGeom>
            <a:noFill/>
            <a:ln w="12700" cap="flat" cmpd="sng" algn="ctr">
              <a:solidFill>
                <a:srgbClr val="01ACBE"/>
              </a:solidFill>
              <a:prstDash val="solid"/>
              <a:miter lim="800000"/>
            </a:ln>
            <a:effectLst/>
          </p:spPr>
        </p:cxnSp>
        <p:cxnSp>
          <p:nvCxnSpPr>
            <p:cNvPr id="929" name="直接连接符 928"/>
            <p:cNvCxnSpPr/>
            <p:nvPr/>
          </p:nvCxnSpPr>
          <p:spPr>
            <a:xfrm rot="5130000">
              <a:off x="5384710" y="3320476"/>
              <a:ext cx="0" cy="99041"/>
            </a:xfrm>
            <a:prstGeom prst="line">
              <a:avLst/>
            </a:prstGeom>
            <a:noFill/>
            <a:ln w="12700" cap="flat" cmpd="sng" algn="ctr">
              <a:solidFill>
                <a:srgbClr val="01ACBE"/>
              </a:solidFill>
              <a:prstDash val="solid"/>
              <a:miter lim="800000"/>
            </a:ln>
            <a:effectLst/>
          </p:spPr>
        </p:cxnSp>
        <p:cxnSp>
          <p:nvCxnSpPr>
            <p:cNvPr id="930" name="直接连接符 929"/>
            <p:cNvCxnSpPr/>
            <p:nvPr/>
          </p:nvCxnSpPr>
          <p:spPr>
            <a:xfrm rot="5265000">
              <a:off x="5386656" y="3353475"/>
              <a:ext cx="0" cy="99041"/>
            </a:xfrm>
            <a:prstGeom prst="line">
              <a:avLst/>
            </a:prstGeom>
            <a:noFill/>
            <a:ln w="12700" cap="flat" cmpd="sng" algn="ctr">
              <a:solidFill>
                <a:srgbClr val="01ACBE"/>
              </a:solidFill>
              <a:prstDash val="solid"/>
              <a:miter lim="800000"/>
            </a:ln>
            <a:effectLst/>
          </p:spPr>
        </p:cxnSp>
        <p:cxnSp>
          <p:nvCxnSpPr>
            <p:cNvPr id="931" name="直接连接符 930"/>
            <p:cNvCxnSpPr/>
            <p:nvPr/>
          </p:nvCxnSpPr>
          <p:spPr>
            <a:xfrm rot="5535000">
              <a:off x="5386656" y="3419576"/>
              <a:ext cx="0" cy="99041"/>
            </a:xfrm>
            <a:prstGeom prst="line">
              <a:avLst/>
            </a:prstGeom>
            <a:noFill/>
            <a:ln w="12700" cap="flat" cmpd="sng" algn="ctr">
              <a:solidFill>
                <a:srgbClr val="01ACBE"/>
              </a:solidFill>
              <a:prstDash val="solid"/>
              <a:miter lim="800000"/>
            </a:ln>
            <a:effectLst/>
          </p:spPr>
        </p:cxnSp>
        <p:cxnSp>
          <p:nvCxnSpPr>
            <p:cNvPr id="932" name="直接连接符 931"/>
            <p:cNvCxnSpPr/>
            <p:nvPr/>
          </p:nvCxnSpPr>
          <p:spPr>
            <a:xfrm rot="5670000">
              <a:off x="5384710" y="3452576"/>
              <a:ext cx="0" cy="99041"/>
            </a:xfrm>
            <a:prstGeom prst="line">
              <a:avLst/>
            </a:prstGeom>
            <a:noFill/>
            <a:ln w="12700" cap="flat" cmpd="sng" algn="ctr">
              <a:solidFill>
                <a:srgbClr val="01ACBE"/>
              </a:solidFill>
              <a:prstDash val="solid"/>
              <a:miter lim="800000"/>
            </a:ln>
            <a:effectLst/>
          </p:spPr>
        </p:cxnSp>
        <p:cxnSp>
          <p:nvCxnSpPr>
            <p:cNvPr id="933" name="直接连接符 932"/>
            <p:cNvCxnSpPr/>
            <p:nvPr/>
          </p:nvCxnSpPr>
          <p:spPr>
            <a:xfrm rot="5805000">
              <a:off x="5381470" y="3485472"/>
              <a:ext cx="0" cy="99041"/>
            </a:xfrm>
            <a:prstGeom prst="line">
              <a:avLst/>
            </a:prstGeom>
            <a:noFill/>
            <a:ln w="12700" cap="flat" cmpd="sng" algn="ctr">
              <a:solidFill>
                <a:srgbClr val="01ACBE"/>
              </a:solidFill>
              <a:prstDash val="solid"/>
              <a:miter lim="800000"/>
            </a:ln>
            <a:effectLst/>
          </p:spPr>
        </p:cxnSp>
        <p:cxnSp>
          <p:nvCxnSpPr>
            <p:cNvPr id="934" name="直接连接符 933"/>
            <p:cNvCxnSpPr/>
            <p:nvPr/>
          </p:nvCxnSpPr>
          <p:spPr>
            <a:xfrm rot="5940000">
              <a:off x="5376940" y="3518218"/>
              <a:ext cx="0" cy="99041"/>
            </a:xfrm>
            <a:prstGeom prst="line">
              <a:avLst/>
            </a:prstGeom>
            <a:noFill/>
            <a:ln w="12700" cap="flat" cmpd="sng" algn="ctr">
              <a:solidFill>
                <a:srgbClr val="01ACBE"/>
              </a:solidFill>
              <a:prstDash val="solid"/>
              <a:miter lim="800000"/>
            </a:ln>
            <a:effectLst/>
          </p:spPr>
        </p:cxnSp>
        <p:cxnSp>
          <p:nvCxnSpPr>
            <p:cNvPr id="935" name="直接连接符 934"/>
            <p:cNvCxnSpPr/>
            <p:nvPr/>
          </p:nvCxnSpPr>
          <p:spPr>
            <a:xfrm rot="6075000">
              <a:off x="5371130" y="3550761"/>
              <a:ext cx="0" cy="99041"/>
            </a:xfrm>
            <a:prstGeom prst="line">
              <a:avLst/>
            </a:prstGeom>
            <a:noFill/>
            <a:ln w="12700" cap="flat" cmpd="sng" algn="ctr">
              <a:solidFill>
                <a:srgbClr val="01ACBE"/>
              </a:solidFill>
              <a:prstDash val="solid"/>
              <a:miter lim="800000"/>
            </a:ln>
            <a:effectLst/>
          </p:spPr>
        </p:cxnSp>
        <p:cxnSp>
          <p:nvCxnSpPr>
            <p:cNvPr id="936" name="直接连接符 935"/>
            <p:cNvCxnSpPr/>
            <p:nvPr/>
          </p:nvCxnSpPr>
          <p:spPr>
            <a:xfrm rot="6210000">
              <a:off x="5364045" y="3583049"/>
              <a:ext cx="0" cy="99041"/>
            </a:xfrm>
            <a:prstGeom prst="line">
              <a:avLst/>
            </a:prstGeom>
            <a:noFill/>
            <a:ln w="12700" cap="flat" cmpd="sng" algn="ctr">
              <a:solidFill>
                <a:srgbClr val="01ACBE"/>
              </a:solidFill>
              <a:prstDash val="solid"/>
              <a:miter lim="800000"/>
            </a:ln>
            <a:effectLst/>
          </p:spPr>
        </p:cxnSp>
        <p:cxnSp>
          <p:nvCxnSpPr>
            <p:cNvPr id="937" name="直接连接符 936"/>
            <p:cNvCxnSpPr/>
            <p:nvPr/>
          </p:nvCxnSpPr>
          <p:spPr>
            <a:xfrm rot="6345000">
              <a:off x="5355698" y="3615035"/>
              <a:ext cx="0" cy="99041"/>
            </a:xfrm>
            <a:prstGeom prst="line">
              <a:avLst/>
            </a:prstGeom>
            <a:noFill/>
            <a:ln w="12700" cap="flat" cmpd="sng" algn="ctr">
              <a:solidFill>
                <a:srgbClr val="01ACBE"/>
              </a:solidFill>
              <a:prstDash val="solid"/>
              <a:miter lim="800000"/>
            </a:ln>
            <a:effectLst/>
          </p:spPr>
        </p:cxnSp>
        <p:cxnSp>
          <p:nvCxnSpPr>
            <p:cNvPr id="938" name="直接连接符 937"/>
            <p:cNvCxnSpPr/>
            <p:nvPr/>
          </p:nvCxnSpPr>
          <p:spPr>
            <a:xfrm rot="6480000">
              <a:off x="5346101" y="3646668"/>
              <a:ext cx="0" cy="99041"/>
            </a:xfrm>
            <a:prstGeom prst="line">
              <a:avLst/>
            </a:prstGeom>
            <a:noFill/>
            <a:ln w="12700" cap="flat" cmpd="sng" algn="ctr">
              <a:solidFill>
                <a:srgbClr val="01ACBE"/>
              </a:solidFill>
              <a:prstDash val="solid"/>
              <a:miter lim="800000"/>
            </a:ln>
            <a:effectLst/>
          </p:spPr>
        </p:cxnSp>
        <p:cxnSp>
          <p:nvCxnSpPr>
            <p:cNvPr id="939" name="直接连接符 938"/>
            <p:cNvCxnSpPr/>
            <p:nvPr/>
          </p:nvCxnSpPr>
          <p:spPr>
            <a:xfrm rot="6615000">
              <a:off x="5335273" y="3677901"/>
              <a:ext cx="0" cy="99041"/>
            </a:xfrm>
            <a:prstGeom prst="line">
              <a:avLst/>
            </a:prstGeom>
            <a:noFill/>
            <a:ln w="12700" cap="flat" cmpd="sng" algn="ctr">
              <a:solidFill>
                <a:srgbClr val="01ACBE"/>
              </a:solidFill>
              <a:prstDash val="solid"/>
              <a:miter lim="800000"/>
            </a:ln>
            <a:effectLst/>
          </p:spPr>
        </p:cxnSp>
        <p:cxnSp>
          <p:nvCxnSpPr>
            <p:cNvPr id="940" name="直接连接符 939"/>
            <p:cNvCxnSpPr/>
            <p:nvPr/>
          </p:nvCxnSpPr>
          <p:spPr>
            <a:xfrm rot="6750000">
              <a:off x="5323224" y="3708683"/>
              <a:ext cx="0" cy="99041"/>
            </a:xfrm>
            <a:prstGeom prst="line">
              <a:avLst/>
            </a:prstGeom>
            <a:noFill/>
            <a:ln w="12700" cap="flat" cmpd="sng" algn="ctr">
              <a:solidFill>
                <a:srgbClr val="01ACBE"/>
              </a:solidFill>
              <a:prstDash val="solid"/>
              <a:miter lim="800000"/>
            </a:ln>
            <a:effectLst/>
          </p:spPr>
        </p:cxnSp>
        <p:cxnSp>
          <p:nvCxnSpPr>
            <p:cNvPr id="941" name="直接连接符 940"/>
            <p:cNvCxnSpPr/>
            <p:nvPr/>
          </p:nvCxnSpPr>
          <p:spPr>
            <a:xfrm rot="6885000">
              <a:off x="5309976" y="3738969"/>
              <a:ext cx="0" cy="99041"/>
            </a:xfrm>
            <a:prstGeom prst="line">
              <a:avLst/>
            </a:prstGeom>
            <a:noFill/>
            <a:ln w="12700" cap="flat" cmpd="sng" algn="ctr">
              <a:solidFill>
                <a:srgbClr val="01ACBE"/>
              </a:solidFill>
              <a:prstDash val="solid"/>
              <a:miter lim="800000"/>
            </a:ln>
            <a:effectLst/>
          </p:spPr>
        </p:cxnSp>
        <p:cxnSp>
          <p:nvCxnSpPr>
            <p:cNvPr id="942" name="直接连接符 941"/>
            <p:cNvCxnSpPr/>
            <p:nvPr/>
          </p:nvCxnSpPr>
          <p:spPr>
            <a:xfrm rot="7020000">
              <a:off x="5295550" y="3768712"/>
              <a:ext cx="0" cy="99041"/>
            </a:xfrm>
            <a:prstGeom prst="line">
              <a:avLst/>
            </a:prstGeom>
            <a:noFill/>
            <a:ln w="12700" cap="flat" cmpd="sng" algn="ctr">
              <a:solidFill>
                <a:srgbClr val="01ACBE"/>
              </a:solidFill>
              <a:prstDash val="solid"/>
              <a:miter lim="800000"/>
            </a:ln>
            <a:effectLst/>
          </p:spPr>
        </p:cxnSp>
        <p:cxnSp>
          <p:nvCxnSpPr>
            <p:cNvPr id="943" name="直接连接符 942"/>
            <p:cNvCxnSpPr/>
            <p:nvPr/>
          </p:nvCxnSpPr>
          <p:spPr>
            <a:xfrm rot="7155000">
              <a:off x="5279967" y="3797866"/>
              <a:ext cx="0" cy="99041"/>
            </a:xfrm>
            <a:prstGeom prst="line">
              <a:avLst/>
            </a:prstGeom>
            <a:noFill/>
            <a:ln w="12700" cap="flat" cmpd="sng" algn="ctr">
              <a:solidFill>
                <a:srgbClr val="01ACBE"/>
              </a:solidFill>
              <a:prstDash val="solid"/>
              <a:miter lim="800000"/>
            </a:ln>
            <a:effectLst/>
          </p:spPr>
        </p:cxnSp>
        <p:cxnSp>
          <p:nvCxnSpPr>
            <p:cNvPr id="944" name="直接连接符 943"/>
            <p:cNvCxnSpPr/>
            <p:nvPr/>
          </p:nvCxnSpPr>
          <p:spPr>
            <a:xfrm rot="7290000">
              <a:off x="5263251" y="3826386"/>
              <a:ext cx="0" cy="99041"/>
            </a:xfrm>
            <a:prstGeom prst="line">
              <a:avLst/>
            </a:prstGeom>
            <a:noFill/>
            <a:ln w="12700" cap="flat" cmpd="sng" algn="ctr">
              <a:solidFill>
                <a:srgbClr val="01ACBE"/>
              </a:solidFill>
              <a:prstDash val="solid"/>
              <a:miter lim="800000"/>
            </a:ln>
            <a:effectLst/>
          </p:spPr>
        </p:cxnSp>
        <p:cxnSp>
          <p:nvCxnSpPr>
            <p:cNvPr id="945" name="直接连接符 944"/>
            <p:cNvCxnSpPr/>
            <p:nvPr/>
          </p:nvCxnSpPr>
          <p:spPr>
            <a:xfrm rot="7425000">
              <a:off x="5245430" y="3854227"/>
              <a:ext cx="0" cy="99041"/>
            </a:xfrm>
            <a:prstGeom prst="line">
              <a:avLst/>
            </a:prstGeom>
            <a:noFill/>
            <a:ln w="12700" cap="flat" cmpd="sng" algn="ctr">
              <a:solidFill>
                <a:srgbClr val="01ACBE"/>
              </a:solidFill>
              <a:prstDash val="solid"/>
              <a:miter lim="800000"/>
            </a:ln>
            <a:effectLst/>
          </p:spPr>
        </p:cxnSp>
        <p:cxnSp>
          <p:nvCxnSpPr>
            <p:cNvPr id="946" name="直接连接符 945"/>
            <p:cNvCxnSpPr/>
            <p:nvPr/>
          </p:nvCxnSpPr>
          <p:spPr>
            <a:xfrm rot="7560000">
              <a:off x="5226528" y="3881346"/>
              <a:ext cx="0" cy="99041"/>
            </a:xfrm>
            <a:prstGeom prst="line">
              <a:avLst/>
            </a:prstGeom>
            <a:noFill/>
            <a:ln w="12700" cap="flat" cmpd="sng" algn="ctr">
              <a:solidFill>
                <a:srgbClr val="01ACBE"/>
              </a:solidFill>
              <a:prstDash val="solid"/>
              <a:miter lim="800000"/>
            </a:ln>
            <a:effectLst/>
          </p:spPr>
        </p:cxnSp>
        <p:cxnSp>
          <p:nvCxnSpPr>
            <p:cNvPr id="947" name="直接连接符 946"/>
            <p:cNvCxnSpPr/>
            <p:nvPr/>
          </p:nvCxnSpPr>
          <p:spPr>
            <a:xfrm rot="7695000">
              <a:off x="5206577" y="3907703"/>
              <a:ext cx="0" cy="99041"/>
            </a:xfrm>
            <a:prstGeom prst="line">
              <a:avLst/>
            </a:prstGeom>
            <a:noFill/>
            <a:ln w="12700" cap="flat" cmpd="sng" algn="ctr">
              <a:solidFill>
                <a:srgbClr val="01ACBE"/>
              </a:solidFill>
              <a:prstDash val="solid"/>
              <a:miter lim="800000"/>
            </a:ln>
            <a:effectLst/>
          </p:spPr>
        </p:cxnSp>
        <p:cxnSp>
          <p:nvCxnSpPr>
            <p:cNvPr id="948" name="直接连接符 947"/>
            <p:cNvCxnSpPr/>
            <p:nvPr/>
          </p:nvCxnSpPr>
          <p:spPr>
            <a:xfrm rot="7830000">
              <a:off x="5185606" y="3933256"/>
              <a:ext cx="0" cy="99041"/>
            </a:xfrm>
            <a:prstGeom prst="line">
              <a:avLst/>
            </a:prstGeom>
            <a:noFill/>
            <a:ln w="12700" cap="flat" cmpd="sng" algn="ctr">
              <a:solidFill>
                <a:srgbClr val="01ACBE"/>
              </a:solidFill>
              <a:prstDash val="solid"/>
              <a:miter lim="800000"/>
            </a:ln>
            <a:effectLst/>
          </p:spPr>
        </p:cxnSp>
        <p:cxnSp>
          <p:nvCxnSpPr>
            <p:cNvPr id="949" name="直接连接符 948"/>
            <p:cNvCxnSpPr/>
            <p:nvPr/>
          </p:nvCxnSpPr>
          <p:spPr>
            <a:xfrm rot="7965000">
              <a:off x="5163648" y="3957967"/>
              <a:ext cx="0" cy="99041"/>
            </a:xfrm>
            <a:prstGeom prst="line">
              <a:avLst/>
            </a:prstGeom>
            <a:noFill/>
            <a:ln w="12700" cap="flat" cmpd="sng" algn="ctr">
              <a:solidFill>
                <a:srgbClr val="01ACBE"/>
              </a:solidFill>
              <a:prstDash val="solid"/>
              <a:miter lim="800000"/>
            </a:ln>
            <a:effectLst/>
          </p:spPr>
        </p:cxnSp>
        <p:cxnSp>
          <p:nvCxnSpPr>
            <p:cNvPr id="950" name="直接连接符 949"/>
            <p:cNvCxnSpPr/>
            <p:nvPr/>
          </p:nvCxnSpPr>
          <p:spPr>
            <a:xfrm rot="8100000">
              <a:off x="5140736" y="3981795"/>
              <a:ext cx="0" cy="99041"/>
            </a:xfrm>
            <a:prstGeom prst="line">
              <a:avLst/>
            </a:prstGeom>
            <a:noFill/>
            <a:ln w="12700" cap="flat" cmpd="sng" algn="ctr">
              <a:solidFill>
                <a:srgbClr val="01ACBE"/>
              </a:solidFill>
              <a:prstDash val="solid"/>
              <a:miter lim="800000"/>
            </a:ln>
            <a:effectLst/>
          </p:spPr>
        </p:cxnSp>
        <p:cxnSp>
          <p:nvCxnSpPr>
            <p:cNvPr id="951" name="直接连接符 950"/>
            <p:cNvCxnSpPr/>
            <p:nvPr/>
          </p:nvCxnSpPr>
          <p:spPr>
            <a:xfrm rot="8235000">
              <a:off x="5116906" y="4004707"/>
              <a:ext cx="0" cy="99041"/>
            </a:xfrm>
            <a:prstGeom prst="line">
              <a:avLst/>
            </a:prstGeom>
            <a:noFill/>
            <a:ln w="12700" cap="flat" cmpd="sng" algn="ctr">
              <a:solidFill>
                <a:srgbClr val="01ACBE"/>
              </a:solidFill>
              <a:prstDash val="solid"/>
              <a:miter lim="800000"/>
            </a:ln>
            <a:effectLst/>
          </p:spPr>
        </p:cxnSp>
        <p:cxnSp>
          <p:nvCxnSpPr>
            <p:cNvPr id="952" name="直接连接符 951"/>
            <p:cNvCxnSpPr/>
            <p:nvPr/>
          </p:nvCxnSpPr>
          <p:spPr>
            <a:xfrm rot="8370000">
              <a:off x="5092197" y="4026664"/>
              <a:ext cx="0" cy="99041"/>
            </a:xfrm>
            <a:prstGeom prst="line">
              <a:avLst/>
            </a:prstGeom>
            <a:noFill/>
            <a:ln w="12700" cap="flat" cmpd="sng" algn="ctr">
              <a:solidFill>
                <a:srgbClr val="01ACBE"/>
              </a:solidFill>
              <a:prstDash val="solid"/>
              <a:miter lim="800000"/>
            </a:ln>
            <a:effectLst/>
          </p:spPr>
        </p:cxnSp>
        <p:cxnSp>
          <p:nvCxnSpPr>
            <p:cNvPr id="953" name="直接连接符 952"/>
            <p:cNvCxnSpPr/>
            <p:nvPr/>
          </p:nvCxnSpPr>
          <p:spPr>
            <a:xfrm rot="8505000">
              <a:off x="5066644" y="4047635"/>
              <a:ext cx="0" cy="99041"/>
            </a:xfrm>
            <a:prstGeom prst="line">
              <a:avLst/>
            </a:prstGeom>
            <a:noFill/>
            <a:ln w="12700" cap="flat" cmpd="sng" algn="ctr">
              <a:solidFill>
                <a:srgbClr val="01ACBE"/>
              </a:solidFill>
              <a:prstDash val="solid"/>
              <a:miter lim="800000"/>
            </a:ln>
            <a:effectLst/>
          </p:spPr>
        </p:cxnSp>
        <p:cxnSp>
          <p:nvCxnSpPr>
            <p:cNvPr id="954" name="直接连接符 953"/>
            <p:cNvCxnSpPr/>
            <p:nvPr/>
          </p:nvCxnSpPr>
          <p:spPr>
            <a:xfrm rot="8640000">
              <a:off x="5040287" y="4067587"/>
              <a:ext cx="0" cy="99041"/>
            </a:xfrm>
            <a:prstGeom prst="line">
              <a:avLst/>
            </a:prstGeom>
            <a:noFill/>
            <a:ln w="12700" cap="flat" cmpd="sng" algn="ctr">
              <a:solidFill>
                <a:srgbClr val="01ACBE"/>
              </a:solidFill>
              <a:prstDash val="solid"/>
              <a:miter lim="800000"/>
            </a:ln>
            <a:effectLst/>
          </p:spPr>
        </p:cxnSp>
        <p:cxnSp>
          <p:nvCxnSpPr>
            <p:cNvPr id="955" name="直接连接符 954"/>
            <p:cNvCxnSpPr/>
            <p:nvPr/>
          </p:nvCxnSpPr>
          <p:spPr>
            <a:xfrm rot="8775000">
              <a:off x="5013167" y="4086489"/>
              <a:ext cx="0" cy="99041"/>
            </a:xfrm>
            <a:prstGeom prst="line">
              <a:avLst/>
            </a:prstGeom>
            <a:noFill/>
            <a:ln w="12700" cap="flat" cmpd="sng" algn="ctr">
              <a:solidFill>
                <a:srgbClr val="01ACBE"/>
              </a:solidFill>
              <a:prstDash val="solid"/>
              <a:miter lim="800000"/>
            </a:ln>
            <a:effectLst/>
          </p:spPr>
        </p:cxnSp>
        <p:cxnSp>
          <p:nvCxnSpPr>
            <p:cNvPr id="956" name="直接连接符 955"/>
            <p:cNvCxnSpPr/>
            <p:nvPr/>
          </p:nvCxnSpPr>
          <p:spPr>
            <a:xfrm rot="8910000">
              <a:off x="4985325" y="4104311"/>
              <a:ext cx="0" cy="99041"/>
            </a:xfrm>
            <a:prstGeom prst="line">
              <a:avLst/>
            </a:prstGeom>
            <a:noFill/>
            <a:ln w="12700" cap="flat" cmpd="sng" algn="ctr">
              <a:solidFill>
                <a:srgbClr val="01ACBE"/>
              </a:solidFill>
              <a:prstDash val="solid"/>
              <a:miter lim="800000"/>
            </a:ln>
            <a:effectLst/>
          </p:spPr>
        </p:cxnSp>
        <p:cxnSp>
          <p:nvCxnSpPr>
            <p:cNvPr id="957" name="直接连接符 956"/>
            <p:cNvCxnSpPr/>
            <p:nvPr/>
          </p:nvCxnSpPr>
          <p:spPr>
            <a:xfrm rot="9045000">
              <a:off x="4956806" y="4121027"/>
              <a:ext cx="0" cy="99041"/>
            </a:xfrm>
            <a:prstGeom prst="line">
              <a:avLst/>
            </a:prstGeom>
            <a:noFill/>
            <a:ln w="12700" cap="flat" cmpd="sng" algn="ctr">
              <a:solidFill>
                <a:srgbClr val="01ACBE"/>
              </a:solidFill>
              <a:prstDash val="solid"/>
              <a:miter lim="800000"/>
            </a:ln>
            <a:effectLst/>
          </p:spPr>
        </p:cxnSp>
        <p:cxnSp>
          <p:nvCxnSpPr>
            <p:cNvPr id="958" name="直接连接符 957"/>
            <p:cNvCxnSpPr/>
            <p:nvPr/>
          </p:nvCxnSpPr>
          <p:spPr>
            <a:xfrm rot="9180000">
              <a:off x="4927654" y="4136610"/>
              <a:ext cx="0" cy="99041"/>
            </a:xfrm>
            <a:prstGeom prst="line">
              <a:avLst/>
            </a:prstGeom>
            <a:noFill/>
            <a:ln w="12700" cap="flat" cmpd="sng" algn="ctr">
              <a:solidFill>
                <a:srgbClr val="01ACBE"/>
              </a:solidFill>
              <a:prstDash val="solid"/>
              <a:miter lim="800000"/>
            </a:ln>
            <a:effectLst/>
          </p:spPr>
        </p:cxnSp>
        <p:cxnSp>
          <p:nvCxnSpPr>
            <p:cNvPr id="959" name="直接连接符 958"/>
            <p:cNvCxnSpPr/>
            <p:nvPr/>
          </p:nvCxnSpPr>
          <p:spPr>
            <a:xfrm rot="9315000">
              <a:off x="4897910" y="4151036"/>
              <a:ext cx="0" cy="99041"/>
            </a:xfrm>
            <a:prstGeom prst="line">
              <a:avLst/>
            </a:prstGeom>
            <a:noFill/>
            <a:ln w="12700" cap="flat" cmpd="sng" algn="ctr">
              <a:solidFill>
                <a:srgbClr val="01ACBE"/>
              </a:solidFill>
              <a:prstDash val="solid"/>
              <a:miter lim="800000"/>
            </a:ln>
            <a:effectLst/>
          </p:spPr>
        </p:cxnSp>
        <p:cxnSp>
          <p:nvCxnSpPr>
            <p:cNvPr id="960" name="直接连接符 959"/>
            <p:cNvCxnSpPr/>
            <p:nvPr/>
          </p:nvCxnSpPr>
          <p:spPr>
            <a:xfrm rot="9450000">
              <a:off x="4867625" y="4164284"/>
              <a:ext cx="0" cy="99041"/>
            </a:xfrm>
            <a:prstGeom prst="line">
              <a:avLst/>
            </a:prstGeom>
            <a:noFill/>
            <a:ln w="12700" cap="flat" cmpd="sng" algn="ctr">
              <a:solidFill>
                <a:srgbClr val="01ACBE"/>
              </a:solidFill>
              <a:prstDash val="solid"/>
              <a:miter lim="800000"/>
            </a:ln>
            <a:effectLst/>
          </p:spPr>
        </p:cxnSp>
        <p:cxnSp>
          <p:nvCxnSpPr>
            <p:cNvPr id="961" name="直接连接符 960"/>
            <p:cNvCxnSpPr/>
            <p:nvPr/>
          </p:nvCxnSpPr>
          <p:spPr>
            <a:xfrm rot="9585000">
              <a:off x="4836841" y="4176331"/>
              <a:ext cx="0" cy="99041"/>
            </a:xfrm>
            <a:prstGeom prst="line">
              <a:avLst/>
            </a:prstGeom>
            <a:noFill/>
            <a:ln w="12700" cap="flat" cmpd="sng" algn="ctr">
              <a:solidFill>
                <a:srgbClr val="01ACBE"/>
              </a:solidFill>
              <a:prstDash val="solid"/>
              <a:miter lim="800000"/>
            </a:ln>
            <a:effectLst/>
          </p:spPr>
        </p:cxnSp>
        <p:cxnSp>
          <p:nvCxnSpPr>
            <p:cNvPr id="962" name="直接连接符 961"/>
            <p:cNvCxnSpPr/>
            <p:nvPr/>
          </p:nvCxnSpPr>
          <p:spPr>
            <a:xfrm rot="9720000">
              <a:off x="4805609" y="4187161"/>
              <a:ext cx="0" cy="99041"/>
            </a:xfrm>
            <a:prstGeom prst="line">
              <a:avLst/>
            </a:prstGeom>
            <a:noFill/>
            <a:ln w="12700" cap="flat" cmpd="sng" algn="ctr">
              <a:solidFill>
                <a:srgbClr val="01ACBE"/>
              </a:solidFill>
              <a:prstDash val="solid"/>
              <a:miter lim="800000"/>
            </a:ln>
            <a:effectLst/>
          </p:spPr>
        </p:cxnSp>
        <p:cxnSp>
          <p:nvCxnSpPr>
            <p:cNvPr id="963" name="直接连接符 962"/>
            <p:cNvCxnSpPr/>
            <p:nvPr/>
          </p:nvCxnSpPr>
          <p:spPr>
            <a:xfrm rot="9855000">
              <a:off x="4773976" y="4196758"/>
              <a:ext cx="0" cy="99041"/>
            </a:xfrm>
            <a:prstGeom prst="line">
              <a:avLst/>
            </a:prstGeom>
            <a:noFill/>
            <a:ln w="12700" cap="flat" cmpd="sng" algn="ctr">
              <a:solidFill>
                <a:srgbClr val="01ACBE"/>
              </a:solidFill>
              <a:prstDash val="solid"/>
              <a:miter lim="800000"/>
            </a:ln>
            <a:effectLst/>
          </p:spPr>
        </p:cxnSp>
        <p:cxnSp>
          <p:nvCxnSpPr>
            <p:cNvPr id="964" name="直接连接符 963"/>
            <p:cNvCxnSpPr/>
            <p:nvPr/>
          </p:nvCxnSpPr>
          <p:spPr>
            <a:xfrm rot="9990000">
              <a:off x="4741990" y="4205104"/>
              <a:ext cx="0" cy="99041"/>
            </a:xfrm>
            <a:prstGeom prst="line">
              <a:avLst/>
            </a:prstGeom>
            <a:noFill/>
            <a:ln w="12700" cap="flat" cmpd="sng" algn="ctr">
              <a:solidFill>
                <a:srgbClr val="01ACBE"/>
              </a:solidFill>
              <a:prstDash val="solid"/>
              <a:miter lim="800000"/>
            </a:ln>
            <a:effectLst/>
          </p:spPr>
        </p:cxnSp>
        <p:cxnSp>
          <p:nvCxnSpPr>
            <p:cNvPr id="965" name="直接连接符 964"/>
            <p:cNvCxnSpPr/>
            <p:nvPr/>
          </p:nvCxnSpPr>
          <p:spPr>
            <a:xfrm rot="10125000">
              <a:off x="4709701" y="4212189"/>
              <a:ext cx="0" cy="99041"/>
            </a:xfrm>
            <a:prstGeom prst="line">
              <a:avLst/>
            </a:prstGeom>
            <a:noFill/>
            <a:ln w="12700" cap="flat" cmpd="sng" algn="ctr">
              <a:solidFill>
                <a:srgbClr val="01ACBE"/>
              </a:solidFill>
              <a:prstDash val="solid"/>
              <a:miter lim="800000"/>
            </a:ln>
            <a:effectLst/>
          </p:spPr>
        </p:cxnSp>
        <p:cxnSp>
          <p:nvCxnSpPr>
            <p:cNvPr id="966" name="直接连接符 965"/>
            <p:cNvCxnSpPr/>
            <p:nvPr/>
          </p:nvCxnSpPr>
          <p:spPr>
            <a:xfrm rot="10260000">
              <a:off x="4677159" y="4218000"/>
              <a:ext cx="0" cy="99041"/>
            </a:xfrm>
            <a:prstGeom prst="line">
              <a:avLst/>
            </a:prstGeom>
            <a:noFill/>
            <a:ln w="12700" cap="flat" cmpd="sng" algn="ctr">
              <a:solidFill>
                <a:srgbClr val="01ACBE"/>
              </a:solidFill>
              <a:prstDash val="solid"/>
              <a:miter lim="800000"/>
            </a:ln>
            <a:effectLst/>
          </p:spPr>
        </p:cxnSp>
        <p:cxnSp>
          <p:nvCxnSpPr>
            <p:cNvPr id="967" name="直接连接符 966"/>
            <p:cNvCxnSpPr/>
            <p:nvPr/>
          </p:nvCxnSpPr>
          <p:spPr>
            <a:xfrm rot="10395000">
              <a:off x="4644414" y="4222528"/>
              <a:ext cx="0" cy="99041"/>
            </a:xfrm>
            <a:prstGeom prst="line">
              <a:avLst/>
            </a:prstGeom>
            <a:noFill/>
            <a:ln w="12700" cap="flat" cmpd="sng" algn="ctr">
              <a:solidFill>
                <a:srgbClr val="01ACBE"/>
              </a:solidFill>
              <a:prstDash val="solid"/>
              <a:miter lim="800000"/>
            </a:ln>
            <a:effectLst/>
          </p:spPr>
        </p:cxnSp>
        <p:cxnSp>
          <p:nvCxnSpPr>
            <p:cNvPr id="968" name="直接连接符 967"/>
            <p:cNvCxnSpPr/>
            <p:nvPr/>
          </p:nvCxnSpPr>
          <p:spPr>
            <a:xfrm rot="10530000">
              <a:off x="4611516" y="4225769"/>
              <a:ext cx="0" cy="99041"/>
            </a:xfrm>
            <a:prstGeom prst="line">
              <a:avLst/>
            </a:prstGeom>
            <a:noFill/>
            <a:ln w="12700" cap="flat" cmpd="sng" algn="ctr">
              <a:solidFill>
                <a:srgbClr val="01ACBE"/>
              </a:solidFill>
              <a:prstDash val="solid"/>
              <a:miter lim="800000"/>
            </a:ln>
            <a:effectLst/>
          </p:spPr>
        </p:cxnSp>
        <p:cxnSp>
          <p:nvCxnSpPr>
            <p:cNvPr id="969" name="直接连接符 968"/>
            <p:cNvCxnSpPr/>
            <p:nvPr/>
          </p:nvCxnSpPr>
          <p:spPr>
            <a:xfrm rot="10665000">
              <a:off x="4578516" y="4227714"/>
              <a:ext cx="0" cy="99041"/>
            </a:xfrm>
            <a:prstGeom prst="line">
              <a:avLst/>
            </a:prstGeom>
            <a:noFill/>
            <a:ln w="12700" cap="flat" cmpd="sng" algn="ctr">
              <a:solidFill>
                <a:srgbClr val="01ACBE"/>
              </a:solidFill>
              <a:prstDash val="solid"/>
              <a:miter lim="800000"/>
            </a:ln>
            <a:effectLst/>
          </p:spPr>
        </p:cxnSp>
        <p:cxnSp>
          <p:nvCxnSpPr>
            <p:cNvPr id="970" name="直接连接符 969"/>
            <p:cNvCxnSpPr/>
            <p:nvPr/>
          </p:nvCxnSpPr>
          <p:spPr>
            <a:xfrm rot="10935000">
              <a:off x="4512417" y="4227714"/>
              <a:ext cx="0" cy="99041"/>
            </a:xfrm>
            <a:prstGeom prst="line">
              <a:avLst/>
            </a:prstGeom>
            <a:noFill/>
            <a:ln w="12700" cap="flat" cmpd="sng" algn="ctr">
              <a:solidFill>
                <a:srgbClr val="8D8D8D"/>
              </a:solidFill>
              <a:prstDash val="solid"/>
              <a:miter lim="800000"/>
            </a:ln>
            <a:effectLst/>
          </p:spPr>
        </p:cxnSp>
        <p:cxnSp>
          <p:nvCxnSpPr>
            <p:cNvPr id="971" name="直接连接符 970"/>
            <p:cNvCxnSpPr/>
            <p:nvPr/>
          </p:nvCxnSpPr>
          <p:spPr>
            <a:xfrm rot="11070000">
              <a:off x="4479417" y="4225769"/>
              <a:ext cx="0" cy="99041"/>
            </a:xfrm>
            <a:prstGeom prst="line">
              <a:avLst/>
            </a:prstGeom>
            <a:noFill/>
            <a:ln w="12700" cap="flat" cmpd="sng" algn="ctr">
              <a:solidFill>
                <a:srgbClr val="8D8D8D"/>
              </a:solidFill>
              <a:prstDash val="solid"/>
              <a:miter lim="800000"/>
            </a:ln>
            <a:effectLst/>
          </p:spPr>
        </p:cxnSp>
        <p:cxnSp>
          <p:nvCxnSpPr>
            <p:cNvPr id="972" name="直接连接符 971"/>
            <p:cNvCxnSpPr/>
            <p:nvPr/>
          </p:nvCxnSpPr>
          <p:spPr>
            <a:xfrm rot="11205000">
              <a:off x="4446519" y="4222528"/>
              <a:ext cx="0" cy="99041"/>
            </a:xfrm>
            <a:prstGeom prst="line">
              <a:avLst/>
            </a:prstGeom>
            <a:noFill/>
            <a:ln w="12700" cap="flat" cmpd="sng" algn="ctr">
              <a:solidFill>
                <a:srgbClr val="8D8D8D"/>
              </a:solidFill>
              <a:prstDash val="solid"/>
              <a:miter lim="800000"/>
            </a:ln>
            <a:effectLst/>
          </p:spPr>
        </p:cxnSp>
        <p:cxnSp>
          <p:nvCxnSpPr>
            <p:cNvPr id="973" name="直接连接符 972"/>
            <p:cNvCxnSpPr/>
            <p:nvPr/>
          </p:nvCxnSpPr>
          <p:spPr>
            <a:xfrm rot="11340000">
              <a:off x="4413775" y="4218000"/>
              <a:ext cx="0" cy="99041"/>
            </a:xfrm>
            <a:prstGeom prst="line">
              <a:avLst/>
            </a:prstGeom>
            <a:noFill/>
            <a:ln w="12700" cap="flat" cmpd="sng" algn="ctr">
              <a:solidFill>
                <a:srgbClr val="8D8D8D"/>
              </a:solidFill>
              <a:prstDash val="solid"/>
              <a:miter lim="800000"/>
            </a:ln>
            <a:effectLst/>
          </p:spPr>
        </p:cxnSp>
        <p:cxnSp>
          <p:nvCxnSpPr>
            <p:cNvPr id="974" name="直接连接符 973"/>
            <p:cNvCxnSpPr/>
            <p:nvPr/>
          </p:nvCxnSpPr>
          <p:spPr>
            <a:xfrm rot="11475000">
              <a:off x="4381232" y="4212189"/>
              <a:ext cx="0" cy="99041"/>
            </a:xfrm>
            <a:prstGeom prst="line">
              <a:avLst/>
            </a:prstGeom>
            <a:noFill/>
            <a:ln w="12700" cap="flat" cmpd="sng" algn="ctr">
              <a:solidFill>
                <a:srgbClr val="8D8D8D"/>
              </a:solidFill>
              <a:prstDash val="solid"/>
              <a:miter lim="800000"/>
            </a:ln>
            <a:effectLst/>
          </p:spPr>
        </p:cxnSp>
        <p:cxnSp>
          <p:nvCxnSpPr>
            <p:cNvPr id="975" name="直接连接符 974"/>
            <p:cNvCxnSpPr/>
            <p:nvPr/>
          </p:nvCxnSpPr>
          <p:spPr>
            <a:xfrm rot="11610000">
              <a:off x="4348943" y="4205104"/>
              <a:ext cx="0" cy="99041"/>
            </a:xfrm>
            <a:prstGeom prst="line">
              <a:avLst/>
            </a:prstGeom>
            <a:noFill/>
            <a:ln w="12700" cap="flat" cmpd="sng" algn="ctr">
              <a:solidFill>
                <a:srgbClr val="8D8D8D"/>
              </a:solidFill>
              <a:prstDash val="solid"/>
              <a:miter lim="800000"/>
            </a:ln>
            <a:effectLst/>
          </p:spPr>
        </p:cxnSp>
        <p:cxnSp>
          <p:nvCxnSpPr>
            <p:cNvPr id="976" name="直接连接符 975"/>
            <p:cNvCxnSpPr/>
            <p:nvPr/>
          </p:nvCxnSpPr>
          <p:spPr>
            <a:xfrm rot="11745000">
              <a:off x="4316957" y="4196758"/>
              <a:ext cx="0" cy="99041"/>
            </a:xfrm>
            <a:prstGeom prst="line">
              <a:avLst/>
            </a:prstGeom>
            <a:noFill/>
            <a:ln w="12700" cap="flat" cmpd="sng" algn="ctr">
              <a:solidFill>
                <a:srgbClr val="8D8D8D"/>
              </a:solidFill>
              <a:prstDash val="solid"/>
              <a:miter lim="800000"/>
            </a:ln>
            <a:effectLst/>
          </p:spPr>
        </p:cxnSp>
        <p:cxnSp>
          <p:nvCxnSpPr>
            <p:cNvPr id="977" name="直接连接符 976"/>
            <p:cNvCxnSpPr/>
            <p:nvPr/>
          </p:nvCxnSpPr>
          <p:spPr>
            <a:xfrm rot="11880000">
              <a:off x="4285325" y="4187161"/>
              <a:ext cx="0" cy="99041"/>
            </a:xfrm>
            <a:prstGeom prst="line">
              <a:avLst/>
            </a:prstGeom>
            <a:noFill/>
            <a:ln w="12700" cap="flat" cmpd="sng" algn="ctr">
              <a:solidFill>
                <a:srgbClr val="8D8D8D"/>
              </a:solidFill>
              <a:prstDash val="solid"/>
              <a:miter lim="800000"/>
            </a:ln>
            <a:effectLst/>
          </p:spPr>
        </p:cxnSp>
        <p:cxnSp>
          <p:nvCxnSpPr>
            <p:cNvPr id="978" name="直接连接符 977"/>
            <p:cNvCxnSpPr/>
            <p:nvPr/>
          </p:nvCxnSpPr>
          <p:spPr>
            <a:xfrm rot="12015000">
              <a:off x="4254092" y="4176331"/>
              <a:ext cx="0" cy="99041"/>
            </a:xfrm>
            <a:prstGeom prst="line">
              <a:avLst/>
            </a:prstGeom>
            <a:noFill/>
            <a:ln w="12700" cap="flat" cmpd="sng" algn="ctr">
              <a:solidFill>
                <a:srgbClr val="8D8D8D"/>
              </a:solidFill>
              <a:prstDash val="solid"/>
              <a:miter lim="800000"/>
            </a:ln>
            <a:effectLst/>
          </p:spPr>
        </p:cxnSp>
        <p:cxnSp>
          <p:nvCxnSpPr>
            <p:cNvPr id="979" name="直接连接符 978"/>
            <p:cNvCxnSpPr/>
            <p:nvPr/>
          </p:nvCxnSpPr>
          <p:spPr>
            <a:xfrm rot="12150000">
              <a:off x="4223309" y="4164284"/>
              <a:ext cx="0" cy="99041"/>
            </a:xfrm>
            <a:prstGeom prst="line">
              <a:avLst/>
            </a:prstGeom>
            <a:noFill/>
            <a:ln w="12700" cap="flat" cmpd="sng" algn="ctr">
              <a:solidFill>
                <a:srgbClr val="8D8D8D"/>
              </a:solidFill>
              <a:prstDash val="solid"/>
              <a:miter lim="800000"/>
            </a:ln>
            <a:effectLst/>
          </p:spPr>
        </p:cxnSp>
        <p:cxnSp>
          <p:nvCxnSpPr>
            <p:cNvPr id="980" name="直接连接符 979"/>
            <p:cNvCxnSpPr/>
            <p:nvPr/>
          </p:nvCxnSpPr>
          <p:spPr>
            <a:xfrm rot="12285000">
              <a:off x="4193023" y="4151036"/>
              <a:ext cx="0" cy="99041"/>
            </a:xfrm>
            <a:prstGeom prst="line">
              <a:avLst/>
            </a:prstGeom>
            <a:noFill/>
            <a:ln w="12700" cap="flat" cmpd="sng" algn="ctr">
              <a:solidFill>
                <a:srgbClr val="8D8D8D"/>
              </a:solidFill>
              <a:prstDash val="solid"/>
              <a:miter lim="800000"/>
            </a:ln>
            <a:effectLst/>
          </p:spPr>
        </p:cxnSp>
        <p:cxnSp>
          <p:nvCxnSpPr>
            <p:cNvPr id="981" name="直接连接符 980"/>
            <p:cNvCxnSpPr/>
            <p:nvPr/>
          </p:nvCxnSpPr>
          <p:spPr>
            <a:xfrm rot="12420000">
              <a:off x="4163280" y="4136610"/>
              <a:ext cx="0" cy="99041"/>
            </a:xfrm>
            <a:prstGeom prst="line">
              <a:avLst/>
            </a:prstGeom>
            <a:noFill/>
            <a:ln w="12700" cap="flat" cmpd="sng" algn="ctr">
              <a:solidFill>
                <a:srgbClr val="8D8D8D"/>
              </a:solidFill>
              <a:prstDash val="solid"/>
              <a:miter lim="800000"/>
            </a:ln>
            <a:effectLst/>
          </p:spPr>
        </p:cxnSp>
        <p:cxnSp>
          <p:nvCxnSpPr>
            <p:cNvPr id="982" name="直接连接符 981"/>
            <p:cNvCxnSpPr/>
            <p:nvPr/>
          </p:nvCxnSpPr>
          <p:spPr>
            <a:xfrm rot="12555000">
              <a:off x="4134127" y="4121027"/>
              <a:ext cx="0" cy="99041"/>
            </a:xfrm>
            <a:prstGeom prst="line">
              <a:avLst/>
            </a:prstGeom>
            <a:noFill/>
            <a:ln w="12700" cap="flat" cmpd="sng" algn="ctr">
              <a:solidFill>
                <a:srgbClr val="8D8D8D"/>
              </a:solidFill>
              <a:prstDash val="solid"/>
              <a:miter lim="800000"/>
            </a:ln>
            <a:effectLst/>
          </p:spPr>
        </p:cxnSp>
        <p:cxnSp>
          <p:nvCxnSpPr>
            <p:cNvPr id="983" name="直接连接符 982"/>
            <p:cNvCxnSpPr/>
            <p:nvPr/>
          </p:nvCxnSpPr>
          <p:spPr>
            <a:xfrm rot="12690000">
              <a:off x="4105608" y="4104311"/>
              <a:ext cx="0" cy="99041"/>
            </a:xfrm>
            <a:prstGeom prst="line">
              <a:avLst/>
            </a:prstGeom>
            <a:noFill/>
            <a:ln w="12700" cap="flat" cmpd="sng" algn="ctr">
              <a:solidFill>
                <a:srgbClr val="8D8D8D"/>
              </a:solidFill>
              <a:prstDash val="solid"/>
              <a:miter lim="800000"/>
            </a:ln>
            <a:effectLst/>
          </p:spPr>
        </p:cxnSp>
        <p:cxnSp>
          <p:nvCxnSpPr>
            <p:cNvPr id="984" name="直接连接符 983"/>
            <p:cNvCxnSpPr/>
            <p:nvPr/>
          </p:nvCxnSpPr>
          <p:spPr>
            <a:xfrm rot="12825000">
              <a:off x="4077766" y="4086489"/>
              <a:ext cx="0" cy="99041"/>
            </a:xfrm>
            <a:prstGeom prst="line">
              <a:avLst/>
            </a:prstGeom>
            <a:noFill/>
            <a:ln w="12700" cap="flat" cmpd="sng" algn="ctr">
              <a:solidFill>
                <a:srgbClr val="8D8D8D"/>
              </a:solidFill>
              <a:prstDash val="solid"/>
              <a:miter lim="800000"/>
            </a:ln>
            <a:effectLst/>
          </p:spPr>
        </p:cxnSp>
        <p:cxnSp>
          <p:nvCxnSpPr>
            <p:cNvPr id="985" name="直接连接符 984"/>
            <p:cNvCxnSpPr/>
            <p:nvPr/>
          </p:nvCxnSpPr>
          <p:spPr>
            <a:xfrm rot="12960000">
              <a:off x="4050646" y="4067587"/>
              <a:ext cx="0" cy="99041"/>
            </a:xfrm>
            <a:prstGeom prst="line">
              <a:avLst/>
            </a:prstGeom>
            <a:noFill/>
            <a:ln w="12700" cap="flat" cmpd="sng" algn="ctr">
              <a:solidFill>
                <a:srgbClr val="8D8D8D"/>
              </a:solidFill>
              <a:prstDash val="solid"/>
              <a:miter lim="800000"/>
            </a:ln>
            <a:effectLst/>
          </p:spPr>
        </p:cxnSp>
        <p:cxnSp>
          <p:nvCxnSpPr>
            <p:cNvPr id="986" name="直接连接符 985"/>
            <p:cNvCxnSpPr/>
            <p:nvPr/>
          </p:nvCxnSpPr>
          <p:spPr>
            <a:xfrm rot="13095000">
              <a:off x="4024289" y="4047635"/>
              <a:ext cx="0" cy="99041"/>
            </a:xfrm>
            <a:prstGeom prst="line">
              <a:avLst/>
            </a:prstGeom>
            <a:noFill/>
            <a:ln w="12700" cap="flat" cmpd="sng" algn="ctr">
              <a:solidFill>
                <a:srgbClr val="8D8D8D"/>
              </a:solidFill>
              <a:prstDash val="solid"/>
              <a:miter lim="800000"/>
            </a:ln>
            <a:effectLst/>
          </p:spPr>
        </p:cxnSp>
        <p:cxnSp>
          <p:nvCxnSpPr>
            <p:cNvPr id="987" name="直接连接符 986"/>
            <p:cNvCxnSpPr/>
            <p:nvPr/>
          </p:nvCxnSpPr>
          <p:spPr>
            <a:xfrm rot="13230000">
              <a:off x="3998736" y="4026664"/>
              <a:ext cx="0" cy="99041"/>
            </a:xfrm>
            <a:prstGeom prst="line">
              <a:avLst/>
            </a:prstGeom>
            <a:noFill/>
            <a:ln w="12700" cap="flat" cmpd="sng" algn="ctr">
              <a:solidFill>
                <a:srgbClr val="8D8D8D"/>
              </a:solidFill>
              <a:prstDash val="solid"/>
              <a:miter lim="800000"/>
            </a:ln>
            <a:effectLst/>
          </p:spPr>
        </p:cxnSp>
        <p:cxnSp>
          <p:nvCxnSpPr>
            <p:cNvPr id="988" name="直接连接符 987"/>
            <p:cNvCxnSpPr/>
            <p:nvPr/>
          </p:nvCxnSpPr>
          <p:spPr>
            <a:xfrm rot="13365000">
              <a:off x="3974027" y="4004707"/>
              <a:ext cx="0" cy="99041"/>
            </a:xfrm>
            <a:prstGeom prst="line">
              <a:avLst/>
            </a:prstGeom>
            <a:noFill/>
            <a:ln w="12700" cap="flat" cmpd="sng" algn="ctr">
              <a:solidFill>
                <a:srgbClr val="8D8D8D"/>
              </a:solidFill>
              <a:prstDash val="solid"/>
              <a:miter lim="800000"/>
            </a:ln>
            <a:effectLst/>
          </p:spPr>
        </p:cxnSp>
        <p:cxnSp>
          <p:nvCxnSpPr>
            <p:cNvPr id="989" name="直接连接符 988"/>
            <p:cNvCxnSpPr/>
            <p:nvPr/>
          </p:nvCxnSpPr>
          <p:spPr>
            <a:xfrm rot="13500000">
              <a:off x="3950197" y="3981795"/>
              <a:ext cx="0" cy="99041"/>
            </a:xfrm>
            <a:prstGeom prst="line">
              <a:avLst/>
            </a:prstGeom>
            <a:noFill/>
            <a:ln w="12700" cap="flat" cmpd="sng" algn="ctr">
              <a:solidFill>
                <a:srgbClr val="8D8D8D"/>
              </a:solidFill>
              <a:prstDash val="solid"/>
              <a:miter lim="800000"/>
            </a:ln>
            <a:effectLst/>
          </p:spPr>
        </p:cxnSp>
        <p:cxnSp>
          <p:nvCxnSpPr>
            <p:cNvPr id="990" name="直接连接符 989"/>
            <p:cNvCxnSpPr/>
            <p:nvPr/>
          </p:nvCxnSpPr>
          <p:spPr>
            <a:xfrm rot="13635000">
              <a:off x="3927286" y="3957967"/>
              <a:ext cx="0" cy="99041"/>
            </a:xfrm>
            <a:prstGeom prst="line">
              <a:avLst/>
            </a:prstGeom>
            <a:noFill/>
            <a:ln w="12700" cap="flat" cmpd="sng" algn="ctr">
              <a:solidFill>
                <a:srgbClr val="8D8D8D"/>
              </a:solidFill>
              <a:prstDash val="solid"/>
              <a:miter lim="800000"/>
            </a:ln>
            <a:effectLst/>
          </p:spPr>
        </p:cxnSp>
        <p:cxnSp>
          <p:nvCxnSpPr>
            <p:cNvPr id="991" name="直接连接符 990"/>
            <p:cNvCxnSpPr/>
            <p:nvPr/>
          </p:nvCxnSpPr>
          <p:spPr>
            <a:xfrm rot="13770000">
              <a:off x="3905327" y="3933256"/>
              <a:ext cx="0" cy="99041"/>
            </a:xfrm>
            <a:prstGeom prst="line">
              <a:avLst/>
            </a:prstGeom>
            <a:noFill/>
            <a:ln w="12700" cap="flat" cmpd="sng" algn="ctr">
              <a:solidFill>
                <a:srgbClr val="8D8D8D"/>
              </a:solidFill>
              <a:prstDash val="solid"/>
              <a:miter lim="800000"/>
            </a:ln>
            <a:effectLst/>
          </p:spPr>
        </p:cxnSp>
        <p:cxnSp>
          <p:nvCxnSpPr>
            <p:cNvPr id="992" name="直接连接符 991"/>
            <p:cNvCxnSpPr/>
            <p:nvPr/>
          </p:nvCxnSpPr>
          <p:spPr>
            <a:xfrm rot="13905000">
              <a:off x="3884357" y="3907703"/>
              <a:ext cx="0" cy="99041"/>
            </a:xfrm>
            <a:prstGeom prst="line">
              <a:avLst/>
            </a:prstGeom>
            <a:noFill/>
            <a:ln w="12700" cap="flat" cmpd="sng" algn="ctr">
              <a:solidFill>
                <a:srgbClr val="8D8D8D"/>
              </a:solidFill>
              <a:prstDash val="solid"/>
              <a:miter lim="800000"/>
            </a:ln>
            <a:effectLst/>
          </p:spPr>
        </p:cxnSp>
        <p:cxnSp>
          <p:nvCxnSpPr>
            <p:cNvPr id="993" name="直接连接符 992"/>
            <p:cNvCxnSpPr/>
            <p:nvPr/>
          </p:nvCxnSpPr>
          <p:spPr>
            <a:xfrm rot="14040000">
              <a:off x="3864405" y="3881346"/>
              <a:ext cx="0" cy="99041"/>
            </a:xfrm>
            <a:prstGeom prst="line">
              <a:avLst/>
            </a:prstGeom>
            <a:noFill/>
            <a:ln w="12700" cap="flat" cmpd="sng" algn="ctr">
              <a:solidFill>
                <a:srgbClr val="8D8D8D"/>
              </a:solidFill>
              <a:prstDash val="solid"/>
              <a:miter lim="800000"/>
            </a:ln>
            <a:effectLst/>
          </p:spPr>
        </p:cxnSp>
        <p:cxnSp>
          <p:nvCxnSpPr>
            <p:cNvPr id="994" name="直接连接符 993"/>
            <p:cNvCxnSpPr/>
            <p:nvPr/>
          </p:nvCxnSpPr>
          <p:spPr>
            <a:xfrm rot="14175000">
              <a:off x="3845504" y="3854227"/>
              <a:ext cx="0" cy="99041"/>
            </a:xfrm>
            <a:prstGeom prst="line">
              <a:avLst/>
            </a:prstGeom>
            <a:noFill/>
            <a:ln w="12700" cap="flat" cmpd="sng" algn="ctr">
              <a:solidFill>
                <a:srgbClr val="8D8D8D"/>
              </a:solidFill>
              <a:prstDash val="solid"/>
              <a:miter lim="800000"/>
            </a:ln>
            <a:effectLst/>
          </p:spPr>
        </p:cxnSp>
        <p:cxnSp>
          <p:nvCxnSpPr>
            <p:cNvPr id="995" name="直接连接符 994"/>
            <p:cNvCxnSpPr/>
            <p:nvPr/>
          </p:nvCxnSpPr>
          <p:spPr>
            <a:xfrm rot="14310000">
              <a:off x="3827682" y="3826386"/>
              <a:ext cx="0" cy="99041"/>
            </a:xfrm>
            <a:prstGeom prst="line">
              <a:avLst/>
            </a:prstGeom>
            <a:noFill/>
            <a:ln w="12700" cap="flat" cmpd="sng" algn="ctr">
              <a:solidFill>
                <a:srgbClr val="8D8D8D"/>
              </a:solidFill>
              <a:prstDash val="solid"/>
              <a:miter lim="800000"/>
            </a:ln>
            <a:effectLst/>
          </p:spPr>
        </p:cxnSp>
        <p:cxnSp>
          <p:nvCxnSpPr>
            <p:cNvPr id="996" name="直接连接符 995"/>
            <p:cNvCxnSpPr/>
            <p:nvPr/>
          </p:nvCxnSpPr>
          <p:spPr>
            <a:xfrm rot="14445000">
              <a:off x="3810966" y="3797866"/>
              <a:ext cx="0" cy="99041"/>
            </a:xfrm>
            <a:prstGeom prst="line">
              <a:avLst/>
            </a:prstGeom>
            <a:noFill/>
            <a:ln w="12700" cap="flat" cmpd="sng" algn="ctr">
              <a:solidFill>
                <a:srgbClr val="8D8D8D"/>
              </a:solidFill>
              <a:prstDash val="solid"/>
              <a:miter lim="800000"/>
            </a:ln>
            <a:effectLst/>
          </p:spPr>
        </p:cxnSp>
        <p:cxnSp>
          <p:nvCxnSpPr>
            <p:cNvPr id="997" name="直接连接符 996"/>
            <p:cNvCxnSpPr/>
            <p:nvPr/>
          </p:nvCxnSpPr>
          <p:spPr>
            <a:xfrm rot="14580000">
              <a:off x="3795383" y="3768712"/>
              <a:ext cx="0" cy="99041"/>
            </a:xfrm>
            <a:prstGeom prst="line">
              <a:avLst/>
            </a:prstGeom>
            <a:noFill/>
            <a:ln w="12700" cap="flat" cmpd="sng" algn="ctr">
              <a:solidFill>
                <a:srgbClr val="8D8D8D"/>
              </a:solidFill>
              <a:prstDash val="solid"/>
              <a:miter lim="800000"/>
            </a:ln>
            <a:effectLst/>
          </p:spPr>
        </p:cxnSp>
        <p:cxnSp>
          <p:nvCxnSpPr>
            <p:cNvPr id="998" name="直接连接符 997"/>
            <p:cNvCxnSpPr/>
            <p:nvPr/>
          </p:nvCxnSpPr>
          <p:spPr>
            <a:xfrm rot="14715000">
              <a:off x="3780957" y="3738969"/>
              <a:ext cx="0" cy="99041"/>
            </a:xfrm>
            <a:prstGeom prst="line">
              <a:avLst/>
            </a:prstGeom>
            <a:noFill/>
            <a:ln w="12700" cap="flat" cmpd="sng" algn="ctr">
              <a:solidFill>
                <a:srgbClr val="8D8D8D"/>
              </a:solidFill>
              <a:prstDash val="solid"/>
              <a:miter lim="800000"/>
            </a:ln>
            <a:effectLst/>
          </p:spPr>
        </p:cxnSp>
        <p:cxnSp>
          <p:nvCxnSpPr>
            <p:cNvPr id="999" name="直接连接符 998"/>
            <p:cNvCxnSpPr/>
            <p:nvPr/>
          </p:nvCxnSpPr>
          <p:spPr>
            <a:xfrm rot="14850000">
              <a:off x="3767709" y="3708683"/>
              <a:ext cx="0" cy="99041"/>
            </a:xfrm>
            <a:prstGeom prst="line">
              <a:avLst/>
            </a:prstGeom>
            <a:noFill/>
            <a:ln w="12700" cap="flat" cmpd="sng" algn="ctr">
              <a:solidFill>
                <a:srgbClr val="8D8D8D"/>
              </a:solidFill>
              <a:prstDash val="solid"/>
              <a:miter lim="800000"/>
            </a:ln>
            <a:effectLst/>
          </p:spPr>
        </p:cxnSp>
        <p:cxnSp>
          <p:nvCxnSpPr>
            <p:cNvPr id="1000" name="直接连接符 999"/>
            <p:cNvCxnSpPr/>
            <p:nvPr/>
          </p:nvCxnSpPr>
          <p:spPr>
            <a:xfrm rot="14985000">
              <a:off x="3755660" y="3677901"/>
              <a:ext cx="0" cy="99041"/>
            </a:xfrm>
            <a:prstGeom prst="line">
              <a:avLst/>
            </a:prstGeom>
            <a:noFill/>
            <a:ln w="12700" cap="flat" cmpd="sng" algn="ctr">
              <a:solidFill>
                <a:srgbClr val="8D8D8D"/>
              </a:solidFill>
              <a:prstDash val="solid"/>
              <a:miter lim="800000"/>
            </a:ln>
            <a:effectLst/>
          </p:spPr>
        </p:cxnSp>
        <p:cxnSp>
          <p:nvCxnSpPr>
            <p:cNvPr id="1001" name="直接连接符 1000"/>
            <p:cNvCxnSpPr/>
            <p:nvPr/>
          </p:nvCxnSpPr>
          <p:spPr>
            <a:xfrm rot="15120000">
              <a:off x="3744830" y="3646668"/>
              <a:ext cx="0" cy="99041"/>
            </a:xfrm>
            <a:prstGeom prst="line">
              <a:avLst/>
            </a:prstGeom>
            <a:noFill/>
            <a:ln w="12700" cap="flat" cmpd="sng" algn="ctr">
              <a:solidFill>
                <a:srgbClr val="8D8D8D"/>
              </a:solidFill>
              <a:prstDash val="solid"/>
              <a:miter lim="800000"/>
            </a:ln>
            <a:effectLst/>
          </p:spPr>
        </p:cxnSp>
        <p:cxnSp>
          <p:nvCxnSpPr>
            <p:cNvPr id="1002" name="直接连接符 1001"/>
            <p:cNvCxnSpPr/>
            <p:nvPr/>
          </p:nvCxnSpPr>
          <p:spPr>
            <a:xfrm rot="15255000">
              <a:off x="3735235" y="3615035"/>
              <a:ext cx="0" cy="99041"/>
            </a:xfrm>
            <a:prstGeom prst="line">
              <a:avLst/>
            </a:prstGeom>
            <a:noFill/>
            <a:ln w="12700" cap="flat" cmpd="sng" algn="ctr">
              <a:solidFill>
                <a:srgbClr val="8D8D8D"/>
              </a:solidFill>
              <a:prstDash val="solid"/>
              <a:miter lim="800000"/>
            </a:ln>
            <a:effectLst/>
          </p:spPr>
        </p:cxnSp>
        <p:cxnSp>
          <p:nvCxnSpPr>
            <p:cNvPr id="1003" name="直接连接符 1002"/>
            <p:cNvCxnSpPr/>
            <p:nvPr/>
          </p:nvCxnSpPr>
          <p:spPr>
            <a:xfrm rot="15390000">
              <a:off x="3726888" y="3583049"/>
              <a:ext cx="0" cy="99041"/>
            </a:xfrm>
            <a:prstGeom prst="line">
              <a:avLst/>
            </a:prstGeom>
            <a:noFill/>
            <a:ln w="12700" cap="flat" cmpd="sng" algn="ctr">
              <a:solidFill>
                <a:srgbClr val="8D8D8D"/>
              </a:solidFill>
              <a:prstDash val="solid"/>
              <a:miter lim="800000"/>
            </a:ln>
            <a:effectLst/>
          </p:spPr>
        </p:cxnSp>
        <p:cxnSp>
          <p:nvCxnSpPr>
            <p:cNvPr id="1004" name="直接连接符 1003"/>
            <p:cNvCxnSpPr/>
            <p:nvPr/>
          </p:nvCxnSpPr>
          <p:spPr>
            <a:xfrm rot="15525000">
              <a:off x="3719803" y="3550761"/>
              <a:ext cx="0" cy="99041"/>
            </a:xfrm>
            <a:prstGeom prst="line">
              <a:avLst/>
            </a:prstGeom>
            <a:noFill/>
            <a:ln w="12700" cap="flat" cmpd="sng" algn="ctr">
              <a:solidFill>
                <a:srgbClr val="8D8D8D"/>
              </a:solidFill>
              <a:prstDash val="solid"/>
              <a:miter lim="800000"/>
            </a:ln>
            <a:effectLst/>
          </p:spPr>
        </p:cxnSp>
        <p:cxnSp>
          <p:nvCxnSpPr>
            <p:cNvPr id="1005" name="直接连接符 1004"/>
            <p:cNvCxnSpPr/>
            <p:nvPr/>
          </p:nvCxnSpPr>
          <p:spPr>
            <a:xfrm rot="15660000">
              <a:off x="3713992" y="3518218"/>
              <a:ext cx="0" cy="99041"/>
            </a:xfrm>
            <a:prstGeom prst="line">
              <a:avLst/>
            </a:prstGeom>
            <a:noFill/>
            <a:ln w="12700" cap="flat" cmpd="sng" algn="ctr">
              <a:solidFill>
                <a:srgbClr val="8D8D8D"/>
              </a:solidFill>
              <a:prstDash val="solid"/>
              <a:miter lim="800000"/>
            </a:ln>
            <a:effectLst/>
          </p:spPr>
        </p:cxnSp>
        <p:cxnSp>
          <p:nvCxnSpPr>
            <p:cNvPr id="1006" name="直接连接符 1005"/>
            <p:cNvCxnSpPr/>
            <p:nvPr/>
          </p:nvCxnSpPr>
          <p:spPr>
            <a:xfrm rot="15795000">
              <a:off x="3709463" y="3485472"/>
              <a:ext cx="0" cy="99041"/>
            </a:xfrm>
            <a:prstGeom prst="line">
              <a:avLst/>
            </a:prstGeom>
            <a:noFill/>
            <a:ln w="12700" cap="flat" cmpd="sng" algn="ctr">
              <a:solidFill>
                <a:srgbClr val="8D8D8D"/>
              </a:solidFill>
              <a:prstDash val="solid"/>
              <a:miter lim="800000"/>
            </a:ln>
            <a:effectLst/>
          </p:spPr>
        </p:cxnSp>
        <p:cxnSp>
          <p:nvCxnSpPr>
            <p:cNvPr id="1007" name="直接连接符 1006"/>
            <p:cNvCxnSpPr/>
            <p:nvPr/>
          </p:nvCxnSpPr>
          <p:spPr>
            <a:xfrm rot="15930000">
              <a:off x="3706223" y="3452576"/>
              <a:ext cx="0" cy="99041"/>
            </a:xfrm>
            <a:prstGeom prst="line">
              <a:avLst/>
            </a:prstGeom>
            <a:noFill/>
            <a:ln w="12700" cap="flat" cmpd="sng" algn="ctr">
              <a:solidFill>
                <a:srgbClr val="8D8D8D"/>
              </a:solidFill>
              <a:prstDash val="solid"/>
              <a:miter lim="800000"/>
            </a:ln>
            <a:effectLst/>
          </p:spPr>
        </p:cxnSp>
        <p:cxnSp>
          <p:nvCxnSpPr>
            <p:cNvPr id="1008" name="直接连接符 1007"/>
            <p:cNvCxnSpPr/>
            <p:nvPr/>
          </p:nvCxnSpPr>
          <p:spPr>
            <a:xfrm rot="16065000">
              <a:off x="3704277" y="3419576"/>
              <a:ext cx="0" cy="99041"/>
            </a:xfrm>
            <a:prstGeom prst="line">
              <a:avLst/>
            </a:prstGeom>
            <a:noFill/>
            <a:ln w="12700" cap="flat" cmpd="sng" algn="ctr">
              <a:solidFill>
                <a:srgbClr val="8D8D8D"/>
              </a:solidFill>
              <a:prstDash val="solid"/>
              <a:miter lim="800000"/>
            </a:ln>
            <a:effectLst/>
          </p:spPr>
        </p:cxnSp>
        <p:cxnSp>
          <p:nvCxnSpPr>
            <p:cNvPr id="1009" name="直接连接符 1008"/>
            <p:cNvCxnSpPr/>
            <p:nvPr/>
          </p:nvCxnSpPr>
          <p:spPr>
            <a:xfrm rot="16335000">
              <a:off x="3704277" y="3353475"/>
              <a:ext cx="0" cy="99041"/>
            </a:xfrm>
            <a:prstGeom prst="line">
              <a:avLst/>
            </a:prstGeom>
            <a:noFill/>
            <a:ln w="12700" cap="flat" cmpd="sng" algn="ctr">
              <a:solidFill>
                <a:srgbClr val="8D8D8D"/>
              </a:solidFill>
              <a:prstDash val="solid"/>
              <a:miter lim="800000"/>
            </a:ln>
            <a:effectLst/>
          </p:spPr>
        </p:cxnSp>
        <p:cxnSp>
          <p:nvCxnSpPr>
            <p:cNvPr id="1010" name="直接连接符 1009"/>
            <p:cNvCxnSpPr/>
            <p:nvPr/>
          </p:nvCxnSpPr>
          <p:spPr>
            <a:xfrm rot="16470000">
              <a:off x="3706223" y="3320476"/>
              <a:ext cx="0" cy="99041"/>
            </a:xfrm>
            <a:prstGeom prst="line">
              <a:avLst/>
            </a:prstGeom>
            <a:noFill/>
            <a:ln w="12700" cap="flat" cmpd="sng" algn="ctr">
              <a:solidFill>
                <a:srgbClr val="8D8D8D"/>
              </a:solidFill>
              <a:prstDash val="solid"/>
              <a:miter lim="800000"/>
            </a:ln>
            <a:effectLst/>
          </p:spPr>
        </p:cxnSp>
        <p:cxnSp>
          <p:nvCxnSpPr>
            <p:cNvPr id="1011" name="直接连接符 1010"/>
            <p:cNvCxnSpPr/>
            <p:nvPr/>
          </p:nvCxnSpPr>
          <p:spPr>
            <a:xfrm rot="16605000">
              <a:off x="3709463" y="3287579"/>
              <a:ext cx="0" cy="99041"/>
            </a:xfrm>
            <a:prstGeom prst="line">
              <a:avLst/>
            </a:prstGeom>
            <a:noFill/>
            <a:ln w="12700" cap="flat" cmpd="sng" algn="ctr">
              <a:solidFill>
                <a:srgbClr val="8D8D8D"/>
              </a:solidFill>
              <a:prstDash val="solid"/>
              <a:miter lim="800000"/>
            </a:ln>
            <a:effectLst/>
          </p:spPr>
        </p:cxnSp>
        <p:cxnSp>
          <p:nvCxnSpPr>
            <p:cNvPr id="1012" name="直接连接符 1011"/>
            <p:cNvCxnSpPr/>
            <p:nvPr/>
          </p:nvCxnSpPr>
          <p:spPr>
            <a:xfrm rot="16740000">
              <a:off x="3713992" y="3254833"/>
              <a:ext cx="0" cy="99041"/>
            </a:xfrm>
            <a:prstGeom prst="line">
              <a:avLst/>
            </a:prstGeom>
            <a:noFill/>
            <a:ln w="12700" cap="flat" cmpd="sng" algn="ctr">
              <a:solidFill>
                <a:srgbClr val="8D8D8D"/>
              </a:solidFill>
              <a:prstDash val="solid"/>
              <a:miter lim="800000"/>
            </a:ln>
            <a:effectLst/>
          </p:spPr>
        </p:cxnSp>
        <p:cxnSp>
          <p:nvCxnSpPr>
            <p:cNvPr id="1013" name="直接连接符 1012"/>
            <p:cNvCxnSpPr/>
            <p:nvPr/>
          </p:nvCxnSpPr>
          <p:spPr>
            <a:xfrm rot="16875000">
              <a:off x="3719803" y="3222291"/>
              <a:ext cx="0" cy="99041"/>
            </a:xfrm>
            <a:prstGeom prst="line">
              <a:avLst/>
            </a:prstGeom>
            <a:noFill/>
            <a:ln w="12700" cap="flat" cmpd="sng" algn="ctr">
              <a:solidFill>
                <a:srgbClr val="8D8D8D"/>
              </a:solidFill>
              <a:prstDash val="solid"/>
              <a:miter lim="800000"/>
            </a:ln>
            <a:effectLst/>
          </p:spPr>
        </p:cxnSp>
        <p:cxnSp>
          <p:nvCxnSpPr>
            <p:cNvPr id="1014" name="直接连接符 1013"/>
            <p:cNvCxnSpPr/>
            <p:nvPr/>
          </p:nvCxnSpPr>
          <p:spPr>
            <a:xfrm rot="17010000">
              <a:off x="3726888" y="3190003"/>
              <a:ext cx="0" cy="99041"/>
            </a:xfrm>
            <a:prstGeom prst="line">
              <a:avLst/>
            </a:prstGeom>
            <a:noFill/>
            <a:ln w="12700" cap="flat" cmpd="sng" algn="ctr">
              <a:solidFill>
                <a:srgbClr val="8D8D8D"/>
              </a:solidFill>
              <a:prstDash val="solid"/>
              <a:miter lim="800000"/>
            </a:ln>
            <a:effectLst/>
          </p:spPr>
        </p:cxnSp>
        <p:cxnSp>
          <p:nvCxnSpPr>
            <p:cNvPr id="1015" name="直接连接符 1014"/>
            <p:cNvCxnSpPr/>
            <p:nvPr/>
          </p:nvCxnSpPr>
          <p:spPr>
            <a:xfrm rot="17145000">
              <a:off x="3735235" y="3158017"/>
              <a:ext cx="0" cy="99041"/>
            </a:xfrm>
            <a:prstGeom prst="line">
              <a:avLst/>
            </a:prstGeom>
            <a:noFill/>
            <a:ln w="12700" cap="flat" cmpd="sng" algn="ctr">
              <a:solidFill>
                <a:srgbClr val="8D8D8D"/>
              </a:solidFill>
              <a:prstDash val="solid"/>
              <a:miter lim="800000"/>
            </a:ln>
            <a:effectLst/>
          </p:spPr>
        </p:cxnSp>
        <p:cxnSp>
          <p:nvCxnSpPr>
            <p:cNvPr id="1016" name="直接连接符 1015"/>
            <p:cNvCxnSpPr/>
            <p:nvPr/>
          </p:nvCxnSpPr>
          <p:spPr>
            <a:xfrm rot="17280000">
              <a:off x="3744830" y="3126383"/>
              <a:ext cx="0" cy="99041"/>
            </a:xfrm>
            <a:prstGeom prst="line">
              <a:avLst/>
            </a:prstGeom>
            <a:noFill/>
            <a:ln w="12700" cap="flat" cmpd="sng" algn="ctr">
              <a:solidFill>
                <a:srgbClr val="8D8D8D"/>
              </a:solidFill>
              <a:prstDash val="solid"/>
              <a:miter lim="800000"/>
            </a:ln>
            <a:effectLst/>
          </p:spPr>
        </p:cxnSp>
        <p:cxnSp>
          <p:nvCxnSpPr>
            <p:cNvPr id="1017" name="直接连接符 1016"/>
            <p:cNvCxnSpPr/>
            <p:nvPr/>
          </p:nvCxnSpPr>
          <p:spPr>
            <a:xfrm rot="17415000">
              <a:off x="3755660" y="3095152"/>
              <a:ext cx="0" cy="99041"/>
            </a:xfrm>
            <a:prstGeom prst="line">
              <a:avLst/>
            </a:prstGeom>
            <a:noFill/>
            <a:ln w="12700" cap="flat" cmpd="sng" algn="ctr">
              <a:solidFill>
                <a:srgbClr val="8D8D8D"/>
              </a:solidFill>
              <a:prstDash val="solid"/>
              <a:miter lim="800000"/>
            </a:ln>
            <a:effectLst/>
          </p:spPr>
        </p:cxnSp>
        <p:cxnSp>
          <p:nvCxnSpPr>
            <p:cNvPr id="1018" name="直接连接符 1017"/>
            <p:cNvCxnSpPr/>
            <p:nvPr/>
          </p:nvCxnSpPr>
          <p:spPr>
            <a:xfrm rot="17550000">
              <a:off x="3767709" y="3064369"/>
              <a:ext cx="0" cy="99041"/>
            </a:xfrm>
            <a:prstGeom prst="line">
              <a:avLst/>
            </a:prstGeom>
            <a:noFill/>
            <a:ln w="12700" cap="flat" cmpd="sng" algn="ctr">
              <a:solidFill>
                <a:srgbClr val="8D8D8D"/>
              </a:solidFill>
              <a:prstDash val="solid"/>
              <a:miter lim="800000"/>
            </a:ln>
            <a:effectLst/>
          </p:spPr>
        </p:cxnSp>
        <p:cxnSp>
          <p:nvCxnSpPr>
            <p:cNvPr id="1019" name="直接连接符 1018"/>
            <p:cNvCxnSpPr/>
            <p:nvPr/>
          </p:nvCxnSpPr>
          <p:spPr>
            <a:xfrm rot="17685000">
              <a:off x="3780957" y="3034083"/>
              <a:ext cx="0" cy="99041"/>
            </a:xfrm>
            <a:prstGeom prst="line">
              <a:avLst/>
            </a:prstGeom>
            <a:noFill/>
            <a:ln w="12700" cap="flat" cmpd="sng" algn="ctr">
              <a:solidFill>
                <a:srgbClr val="8D8D8D"/>
              </a:solidFill>
              <a:prstDash val="solid"/>
              <a:miter lim="800000"/>
            </a:ln>
            <a:effectLst/>
          </p:spPr>
        </p:cxnSp>
        <p:cxnSp>
          <p:nvCxnSpPr>
            <p:cNvPr id="1020" name="直接连接符 1019"/>
            <p:cNvCxnSpPr/>
            <p:nvPr/>
          </p:nvCxnSpPr>
          <p:spPr>
            <a:xfrm rot="17820000">
              <a:off x="3795383" y="3004339"/>
              <a:ext cx="0" cy="99041"/>
            </a:xfrm>
            <a:prstGeom prst="line">
              <a:avLst/>
            </a:prstGeom>
            <a:noFill/>
            <a:ln w="12700" cap="flat" cmpd="sng" algn="ctr">
              <a:solidFill>
                <a:srgbClr val="8D8D8D"/>
              </a:solidFill>
              <a:prstDash val="solid"/>
              <a:miter lim="800000"/>
            </a:ln>
            <a:effectLst/>
          </p:spPr>
        </p:cxnSp>
        <p:cxnSp>
          <p:nvCxnSpPr>
            <p:cNvPr id="1021" name="直接连接符 1020"/>
            <p:cNvCxnSpPr/>
            <p:nvPr/>
          </p:nvCxnSpPr>
          <p:spPr>
            <a:xfrm rot="17955000">
              <a:off x="3810966" y="2975185"/>
              <a:ext cx="0" cy="99041"/>
            </a:xfrm>
            <a:prstGeom prst="line">
              <a:avLst/>
            </a:prstGeom>
            <a:noFill/>
            <a:ln w="12700" cap="flat" cmpd="sng" algn="ctr">
              <a:solidFill>
                <a:srgbClr val="8D8D8D"/>
              </a:solidFill>
              <a:prstDash val="solid"/>
              <a:miter lim="800000"/>
            </a:ln>
            <a:effectLst/>
          </p:spPr>
        </p:cxnSp>
        <p:cxnSp>
          <p:nvCxnSpPr>
            <p:cNvPr id="1022" name="直接连接符 1021"/>
            <p:cNvCxnSpPr/>
            <p:nvPr/>
          </p:nvCxnSpPr>
          <p:spPr>
            <a:xfrm rot="18090000">
              <a:off x="3827682" y="2946667"/>
              <a:ext cx="0" cy="99041"/>
            </a:xfrm>
            <a:prstGeom prst="line">
              <a:avLst/>
            </a:prstGeom>
            <a:noFill/>
            <a:ln w="12700" cap="flat" cmpd="sng" algn="ctr">
              <a:solidFill>
                <a:srgbClr val="8D8D8D"/>
              </a:solidFill>
              <a:prstDash val="solid"/>
              <a:miter lim="800000"/>
            </a:ln>
            <a:effectLst/>
          </p:spPr>
        </p:cxnSp>
        <p:cxnSp>
          <p:nvCxnSpPr>
            <p:cNvPr id="1023" name="直接连接符 1022"/>
            <p:cNvCxnSpPr/>
            <p:nvPr/>
          </p:nvCxnSpPr>
          <p:spPr>
            <a:xfrm rot="18225000">
              <a:off x="3845504" y="2918826"/>
              <a:ext cx="0" cy="99041"/>
            </a:xfrm>
            <a:prstGeom prst="line">
              <a:avLst/>
            </a:prstGeom>
            <a:noFill/>
            <a:ln w="12700" cap="flat" cmpd="sng" algn="ctr">
              <a:solidFill>
                <a:srgbClr val="8D8D8D"/>
              </a:solidFill>
              <a:prstDash val="solid"/>
              <a:miter lim="800000"/>
            </a:ln>
            <a:effectLst/>
          </p:spPr>
        </p:cxnSp>
        <p:cxnSp>
          <p:nvCxnSpPr>
            <p:cNvPr id="1024" name="直接连接符 1023"/>
            <p:cNvCxnSpPr/>
            <p:nvPr/>
          </p:nvCxnSpPr>
          <p:spPr>
            <a:xfrm rot="18360000">
              <a:off x="3864405" y="2891706"/>
              <a:ext cx="0" cy="99041"/>
            </a:xfrm>
            <a:prstGeom prst="line">
              <a:avLst/>
            </a:prstGeom>
            <a:noFill/>
            <a:ln w="12700" cap="flat" cmpd="sng" algn="ctr">
              <a:solidFill>
                <a:srgbClr val="8D8D8D"/>
              </a:solidFill>
              <a:prstDash val="solid"/>
              <a:miter lim="800000"/>
            </a:ln>
            <a:effectLst/>
          </p:spPr>
        </p:cxnSp>
        <p:cxnSp>
          <p:nvCxnSpPr>
            <p:cNvPr id="1025" name="直接连接符 1024"/>
            <p:cNvCxnSpPr/>
            <p:nvPr/>
          </p:nvCxnSpPr>
          <p:spPr>
            <a:xfrm rot="18495000">
              <a:off x="3884357" y="2865350"/>
              <a:ext cx="0" cy="99041"/>
            </a:xfrm>
            <a:prstGeom prst="line">
              <a:avLst/>
            </a:prstGeom>
            <a:noFill/>
            <a:ln w="12700" cap="flat" cmpd="sng" algn="ctr">
              <a:solidFill>
                <a:srgbClr val="8D8D8D"/>
              </a:solidFill>
              <a:prstDash val="solid"/>
              <a:miter lim="800000"/>
            </a:ln>
            <a:effectLst/>
          </p:spPr>
        </p:cxnSp>
        <p:cxnSp>
          <p:nvCxnSpPr>
            <p:cNvPr id="1026" name="直接连接符 1025"/>
            <p:cNvCxnSpPr/>
            <p:nvPr/>
          </p:nvCxnSpPr>
          <p:spPr>
            <a:xfrm rot="18630000">
              <a:off x="3905327" y="2839795"/>
              <a:ext cx="0" cy="99041"/>
            </a:xfrm>
            <a:prstGeom prst="line">
              <a:avLst/>
            </a:prstGeom>
            <a:noFill/>
            <a:ln w="12700" cap="flat" cmpd="sng" algn="ctr">
              <a:solidFill>
                <a:srgbClr val="8D8D8D"/>
              </a:solidFill>
              <a:prstDash val="solid"/>
              <a:miter lim="800000"/>
            </a:ln>
            <a:effectLst/>
          </p:spPr>
        </p:cxnSp>
        <p:cxnSp>
          <p:nvCxnSpPr>
            <p:cNvPr id="1027" name="直接连接符 1026"/>
            <p:cNvCxnSpPr/>
            <p:nvPr/>
          </p:nvCxnSpPr>
          <p:spPr>
            <a:xfrm rot="18765000">
              <a:off x="3927286" y="2815085"/>
              <a:ext cx="0" cy="99041"/>
            </a:xfrm>
            <a:prstGeom prst="line">
              <a:avLst/>
            </a:prstGeom>
            <a:noFill/>
            <a:ln w="12700" cap="flat" cmpd="sng" algn="ctr">
              <a:solidFill>
                <a:srgbClr val="8D8D8D"/>
              </a:solidFill>
              <a:prstDash val="solid"/>
              <a:miter lim="800000"/>
            </a:ln>
            <a:effectLst/>
          </p:spPr>
        </p:cxnSp>
        <p:cxnSp>
          <p:nvCxnSpPr>
            <p:cNvPr id="1028" name="直接连接符 1027"/>
            <p:cNvCxnSpPr/>
            <p:nvPr/>
          </p:nvCxnSpPr>
          <p:spPr>
            <a:xfrm rot="18900000">
              <a:off x="3950197" y="2791257"/>
              <a:ext cx="0" cy="99041"/>
            </a:xfrm>
            <a:prstGeom prst="line">
              <a:avLst/>
            </a:prstGeom>
            <a:noFill/>
            <a:ln w="12700" cap="flat" cmpd="sng" algn="ctr">
              <a:solidFill>
                <a:sysClr val="window" lastClr="FFFFFF">
                  <a:lumMod val="50000"/>
                </a:sysClr>
              </a:solidFill>
              <a:prstDash val="solid"/>
              <a:miter lim="800000"/>
            </a:ln>
            <a:effectLst/>
          </p:spPr>
        </p:cxnSp>
        <p:cxnSp>
          <p:nvCxnSpPr>
            <p:cNvPr id="1029" name="直接连接符 1028"/>
            <p:cNvCxnSpPr/>
            <p:nvPr/>
          </p:nvCxnSpPr>
          <p:spPr>
            <a:xfrm rot="19035000">
              <a:off x="3974027" y="2768346"/>
              <a:ext cx="0" cy="99041"/>
            </a:xfrm>
            <a:prstGeom prst="line">
              <a:avLst/>
            </a:prstGeom>
            <a:noFill/>
            <a:ln w="12700" cap="flat" cmpd="sng" algn="ctr">
              <a:solidFill>
                <a:sysClr val="window" lastClr="FFFFFF">
                  <a:lumMod val="50000"/>
                </a:sysClr>
              </a:solidFill>
              <a:prstDash val="solid"/>
              <a:miter lim="800000"/>
            </a:ln>
            <a:effectLst/>
          </p:spPr>
        </p:cxnSp>
        <p:cxnSp>
          <p:nvCxnSpPr>
            <p:cNvPr id="1030" name="直接连接符 1029"/>
            <p:cNvCxnSpPr/>
            <p:nvPr/>
          </p:nvCxnSpPr>
          <p:spPr>
            <a:xfrm rot="19170000">
              <a:off x="3998736" y="2746387"/>
              <a:ext cx="0" cy="99041"/>
            </a:xfrm>
            <a:prstGeom prst="line">
              <a:avLst/>
            </a:prstGeom>
            <a:noFill/>
            <a:ln w="12700" cap="flat" cmpd="sng" algn="ctr">
              <a:solidFill>
                <a:sysClr val="window" lastClr="FFFFFF">
                  <a:lumMod val="50000"/>
                </a:sysClr>
              </a:solidFill>
              <a:prstDash val="solid"/>
              <a:miter lim="800000"/>
            </a:ln>
            <a:effectLst/>
          </p:spPr>
        </p:cxnSp>
        <p:cxnSp>
          <p:nvCxnSpPr>
            <p:cNvPr id="1031" name="直接连接符 1030"/>
            <p:cNvCxnSpPr/>
            <p:nvPr/>
          </p:nvCxnSpPr>
          <p:spPr>
            <a:xfrm rot="19305000">
              <a:off x="4024289" y="2725416"/>
              <a:ext cx="0" cy="99041"/>
            </a:xfrm>
            <a:prstGeom prst="line">
              <a:avLst/>
            </a:prstGeom>
            <a:noFill/>
            <a:ln w="12700" cap="flat" cmpd="sng" algn="ctr">
              <a:solidFill>
                <a:sysClr val="window" lastClr="FFFFFF">
                  <a:lumMod val="50000"/>
                </a:sysClr>
              </a:solidFill>
              <a:prstDash val="solid"/>
              <a:miter lim="800000"/>
            </a:ln>
            <a:effectLst/>
          </p:spPr>
        </p:cxnSp>
        <p:cxnSp>
          <p:nvCxnSpPr>
            <p:cNvPr id="1032" name="直接连接符 1031"/>
            <p:cNvCxnSpPr/>
            <p:nvPr/>
          </p:nvCxnSpPr>
          <p:spPr>
            <a:xfrm rot="19440000">
              <a:off x="4050646" y="2705464"/>
              <a:ext cx="0" cy="99041"/>
            </a:xfrm>
            <a:prstGeom prst="line">
              <a:avLst/>
            </a:prstGeom>
            <a:noFill/>
            <a:ln w="12700" cap="flat" cmpd="sng" algn="ctr">
              <a:solidFill>
                <a:sysClr val="window" lastClr="FFFFFF">
                  <a:lumMod val="50000"/>
                </a:sysClr>
              </a:solidFill>
              <a:prstDash val="solid"/>
              <a:miter lim="800000"/>
            </a:ln>
            <a:effectLst/>
          </p:spPr>
        </p:cxnSp>
        <p:cxnSp>
          <p:nvCxnSpPr>
            <p:cNvPr id="1033" name="直接连接符 1032"/>
            <p:cNvCxnSpPr/>
            <p:nvPr/>
          </p:nvCxnSpPr>
          <p:spPr>
            <a:xfrm rot="19575000">
              <a:off x="4077766" y="2686562"/>
              <a:ext cx="0" cy="99041"/>
            </a:xfrm>
            <a:prstGeom prst="line">
              <a:avLst/>
            </a:prstGeom>
            <a:noFill/>
            <a:ln w="12700" cap="flat" cmpd="sng" algn="ctr">
              <a:solidFill>
                <a:sysClr val="window" lastClr="FFFFFF">
                  <a:lumMod val="50000"/>
                </a:sysClr>
              </a:solidFill>
              <a:prstDash val="solid"/>
              <a:miter lim="800000"/>
            </a:ln>
            <a:effectLst/>
          </p:spPr>
        </p:cxnSp>
        <p:cxnSp>
          <p:nvCxnSpPr>
            <p:cNvPr id="1034" name="直接连接符 1033"/>
            <p:cNvCxnSpPr/>
            <p:nvPr/>
          </p:nvCxnSpPr>
          <p:spPr>
            <a:xfrm rot="19710000">
              <a:off x="4105608" y="2668740"/>
              <a:ext cx="0" cy="99041"/>
            </a:xfrm>
            <a:prstGeom prst="line">
              <a:avLst/>
            </a:prstGeom>
            <a:noFill/>
            <a:ln w="12700" cap="flat" cmpd="sng" algn="ctr">
              <a:solidFill>
                <a:sysClr val="window" lastClr="FFFFFF">
                  <a:lumMod val="50000"/>
                </a:sysClr>
              </a:solidFill>
              <a:prstDash val="solid"/>
              <a:miter lim="800000"/>
            </a:ln>
            <a:effectLst/>
          </p:spPr>
        </p:cxnSp>
        <p:cxnSp>
          <p:nvCxnSpPr>
            <p:cNvPr id="1035" name="直接连接符 1034"/>
            <p:cNvCxnSpPr/>
            <p:nvPr/>
          </p:nvCxnSpPr>
          <p:spPr>
            <a:xfrm rot="19845000">
              <a:off x="4134127" y="2652026"/>
              <a:ext cx="0" cy="99041"/>
            </a:xfrm>
            <a:prstGeom prst="line">
              <a:avLst/>
            </a:prstGeom>
            <a:noFill/>
            <a:ln w="12700" cap="flat" cmpd="sng" algn="ctr">
              <a:solidFill>
                <a:sysClr val="window" lastClr="FFFFFF">
                  <a:lumMod val="50000"/>
                </a:sysClr>
              </a:solidFill>
              <a:prstDash val="solid"/>
              <a:miter lim="800000"/>
            </a:ln>
            <a:effectLst/>
          </p:spPr>
        </p:cxnSp>
        <p:cxnSp>
          <p:nvCxnSpPr>
            <p:cNvPr id="1036" name="直接连接符 1035"/>
            <p:cNvCxnSpPr/>
            <p:nvPr/>
          </p:nvCxnSpPr>
          <p:spPr>
            <a:xfrm rot="19980000">
              <a:off x="4163280" y="2636442"/>
              <a:ext cx="0" cy="99041"/>
            </a:xfrm>
            <a:prstGeom prst="line">
              <a:avLst/>
            </a:prstGeom>
            <a:noFill/>
            <a:ln w="12700" cap="flat" cmpd="sng" algn="ctr">
              <a:solidFill>
                <a:sysClr val="window" lastClr="FFFFFF">
                  <a:lumMod val="50000"/>
                </a:sysClr>
              </a:solidFill>
              <a:prstDash val="solid"/>
              <a:miter lim="800000"/>
            </a:ln>
            <a:effectLst/>
          </p:spPr>
        </p:cxnSp>
        <p:cxnSp>
          <p:nvCxnSpPr>
            <p:cNvPr id="1037" name="直接连接符 1036"/>
            <p:cNvCxnSpPr/>
            <p:nvPr/>
          </p:nvCxnSpPr>
          <p:spPr>
            <a:xfrm rot="20115000">
              <a:off x="4193023" y="2622016"/>
              <a:ext cx="0" cy="99041"/>
            </a:xfrm>
            <a:prstGeom prst="line">
              <a:avLst/>
            </a:prstGeom>
            <a:noFill/>
            <a:ln w="12700" cap="flat" cmpd="sng" algn="ctr">
              <a:solidFill>
                <a:sysClr val="window" lastClr="FFFFFF">
                  <a:lumMod val="50000"/>
                </a:sysClr>
              </a:solidFill>
              <a:prstDash val="solid"/>
              <a:miter lim="800000"/>
            </a:ln>
            <a:effectLst/>
          </p:spPr>
        </p:cxnSp>
        <p:cxnSp>
          <p:nvCxnSpPr>
            <p:cNvPr id="1038" name="直接连接符 1037"/>
            <p:cNvCxnSpPr/>
            <p:nvPr/>
          </p:nvCxnSpPr>
          <p:spPr>
            <a:xfrm rot="20250000">
              <a:off x="4223309" y="2608768"/>
              <a:ext cx="0" cy="99041"/>
            </a:xfrm>
            <a:prstGeom prst="line">
              <a:avLst/>
            </a:prstGeom>
            <a:noFill/>
            <a:ln w="12700" cap="flat" cmpd="sng" algn="ctr">
              <a:solidFill>
                <a:sysClr val="window" lastClr="FFFFFF">
                  <a:lumMod val="50000"/>
                </a:sysClr>
              </a:solidFill>
              <a:prstDash val="solid"/>
              <a:miter lim="800000"/>
            </a:ln>
            <a:effectLst/>
          </p:spPr>
        </p:cxnSp>
        <p:cxnSp>
          <p:nvCxnSpPr>
            <p:cNvPr id="1039" name="直接连接符 1038"/>
            <p:cNvCxnSpPr/>
            <p:nvPr/>
          </p:nvCxnSpPr>
          <p:spPr>
            <a:xfrm rot="20385000">
              <a:off x="4254092" y="2596720"/>
              <a:ext cx="0" cy="99041"/>
            </a:xfrm>
            <a:prstGeom prst="line">
              <a:avLst/>
            </a:prstGeom>
            <a:noFill/>
            <a:ln w="12700" cap="flat" cmpd="sng" algn="ctr">
              <a:solidFill>
                <a:sysClr val="window" lastClr="FFFFFF">
                  <a:lumMod val="50000"/>
                </a:sysClr>
              </a:solidFill>
              <a:prstDash val="solid"/>
              <a:miter lim="800000"/>
            </a:ln>
            <a:effectLst/>
          </p:spPr>
        </p:cxnSp>
        <p:cxnSp>
          <p:nvCxnSpPr>
            <p:cNvPr id="1040" name="直接连接符 1039"/>
            <p:cNvCxnSpPr/>
            <p:nvPr/>
          </p:nvCxnSpPr>
          <p:spPr>
            <a:xfrm rot="20520000">
              <a:off x="4285325" y="2585890"/>
              <a:ext cx="0" cy="99041"/>
            </a:xfrm>
            <a:prstGeom prst="line">
              <a:avLst/>
            </a:prstGeom>
            <a:noFill/>
            <a:ln w="12700" cap="flat" cmpd="sng" algn="ctr">
              <a:solidFill>
                <a:sysClr val="window" lastClr="FFFFFF">
                  <a:lumMod val="50000"/>
                </a:sysClr>
              </a:solidFill>
              <a:prstDash val="solid"/>
              <a:miter lim="800000"/>
            </a:ln>
            <a:effectLst/>
          </p:spPr>
        </p:cxnSp>
        <p:cxnSp>
          <p:nvCxnSpPr>
            <p:cNvPr id="1041" name="直接连接符 1040"/>
            <p:cNvCxnSpPr/>
            <p:nvPr/>
          </p:nvCxnSpPr>
          <p:spPr>
            <a:xfrm rot="20655000">
              <a:off x="4316957" y="2576294"/>
              <a:ext cx="0" cy="99041"/>
            </a:xfrm>
            <a:prstGeom prst="line">
              <a:avLst/>
            </a:prstGeom>
            <a:noFill/>
            <a:ln w="12700" cap="flat" cmpd="sng" algn="ctr">
              <a:solidFill>
                <a:sysClr val="window" lastClr="FFFFFF">
                  <a:lumMod val="50000"/>
                </a:sysClr>
              </a:solidFill>
              <a:prstDash val="solid"/>
              <a:miter lim="800000"/>
            </a:ln>
            <a:effectLst/>
          </p:spPr>
        </p:cxnSp>
        <p:cxnSp>
          <p:nvCxnSpPr>
            <p:cNvPr id="1042" name="直接连接符 1041"/>
            <p:cNvCxnSpPr/>
            <p:nvPr/>
          </p:nvCxnSpPr>
          <p:spPr>
            <a:xfrm rot="20790000">
              <a:off x="4348943" y="2567947"/>
              <a:ext cx="0" cy="99041"/>
            </a:xfrm>
            <a:prstGeom prst="line">
              <a:avLst/>
            </a:prstGeom>
            <a:noFill/>
            <a:ln w="12700" cap="flat" cmpd="sng" algn="ctr">
              <a:solidFill>
                <a:sysClr val="window" lastClr="FFFFFF">
                  <a:lumMod val="50000"/>
                </a:sysClr>
              </a:solidFill>
              <a:prstDash val="solid"/>
              <a:miter lim="800000"/>
            </a:ln>
            <a:effectLst/>
          </p:spPr>
        </p:cxnSp>
        <p:cxnSp>
          <p:nvCxnSpPr>
            <p:cNvPr id="1043" name="直接连接符 1042"/>
            <p:cNvCxnSpPr/>
            <p:nvPr/>
          </p:nvCxnSpPr>
          <p:spPr>
            <a:xfrm rot="20925000">
              <a:off x="4381232" y="2560864"/>
              <a:ext cx="0" cy="99041"/>
            </a:xfrm>
            <a:prstGeom prst="line">
              <a:avLst/>
            </a:prstGeom>
            <a:noFill/>
            <a:ln w="12700" cap="flat" cmpd="sng" algn="ctr">
              <a:solidFill>
                <a:sysClr val="window" lastClr="FFFFFF">
                  <a:lumMod val="50000"/>
                </a:sysClr>
              </a:solidFill>
              <a:prstDash val="solid"/>
              <a:miter lim="800000"/>
            </a:ln>
            <a:effectLst/>
          </p:spPr>
        </p:cxnSp>
        <p:cxnSp>
          <p:nvCxnSpPr>
            <p:cNvPr id="1044" name="直接连接符 1043"/>
            <p:cNvCxnSpPr/>
            <p:nvPr/>
          </p:nvCxnSpPr>
          <p:spPr>
            <a:xfrm rot="21060000">
              <a:off x="4413775" y="2555053"/>
              <a:ext cx="0" cy="99041"/>
            </a:xfrm>
            <a:prstGeom prst="line">
              <a:avLst/>
            </a:prstGeom>
            <a:noFill/>
            <a:ln w="12700" cap="flat" cmpd="sng" algn="ctr">
              <a:solidFill>
                <a:sysClr val="window" lastClr="FFFFFF">
                  <a:lumMod val="50000"/>
                </a:sysClr>
              </a:solidFill>
              <a:prstDash val="solid"/>
              <a:miter lim="800000"/>
            </a:ln>
            <a:effectLst/>
          </p:spPr>
        </p:cxnSp>
        <p:cxnSp>
          <p:nvCxnSpPr>
            <p:cNvPr id="1045" name="直接连接符 1044"/>
            <p:cNvCxnSpPr/>
            <p:nvPr/>
          </p:nvCxnSpPr>
          <p:spPr>
            <a:xfrm rot="21195000">
              <a:off x="4446519" y="2550523"/>
              <a:ext cx="0" cy="99041"/>
            </a:xfrm>
            <a:prstGeom prst="line">
              <a:avLst/>
            </a:prstGeom>
            <a:noFill/>
            <a:ln w="12700" cap="flat" cmpd="sng" algn="ctr">
              <a:solidFill>
                <a:sysClr val="window" lastClr="FFFFFF">
                  <a:lumMod val="50000"/>
                </a:sysClr>
              </a:solidFill>
              <a:prstDash val="solid"/>
              <a:miter lim="800000"/>
            </a:ln>
            <a:effectLst/>
          </p:spPr>
        </p:cxnSp>
        <p:cxnSp>
          <p:nvCxnSpPr>
            <p:cNvPr id="1046" name="直接连接符 1045"/>
            <p:cNvCxnSpPr/>
            <p:nvPr/>
          </p:nvCxnSpPr>
          <p:spPr>
            <a:xfrm rot="21330000">
              <a:off x="4479417" y="2547283"/>
              <a:ext cx="0" cy="99041"/>
            </a:xfrm>
            <a:prstGeom prst="line">
              <a:avLst/>
            </a:prstGeom>
            <a:noFill/>
            <a:ln w="12700" cap="flat" cmpd="sng" algn="ctr">
              <a:solidFill>
                <a:sysClr val="window" lastClr="FFFFFF">
                  <a:lumMod val="50000"/>
                </a:sysClr>
              </a:solidFill>
              <a:prstDash val="solid"/>
              <a:miter lim="800000"/>
            </a:ln>
            <a:effectLst/>
          </p:spPr>
        </p:cxnSp>
        <p:cxnSp>
          <p:nvCxnSpPr>
            <p:cNvPr id="1047" name="直接连接符 1046"/>
            <p:cNvCxnSpPr/>
            <p:nvPr/>
          </p:nvCxnSpPr>
          <p:spPr>
            <a:xfrm rot="21465000">
              <a:off x="4512417" y="2545337"/>
              <a:ext cx="0" cy="99041"/>
            </a:xfrm>
            <a:prstGeom prst="line">
              <a:avLst/>
            </a:prstGeom>
            <a:noFill/>
            <a:ln w="12700" cap="flat" cmpd="sng" algn="ctr">
              <a:solidFill>
                <a:sysClr val="window" lastClr="FFFFFF">
                  <a:lumMod val="50000"/>
                </a:sysClr>
              </a:solidFill>
              <a:prstDash val="solid"/>
              <a:miter lim="800000"/>
            </a:ln>
            <a:effectLst/>
          </p:spPr>
        </p:cxnSp>
        <p:grpSp>
          <p:nvGrpSpPr>
            <p:cNvPr id="1048" name="组合 1047"/>
            <p:cNvGrpSpPr/>
            <p:nvPr/>
          </p:nvGrpSpPr>
          <p:grpSpPr>
            <a:xfrm>
              <a:off x="3654108" y="3436045"/>
              <a:ext cx="1784866" cy="0"/>
              <a:chOff x="1701800" y="2755900"/>
              <a:chExt cx="2746508" cy="0"/>
            </a:xfrm>
          </p:grpSpPr>
          <p:cxnSp>
            <p:nvCxnSpPr>
              <p:cNvPr id="1058" name="直接连接符 1057"/>
              <p:cNvCxnSpPr/>
              <p:nvPr/>
            </p:nvCxnSpPr>
            <p:spPr>
              <a:xfrm flipH="1">
                <a:off x="4185508" y="2755900"/>
                <a:ext cx="262800" cy="0"/>
              </a:xfrm>
              <a:prstGeom prst="line">
                <a:avLst/>
              </a:prstGeom>
              <a:noFill/>
              <a:ln w="19050" cap="flat" cmpd="sng" algn="ctr">
                <a:solidFill>
                  <a:sysClr val="window" lastClr="FFFFFF">
                    <a:lumMod val="50000"/>
                  </a:sysClr>
                </a:solidFill>
                <a:prstDash val="solid"/>
                <a:miter lim="800000"/>
              </a:ln>
              <a:effectLst/>
            </p:spPr>
          </p:cxnSp>
          <p:cxnSp>
            <p:nvCxnSpPr>
              <p:cNvPr id="1059" name="直接连接符 1058"/>
              <p:cNvCxnSpPr/>
              <p:nvPr/>
            </p:nvCxnSpPr>
            <p:spPr>
              <a:xfrm>
                <a:off x="1701800" y="2755900"/>
                <a:ext cx="261951" cy="0"/>
              </a:xfrm>
              <a:prstGeom prst="line">
                <a:avLst/>
              </a:prstGeom>
              <a:noFill/>
              <a:ln w="19050" cap="flat" cmpd="sng" algn="ctr">
                <a:solidFill>
                  <a:sysClr val="window" lastClr="FFFFFF">
                    <a:lumMod val="50000"/>
                  </a:sysClr>
                </a:solidFill>
                <a:prstDash val="solid"/>
                <a:miter lim="800000"/>
              </a:ln>
              <a:effectLst/>
            </p:spPr>
          </p:cxnSp>
        </p:grpSp>
        <p:grpSp>
          <p:nvGrpSpPr>
            <p:cNvPr id="1049" name="组合 1048"/>
            <p:cNvGrpSpPr/>
            <p:nvPr/>
          </p:nvGrpSpPr>
          <p:grpSpPr>
            <a:xfrm rot="5400000">
              <a:off x="3652046" y="3437533"/>
              <a:ext cx="1784866" cy="0"/>
              <a:chOff x="1701800" y="2755900"/>
              <a:chExt cx="2746508" cy="0"/>
            </a:xfrm>
          </p:grpSpPr>
          <p:cxnSp>
            <p:nvCxnSpPr>
              <p:cNvPr id="1056" name="直接连接符 1055"/>
              <p:cNvCxnSpPr/>
              <p:nvPr/>
            </p:nvCxnSpPr>
            <p:spPr>
              <a:xfrm flipH="1">
                <a:off x="4185508" y="2755900"/>
                <a:ext cx="262800" cy="0"/>
              </a:xfrm>
              <a:prstGeom prst="line">
                <a:avLst/>
              </a:prstGeom>
              <a:noFill/>
              <a:ln w="19050" cap="flat" cmpd="sng" algn="ctr">
                <a:solidFill>
                  <a:sysClr val="window" lastClr="FFFFFF">
                    <a:lumMod val="50000"/>
                  </a:sysClr>
                </a:solidFill>
                <a:prstDash val="solid"/>
                <a:miter lim="800000"/>
              </a:ln>
              <a:effectLst/>
            </p:spPr>
          </p:cxnSp>
          <p:cxnSp>
            <p:nvCxnSpPr>
              <p:cNvPr id="1057" name="直接连接符 1056"/>
              <p:cNvCxnSpPr/>
              <p:nvPr/>
            </p:nvCxnSpPr>
            <p:spPr>
              <a:xfrm>
                <a:off x="1701800" y="2755900"/>
                <a:ext cx="261951" cy="0"/>
              </a:xfrm>
              <a:prstGeom prst="line">
                <a:avLst/>
              </a:prstGeom>
              <a:noFill/>
              <a:ln w="19050" cap="flat" cmpd="sng" algn="ctr">
                <a:solidFill>
                  <a:sysClr val="window" lastClr="FFFFFF">
                    <a:lumMod val="50000"/>
                  </a:sysClr>
                </a:solidFill>
                <a:prstDash val="solid"/>
                <a:miter lim="800000"/>
              </a:ln>
              <a:effectLst/>
            </p:spPr>
          </p:cxnSp>
        </p:grpSp>
        <p:grpSp>
          <p:nvGrpSpPr>
            <p:cNvPr id="1050" name="组合 1049"/>
            <p:cNvGrpSpPr/>
            <p:nvPr/>
          </p:nvGrpSpPr>
          <p:grpSpPr>
            <a:xfrm rot="2700000">
              <a:off x="3700486" y="3389534"/>
              <a:ext cx="1784866" cy="0"/>
              <a:chOff x="1701800" y="2755900"/>
              <a:chExt cx="2746508" cy="0"/>
            </a:xfrm>
          </p:grpSpPr>
          <p:cxnSp>
            <p:nvCxnSpPr>
              <p:cNvPr id="1054" name="直接连接符 1053"/>
              <p:cNvCxnSpPr/>
              <p:nvPr/>
            </p:nvCxnSpPr>
            <p:spPr>
              <a:xfrm flipH="1">
                <a:off x="4185508" y="2755900"/>
                <a:ext cx="262800" cy="0"/>
              </a:xfrm>
              <a:prstGeom prst="line">
                <a:avLst/>
              </a:prstGeom>
              <a:noFill/>
              <a:ln w="19050" cap="flat" cmpd="sng" algn="ctr">
                <a:solidFill>
                  <a:sysClr val="window" lastClr="FFFFFF">
                    <a:lumMod val="50000"/>
                  </a:sysClr>
                </a:solidFill>
                <a:prstDash val="solid"/>
                <a:miter lim="800000"/>
              </a:ln>
              <a:effectLst/>
            </p:spPr>
          </p:cxnSp>
          <p:cxnSp>
            <p:nvCxnSpPr>
              <p:cNvPr id="1055" name="直接连接符 1054"/>
              <p:cNvCxnSpPr/>
              <p:nvPr/>
            </p:nvCxnSpPr>
            <p:spPr>
              <a:xfrm>
                <a:off x="1701800" y="2755900"/>
                <a:ext cx="261951" cy="0"/>
              </a:xfrm>
              <a:prstGeom prst="line">
                <a:avLst/>
              </a:prstGeom>
              <a:noFill/>
              <a:ln w="19050" cap="flat" cmpd="sng" algn="ctr">
                <a:solidFill>
                  <a:sysClr val="window" lastClr="FFFFFF">
                    <a:lumMod val="50000"/>
                  </a:sysClr>
                </a:solidFill>
                <a:prstDash val="solid"/>
                <a:miter lim="800000"/>
              </a:ln>
              <a:effectLst/>
            </p:spPr>
          </p:cxnSp>
        </p:grpSp>
        <p:grpSp>
          <p:nvGrpSpPr>
            <p:cNvPr id="1051" name="组合 1050"/>
            <p:cNvGrpSpPr/>
            <p:nvPr/>
          </p:nvGrpSpPr>
          <p:grpSpPr>
            <a:xfrm rot="18900000" flipH="1">
              <a:off x="3677380" y="3460596"/>
              <a:ext cx="1784866" cy="0"/>
              <a:chOff x="1701800" y="2755900"/>
              <a:chExt cx="2746508" cy="0"/>
            </a:xfrm>
          </p:grpSpPr>
          <p:cxnSp>
            <p:nvCxnSpPr>
              <p:cNvPr id="1052" name="直接连接符 1051"/>
              <p:cNvCxnSpPr/>
              <p:nvPr/>
            </p:nvCxnSpPr>
            <p:spPr>
              <a:xfrm flipH="1">
                <a:off x="4185508" y="2755900"/>
                <a:ext cx="262800" cy="0"/>
              </a:xfrm>
              <a:prstGeom prst="line">
                <a:avLst/>
              </a:prstGeom>
              <a:noFill/>
              <a:ln w="19050" cap="flat" cmpd="sng" algn="ctr">
                <a:solidFill>
                  <a:sysClr val="window" lastClr="FFFFFF">
                    <a:lumMod val="50000"/>
                  </a:sysClr>
                </a:solidFill>
                <a:prstDash val="solid"/>
                <a:miter lim="800000"/>
              </a:ln>
              <a:effectLst/>
            </p:spPr>
          </p:cxnSp>
          <p:cxnSp>
            <p:nvCxnSpPr>
              <p:cNvPr id="1053" name="直接连接符 1052"/>
              <p:cNvCxnSpPr/>
              <p:nvPr/>
            </p:nvCxnSpPr>
            <p:spPr>
              <a:xfrm>
                <a:off x="1701800" y="2755900"/>
                <a:ext cx="261951" cy="0"/>
              </a:xfrm>
              <a:prstGeom prst="line">
                <a:avLst/>
              </a:prstGeom>
              <a:noFill/>
              <a:ln w="19050" cap="flat" cmpd="sng" algn="ctr">
                <a:solidFill>
                  <a:sysClr val="window" lastClr="FFFFFF">
                    <a:lumMod val="50000"/>
                  </a:sysClr>
                </a:solidFill>
                <a:prstDash val="solid"/>
                <a:miter lim="800000"/>
              </a:ln>
              <a:effectLst/>
            </p:spPr>
          </p:cxnSp>
        </p:grpSp>
      </p:grpSp>
      <p:grpSp>
        <p:nvGrpSpPr>
          <p:cNvPr id="1060" name="组合 1059"/>
          <p:cNvGrpSpPr/>
          <p:nvPr/>
        </p:nvGrpSpPr>
        <p:grpSpPr>
          <a:xfrm>
            <a:off x="4774883" y="2112985"/>
            <a:ext cx="1640144" cy="1639550"/>
            <a:chOff x="2329031" y="904800"/>
            <a:chExt cx="2752780" cy="2752780"/>
          </a:xfrm>
        </p:grpSpPr>
        <p:sp>
          <p:nvSpPr>
            <p:cNvPr id="1061" name="椭圆 1060"/>
            <p:cNvSpPr/>
            <p:nvPr/>
          </p:nvSpPr>
          <p:spPr>
            <a:xfrm>
              <a:off x="2329031" y="904800"/>
              <a:ext cx="2752780" cy="2752780"/>
            </a:xfrm>
            <a:prstGeom prst="ellipse">
              <a:avLst/>
            </a:prstGeom>
            <a:solidFill>
              <a:sysClr val="window" lastClr="FFFFFF">
                <a:lumMod val="85000"/>
              </a:sysClr>
            </a:solidFill>
            <a:ln w="31750" cap="flat" cmpd="sng" algn="ctr">
              <a:gradFill flip="none" rotWithShape="1">
                <a:gsLst>
                  <a:gs pos="100000">
                    <a:sysClr val="window" lastClr="FFFFFF"/>
                  </a:gs>
                  <a:gs pos="0">
                    <a:sysClr val="window" lastClr="FFFFFF">
                      <a:lumMod val="65000"/>
                    </a:sysClr>
                  </a:gs>
                </a:gsLst>
                <a:lin ang="2700000" scaled="1"/>
                <a:tileRect/>
              </a:gradFill>
              <a:prstDash val="solid"/>
              <a:miter lim="800000"/>
            </a:ln>
            <a:effectLst>
              <a:innerShdw blurRad="127000" dist="76200" dir="13500000">
                <a:prstClr val="black">
                  <a:alpha val="4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062" name="椭圆 1061"/>
            <p:cNvSpPr/>
            <p:nvPr/>
          </p:nvSpPr>
          <p:spPr>
            <a:xfrm>
              <a:off x="2490959" y="1059959"/>
              <a:ext cx="2431374" cy="2431374"/>
            </a:xfrm>
            <a:prstGeom prst="ellipse">
              <a:avLst/>
            </a:prstGeom>
            <a:gradFill>
              <a:gsLst>
                <a:gs pos="0">
                  <a:sysClr val="window" lastClr="FFFFFF">
                    <a:lumMod val="75000"/>
                  </a:sysClr>
                </a:gs>
                <a:gs pos="100000">
                  <a:sysClr val="window" lastClr="FFFFFF">
                    <a:lumMod val="95000"/>
                  </a:sysClr>
                </a:gs>
              </a:gsLst>
              <a:lin ang="2700000" scaled="1"/>
            </a:gradFill>
            <a:ln w="31750" cap="flat" cmpd="sng" algn="ctr">
              <a:gradFill flip="none" rotWithShape="1">
                <a:gsLst>
                  <a:gs pos="0">
                    <a:sysClr val="window" lastClr="FFFFFF"/>
                  </a:gs>
                  <a:gs pos="100000">
                    <a:sysClr val="window" lastClr="FFFFFF">
                      <a:lumMod val="65000"/>
                    </a:sysClr>
                  </a:gs>
                </a:gsLst>
                <a:lin ang="2700000" scaled="1"/>
                <a:tileRect/>
              </a:gradFill>
              <a:prstDash val="solid"/>
              <a:miter lim="800000"/>
            </a:ln>
            <a:effectLst>
              <a:outerShdw blurRad="101600" dist="50800" dir="2700000" algn="tl"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sp>
        <p:nvSpPr>
          <p:cNvPr id="1063" name="文本框 1785"/>
          <p:cNvSpPr txBox="1"/>
          <p:nvPr/>
        </p:nvSpPr>
        <p:spPr>
          <a:xfrm>
            <a:off x="5215652" y="2655052"/>
            <a:ext cx="836193" cy="507831"/>
          </a:xfrm>
          <a:prstGeom prst="rect">
            <a:avLst/>
          </a:prstGeom>
          <a:noFill/>
        </p:spPr>
        <p:txBody>
          <a:bodyPr wrap="square" rtlCol="0">
            <a:spAutoFit/>
          </a:bodyPr>
          <a:lstStyle/>
          <a:p>
            <a:pPr algn="ctr"/>
            <a:r>
              <a:rPr lang="en-US" altLang="zh-CN" sz="2700" dirty="0">
                <a:solidFill>
                  <a:srgbClr val="E87071"/>
                </a:solidFill>
                <a:latin typeface="Impact" panose="020B0806030902050204" pitchFamily="34" charset="0"/>
              </a:rPr>
              <a:t>37%</a:t>
            </a:r>
            <a:endParaRPr lang="zh-CN" altLang="en-US" sz="2700" dirty="0">
              <a:solidFill>
                <a:srgbClr val="E87071"/>
              </a:solidFill>
              <a:latin typeface="Impact" panose="020B0806030902050204" pitchFamily="34" charset="0"/>
            </a:endParaRPr>
          </a:p>
        </p:txBody>
      </p:sp>
      <p:grpSp>
        <p:nvGrpSpPr>
          <p:cNvPr id="1064" name="组合 1063"/>
          <p:cNvGrpSpPr/>
          <p:nvPr/>
        </p:nvGrpSpPr>
        <p:grpSpPr>
          <a:xfrm>
            <a:off x="4928689" y="2225661"/>
            <a:ext cx="1356279" cy="1374331"/>
            <a:chOff x="6132084" y="2497101"/>
            <a:chExt cx="1808137" cy="1832865"/>
          </a:xfrm>
        </p:grpSpPr>
        <p:cxnSp>
          <p:nvCxnSpPr>
            <p:cNvPr id="1065" name="直接连接符 1064"/>
            <p:cNvCxnSpPr/>
            <p:nvPr/>
          </p:nvCxnSpPr>
          <p:spPr>
            <a:xfrm>
              <a:off x="7023442" y="2544688"/>
              <a:ext cx="0" cy="99041"/>
            </a:xfrm>
            <a:prstGeom prst="line">
              <a:avLst/>
            </a:prstGeom>
            <a:noFill/>
            <a:ln w="12700" cap="flat" cmpd="sng" algn="ctr">
              <a:solidFill>
                <a:srgbClr val="E87071"/>
              </a:solidFill>
              <a:prstDash val="solid"/>
              <a:miter lim="800000"/>
            </a:ln>
            <a:effectLst/>
          </p:spPr>
        </p:cxnSp>
        <p:cxnSp>
          <p:nvCxnSpPr>
            <p:cNvPr id="1066" name="直接连接符 1065"/>
            <p:cNvCxnSpPr/>
            <p:nvPr/>
          </p:nvCxnSpPr>
          <p:spPr>
            <a:xfrm rot="135000">
              <a:off x="7056492" y="2545337"/>
              <a:ext cx="0" cy="99041"/>
            </a:xfrm>
            <a:prstGeom prst="line">
              <a:avLst/>
            </a:prstGeom>
            <a:noFill/>
            <a:ln w="12700" cap="flat" cmpd="sng" algn="ctr">
              <a:solidFill>
                <a:srgbClr val="E87071"/>
              </a:solidFill>
              <a:prstDash val="solid"/>
              <a:miter lim="800000"/>
            </a:ln>
            <a:effectLst/>
          </p:spPr>
        </p:cxnSp>
        <p:cxnSp>
          <p:nvCxnSpPr>
            <p:cNvPr id="1067" name="直接连接符 1066"/>
            <p:cNvCxnSpPr/>
            <p:nvPr/>
          </p:nvCxnSpPr>
          <p:spPr>
            <a:xfrm rot="270000">
              <a:off x="7089492" y="2547283"/>
              <a:ext cx="0" cy="99041"/>
            </a:xfrm>
            <a:prstGeom prst="line">
              <a:avLst/>
            </a:prstGeom>
            <a:noFill/>
            <a:ln w="12700" cap="flat" cmpd="sng" algn="ctr">
              <a:solidFill>
                <a:srgbClr val="E87071"/>
              </a:solidFill>
              <a:prstDash val="solid"/>
              <a:miter lim="800000"/>
            </a:ln>
            <a:effectLst/>
          </p:spPr>
        </p:cxnSp>
        <p:cxnSp>
          <p:nvCxnSpPr>
            <p:cNvPr id="1068" name="直接连接符 1067"/>
            <p:cNvCxnSpPr/>
            <p:nvPr/>
          </p:nvCxnSpPr>
          <p:spPr>
            <a:xfrm rot="405000">
              <a:off x="7122388" y="2550523"/>
              <a:ext cx="0" cy="99041"/>
            </a:xfrm>
            <a:prstGeom prst="line">
              <a:avLst/>
            </a:prstGeom>
            <a:noFill/>
            <a:ln w="12700" cap="flat" cmpd="sng" algn="ctr">
              <a:solidFill>
                <a:srgbClr val="E87071"/>
              </a:solidFill>
              <a:prstDash val="solid"/>
              <a:miter lim="800000"/>
            </a:ln>
            <a:effectLst/>
          </p:spPr>
        </p:cxnSp>
        <p:cxnSp>
          <p:nvCxnSpPr>
            <p:cNvPr id="1069" name="直接连接符 1068"/>
            <p:cNvCxnSpPr/>
            <p:nvPr/>
          </p:nvCxnSpPr>
          <p:spPr>
            <a:xfrm rot="540000">
              <a:off x="7155134" y="2555053"/>
              <a:ext cx="0" cy="99041"/>
            </a:xfrm>
            <a:prstGeom prst="line">
              <a:avLst/>
            </a:prstGeom>
            <a:noFill/>
            <a:ln w="12700" cap="flat" cmpd="sng" algn="ctr">
              <a:solidFill>
                <a:srgbClr val="E87071"/>
              </a:solidFill>
              <a:prstDash val="solid"/>
              <a:miter lim="800000"/>
            </a:ln>
            <a:effectLst/>
          </p:spPr>
        </p:cxnSp>
        <p:cxnSp>
          <p:nvCxnSpPr>
            <p:cNvPr id="1070" name="直接连接符 1069"/>
            <p:cNvCxnSpPr/>
            <p:nvPr/>
          </p:nvCxnSpPr>
          <p:spPr>
            <a:xfrm rot="675000">
              <a:off x="7187676" y="2560864"/>
              <a:ext cx="0" cy="99041"/>
            </a:xfrm>
            <a:prstGeom prst="line">
              <a:avLst/>
            </a:prstGeom>
            <a:noFill/>
            <a:ln w="12700" cap="flat" cmpd="sng" algn="ctr">
              <a:solidFill>
                <a:srgbClr val="E87071"/>
              </a:solidFill>
              <a:prstDash val="solid"/>
              <a:miter lim="800000"/>
            </a:ln>
            <a:effectLst/>
          </p:spPr>
        </p:cxnSp>
        <p:cxnSp>
          <p:nvCxnSpPr>
            <p:cNvPr id="1071" name="直接连接符 1070"/>
            <p:cNvCxnSpPr/>
            <p:nvPr/>
          </p:nvCxnSpPr>
          <p:spPr>
            <a:xfrm rot="810000">
              <a:off x="7219965" y="2567947"/>
              <a:ext cx="0" cy="99041"/>
            </a:xfrm>
            <a:prstGeom prst="line">
              <a:avLst/>
            </a:prstGeom>
            <a:noFill/>
            <a:ln w="12700" cap="flat" cmpd="sng" algn="ctr">
              <a:solidFill>
                <a:srgbClr val="E87071"/>
              </a:solidFill>
              <a:prstDash val="solid"/>
              <a:miter lim="800000"/>
            </a:ln>
            <a:effectLst/>
          </p:spPr>
        </p:cxnSp>
        <p:cxnSp>
          <p:nvCxnSpPr>
            <p:cNvPr id="1072" name="直接连接符 1071"/>
            <p:cNvCxnSpPr/>
            <p:nvPr/>
          </p:nvCxnSpPr>
          <p:spPr>
            <a:xfrm rot="945000">
              <a:off x="7251951" y="2576294"/>
              <a:ext cx="0" cy="99041"/>
            </a:xfrm>
            <a:prstGeom prst="line">
              <a:avLst/>
            </a:prstGeom>
            <a:noFill/>
            <a:ln w="12700" cap="flat" cmpd="sng" algn="ctr">
              <a:solidFill>
                <a:srgbClr val="E87071"/>
              </a:solidFill>
              <a:prstDash val="solid"/>
              <a:miter lim="800000"/>
            </a:ln>
            <a:effectLst/>
          </p:spPr>
        </p:cxnSp>
        <p:cxnSp>
          <p:nvCxnSpPr>
            <p:cNvPr id="1073" name="直接连接符 1072"/>
            <p:cNvCxnSpPr/>
            <p:nvPr/>
          </p:nvCxnSpPr>
          <p:spPr>
            <a:xfrm rot="1080000">
              <a:off x="7283584" y="2585890"/>
              <a:ext cx="0" cy="99041"/>
            </a:xfrm>
            <a:prstGeom prst="line">
              <a:avLst/>
            </a:prstGeom>
            <a:noFill/>
            <a:ln w="12700" cap="flat" cmpd="sng" algn="ctr">
              <a:solidFill>
                <a:srgbClr val="E87071"/>
              </a:solidFill>
              <a:prstDash val="solid"/>
              <a:miter lim="800000"/>
            </a:ln>
            <a:effectLst/>
          </p:spPr>
        </p:cxnSp>
        <p:cxnSp>
          <p:nvCxnSpPr>
            <p:cNvPr id="1074" name="直接连接符 1073"/>
            <p:cNvCxnSpPr/>
            <p:nvPr/>
          </p:nvCxnSpPr>
          <p:spPr>
            <a:xfrm rot="1215000">
              <a:off x="7314817" y="2596720"/>
              <a:ext cx="0" cy="99041"/>
            </a:xfrm>
            <a:prstGeom prst="line">
              <a:avLst/>
            </a:prstGeom>
            <a:noFill/>
            <a:ln w="12700" cap="flat" cmpd="sng" algn="ctr">
              <a:solidFill>
                <a:srgbClr val="E87071"/>
              </a:solidFill>
              <a:prstDash val="solid"/>
              <a:miter lim="800000"/>
            </a:ln>
            <a:effectLst/>
          </p:spPr>
        </p:cxnSp>
        <p:cxnSp>
          <p:nvCxnSpPr>
            <p:cNvPr id="1075" name="直接连接符 1074"/>
            <p:cNvCxnSpPr/>
            <p:nvPr/>
          </p:nvCxnSpPr>
          <p:spPr>
            <a:xfrm rot="1350000">
              <a:off x="7345599" y="2608768"/>
              <a:ext cx="0" cy="99041"/>
            </a:xfrm>
            <a:prstGeom prst="line">
              <a:avLst/>
            </a:prstGeom>
            <a:noFill/>
            <a:ln w="12700" cap="flat" cmpd="sng" algn="ctr">
              <a:solidFill>
                <a:srgbClr val="E87071"/>
              </a:solidFill>
              <a:prstDash val="solid"/>
              <a:miter lim="800000"/>
            </a:ln>
            <a:effectLst/>
          </p:spPr>
        </p:cxnSp>
        <p:cxnSp>
          <p:nvCxnSpPr>
            <p:cNvPr id="1076" name="直接连接符 1075"/>
            <p:cNvCxnSpPr/>
            <p:nvPr/>
          </p:nvCxnSpPr>
          <p:spPr>
            <a:xfrm rot="1485000">
              <a:off x="7375886" y="2622016"/>
              <a:ext cx="0" cy="99041"/>
            </a:xfrm>
            <a:prstGeom prst="line">
              <a:avLst/>
            </a:prstGeom>
            <a:noFill/>
            <a:ln w="12700" cap="flat" cmpd="sng" algn="ctr">
              <a:solidFill>
                <a:srgbClr val="E87071"/>
              </a:solidFill>
              <a:prstDash val="solid"/>
              <a:miter lim="800000"/>
            </a:ln>
            <a:effectLst/>
          </p:spPr>
        </p:cxnSp>
        <p:cxnSp>
          <p:nvCxnSpPr>
            <p:cNvPr id="1077" name="直接连接符 1076"/>
            <p:cNvCxnSpPr/>
            <p:nvPr/>
          </p:nvCxnSpPr>
          <p:spPr>
            <a:xfrm rot="1620000">
              <a:off x="7405628" y="2636442"/>
              <a:ext cx="0" cy="99041"/>
            </a:xfrm>
            <a:prstGeom prst="line">
              <a:avLst/>
            </a:prstGeom>
            <a:noFill/>
            <a:ln w="12700" cap="flat" cmpd="sng" algn="ctr">
              <a:solidFill>
                <a:srgbClr val="E87071"/>
              </a:solidFill>
              <a:prstDash val="solid"/>
              <a:miter lim="800000"/>
            </a:ln>
            <a:effectLst/>
          </p:spPr>
        </p:cxnSp>
        <p:cxnSp>
          <p:nvCxnSpPr>
            <p:cNvPr id="1078" name="直接连接符 1077"/>
            <p:cNvCxnSpPr/>
            <p:nvPr/>
          </p:nvCxnSpPr>
          <p:spPr>
            <a:xfrm rot="1755000">
              <a:off x="7434782" y="2652026"/>
              <a:ext cx="0" cy="99041"/>
            </a:xfrm>
            <a:prstGeom prst="line">
              <a:avLst/>
            </a:prstGeom>
            <a:noFill/>
            <a:ln w="12700" cap="flat" cmpd="sng" algn="ctr">
              <a:solidFill>
                <a:srgbClr val="E87071"/>
              </a:solidFill>
              <a:prstDash val="solid"/>
              <a:miter lim="800000"/>
            </a:ln>
            <a:effectLst/>
          </p:spPr>
        </p:cxnSp>
        <p:cxnSp>
          <p:nvCxnSpPr>
            <p:cNvPr id="1079" name="直接连接符 1078"/>
            <p:cNvCxnSpPr/>
            <p:nvPr/>
          </p:nvCxnSpPr>
          <p:spPr>
            <a:xfrm rot="1890000">
              <a:off x="7463301" y="2668740"/>
              <a:ext cx="0" cy="99041"/>
            </a:xfrm>
            <a:prstGeom prst="line">
              <a:avLst/>
            </a:prstGeom>
            <a:noFill/>
            <a:ln w="12700" cap="flat" cmpd="sng" algn="ctr">
              <a:solidFill>
                <a:srgbClr val="E87071"/>
              </a:solidFill>
              <a:prstDash val="solid"/>
              <a:miter lim="800000"/>
            </a:ln>
            <a:effectLst/>
          </p:spPr>
        </p:cxnSp>
        <p:cxnSp>
          <p:nvCxnSpPr>
            <p:cNvPr id="1080" name="直接连接符 1079"/>
            <p:cNvCxnSpPr/>
            <p:nvPr/>
          </p:nvCxnSpPr>
          <p:spPr>
            <a:xfrm rot="2025000">
              <a:off x="7491142" y="2686562"/>
              <a:ext cx="0" cy="99041"/>
            </a:xfrm>
            <a:prstGeom prst="line">
              <a:avLst/>
            </a:prstGeom>
            <a:noFill/>
            <a:ln w="12700" cap="flat" cmpd="sng" algn="ctr">
              <a:solidFill>
                <a:srgbClr val="E87071"/>
              </a:solidFill>
              <a:prstDash val="solid"/>
              <a:miter lim="800000"/>
            </a:ln>
            <a:effectLst/>
          </p:spPr>
        </p:cxnSp>
        <p:cxnSp>
          <p:nvCxnSpPr>
            <p:cNvPr id="1081" name="直接连接符 1080"/>
            <p:cNvCxnSpPr/>
            <p:nvPr/>
          </p:nvCxnSpPr>
          <p:spPr>
            <a:xfrm rot="2160000">
              <a:off x="7518262" y="2705464"/>
              <a:ext cx="0" cy="99041"/>
            </a:xfrm>
            <a:prstGeom prst="line">
              <a:avLst/>
            </a:prstGeom>
            <a:noFill/>
            <a:ln w="12700" cap="flat" cmpd="sng" algn="ctr">
              <a:solidFill>
                <a:srgbClr val="E87071"/>
              </a:solidFill>
              <a:prstDash val="solid"/>
              <a:miter lim="800000"/>
            </a:ln>
            <a:effectLst/>
          </p:spPr>
        </p:cxnSp>
        <p:cxnSp>
          <p:nvCxnSpPr>
            <p:cNvPr id="1082" name="直接连接符 1081"/>
            <p:cNvCxnSpPr/>
            <p:nvPr/>
          </p:nvCxnSpPr>
          <p:spPr>
            <a:xfrm rot="2295000">
              <a:off x="7544618" y="2725416"/>
              <a:ext cx="0" cy="99041"/>
            </a:xfrm>
            <a:prstGeom prst="line">
              <a:avLst/>
            </a:prstGeom>
            <a:noFill/>
            <a:ln w="12700" cap="flat" cmpd="sng" algn="ctr">
              <a:solidFill>
                <a:srgbClr val="E87071"/>
              </a:solidFill>
              <a:prstDash val="solid"/>
              <a:miter lim="800000"/>
            </a:ln>
            <a:effectLst/>
          </p:spPr>
        </p:cxnSp>
        <p:cxnSp>
          <p:nvCxnSpPr>
            <p:cNvPr id="1083" name="直接连接符 1082"/>
            <p:cNvCxnSpPr/>
            <p:nvPr/>
          </p:nvCxnSpPr>
          <p:spPr>
            <a:xfrm rot="2430000">
              <a:off x="7570172" y="2746387"/>
              <a:ext cx="0" cy="99041"/>
            </a:xfrm>
            <a:prstGeom prst="line">
              <a:avLst/>
            </a:prstGeom>
            <a:noFill/>
            <a:ln w="12700" cap="flat" cmpd="sng" algn="ctr">
              <a:solidFill>
                <a:srgbClr val="E87071"/>
              </a:solidFill>
              <a:prstDash val="solid"/>
              <a:miter lim="800000"/>
            </a:ln>
            <a:effectLst/>
          </p:spPr>
        </p:cxnSp>
        <p:cxnSp>
          <p:nvCxnSpPr>
            <p:cNvPr id="1084" name="直接连接符 1083"/>
            <p:cNvCxnSpPr/>
            <p:nvPr/>
          </p:nvCxnSpPr>
          <p:spPr>
            <a:xfrm rot="2565000">
              <a:off x="7594881" y="2768346"/>
              <a:ext cx="0" cy="99041"/>
            </a:xfrm>
            <a:prstGeom prst="line">
              <a:avLst/>
            </a:prstGeom>
            <a:noFill/>
            <a:ln w="12700" cap="flat" cmpd="sng" algn="ctr">
              <a:solidFill>
                <a:srgbClr val="E87071"/>
              </a:solidFill>
              <a:prstDash val="solid"/>
              <a:miter lim="800000"/>
            </a:ln>
            <a:effectLst/>
          </p:spPr>
        </p:cxnSp>
        <p:cxnSp>
          <p:nvCxnSpPr>
            <p:cNvPr id="1085" name="直接连接符 1084"/>
            <p:cNvCxnSpPr/>
            <p:nvPr/>
          </p:nvCxnSpPr>
          <p:spPr>
            <a:xfrm rot="2700000">
              <a:off x="7618711" y="2791257"/>
              <a:ext cx="0" cy="99041"/>
            </a:xfrm>
            <a:prstGeom prst="line">
              <a:avLst/>
            </a:prstGeom>
            <a:noFill/>
            <a:ln w="12700" cap="flat" cmpd="sng" algn="ctr">
              <a:solidFill>
                <a:srgbClr val="E87071"/>
              </a:solidFill>
              <a:prstDash val="solid"/>
              <a:miter lim="800000"/>
            </a:ln>
            <a:effectLst/>
          </p:spPr>
        </p:cxnSp>
        <p:cxnSp>
          <p:nvCxnSpPr>
            <p:cNvPr id="1086" name="直接连接符 1085"/>
            <p:cNvCxnSpPr/>
            <p:nvPr/>
          </p:nvCxnSpPr>
          <p:spPr>
            <a:xfrm rot="2835000">
              <a:off x="7641623" y="2815085"/>
              <a:ext cx="0" cy="99041"/>
            </a:xfrm>
            <a:prstGeom prst="line">
              <a:avLst/>
            </a:prstGeom>
            <a:noFill/>
            <a:ln w="12700" cap="flat" cmpd="sng" algn="ctr">
              <a:solidFill>
                <a:srgbClr val="E87071"/>
              </a:solidFill>
              <a:prstDash val="solid"/>
              <a:miter lim="800000"/>
            </a:ln>
            <a:effectLst/>
          </p:spPr>
        </p:cxnSp>
        <p:cxnSp>
          <p:nvCxnSpPr>
            <p:cNvPr id="1087" name="直接连接符 1086"/>
            <p:cNvCxnSpPr/>
            <p:nvPr/>
          </p:nvCxnSpPr>
          <p:spPr>
            <a:xfrm rot="2970000">
              <a:off x="7663581" y="2839795"/>
              <a:ext cx="0" cy="99041"/>
            </a:xfrm>
            <a:prstGeom prst="line">
              <a:avLst/>
            </a:prstGeom>
            <a:noFill/>
            <a:ln w="12700" cap="flat" cmpd="sng" algn="ctr">
              <a:solidFill>
                <a:srgbClr val="E87071"/>
              </a:solidFill>
              <a:prstDash val="solid"/>
              <a:miter lim="800000"/>
            </a:ln>
            <a:effectLst/>
          </p:spPr>
        </p:cxnSp>
        <p:cxnSp>
          <p:nvCxnSpPr>
            <p:cNvPr id="1088" name="直接连接符 1087"/>
            <p:cNvCxnSpPr/>
            <p:nvPr/>
          </p:nvCxnSpPr>
          <p:spPr>
            <a:xfrm rot="3105000">
              <a:off x="7684552" y="2865350"/>
              <a:ext cx="0" cy="99041"/>
            </a:xfrm>
            <a:prstGeom prst="line">
              <a:avLst/>
            </a:prstGeom>
            <a:noFill/>
            <a:ln w="12700" cap="flat" cmpd="sng" algn="ctr">
              <a:solidFill>
                <a:srgbClr val="E87071"/>
              </a:solidFill>
              <a:prstDash val="solid"/>
              <a:miter lim="800000"/>
            </a:ln>
            <a:effectLst/>
          </p:spPr>
        </p:cxnSp>
        <p:cxnSp>
          <p:nvCxnSpPr>
            <p:cNvPr id="1089" name="直接连接符 1088"/>
            <p:cNvCxnSpPr/>
            <p:nvPr/>
          </p:nvCxnSpPr>
          <p:spPr>
            <a:xfrm rot="3240000">
              <a:off x="7704503" y="2891706"/>
              <a:ext cx="0" cy="99041"/>
            </a:xfrm>
            <a:prstGeom prst="line">
              <a:avLst/>
            </a:prstGeom>
            <a:noFill/>
            <a:ln w="12700" cap="flat" cmpd="sng" algn="ctr">
              <a:solidFill>
                <a:srgbClr val="E87071"/>
              </a:solidFill>
              <a:prstDash val="solid"/>
              <a:miter lim="800000"/>
            </a:ln>
            <a:effectLst/>
          </p:spPr>
        </p:cxnSp>
        <p:cxnSp>
          <p:nvCxnSpPr>
            <p:cNvPr id="1090" name="直接连接符 1089"/>
            <p:cNvCxnSpPr/>
            <p:nvPr/>
          </p:nvCxnSpPr>
          <p:spPr>
            <a:xfrm rot="3375000">
              <a:off x="7723404" y="2918826"/>
              <a:ext cx="0" cy="99041"/>
            </a:xfrm>
            <a:prstGeom prst="line">
              <a:avLst/>
            </a:prstGeom>
            <a:noFill/>
            <a:ln w="12700" cap="flat" cmpd="sng" algn="ctr">
              <a:solidFill>
                <a:srgbClr val="E87071"/>
              </a:solidFill>
              <a:prstDash val="solid"/>
              <a:miter lim="800000"/>
            </a:ln>
            <a:effectLst/>
          </p:spPr>
        </p:cxnSp>
        <p:cxnSp>
          <p:nvCxnSpPr>
            <p:cNvPr id="1091" name="直接连接符 1090"/>
            <p:cNvCxnSpPr/>
            <p:nvPr/>
          </p:nvCxnSpPr>
          <p:spPr>
            <a:xfrm rot="3510000">
              <a:off x="7741226" y="2946667"/>
              <a:ext cx="0" cy="99041"/>
            </a:xfrm>
            <a:prstGeom prst="line">
              <a:avLst/>
            </a:prstGeom>
            <a:noFill/>
            <a:ln w="12700" cap="flat" cmpd="sng" algn="ctr">
              <a:solidFill>
                <a:srgbClr val="E87071"/>
              </a:solidFill>
              <a:prstDash val="solid"/>
              <a:miter lim="800000"/>
            </a:ln>
            <a:effectLst/>
          </p:spPr>
        </p:cxnSp>
        <p:cxnSp>
          <p:nvCxnSpPr>
            <p:cNvPr id="1092" name="直接连接符 1091"/>
            <p:cNvCxnSpPr/>
            <p:nvPr/>
          </p:nvCxnSpPr>
          <p:spPr>
            <a:xfrm rot="3645000">
              <a:off x="7757942" y="2975185"/>
              <a:ext cx="0" cy="99041"/>
            </a:xfrm>
            <a:prstGeom prst="line">
              <a:avLst/>
            </a:prstGeom>
            <a:noFill/>
            <a:ln w="12700" cap="flat" cmpd="sng" algn="ctr">
              <a:solidFill>
                <a:srgbClr val="E87071"/>
              </a:solidFill>
              <a:prstDash val="solid"/>
              <a:miter lim="800000"/>
            </a:ln>
            <a:effectLst/>
          </p:spPr>
        </p:cxnSp>
        <p:cxnSp>
          <p:nvCxnSpPr>
            <p:cNvPr id="1093" name="直接连接符 1092"/>
            <p:cNvCxnSpPr/>
            <p:nvPr/>
          </p:nvCxnSpPr>
          <p:spPr>
            <a:xfrm rot="3780000">
              <a:off x="7773525" y="3004339"/>
              <a:ext cx="0" cy="99041"/>
            </a:xfrm>
            <a:prstGeom prst="line">
              <a:avLst/>
            </a:prstGeom>
            <a:noFill/>
            <a:ln w="12700" cap="flat" cmpd="sng" algn="ctr">
              <a:solidFill>
                <a:srgbClr val="E87071"/>
              </a:solidFill>
              <a:prstDash val="solid"/>
              <a:miter lim="800000"/>
            </a:ln>
            <a:effectLst/>
          </p:spPr>
        </p:cxnSp>
        <p:cxnSp>
          <p:nvCxnSpPr>
            <p:cNvPr id="1094" name="直接连接符 1093"/>
            <p:cNvCxnSpPr/>
            <p:nvPr/>
          </p:nvCxnSpPr>
          <p:spPr>
            <a:xfrm rot="3915000">
              <a:off x="7787952" y="3034083"/>
              <a:ext cx="0" cy="99041"/>
            </a:xfrm>
            <a:prstGeom prst="line">
              <a:avLst/>
            </a:prstGeom>
            <a:noFill/>
            <a:ln w="12700" cap="flat" cmpd="sng" algn="ctr">
              <a:solidFill>
                <a:srgbClr val="E87071"/>
              </a:solidFill>
              <a:prstDash val="solid"/>
              <a:miter lim="800000"/>
            </a:ln>
            <a:effectLst/>
          </p:spPr>
        </p:cxnSp>
        <p:cxnSp>
          <p:nvCxnSpPr>
            <p:cNvPr id="1095" name="直接连接符 1094"/>
            <p:cNvCxnSpPr/>
            <p:nvPr/>
          </p:nvCxnSpPr>
          <p:spPr>
            <a:xfrm rot="4050000">
              <a:off x="7801199" y="3064369"/>
              <a:ext cx="0" cy="99041"/>
            </a:xfrm>
            <a:prstGeom prst="line">
              <a:avLst/>
            </a:prstGeom>
            <a:noFill/>
            <a:ln w="12700" cap="flat" cmpd="sng" algn="ctr">
              <a:solidFill>
                <a:srgbClr val="E87071"/>
              </a:solidFill>
              <a:prstDash val="solid"/>
              <a:miter lim="800000"/>
            </a:ln>
            <a:effectLst/>
          </p:spPr>
        </p:cxnSp>
        <p:cxnSp>
          <p:nvCxnSpPr>
            <p:cNvPr id="1096" name="直接连接符 1095"/>
            <p:cNvCxnSpPr/>
            <p:nvPr/>
          </p:nvCxnSpPr>
          <p:spPr>
            <a:xfrm rot="4185000">
              <a:off x="7813247" y="3095152"/>
              <a:ext cx="0" cy="99041"/>
            </a:xfrm>
            <a:prstGeom prst="line">
              <a:avLst/>
            </a:prstGeom>
            <a:noFill/>
            <a:ln w="12700" cap="flat" cmpd="sng" algn="ctr">
              <a:solidFill>
                <a:srgbClr val="E87071"/>
              </a:solidFill>
              <a:prstDash val="solid"/>
              <a:miter lim="800000"/>
            </a:ln>
            <a:effectLst/>
          </p:spPr>
        </p:cxnSp>
        <p:cxnSp>
          <p:nvCxnSpPr>
            <p:cNvPr id="1097" name="直接连接符 1096"/>
            <p:cNvCxnSpPr/>
            <p:nvPr/>
          </p:nvCxnSpPr>
          <p:spPr>
            <a:xfrm rot="4320000">
              <a:off x="7824077" y="3126383"/>
              <a:ext cx="0" cy="99041"/>
            </a:xfrm>
            <a:prstGeom prst="line">
              <a:avLst/>
            </a:prstGeom>
            <a:noFill/>
            <a:ln w="12700" cap="flat" cmpd="sng" algn="ctr">
              <a:solidFill>
                <a:srgbClr val="E87071"/>
              </a:solidFill>
              <a:prstDash val="solid"/>
              <a:miter lim="800000"/>
            </a:ln>
            <a:effectLst/>
          </p:spPr>
        </p:cxnSp>
        <p:cxnSp>
          <p:nvCxnSpPr>
            <p:cNvPr id="1098" name="直接连接符 1097"/>
            <p:cNvCxnSpPr/>
            <p:nvPr/>
          </p:nvCxnSpPr>
          <p:spPr>
            <a:xfrm rot="4455000">
              <a:off x="7833674" y="3158017"/>
              <a:ext cx="0" cy="99041"/>
            </a:xfrm>
            <a:prstGeom prst="line">
              <a:avLst/>
            </a:prstGeom>
            <a:noFill/>
            <a:ln w="12700" cap="flat" cmpd="sng" algn="ctr">
              <a:solidFill>
                <a:srgbClr val="E87071"/>
              </a:solidFill>
              <a:prstDash val="solid"/>
              <a:miter lim="800000"/>
            </a:ln>
            <a:effectLst/>
          </p:spPr>
        </p:cxnSp>
        <p:cxnSp>
          <p:nvCxnSpPr>
            <p:cNvPr id="1099" name="直接连接符 1098"/>
            <p:cNvCxnSpPr/>
            <p:nvPr/>
          </p:nvCxnSpPr>
          <p:spPr>
            <a:xfrm rot="4590000">
              <a:off x="7842019" y="3190003"/>
              <a:ext cx="0" cy="99041"/>
            </a:xfrm>
            <a:prstGeom prst="line">
              <a:avLst/>
            </a:prstGeom>
            <a:noFill/>
            <a:ln w="12700" cap="flat" cmpd="sng" algn="ctr">
              <a:solidFill>
                <a:srgbClr val="E87071"/>
              </a:solidFill>
              <a:prstDash val="solid"/>
              <a:miter lim="800000"/>
            </a:ln>
            <a:effectLst/>
          </p:spPr>
        </p:cxnSp>
        <p:cxnSp>
          <p:nvCxnSpPr>
            <p:cNvPr id="1100" name="直接连接符 1099"/>
            <p:cNvCxnSpPr/>
            <p:nvPr/>
          </p:nvCxnSpPr>
          <p:spPr>
            <a:xfrm rot="4725000">
              <a:off x="7849104" y="3222291"/>
              <a:ext cx="0" cy="99041"/>
            </a:xfrm>
            <a:prstGeom prst="line">
              <a:avLst/>
            </a:prstGeom>
            <a:noFill/>
            <a:ln w="12700" cap="flat" cmpd="sng" algn="ctr">
              <a:solidFill>
                <a:srgbClr val="E87071"/>
              </a:solidFill>
              <a:prstDash val="solid"/>
              <a:miter lim="800000"/>
            </a:ln>
            <a:effectLst/>
          </p:spPr>
        </p:cxnSp>
        <p:cxnSp>
          <p:nvCxnSpPr>
            <p:cNvPr id="1101" name="直接连接符 1100"/>
            <p:cNvCxnSpPr/>
            <p:nvPr/>
          </p:nvCxnSpPr>
          <p:spPr>
            <a:xfrm rot="4860000">
              <a:off x="7854915" y="3254833"/>
              <a:ext cx="0" cy="99041"/>
            </a:xfrm>
            <a:prstGeom prst="line">
              <a:avLst/>
            </a:prstGeom>
            <a:noFill/>
            <a:ln w="12700" cap="flat" cmpd="sng" algn="ctr">
              <a:solidFill>
                <a:srgbClr val="E87071"/>
              </a:solidFill>
              <a:prstDash val="solid"/>
              <a:miter lim="800000"/>
            </a:ln>
            <a:effectLst/>
          </p:spPr>
        </p:cxnSp>
        <p:cxnSp>
          <p:nvCxnSpPr>
            <p:cNvPr id="1102" name="直接连接符 1101"/>
            <p:cNvCxnSpPr/>
            <p:nvPr/>
          </p:nvCxnSpPr>
          <p:spPr>
            <a:xfrm rot="4995000">
              <a:off x="7859445" y="3287579"/>
              <a:ext cx="0" cy="99041"/>
            </a:xfrm>
            <a:prstGeom prst="line">
              <a:avLst/>
            </a:prstGeom>
            <a:noFill/>
            <a:ln w="12700" cap="flat" cmpd="sng" algn="ctr">
              <a:solidFill>
                <a:srgbClr val="E87071"/>
              </a:solidFill>
              <a:prstDash val="solid"/>
              <a:miter lim="800000"/>
            </a:ln>
            <a:effectLst/>
          </p:spPr>
        </p:cxnSp>
        <p:cxnSp>
          <p:nvCxnSpPr>
            <p:cNvPr id="1103" name="直接连接符 1102"/>
            <p:cNvCxnSpPr/>
            <p:nvPr/>
          </p:nvCxnSpPr>
          <p:spPr>
            <a:xfrm rot="5130000">
              <a:off x="7862685" y="3320476"/>
              <a:ext cx="0" cy="99041"/>
            </a:xfrm>
            <a:prstGeom prst="line">
              <a:avLst/>
            </a:prstGeom>
            <a:noFill/>
            <a:ln w="12700" cap="flat" cmpd="sng" algn="ctr">
              <a:solidFill>
                <a:srgbClr val="E87071"/>
              </a:solidFill>
              <a:prstDash val="solid"/>
              <a:miter lim="800000"/>
            </a:ln>
            <a:effectLst/>
          </p:spPr>
        </p:cxnSp>
        <p:cxnSp>
          <p:nvCxnSpPr>
            <p:cNvPr id="1104" name="直接连接符 1103"/>
            <p:cNvCxnSpPr/>
            <p:nvPr/>
          </p:nvCxnSpPr>
          <p:spPr>
            <a:xfrm rot="5265000">
              <a:off x="7864630" y="3353475"/>
              <a:ext cx="0" cy="99041"/>
            </a:xfrm>
            <a:prstGeom prst="line">
              <a:avLst/>
            </a:prstGeom>
            <a:noFill/>
            <a:ln w="12700" cap="flat" cmpd="sng" algn="ctr">
              <a:solidFill>
                <a:srgbClr val="E87071"/>
              </a:solidFill>
              <a:prstDash val="solid"/>
              <a:miter lim="800000"/>
            </a:ln>
            <a:effectLst/>
          </p:spPr>
        </p:cxnSp>
        <p:cxnSp>
          <p:nvCxnSpPr>
            <p:cNvPr id="1105" name="直接连接符 1104"/>
            <p:cNvCxnSpPr/>
            <p:nvPr/>
          </p:nvCxnSpPr>
          <p:spPr>
            <a:xfrm rot="5535000">
              <a:off x="7864630" y="3419576"/>
              <a:ext cx="0" cy="99041"/>
            </a:xfrm>
            <a:prstGeom prst="line">
              <a:avLst/>
            </a:prstGeom>
            <a:noFill/>
            <a:ln w="12700" cap="flat" cmpd="sng" algn="ctr">
              <a:solidFill>
                <a:srgbClr val="E87071"/>
              </a:solidFill>
              <a:prstDash val="solid"/>
              <a:miter lim="800000"/>
            </a:ln>
            <a:effectLst/>
          </p:spPr>
        </p:cxnSp>
        <p:cxnSp>
          <p:nvCxnSpPr>
            <p:cNvPr id="1106" name="直接连接符 1105"/>
            <p:cNvCxnSpPr/>
            <p:nvPr/>
          </p:nvCxnSpPr>
          <p:spPr>
            <a:xfrm rot="5670000">
              <a:off x="7862685" y="3452576"/>
              <a:ext cx="0" cy="99041"/>
            </a:xfrm>
            <a:prstGeom prst="line">
              <a:avLst/>
            </a:prstGeom>
            <a:noFill/>
            <a:ln w="12700" cap="flat" cmpd="sng" algn="ctr">
              <a:solidFill>
                <a:srgbClr val="E87071"/>
              </a:solidFill>
              <a:prstDash val="solid"/>
              <a:miter lim="800000"/>
            </a:ln>
            <a:effectLst/>
          </p:spPr>
        </p:cxnSp>
        <p:cxnSp>
          <p:nvCxnSpPr>
            <p:cNvPr id="1107" name="直接连接符 1106"/>
            <p:cNvCxnSpPr/>
            <p:nvPr/>
          </p:nvCxnSpPr>
          <p:spPr>
            <a:xfrm rot="5805000">
              <a:off x="7859445" y="3485472"/>
              <a:ext cx="0" cy="99041"/>
            </a:xfrm>
            <a:prstGeom prst="line">
              <a:avLst/>
            </a:prstGeom>
            <a:noFill/>
            <a:ln w="12700" cap="flat" cmpd="sng" algn="ctr">
              <a:solidFill>
                <a:srgbClr val="E87071"/>
              </a:solidFill>
              <a:prstDash val="solid"/>
              <a:miter lim="800000"/>
            </a:ln>
            <a:effectLst/>
          </p:spPr>
        </p:cxnSp>
        <p:cxnSp>
          <p:nvCxnSpPr>
            <p:cNvPr id="1108" name="直接连接符 1107"/>
            <p:cNvCxnSpPr/>
            <p:nvPr/>
          </p:nvCxnSpPr>
          <p:spPr>
            <a:xfrm rot="5940000">
              <a:off x="7854915" y="3518218"/>
              <a:ext cx="0" cy="99041"/>
            </a:xfrm>
            <a:prstGeom prst="line">
              <a:avLst/>
            </a:prstGeom>
            <a:noFill/>
            <a:ln w="12700" cap="flat" cmpd="sng" algn="ctr">
              <a:solidFill>
                <a:srgbClr val="E87071"/>
              </a:solidFill>
              <a:prstDash val="solid"/>
              <a:miter lim="800000"/>
            </a:ln>
            <a:effectLst/>
          </p:spPr>
        </p:cxnSp>
        <p:cxnSp>
          <p:nvCxnSpPr>
            <p:cNvPr id="1109" name="直接连接符 1108"/>
            <p:cNvCxnSpPr/>
            <p:nvPr/>
          </p:nvCxnSpPr>
          <p:spPr>
            <a:xfrm rot="6075000">
              <a:off x="7849104" y="3550761"/>
              <a:ext cx="0" cy="99041"/>
            </a:xfrm>
            <a:prstGeom prst="line">
              <a:avLst/>
            </a:prstGeom>
            <a:noFill/>
            <a:ln w="12700" cap="flat" cmpd="sng" algn="ctr">
              <a:solidFill>
                <a:srgbClr val="E87071"/>
              </a:solidFill>
              <a:prstDash val="solid"/>
              <a:miter lim="800000"/>
            </a:ln>
            <a:effectLst/>
          </p:spPr>
        </p:cxnSp>
        <p:cxnSp>
          <p:nvCxnSpPr>
            <p:cNvPr id="1110" name="直接连接符 1109"/>
            <p:cNvCxnSpPr/>
            <p:nvPr/>
          </p:nvCxnSpPr>
          <p:spPr>
            <a:xfrm rot="6210000">
              <a:off x="7842019" y="3583049"/>
              <a:ext cx="0" cy="99041"/>
            </a:xfrm>
            <a:prstGeom prst="line">
              <a:avLst/>
            </a:prstGeom>
            <a:noFill/>
            <a:ln w="12700" cap="flat" cmpd="sng" algn="ctr">
              <a:solidFill>
                <a:srgbClr val="E87071"/>
              </a:solidFill>
              <a:prstDash val="solid"/>
              <a:miter lim="800000"/>
            </a:ln>
            <a:effectLst/>
          </p:spPr>
        </p:cxnSp>
        <p:cxnSp>
          <p:nvCxnSpPr>
            <p:cNvPr id="1111" name="直接连接符 1110"/>
            <p:cNvCxnSpPr/>
            <p:nvPr/>
          </p:nvCxnSpPr>
          <p:spPr>
            <a:xfrm rot="6345000">
              <a:off x="7833674" y="3615035"/>
              <a:ext cx="0" cy="99041"/>
            </a:xfrm>
            <a:prstGeom prst="line">
              <a:avLst/>
            </a:prstGeom>
            <a:noFill/>
            <a:ln w="12700" cap="flat" cmpd="sng" algn="ctr">
              <a:solidFill>
                <a:srgbClr val="E87071"/>
              </a:solidFill>
              <a:prstDash val="solid"/>
              <a:miter lim="800000"/>
            </a:ln>
            <a:effectLst/>
          </p:spPr>
        </p:cxnSp>
        <p:cxnSp>
          <p:nvCxnSpPr>
            <p:cNvPr id="1112" name="直接连接符 1111"/>
            <p:cNvCxnSpPr/>
            <p:nvPr/>
          </p:nvCxnSpPr>
          <p:spPr>
            <a:xfrm rot="6480000">
              <a:off x="7824077" y="3646668"/>
              <a:ext cx="0" cy="99041"/>
            </a:xfrm>
            <a:prstGeom prst="line">
              <a:avLst/>
            </a:prstGeom>
            <a:noFill/>
            <a:ln w="12700" cap="flat" cmpd="sng" algn="ctr">
              <a:solidFill>
                <a:srgbClr val="E87071"/>
              </a:solidFill>
              <a:prstDash val="solid"/>
              <a:miter lim="800000"/>
            </a:ln>
            <a:effectLst/>
          </p:spPr>
        </p:cxnSp>
        <p:cxnSp>
          <p:nvCxnSpPr>
            <p:cNvPr id="1113" name="直接连接符 1112"/>
            <p:cNvCxnSpPr/>
            <p:nvPr/>
          </p:nvCxnSpPr>
          <p:spPr>
            <a:xfrm rot="6615000">
              <a:off x="7813247" y="3677901"/>
              <a:ext cx="0" cy="99041"/>
            </a:xfrm>
            <a:prstGeom prst="line">
              <a:avLst/>
            </a:prstGeom>
            <a:noFill/>
            <a:ln w="12700" cap="flat" cmpd="sng" algn="ctr">
              <a:solidFill>
                <a:srgbClr val="E87071"/>
              </a:solidFill>
              <a:prstDash val="solid"/>
              <a:miter lim="800000"/>
            </a:ln>
            <a:effectLst/>
          </p:spPr>
        </p:cxnSp>
        <p:cxnSp>
          <p:nvCxnSpPr>
            <p:cNvPr id="1114" name="直接连接符 1113"/>
            <p:cNvCxnSpPr/>
            <p:nvPr/>
          </p:nvCxnSpPr>
          <p:spPr>
            <a:xfrm rot="6750000">
              <a:off x="7801199" y="3708683"/>
              <a:ext cx="0" cy="99041"/>
            </a:xfrm>
            <a:prstGeom prst="line">
              <a:avLst/>
            </a:prstGeom>
            <a:noFill/>
            <a:ln w="12700" cap="flat" cmpd="sng" algn="ctr">
              <a:solidFill>
                <a:srgbClr val="E87071"/>
              </a:solidFill>
              <a:prstDash val="solid"/>
              <a:miter lim="800000"/>
            </a:ln>
            <a:effectLst/>
          </p:spPr>
        </p:cxnSp>
        <p:cxnSp>
          <p:nvCxnSpPr>
            <p:cNvPr id="1115" name="直接连接符 1114"/>
            <p:cNvCxnSpPr/>
            <p:nvPr/>
          </p:nvCxnSpPr>
          <p:spPr>
            <a:xfrm rot="6885000">
              <a:off x="7787952" y="3738969"/>
              <a:ext cx="0" cy="99041"/>
            </a:xfrm>
            <a:prstGeom prst="line">
              <a:avLst/>
            </a:prstGeom>
            <a:noFill/>
            <a:ln w="12700" cap="flat" cmpd="sng" algn="ctr">
              <a:solidFill>
                <a:srgbClr val="E87071"/>
              </a:solidFill>
              <a:prstDash val="solid"/>
              <a:miter lim="800000"/>
            </a:ln>
            <a:effectLst/>
          </p:spPr>
        </p:cxnSp>
        <p:cxnSp>
          <p:nvCxnSpPr>
            <p:cNvPr id="1116" name="直接连接符 1115"/>
            <p:cNvCxnSpPr/>
            <p:nvPr/>
          </p:nvCxnSpPr>
          <p:spPr>
            <a:xfrm rot="7020000">
              <a:off x="7773525" y="3768712"/>
              <a:ext cx="0" cy="99041"/>
            </a:xfrm>
            <a:prstGeom prst="line">
              <a:avLst/>
            </a:prstGeom>
            <a:noFill/>
            <a:ln w="12700" cap="flat" cmpd="sng" algn="ctr">
              <a:solidFill>
                <a:srgbClr val="E87071"/>
              </a:solidFill>
              <a:prstDash val="solid"/>
              <a:miter lim="800000"/>
            </a:ln>
            <a:effectLst/>
          </p:spPr>
        </p:cxnSp>
        <p:cxnSp>
          <p:nvCxnSpPr>
            <p:cNvPr id="1117" name="直接连接符 1116"/>
            <p:cNvCxnSpPr/>
            <p:nvPr/>
          </p:nvCxnSpPr>
          <p:spPr>
            <a:xfrm rot="7155000">
              <a:off x="7757942" y="3797866"/>
              <a:ext cx="0" cy="99041"/>
            </a:xfrm>
            <a:prstGeom prst="line">
              <a:avLst/>
            </a:prstGeom>
            <a:noFill/>
            <a:ln w="12700" cap="flat" cmpd="sng" algn="ctr">
              <a:solidFill>
                <a:srgbClr val="7F7F7F"/>
              </a:solidFill>
              <a:prstDash val="solid"/>
              <a:miter lim="800000"/>
            </a:ln>
            <a:effectLst/>
          </p:spPr>
        </p:cxnSp>
        <p:cxnSp>
          <p:nvCxnSpPr>
            <p:cNvPr id="1118" name="直接连接符 1117"/>
            <p:cNvCxnSpPr/>
            <p:nvPr/>
          </p:nvCxnSpPr>
          <p:spPr>
            <a:xfrm rot="7290000">
              <a:off x="7741226" y="3826386"/>
              <a:ext cx="0" cy="99041"/>
            </a:xfrm>
            <a:prstGeom prst="line">
              <a:avLst/>
            </a:prstGeom>
            <a:noFill/>
            <a:ln w="12700" cap="flat" cmpd="sng" algn="ctr">
              <a:solidFill>
                <a:srgbClr val="7F7F7F"/>
              </a:solidFill>
              <a:prstDash val="solid"/>
              <a:miter lim="800000"/>
            </a:ln>
            <a:effectLst/>
          </p:spPr>
        </p:cxnSp>
        <p:cxnSp>
          <p:nvCxnSpPr>
            <p:cNvPr id="1119" name="直接连接符 1118"/>
            <p:cNvCxnSpPr/>
            <p:nvPr/>
          </p:nvCxnSpPr>
          <p:spPr>
            <a:xfrm rot="7425000">
              <a:off x="7723404" y="3854227"/>
              <a:ext cx="0" cy="99041"/>
            </a:xfrm>
            <a:prstGeom prst="line">
              <a:avLst/>
            </a:prstGeom>
            <a:noFill/>
            <a:ln w="12700" cap="flat" cmpd="sng" algn="ctr">
              <a:solidFill>
                <a:srgbClr val="7F7F7F"/>
              </a:solidFill>
              <a:prstDash val="solid"/>
              <a:miter lim="800000"/>
            </a:ln>
            <a:effectLst/>
          </p:spPr>
        </p:cxnSp>
        <p:cxnSp>
          <p:nvCxnSpPr>
            <p:cNvPr id="1120" name="直接连接符 1119"/>
            <p:cNvCxnSpPr/>
            <p:nvPr/>
          </p:nvCxnSpPr>
          <p:spPr>
            <a:xfrm rot="7560000">
              <a:off x="7704503" y="3881346"/>
              <a:ext cx="0" cy="99041"/>
            </a:xfrm>
            <a:prstGeom prst="line">
              <a:avLst/>
            </a:prstGeom>
            <a:noFill/>
            <a:ln w="12700" cap="flat" cmpd="sng" algn="ctr">
              <a:solidFill>
                <a:srgbClr val="7F7F7F"/>
              </a:solidFill>
              <a:prstDash val="solid"/>
              <a:miter lim="800000"/>
            </a:ln>
            <a:effectLst/>
          </p:spPr>
        </p:cxnSp>
        <p:cxnSp>
          <p:nvCxnSpPr>
            <p:cNvPr id="1121" name="直接连接符 1120"/>
            <p:cNvCxnSpPr/>
            <p:nvPr/>
          </p:nvCxnSpPr>
          <p:spPr>
            <a:xfrm rot="7695000">
              <a:off x="7684552" y="3907703"/>
              <a:ext cx="0" cy="99041"/>
            </a:xfrm>
            <a:prstGeom prst="line">
              <a:avLst/>
            </a:prstGeom>
            <a:noFill/>
            <a:ln w="12700" cap="flat" cmpd="sng" algn="ctr">
              <a:solidFill>
                <a:srgbClr val="7F7F7F"/>
              </a:solidFill>
              <a:prstDash val="solid"/>
              <a:miter lim="800000"/>
            </a:ln>
            <a:effectLst/>
          </p:spPr>
        </p:cxnSp>
        <p:cxnSp>
          <p:nvCxnSpPr>
            <p:cNvPr id="1122" name="直接连接符 1121"/>
            <p:cNvCxnSpPr/>
            <p:nvPr/>
          </p:nvCxnSpPr>
          <p:spPr>
            <a:xfrm rot="7830000">
              <a:off x="7663581" y="3933256"/>
              <a:ext cx="0" cy="99041"/>
            </a:xfrm>
            <a:prstGeom prst="line">
              <a:avLst/>
            </a:prstGeom>
            <a:noFill/>
            <a:ln w="12700" cap="flat" cmpd="sng" algn="ctr">
              <a:solidFill>
                <a:srgbClr val="7F7F7F"/>
              </a:solidFill>
              <a:prstDash val="solid"/>
              <a:miter lim="800000"/>
            </a:ln>
            <a:effectLst/>
          </p:spPr>
        </p:cxnSp>
        <p:cxnSp>
          <p:nvCxnSpPr>
            <p:cNvPr id="1123" name="直接连接符 1122"/>
            <p:cNvCxnSpPr/>
            <p:nvPr/>
          </p:nvCxnSpPr>
          <p:spPr>
            <a:xfrm rot="7965000">
              <a:off x="7641623" y="3957967"/>
              <a:ext cx="0" cy="99041"/>
            </a:xfrm>
            <a:prstGeom prst="line">
              <a:avLst/>
            </a:prstGeom>
            <a:noFill/>
            <a:ln w="12700" cap="flat" cmpd="sng" algn="ctr">
              <a:solidFill>
                <a:srgbClr val="7F7F7F"/>
              </a:solidFill>
              <a:prstDash val="solid"/>
              <a:miter lim="800000"/>
            </a:ln>
            <a:effectLst/>
          </p:spPr>
        </p:cxnSp>
        <p:cxnSp>
          <p:nvCxnSpPr>
            <p:cNvPr id="1124" name="直接连接符 1123"/>
            <p:cNvCxnSpPr/>
            <p:nvPr/>
          </p:nvCxnSpPr>
          <p:spPr>
            <a:xfrm rot="8100000">
              <a:off x="7618711" y="3981795"/>
              <a:ext cx="0" cy="99041"/>
            </a:xfrm>
            <a:prstGeom prst="line">
              <a:avLst/>
            </a:prstGeom>
            <a:noFill/>
            <a:ln w="12700" cap="flat" cmpd="sng" algn="ctr">
              <a:solidFill>
                <a:srgbClr val="7F7F7F"/>
              </a:solidFill>
              <a:prstDash val="solid"/>
              <a:miter lim="800000"/>
            </a:ln>
            <a:effectLst/>
          </p:spPr>
        </p:cxnSp>
        <p:cxnSp>
          <p:nvCxnSpPr>
            <p:cNvPr id="1125" name="直接连接符 1124"/>
            <p:cNvCxnSpPr/>
            <p:nvPr/>
          </p:nvCxnSpPr>
          <p:spPr>
            <a:xfrm rot="8235000">
              <a:off x="7594881" y="4004707"/>
              <a:ext cx="0" cy="99041"/>
            </a:xfrm>
            <a:prstGeom prst="line">
              <a:avLst/>
            </a:prstGeom>
            <a:noFill/>
            <a:ln w="12700" cap="flat" cmpd="sng" algn="ctr">
              <a:solidFill>
                <a:srgbClr val="7F7F7F"/>
              </a:solidFill>
              <a:prstDash val="solid"/>
              <a:miter lim="800000"/>
            </a:ln>
            <a:effectLst/>
          </p:spPr>
        </p:cxnSp>
        <p:cxnSp>
          <p:nvCxnSpPr>
            <p:cNvPr id="1126" name="直接连接符 1125"/>
            <p:cNvCxnSpPr/>
            <p:nvPr/>
          </p:nvCxnSpPr>
          <p:spPr>
            <a:xfrm rot="8370000">
              <a:off x="7570172" y="4026664"/>
              <a:ext cx="0" cy="99041"/>
            </a:xfrm>
            <a:prstGeom prst="line">
              <a:avLst/>
            </a:prstGeom>
            <a:noFill/>
            <a:ln w="12700" cap="flat" cmpd="sng" algn="ctr">
              <a:solidFill>
                <a:srgbClr val="7F7F7F"/>
              </a:solidFill>
              <a:prstDash val="solid"/>
              <a:miter lim="800000"/>
            </a:ln>
            <a:effectLst/>
          </p:spPr>
        </p:cxnSp>
        <p:cxnSp>
          <p:nvCxnSpPr>
            <p:cNvPr id="1127" name="直接连接符 1126"/>
            <p:cNvCxnSpPr/>
            <p:nvPr/>
          </p:nvCxnSpPr>
          <p:spPr>
            <a:xfrm rot="8505000">
              <a:off x="7544618" y="4047635"/>
              <a:ext cx="0" cy="99041"/>
            </a:xfrm>
            <a:prstGeom prst="line">
              <a:avLst/>
            </a:prstGeom>
            <a:noFill/>
            <a:ln w="12700" cap="flat" cmpd="sng" algn="ctr">
              <a:solidFill>
                <a:srgbClr val="7F7F7F"/>
              </a:solidFill>
              <a:prstDash val="solid"/>
              <a:miter lim="800000"/>
            </a:ln>
            <a:effectLst/>
          </p:spPr>
        </p:cxnSp>
        <p:cxnSp>
          <p:nvCxnSpPr>
            <p:cNvPr id="1128" name="直接连接符 1127"/>
            <p:cNvCxnSpPr/>
            <p:nvPr/>
          </p:nvCxnSpPr>
          <p:spPr>
            <a:xfrm rot="8640000">
              <a:off x="7518262" y="4067587"/>
              <a:ext cx="0" cy="99041"/>
            </a:xfrm>
            <a:prstGeom prst="line">
              <a:avLst/>
            </a:prstGeom>
            <a:noFill/>
            <a:ln w="12700" cap="flat" cmpd="sng" algn="ctr">
              <a:solidFill>
                <a:srgbClr val="7F7F7F"/>
              </a:solidFill>
              <a:prstDash val="solid"/>
              <a:miter lim="800000"/>
            </a:ln>
            <a:effectLst/>
          </p:spPr>
        </p:cxnSp>
        <p:cxnSp>
          <p:nvCxnSpPr>
            <p:cNvPr id="1129" name="直接连接符 1128"/>
            <p:cNvCxnSpPr/>
            <p:nvPr/>
          </p:nvCxnSpPr>
          <p:spPr>
            <a:xfrm rot="8775000">
              <a:off x="7491142" y="4086489"/>
              <a:ext cx="0" cy="99041"/>
            </a:xfrm>
            <a:prstGeom prst="line">
              <a:avLst/>
            </a:prstGeom>
            <a:noFill/>
            <a:ln w="12700" cap="flat" cmpd="sng" algn="ctr">
              <a:solidFill>
                <a:srgbClr val="7F7F7F"/>
              </a:solidFill>
              <a:prstDash val="solid"/>
              <a:miter lim="800000"/>
            </a:ln>
            <a:effectLst/>
          </p:spPr>
        </p:cxnSp>
        <p:cxnSp>
          <p:nvCxnSpPr>
            <p:cNvPr id="1130" name="直接连接符 1129"/>
            <p:cNvCxnSpPr/>
            <p:nvPr/>
          </p:nvCxnSpPr>
          <p:spPr>
            <a:xfrm rot="8910000">
              <a:off x="7463301" y="4104311"/>
              <a:ext cx="0" cy="99041"/>
            </a:xfrm>
            <a:prstGeom prst="line">
              <a:avLst/>
            </a:prstGeom>
            <a:noFill/>
            <a:ln w="12700" cap="flat" cmpd="sng" algn="ctr">
              <a:solidFill>
                <a:srgbClr val="7F7F7F"/>
              </a:solidFill>
              <a:prstDash val="solid"/>
              <a:miter lim="800000"/>
            </a:ln>
            <a:effectLst/>
          </p:spPr>
        </p:cxnSp>
        <p:cxnSp>
          <p:nvCxnSpPr>
            <p:cNvPr id="1131" name="直接连接符 1130"/>
            <p:cNvCxnSpPr/>
            <p:nvPr/>
          </p:nvCxnSpPr>
          <p:spPr>
            <a:xfrm rot="9045000">
              <a:off x="7434782" y="4121027"/>
              <a:ext cx="0" cy="99041"/>
            </a:xfrm>
            <a:prstGeom prst="line">
              <a:avLst/>
            </a:prstGeom>
            <a:noFill/>
            <a:ln w="12700" cap="flat" cmpd="sng" algn="ctr">
              <a:solidFill>
                <a:srgbClr val="7F7F7F"/>
              </a:solidFill>
              <a:prstDash val="solid"/>
              <a:miter lim="800000"/>
            </a:ln>
            <a:effectLst/>
          </p:spPr>
        </p:cxnSp>
        <p:cxnSp>
          <p:nvCxnSpPr>
            <p:cNvPr id="1132" name="直接连接符 1131"/>
            <p:cNvCxnSpPr/>
            <p:nvPr/>
          </p:nvCxnSpPr>
          <p:spPr>
            <a:xfrm rot="9180000">
              <a:off x="7405628" y="4136610"/>
              <a:ext cx="0" cy="99041"/>
            </a:xfrm>
            <a:prstGeom prst="line">
              <a:avLst/>
            </a:prstGeom>
            <a:noFill/>
            <a:ln w="12700" cap="flat" cmpd="sng" algn="ctr">
              <a:solidFill>
                <a:srgbClr val="7F7F7F"/>
              </a:solidFill>
              <a:prstDash val="solid"/>
              <a:miter lim="800000"/>
            </a:ln>
            <a:effectLst/>
          </p:spPr>
        </p:cxnSp>
        <p:cxnSp>
          <p:nvCxnSpPr>
            <p:cNvPr id="1133" name="直接连接符 1132"/>
            <p:cNvCxnSpPr/>
            <p:nvPr/>
          </p:nvCxnSpPr>
          <p:spPr>
            <a:xfrm rot="9315000">
              <a:off x="7375886" y="4151036"/>
              <a:ext cx="0" cy="99041"/>
            </a:xfrm>
            <a:prstGeom prst="line">
              <a:avLst/>
            </a:prstGeom>
            <a:noFill/>
            <a:ln w="12700" cap="flat" cmpd="sng" algn="ctr">
              <a:solidFill>
                <a:srgbClr val="7F7F7F"/>
              </a:solidFill>
              <a:prstDash val="solid"/>
              <a:miter lim="800000"/>
            </a:ln>
            <a:effectLst/>
          </p:spPr>
        </p:cxnSp>
        <p:cxnSp>
          <p:nvCxnSpPr>
            <p:cNvPr id="1134" name="直接连接符 1133"/>
            <p:cNvCxnSpPr/>
            <p:nvPr/>
          </p:nvCxnSpPr>
          <p:spPr>
            <a:xfrm rot="9450000">
              <a:off x="7345599" y="4164284"/>
              <a:ext cx="0" cy="99041"/>
            </a:xfrm>
            <a:prstGeom prst="line">
              <a:avLst/>
            </a:prstGeom>
            <a:noFill/>
            <a:ln w="12700" cap="flat" cmpd="sng" algn="ctr">
              <a:solidFill>
                <a:srgbClr val="7F7F7F"/>
              </a:solidFill>
              <a:prstDash val="solid"/>
              <a:miter lim="800000"/>
            </a:ln>
            <a:effectLst/>
          </p:spPr>
        </p:cxnSp>
        <p:cxnSp>
          <p:nvCxnSpPr>
            <p:cNvPr id="1135" name="直接连接符 1134"/>
            <p:cNvCxnSpPr/>
            <p:nvPr/>
          </p:nvCxnSpPr>
          <p:spPr>
            <a:xfrm rot="9585000">
              <a:off x="7314817" y="4176331"/>
              <a:ext cx="0" cy="99041"/>
            </a:xfrm>
            <a:prstGeom prst="line">
              <a:avLst/>
            </a:prstGeom>
            <a:noFill/>
            <a:ln w="12700" cap="flat" cmpd="sng" algn="ctr">
              <a:solidFill>
                <a:srgbClr val="7F7F7F"/>
              </a:solidFill>
              <a:prstDash val="solid"/>
              <a:miter lim="800000"/>
            </a:ln>
            <a:effectLst/>
          </p:spPr>
        </p:cxnSp>
        <p:cxnSp>
          <p:nvCxnSpPr>
            <p:cNvPr id="1136" name="直接连接符 1135"/>
            <p:cNvCxnSpPr/>
            <p:nvPr/>
          </p:nvCxnSpPr>
          <p:spPr>
            <a:xfrm rot="9720000">
              <a:off x="7283584" y="4187161"/>
              <a:ext cx="0" cy="99041"/>
            </a:xfrm>
            <a:prstGeom prst="line">
              <a:avLst/>
            </a:prstGeom>
            <a:noFill/>
            <a:ln w="12700" cap="flat" cmpd="sng" algn="ctr">
              <a:solidFill>
                <a:srgbClr val="7F7F7F"/>
              </a:solidFill>
              <a:prstDash val="solid"/>
              <a:miter lim="800000"/>
            </a:ln>
            <a:effectLst/>
          </p:spPr>
        </p:cxnSp>
        <p:cxnSp>
          <p:nvCxnSpPr>
            <p:cNvPr id="1137" name="直接连接符 1136"/>
            <p:cNvCxnSpPr/>
            <p:nvPr/>
          </p:nvCxnSpPr>
          <p:spPr>
            <a:xfrm rot="9855000">
              <a:off x="7251951" y="4196758"/>
              <a:ext cx="0" cy="99041"/>
            </a:xfrm>
            <a:prstGeom prst="line">
              <a:avLst/>
            </a:prstGeom>
            <a:noFill/>
            <a:ln w="12700" cap="flat" cmpd="sng" algn="ctr">
              <a:solidFill>
                <a:srgbClr val="7F7F7F"/>
              </a:solidFill>
              <a:prstDash val="solid"/>
              <a:miter lim="800000"/>
            </a:ln>
            <a:effectLst/>
          </p:spPr>
        </p:cxnSp>
        <p:cxnSp>
          <p:nvCxnSpPr>
            <p:cNvPr id="1138" name="直接连接符 1137"/>
            <p:cNvCxnSpPr/>
            <p:nvPr/>
          </p:nvCxnSpPr>
          <p:spPr>
            <a:xfrm rot="9990000">
              <a:off x="7219965" y="4205104"/>
              <a:ext cx="0" cy="99041"/>
            </a:xfrm>
            <a:prstGeom prst="line">
              <a:avLst/>
            </a:prstGeom>
            <a:noFill/>
            <a:ln w="12700" cap="flat" cmpd="sng" algn="ctr">
              <a:solidFill>
                <a:srgbClr val="7F7F7F"/>
              </a:solidFill>
              <a:prstDash val="solid"/>
              <a:miter lim="800000"/>
            </a:ln>
            <a:effectLst/>
          </p:spPr>
        </p:cxnSp>
        <p:cxnSp>
          <p:nvCxnSpPr>
            <p:cNvPr id="1139" name="直接连接符 1138"/>
            <p:cNvCxnSpPr/>
            <p:nvPr/>
          </p:nvCxnSpPr>
          <p:spPr>
            <a:xfrm rot="10125000">
              <a:off x="7187676" y="4212189"/>
              <a:ext cx="0" cy="99041"/>
            </a:xfrm>
            <a:prstGeom prst="line">
              <a:avLst/>
            </a:prstGeom>
            <a:noFill/>
            <a:ln w="12700" cap="flat" cmpd="sng" algn="ctr">
              <a:solidFill>
                <a:srgbClr val="7F7F7F"/>
              </a:solidFill>
              <a:prstDash val="solid"/>
              <a:miter lim="800000"/>
            </a:ln>
            <a:effectLst/>
          </p:spPr>
        </p:cxnSp>
        <p:cxnSp>
          <p:nvCxnSpPr>
            <p:cNvPr id="1140" name="直接连接符 1139"/>
            <p:cNvCxnSpPr/>
            <p:nvPr/>
          </p:nvCxnSpPr>
          <p:spPr>
            <a:xfrm rot="10260000">
              <a:off x="7155134" y="4218000"/>
              <a:ext cx="0" cy="99041"/>
            </a:xfrm>
            <a:prstGeom prst="line">
              <a:avLst/>
            </a:prstGeom>
            <a:noFill/>
            <a:ln w="12700" cap="flat" cmpd="sng" algn="ctr">
              <a:solidFill>
                <a:srgbClr val="7F7F7F"/>
              </a:solidFill>
              <a:prstDash val="solid"/>
              <a:miter lim="800000"/>
            </a:ln>
            <a:effectLst/>
          </p:spPr>
        </p:cxnSp>
        <p:cxnSp>
          <p:nvCxnSpPr>
            <p:cNvPr id="1141" name="直接连接符 1140"/>
            <p:cNvCxnSpPr/>
            <p:nvPr/>
          </p:nvCxnSpPr>
          <p:spPr>
            <a:xfrm rot="10395000">
              <a:off x="7122388" y="4222528"/>
              <a:ext cx="0" cy="99041"/>
            </a:xfrm>
            <a:prstGeom prst="line">
              <a:avLst/>
            </a:prstGeom>
            <a:noFill/>
            <a:ln w="12700" cap="flat" cmpd="sng" algn="ctr">
              <a:solidFill>
                <a:srgbClr val="7F7F7F"/>
              </a:solidFill>
              <a:prstDash val="solid"/>
              <a:miter lim="800000"/>
            </a:ln>
            <a:effectLst/>
          </p:spPr>
        </p:cxnSp>
        <p:cxnSp>
          <p:nvCxnSpPr>
            <p:cNvPr id="1142" name="直接连接符 1141"/>
            <p:cNvCxnSpPr/>
            <p:nvPr/>
          </p:nvCxnSpPr>
          <p:spPr>
            <a:xfrm rot="10530000">
              <a:off x="7089492" y="4225769"/>
              <a:ext cx="0" cy="99041"/>
            </a:xfrm>
            <a:prstGeom prst="line">
              <a:avLst/>
            </a:prstGeom>
            <a:noFill/>
            <a:ln w="12700" cap="flat" cmpd="sng" algn="ctr">
              <a:solidFill>
                <a:srgbClr val="7F7F7F"/>
              </a:solidFill>
              <a:prstDash val="solid"/>
              <a:miter lim="800000"/>
            </a:ln>
            <a:effectLst/>
          </p:spPr>
        </p:cxnSp>
        <p:cxnSp>
          <p:nvCxnSpPr>
            <p:cNvPr id="1143" name="直接连接符 1142"/>
            <p:cNvCxnSpPr/>
            <p:nvPr/>
          </p:nvCxnSpPr>
          <p:spPr>
            <a:xfrm rot="10665000">
              <a:off x="7056492" y="4227714"/>
              <a:ext cx="0" cy="99041"/>
            </a:xfrm>
            <a:prstGeom prst="line">
              <a:avLst/>
            </a:prstGeom>
            <a:noFill/>
            <a:ln w="12700" cap="flat" cmpd="sng" algn="ctr">
              <a:solidFill>
                <a:srgbClr val="7F7F7F"/>
              </a:solidFill>
              <a:prstDash val="solid"/>
              <a:miter lim="800000"/>
            </a:ln>
            <a:effectLst/>
          </p:spPr>
        </p:cxnSp>
        <p:cxnSp>
          <p:nvCxnSpPr>
            <p:cNvPr id="1144" name="直接连接符 1143"/>
            <p:cNvCxnSpPr/>
            <p:nvPr/>
          </p:nvCxnSpPr>
          <p:spPr>
            <a:xfrm rot="10935000">
              <a:off x="6990391" y="4227714"/>
              <a:ext cx="0" cy="99041"/>
            </a:xfrm>
            <a:prstGeom prst="line">
              <a:avLst/>
            </a:prstGeom>
            <a:noFill/>
            <a:ln w="12700" cap="flat" cmpd="sng" algn="ctr">
              <a:solidFill>
                <a:srgbClr val="7F7F7F"/>
              </a:solidFill>
              <a:prstDash val="solid"/>
              <a:miter lim="800000"/>
            </a:ln>
            <a:effectLst/>
          </p:spPr>
        </p:cxnSp>
        <p:cxnSp>
          <p:nvCxnSpPr>
            <p:cNvPr id="1145" name="直接连接符 1144"/>
            <p:cNvCxnSpPr/>
            <p:nvPr/>
          </p:nvCxnSpPr>
          <p:spPr>
            <a:xfrm rot="11070000">
              <a:off x="6957391" y="4225769"/>
              <a:ext cx="0" cy="99041"/>
            </a:xfrm>
            <a:prstGeom prst="line">
              <a:avLst/>
            </a:prstGeom>
            <a:noFill/>
            <a:ln w="12700" cap="flat" cmpd="sng" algn="ctr">
              <a:solidFill>
                <a:srgbClr val="7F7F7F"/>
              </a:solidFill>
              <a:prstDash val="solid"/>
              <a:miter lim="800000"/>
            </a:ln>
            <a:effectLst/>
          </p:spPr>
        </p:cxnSp>
        <p:cxnSp>
          <p:nvCxnSpPr>
            <p:cNvPr id="1146" name="直接连接符 1145"/>
            <p:cNvCxnSpPr/>
            <p:nvPr/>
          </p:nvCxnSpPr>
          <p:spPr>
            <a:xfrm rot="11205000">
              <a:off x="6924495" y="4222528"/>
              <a:ext cx="0" cy="99041"/>
            </a:xfrm>
            <a:prstGeom prst="line">
              <a:avLst/>
            </a:prstGeom>
            <a:noFill/>
            <a:ln w="12700" cap="flat" cmpd="sng" algn="ctr">
              <a:solidFill>
                <a:srgbClr val="7F7F7F"/>
              </a:solidFill>
              <a:prstDash val="solid"/>
              <a:miter lim="800000"/>
            </a:ln>
            <a:effectLst/>
          </p:spPr>
        </p:cxnSp>
        <p:cxnSp>
          <p:nvCxnSpPr>
            <p:cNvPr id="1147" name="直接连接符 1146"/>
            <p:cNvCxnSpPr/>
            <p:nvPr/>
          </p:nvCxnSpPr>
          <p:spPr>
            <a:xfrm rot="11340000">
              <a:off x="6891749" y="4218000"/>
              <a:ext cx="0" cy="99041"/>
            </a:xfrm>
            <a:prstGeom prst="line">
              <a:avLst/>
            </a:prstGeom>
            <a:noFill/>
            <a:ln w="12700" cap="flat" cmpd="sng" algn="ctr">
              <a:solidFill>
                <a:srgbClr val="7F7F7F"/>
              </a:solidFill>
              <a:prstDash val="solid"/>
              <a:miter lim="800000"/>
            </a:ln>
            <a:effectLst/>
          </p:spPr>
        </p:cxnSp>
        <p:cxnSp>
          <p:nvCxnSpPr>
            <p:cNvPr id="1148" name="直接连接符 1147"/>
            <p:cNvCxnSpPr/>
            <p:nvPr/>
          </p:nvCxnSpPr>
          <p:spPr>
            <a:xfrm rot="11475000">
              <a:off x="6859207" y="4212189"/>
              <a:ext cx="0" cy="99041"/>
            </a:xfrm>
            <a:prstGeom prst="line">
              <a:avLst/>
            </a:prstGeom>
            <a:noFill/>
            <a:ln w="12700" cap="flat" cmpd="sng" algn="ctr">
              <a:solidFill>
                <a:srgbClr val="7F7F7F"/>
              </a:solidFill>
              <a:prstDash val="solid"/>
              <a:miter lim="800000"/>
            </a:ln>
            <a:effectLst/>
          </p:spPr>
        </p:cxnSp>
        <p:cxnSp>
          <p:nvCxnSpPr>
            <p:cNvPr id="1149" name="直接连接符 1148"/>
            <p:cNvCxnSpPr/>
            <p:nvPr/>
          </p:nvCxnSpPr>
          <p:spPr>
            <a:xfrm rot="11610000">
              <a:off x="6826918" y="4205104"/>
              <a:ext cx="0" cy="99041"/>
            </a:xfrm>
            <a:prstGeom prst="line">
              <a:avLst/>
            </a:prstGeom>
            <a:noFill/>
            <a:ln w="12700" cap="flat" cmpd="sng" algn="ctr">
              <a:solidFill>
                <a:srgbClr val="7F7F7F"/>
              </a:solidFill>
              <a:prstDash val="solid"/>
              <a:miter lim="800000"/>
            </a:ln>
            <a:effectLst/>
          </p:spPr>
        </p:cxnSp>
        <p:cxnSp>
          <p:nvCxnSpPr>
            <p:cNvPr id="1150" name="直接连接符 1149"/>
            <p:cNvCxnSpPr/>
            <p:nvPr/>
          </p:nvCxnSpPr>
          <p:spPr>
            <a:xfrm rot="11745000">
              <a:off x="6794932" y="4196758"/>
              <a:ext cx="0" cy="99041"/>
            </a:xfrm>
            <a:prstGeom prst="line">
              <a:avLst/>
            </a:prstGeom>
            <a:noFill/>
            <a:ln w="12700" cap="flat" cmpd="sng" algn="ctr">
              <a:solidFill>
                <a:srgbClr val="7F7F7F"/>
              </a:solidFill>
              <a:prstDash val="solid"/>
              <a:miter lim="800000"/>
            </a:ln>
            <a:effectLst/>
          </p:spPr>
        </p:cxnSp>
        <p:cxnSp>
          <p:nvCxnSpPr>
            <p:cNvPr id="1151" name="直接连接符 1150"/>
            <p:cNvCxnSpPr/>
            <p:nvPr/>
          </p:nvCxnSpPr>
          <p:spPr>
            <a:xfrm rot="11880000">
              <a:off x="6763300" y="4187161"/>
              <a:ext cx="0" cy="99041"/>
            </a:xfrm>
            <a:prstGeom prst="line">
              <a:avLst/>
            </a:prstGeom>
            <a:noFill/>
            <a:ln w="12700" cap="flat" cmpd="sng" algn="ctr">
              <a:solidFill>
                <a:srgbClr val="7F7F7F"/>
              </a:solidFill>
              <a:prstDash val="solid"/>
              <a:miter lim="800000"/>
            </a:ln>
            <a:effectLst/>
          </p:spPr>
        </p:cxnSp>
        <p:cxnSp>
          <p:nvCxnSpPr>
            <p:cNvPr id="1152" name="直接连接符 1151"/>
            <p:cNvCxnSpPr/>
            <p:nvPr/>
          </p:nvCxnSpPr>
          <p:spPr>
            <a:xfrm rot="12015000">
              <a:off x="6732066" y="4176331"/>
              <a:ext cx="0" cy="99041"/>
            </a:xfrm>
            <a:prstGeom prst="line">
              <a:avLst/>
            </a:prstGeom>
            <a:noFill/>
            <a:ln w="12700" cap="flat" cmpd="sng" algn="ctr">
              <a:solidFill>
                <a:srgbClr val="7F7F7F"/>
              </a:solidFill>
              <a:prstDash val="solid"/>
              <a:miter lim="800000"/>
            </a:ln>
            <a:effectLst/>
          </p:spPr>
        </p:cxnSp>
        <p:cxnSp>
          <p:nvCxnSpPr>
            <p:cNvPr id="1153" name="直接连接符 1152"/>
            <p:cNvCxnSpPr/>
            <p:nvPr/>
          </p:nvCxnSpPr>
          <p:spPr>
            <a:xfrm rot="12150000">
              <a:off x="6701284" y="4164284"/>
              <a:ext cx="0" cy="99041"/>
            </a:xfrm>
            <a:prstGeom prst="line">
              <a:avLst/>
            </a:prstGeom>
            <a:noFill/>
            <a:ln w="12700" cap="flat" cmpd="sng" algn="ctr">
              <a:solidFill>
                <a:srgbClr val="7F7F7F"/>
              </a:solidFill>
              <a:prstDash val="solid"/>
              <a:miter lim="800000"/>
            </a:ln>
            <a:effectLst/>
          </p:spPr>
        </p:cxnSp>
        <p:cxnSp>
          <p:nvCxnSpPr>
            <p:cNvPr id="1154" name="直接连接符 1153"/>
            <p:cNvCxnSpPr/>
            <p:nvPr/>
          </p:nvCxnSpPr>
          <p:spPr>
            <a:xfrm rot="12285000">
              <a:off x="6670997" y="4151036"/>
              <a:ext cx="0" cy="99041"/>
            </a:xfrm>
            <a:prstGeom prst="line">
              <a:avLst/>
            </a:prstGeom>
            <a:noFill/>
            <a:ln w="12700" cap="flat" cmpd="sng" algn="ctr">
              <a:solidFill>
                <a:srgbClr val="7F7F7F"/>
              </a:solidFill>
              <a:prstDash val="solid"/>
              <a:miter lim="800000"/>
            </a:ln>
            <a:effectLst/>
          </p:spPr>
        </p:cxnSp>
        <p:cxnSp>
          <p:nvCxnSpPr>
            <p:cNvPr id="1155" name="直接连接符 1154"/>
            <p:cNvCxnSpPr/>
            <p:nvPr/>
          </p:nvCxnSpPr>
          <p:spPr>
            <a:xfrm rot="12420000">
              <a:off x="6641256" y="4136610"/>
              <a:ext cx="0" cy="99041"/>
            </a:xfrm>
            <a:prstGeom prst="line">
              <a:avLst/>
            </a:prstGeom>
            <a:noFill/>
            <a:ln w="12700" cap="flat" cmpd="sng" algn="ctr">
              <a:solidFill>
                <a:srgbClr val="7F7F7F"/>
              </a:solidFill>
              <a:prstDash val="solid"/>
              <a:miter lim="800000"/>
            </a:ln>
            <a:effectLst/>
          </p:spPr>
        </p:cxnSp>
        <p:cxnSp>
          <p:nvCxnSpPr>
            <p:cNvPr id="1156" name="直接连接符 1155"/>
            <p:cNvCxnSpPr/>
            <p:nvPr/>
          </p:nvCxnSpPr>
          <p:spPr>
            <a:xfrm rot="12555000">
              <a:off x="6612101" y="4121027"/>
              <a:ext cx="0" cy="99041"/>
            </a:xfrm>
            <a:prstGeom prst="line">
              <a:avLst/>
            </a:prstGeom>
            <a:noFill/>
            <a:ln w="12700" cap="flat" cmpd="sng" algn="ctr">
              <a:solidFill>
                <a:srgbClr val="7F7F7F"/>
              </a:solidFill>
              <a:prstDash val="solid"/>
              <a:miter lim="800000"/>
            </a:ln>
            <a:effectLst/>
          </p:spPr>
        </p:cxnSp>
        <p:cxnSp>
          <p:nvCxnSpPr>
            <p:cNvPr id="1157" name="直接连接符 1156"/>
            <p:cNvCxnSpPr/>
            <p:nvPr/>
          </p:nvCxnSpPr>
          <p:spPr>
            <a:xfrm rot="12690000">
              <a:off x="6583582" y="4104311"/>
              <a:ext cx="0" cy="99041"/>
            </a:xfrm>
            <a:prstGeom prst="line">
              <a:avLst/>
            </a:prstGeom>
            <a:noFill/>
            <a:ln w="12700" cap="flat" cmpd="sng" algn="ctr">
              <a:solidFill>
                <a:srgbClr val="7F7F7F"/>
              </a:solidFill>
              <a:prstDash val="solid"/>
              <a:miter lim="800000"/>
            </a:ln>
            <a:effectLst/>
          </p:spPr>
        </p:cxnSp>
        <p:cxnSp>
          <p:nvCxnSpPr>
            <p:cNvPr id="1158" name="直接连接符 1157"/>
            <p:cNvCxnSpPr/>
            <p:nvPr/>
          </p:nvCxnSpPr>
          <p:spPr>
            <a:xfrm rot="12825000">
              <a:off x="6555741" y="4086489"/>
              <a:ext cx="0" cy="99041"/>
            </a:xfrm>
            <a:prstGeom prst="line">
              <a:avLst/>
            </a:prstGeom>
            <a:noFill/>
            <a:ln w="12700" cap="flat" cmpd="sng" algn="ctr">
              <a:solidFill>
                <a:srgbClr val="7F7F7F"/>
              </a:solidFill>
              <a:prstDash val="solid"/>
              <a:miter lim="800000"/>
            </a:ln>
            <a:effectLst/>
          </p:spPr>
        </p:cxnSp>
        <p:cxnSp>
          <p:nvCxnSpPr>
            <p:cNvPr id="1159" name="直接连接符 1158"/>
            <p:cNvCxnSpPr/>
            <p:nvPr/>
          </p:nvCxnSpPr>
          <p:spPr>
            <a:xfrm rot="12960000">
              <a:off x="6528621" y="4067587"/>
              <a:ext cx="0" cy="99041"/>
            </a:xfrm>
            <a:prstGeom prst="line">
              <a:avLst/>
            </a:prstGeom>
            <a:noFill/>
            <a:ln w="12700" cap="flat" cmpd="sng" algn="ctr">
              <a:solidFill>
                <a:srgbClr val="7F7F7F"/>
              </a:solidFill>
              <a:prstDash val="solid"/>
              <a:miter lim="800000"/>
            </a:ln>
            <a:effectLst/>
          </p:spPr>
        </p:cxnSp>
        <p:cxnSp>
          <p:nvCxnSpPr>
            <p:cNvPr id="1160" name="直接连接符 1159"/>
            <p:cNvCxnSpPr/>
            <p:nvPr/>
          </p:nvCxnSpPr>
          <p:spPr>
            <a:xfrm rot="13095000">
              <a:off x="6502264" y="4047635"/>
              <a:ext cx="0" cy="99041"/>
            </a:xfrm>
            <a:prstGeom prst="line">
              <a:avLst/>
            </a:prstGeom>
            <a:noFill/>
            <a:ln w="12700" cap="flat" cmpd="sng" algn="ctr">
              <a:solidFill>
                <a:srgbClr val="7F7F7F"/>
              </a:solidFill>
              <a:prstDash val="solid"/>
              <a:miter lim="800000"/>
            </a:ln>
            <a:effectLst/>
          </p:spPr>
        </p:cxnSp>
        <p:cxnSp>
          <p:nvCxnSpPr>
            <p:cNvPr id="1161" name="直接连接符 1160"/>
            <p:cNvCxnSpPr/>
            <p:nvPr/>
          </p:nvCxnSpPr>
          <p:spPr>
            <a:xfrm rot="13230000">
              <a:off x="6476711" y="4026664"/>
              <a:ext cx="0" cy="99041"/>
            </a:xfrm>
            <a:prstGeom prst="line">
              <a:avLst/>
            </a:prstGeom>
            <a:noFill/>
            <a:ln w="12700" cap="flat" cmpd="sng" algn="ctr">
              <a:solidFill>
                <a:srgbClr val="7F7F7F"/>
              </a:solidFill>
              <a:prstDash val="solid"/>
              <a:miter lim="800000"/>
            </a:ln>
            <a:effectLst/>
          </p:spPr>
        </p:cxnSp>
        <p:cxnSp>
          <p:nvCxnSpPr>
            <p:cNvPr id="1162" name="直接连接符 1161"/>
            <p:cNvCxnSpPr/>
            <p:nvPr/>
          </p:nvCxnSpPr>
          <p:spPr>
            <a:xfrm rot="13365000">
              <a:off x="6452002" y="4004707"/>
              <a:ext cx="0" cy="99041"/>
            </a:xfrm>
            <a:prstGeom prst="line">
              <a:avLst/>
            </a:prstGeom>
            <a:noFill/>
            <a:ln w="12700" cap="flat" cmpd="sng" algn="ctr">
              <a:solidFill>
                <a:srgbClr val="7F7F7F"/>
              </a:solidFill>
              <a:prstDash val="solid"/>
              <a:miter lim="800000"/>
            </a:ln>
            <a:effectLst/>
          </p:spPr>
        </p:cxnSp>
        <p:cxnSp>
          <p:nvCxnSpPr>
            <p:cNvPr id="1163" name="直接连接符 1162"/>
            <p:cNvCxnSpPr/>
            <p:nvPr/>
          </p:nvCxnSpPr>
          <p:spPr>
            <a:xfrm rot="13500000">
              <a:off x="6428172" y="3981795"/>
              <a:ext cx="0" cy="99041"/>
            </a:xfrm>
            <a:prstGeom prst="line">
              <a:avLst/>
            </a:prstGeom>
            <a:noFill/>
            <a:ln w="12700" cap="flat" cmpd="sng" algn="ctr">
              <a:solidFill>
                <a:srgbClr val="7F7F7F"/>
              </a:solidFill>
              <a:prstDash val="solid"/>
              <a:miter lim="800000"/>
            </a:ln>
            <a:effectLst/>
          </p:spPr>
        </p:cxnSp>
        <p:cxnSp>
          <p:nvCxnSpPr>
            <p:cNvPr id="1164" name="直接连接符 1163"/>
            <p:cNvCxnSpPr/>
            <p:nvPr/>
          </p:nvCxnSpPr>
          <p:spPr>
            <a:xfrm rot="13635000">
              <a:off x="6405261" y="3957967"/>
              <a:ext cx="0" cy="99041"/>
            </a:xfrm>
            <a:prstGeom prst="line">
              <a:avLst/>
            </a:prstGeom>
            <a:noFill/>
            <a:ln w="12700" cap="flat" cmpd="sng" algn="ctr">
              <a:solidFill>
                <a:srgbClr val="7F7F7F"/>
              </a:solidFill>
              <a:prstDash val="solid"/>
              <a:miter lim="800000"/>
            </a:ln>
            <a:effectLst/>
          </p:spPr>
        </p:cxnSp>
        <p:cxnSp>
          <p:nvCxnSpPr>
            <p:cNvPr id="1165" name="直接连接符 1164"/>
            <p:cNvCxnSpPr/>
            <p:nvPr/>
          </p:nvCxnSpPr>
          <p:spPr>
            <a:xfrm rot="13770000">
              <a:off x="6383302" y="3933256"/>
              <a:ext cx="0" cy="99041"/>
            </a:xfrm>
            <a:prstGeom prst="line">
              <a:avLst/>
            </a:prstGeom>
            <a:noFill/>
            <a:ln w="12700" cap="flat" cmpd="sng" algn="ctr">
              <a:solidFill>
                <a:srgbClr val="7F7F7F"/>
              </a:solidFill>
              <a:prstDash val="solid"/>
              <a:miter lim="800000"/>
            </a:ln>
            <a:effectLst/>
          </p:spPr>
        </p:cxnSp>
        <p:cxnSp>
          <p:nvCxnSpPr>
            <p:cNvPr id="1166" name="直接连接符 1165"/>
            <p:cNvCxnSpPr/>
            <p:nvPr/>
          </p:nvCxnSpPr>
          <p:spPr>
            <a:xfrm rot="13905000">
              <a:off x="6362331" y="3907703"/>
              <a:ext cx="0" cy="99041"/>
            </a:xfrm>
            <a:prstGeom prst="line">
              <a:avLst/>
            </a:prstGeom>
            <a:noFill/>
            <a:ln w="12700" cap="flat" cmpd="sng" algn="ctr">
              <a:solidFill>
                <a:srgbClr val="7F7F7F"/>
              </a:solidFill>
              <a:prstDash val="solid"/>
              <a:miter lim="800000"/>
            </a:ln>
            <a:effectLst/>
          </p:spPr>
        </p:cxnSp>
        <p:cxnSp>
          <p:nvCxnSpPr>
            <p:cNvPr id="1167" name="直接连接符 1166"/>
            <p:cNvCxnSpPr/>
            <p:nvPr/>
          </p:nvCxnSpPr>
          <p:spPr>
            <a:xfrm rot="14040000">
              <a:off x="6342380" y="3881346"/>
              <a:ext cx="0" cy="99041"/>
            </a:xfrm>
            <a:prstGeom prst="line">
              <a:avLst/>
            </a:prstGeom>
            <a:noFill/>
            <a:ln w="12700" cap="flat" cmpd="sng" algn="ctr">
              <a:solidFill>
                <a:srgbClr val="7F7F7F"/>
              </a:solidFill>
              <a:prstDash val="solid"/>
              <a:miter lim="800000"/>
            </a:ln>
            <a:effectLst/>
          </p:spPr>
        </p:cxnSp>
        <p:cxnSp>
          <p:nvCxnSpPr>
            <p:cNvPr id="1168" name="直接连接符 1167"/>
            <p:cNvCxnSpPr/>
            <p:nvPr/>
          </p:nvCxnSpPr>
          <p:spPr>
            <a:xfrm rot="14175000">
              <a:off x="6323478" y="3854227"/>
              <a:ext cx="0" cy="99041"/>
            </a:xfrm>
            <a:prstGeom prst="line">
              <a:avLst/>
            </a:prstGeom>
            <a:noFill/>
            <a:ln w="12700" cap="flat" cmpd="sng" algn="ctr">
              <a:solidFill>
                <a:srgbClr val="7F7F7F"/>
              </a:solidFill>
              <a:prstDash val="solid"/>
              <a:miter lim="800000"/>
            </a:ln>
            <a:effectLst/>
          </p:spPr>
        </p:cxnSp>
        <p:cxnSp>
          <p:nvCxnSpPr>
            <p:cNvPr id="1169" name="直接连接符 1168"/>
            <p:cNvCxnSpPr/>
            <p:nvPr/>
          </p:nvCxnSpPr>
          <p:spPr>
            <a:xfrm rot="14310000">
              <a:off x="6305657" y="3826386"/>
              <a:ext cx="0" cy="99041"/>
            </a:xfrm>
            <a:prstGeom prst="line">
              <a:avLst/>
            </a:prstGeom>
            <a:noFill/>
            <a:ln w="12700" cap="flat" cmpd="sng" algn="ctr">
              <a:solidFill>
                <a:srgbClr val="7F7F7F"/>
              </a:solidFill>
              <a:prstDash val="solid"/>
              <a:miter lim="800000"/>
            </a:ln>
            <a:effectLst/>
          </p:spPr>
        </p:cxnSp>
        <p:cxnSp>
          <p:nvCxnSpPr>
            <p:cNvPr id="1170" name="直接连接符 1169"/>
            <p:cNvCxnSpPr/>
            <p:nvPr/>
          </p:nvCxnSpPr>
          <p:spPr>
            <a:xfrm rot="14445000">
              <a:off x="6288941" y="3797866"/>
              <a:ext cx="0" cy="99041"/>
            </a:xfrm>
            <a:prstGeom prst="line">
              <a:avLst/>
            </a:prstGeom>
            <a:noFill/>
            <a:ln w="12700" cap="flat" cmpd="sng" algn="ctr">
              <a:solidFill>
                <a:srgbClr val="7F7F7F"/>
              </a:solidFill>
              <a:prstDash val="solid"/>
              <a:miter lim="800000"/>
            </a:ln>
            <a:effectLst/>
          </p:spPr>
        </p:cxnSp>
        <p:cxnSp>
          <p:nvCxnSpPr>
            <p:cNvPr id="1171" name="直接连接符 1170"/>
            <p:cNvCxnSpPr/>
            <p:nvPr/>
          </p:nvCxnSpPr>
          <p:spPr>
            <a:xfrm rot="14580000">
              <a:off x="6273358" y="3768712"/>
              <a:ext cx="0" cy="99041"/>
            </a:xfrm>
            <a:prstGeom prst="line">
              <a:avLst/>
            </a:prstGeom>
            <a:noFill/>
            <a:ln w="12700" cap="flat" cmpd="sng" algn="ctr">
              <a:solidFill>
                <a:srgbClr val="7F7F7F"/>
              </a:solidFill>
              <a:prstDash val="solid"/>
              <a:miter lim="800000"/>
            </a:ln>
            <a:effectLst/>
          </p:spPr>
        </p:cxnSp>
        <p:cxnSp>
          <p:nvCxnSpPr>
            <p:cNvPr id="1172" name="直接连接符 1171"/>
            <p:cNvCxnSpPr/>
            <p:nvPr/>
          </p:nvCxnSpPr>
          <p:spPr>
            <a:xfrm rot="14715000">
              <a:off x="6258932" y="3738969"/>
              <a:ext cx="0" cy="99041"/>
            </a:xfrm>
            <a:prstGeom prst="line">
              <a:avLst/>
            </a:prstGeom>
            <a:noFill/>
            <a:ln w="12700" cap="flat" cmpd="sng" algn="ctr">
              <a:solidFill>
                <a:srgbClr val="7F7F7F"/>
              </a:solidFill>
              <a:prstDash val="solid"/>
              <a:miter lim="800000"/>
            </a:ln>
            <a:effectLst/>
          </p:spPr>
        </p:cxnSp>
        <p:cxnSp>
          <p:nvCxnSpPr>
            <p:cNvPr id="1173" name="直接连接符 1172"/>
            <p:cNvCxnSpPr/>
            <p:nvPr/>
          </p:nvCxnSpPr>
          <p:spPr>
            <a:xfrm rot="14850000">
              <a:off x="6245684" y="3708683"/>
              <a:ext cx="0" cy="99041"/>
            </a:xfrm>
            <a:prstGeom prst="line">
              <a:avLst/>
            </a:prstGeom>
            <a:noFill/>
            <a:ln w="12700" cap="flat" cmpd="sng" algn="ctr">
              <a:solidFill>
                <a:srgbClr val="7F7F7F"/>
              </a:solidFill>
              <a:prstDash val="solid"/>
              <a:miter lim="800000"/>
            </a:ln>
            <a:effectLst/>
          </p:spPr>
        </p:cxnSp>
        <p:cxnSp>
          <p:nvCxnSpPr>
            <p:cNvPr id="1174" name="直接连接符 1173"/>
            <p:cNvCxnSpPr/>
            <p:nvPr/>
          </p:nvCxnSpPr>
          <p:spPr>
            <a:xfrm rot="14985000">
              <a:off x="6233636" y="3677901"/>
              <a:ext cx="0" cy="99041"/>
            </a:xfrm>
            <a:prstGeom prst="line">
              <a:avLst/>
            </a:prstGeom>
            <a:noFill/>
            <a:ln w="12700" cap="flat" cmpd="sng" algn="ctr">
              <a:solidFill>
                <a:srgbClr val="7F7F7F"/>
              </a:solidFill>
              <a:prstDash val="solid"/>
              <a:miter lim="800000"/>
            </a:ln>
            <a:effectLst/>
          </p:spPr>
        </p:cxnSp>
        <p:cxnSp>
          <p:nvCxnSpPr>
            <p:cNvPr id="1175" name="直接连接符 1174"/>
            <p:cNvCxnSpPr/>
            <p:nvPr/>
          </p:nvCxnSpPr>
          <p:spPr>
            <a:xfrm rot="15120000">
              <a:off x="6222805" y="3646668"/>
              <a:ext cx="0" cy="99041"/>
            </a:xfrm>
            <a:prstGeom prst="line">
              <a:avLst/>
            </a:prstGeom>
            <a:noFill/>
            <a:ln w="12700" cap="flat" cmpd="sng" algn="ctr">
              <a:solidFill>
                <a:srgbClr val="7F7F7F"/>
              </a:solidFill>
              <a:prstDash val="solid"/>
              <a:miter lim="800000"/>
            </a:ln>
            <a:effectLst/>
          </p:spPr>
        </p:cxnSp>
        <p:cxnSp>
          <p:nvCxnSpPr>
            <p:cNvPr id="1176" name="直接连接符 1175"/>
            <p:cNvCxnSpPr/>
            <p:nvPr/>
          </p:nvCxnSpPr>
          <p:spPr>
            <a:xfrm rot="15255000">
              <a:off x="6213209" y="3615035"/>
              <a:ext cx="0" cy="99041"/>
            </a:xfrm>
            <a:prstGeom prst="line">
              <a:avLst/>
            </a:prstGeom>
            <a:noFill/>
            <a:ln w="12700" cap="flat" cmpd="sng" algn="ctr">
              <a:solidFill>
                <a:srgbClr val="7F7F7F"/>
              </a:solidFill>
              <a:prstDash val="solid"/>
              <a:miter lim="800000"/>
            </a:ln>
            <a:effectLst/>
          </p:spPr>
        </p:cxnSp>
        <p:cxnSp>
          <p:nvCxnSpPr>
            <p:cNvPr id="1177" name="直接连接符 1176"/>
            <p:cNvCxnSpPr/>
            <p:nvPr/>
          </p:nvCxnSpPr>
          <p:spPr>
            <a:xfrm rot="15390000">
              <a:off x="6204864" y="3583049"/>
              <a:ext cx="0" cy="99041"/>
            </a:xfrm>
            <a:prstGeom prst="line">
              <a:avLst/>
            </a:prstGeom>
            <a:noFill/>
            <a:ln w="12700" cap="flat" cmpd="sng" algn="ctr">
              <a:solidFill>
                <a:srgbClr val="7F7F7F"/>
              </a:solidFill>
              <a:prstDash val="solid"/>
              <a:miter lim="800000"/>
            </a:ln>
            <a:effectLst/>
          </p:spPr>
        </p:cxnSp>
        <p:cxnSp>
          <p:nvCxnSpPr>
            <p:cNvPr id="1178" name="直接连接符 1177"/>
            <p:cNvCxnSpPr/>
            <p:nvPr/>
          </p:nvCxnSpPr>
          <p:spPr>
            <a:xfrm rot="15525000">
              <a:off x="6197779" y="3550761"/>
              <a:ext cx="0" cy="99041"/>
            </a:xfrm>
            <a:prstGeom prst="line">
              <a:avLst/>
            </a:prstGeom>
            <a:noFill/>
            <a:ln w="12700" cap="flat" cmpd="sng" algn="ctr">
              <a:solidFill>
                <a:srgbClr val="7F7F7F"/>
              </a:solidFill>
              <a:prstDash val="solid"/>
              <a:miter lim="800000"/>
            </a:ln>
            <a:effectLst/>
          </p:spPr>
        </p:cxnSp>
        <p:cxnSp>
          <p:nvCxnSpPr>
            <p:cNvPr id="1179" name="直接连接符 1178"/>
            <p:cNvCxnSpPr/>
            <p:nvPr/>
          </p:nvCxnSpPr>
          <p:spPr>
            <a:xfrm rot="15660000">
              <a:off x="6191967" y="3518218"/>
              <a:ext cx="0" cy="99041"/>
            </a:xfrm>
            <a:prstGeom prst="line">
              <a:avLst/>
            </a:prstGeom>
            <a:noFill/>
            <a:ln w="12700" cap="flat" cmpd="sng" algn="ctr">
              <a:solidFill>
                <a:srgbClr val="7F7F7F"/>
              </a:solidFill>
              <a:prstDash val="solid"/>
              <a:miter lim="800000"/>
            </a:ln>
            <a:effectLst/>
          </p:spPr>
        </p:cxnSp>
        <p:cxnSp>
          <p:nvCxnSpPr>
            <p:cNvPr id="1180" name="直接连接符 1179"/>
            <p:cNvCxnSpPr/>
            <p:nvPr/>
          </p:nvCxnSpPr>
          <p:spPr>
            <a:xfrm rot="15795000">
              <a:off x="6187438" y="3485472"/>
              <a:ext cx="0" cy="99041"/>
            </a:xfrm>
            <a:prstGeom prst="line">
              <a:avLst/>
            </a:prstGeom>
            <a:noFill/>
            <a:ln w="12700" cap="flat" cmpd="sng" algn="ctr">
              <a:solidFill>
                <a:srgbClr val="7F7F7F"/>
              </a:solidFill>
              <a:prstDash val="solid"/>
              <a:miter lim="800000"/>
            </a:ln>
            <a:effectLst/>
          </p:spPr>
        </p:cxnSp>
        <p:cxnSp>
          <p:nvCxnSpPr>
            <p:cNvPr id="1181" name="直接连接符 1180"/>
            <p:cNvCxnSpPr/>
            <p:nvPr/>
          </p:nvCxnSpPr>
          <p:spPr>
            <a:xfrm rot="15930000">
              <a:off x="6184198" y="3452576"/>
              <a:ext cx="0" cy="99041"/>
            </a:xfrm>
            <a:prstGeom prst="line">
              <a:avLst/>
            </a:prstGeom>
            <a:noFill/>
            <a:ln w="12700" cap="flat" cmpd="sng" algn="ctr">
              <a:solidFill>
                <a:srgbClr val="7F7F7F"/>
              </a:solidFill>
              <a:prstDash val="solid"/>
              <a:miter lim="800000"/>
            </a:ln>
            <a:effectLst/>
          </p:spPr>
        </p:cxnSp>
        <p:cxnSp>
          <p:nvCxnSpPr>
            <p:cNvPr id="1182" name="直接连接符 1181"/>
            <p:cNvCxnSpPr/>
            <p:nvPr/>
          </p:nvCxnSpPr>
          <p:spPr>
            <a:xfrm rot="16065000">
              <a:off x="6182253" y="3419576"/>
              <a:ext cx="0" cy="99041"/>
            </a:xfrm>
            <a:prstGeom prst="line">
              <a:avLst/>
            </a:prstGeom>
            <a:noFill/>
            <a:ln w="12700" cap="flat" cmpd="sng" algn="ctr">
              <a:solidFill>
                <a:srgbClr val="7F7F7F"/>
              </a:solidFill>
              <a:prstDash val="solid"/>
              <a:miter lim="800000"/>
            </a:ln>
            <a:effectLst/>
          </p:spPr>
        </p:cxnSp>
        <p:cxnSp>
          <p:nvCxnSpPr>
            <p:cNvPr id="1183" name="直接连接符 1182"/>
            <p:cNvCxnSpPr/>
            <p:nvPr/>
          </p:nvCxnSpPr>
          <p:spPr>
            <a:xfrm rot="16335000">
              <a:off x="6182253" y="3353475"/>
              <a:ext cx="0" cy="99041"/>
            </a:xfrm>
            <a:prstGeom prst="line">
              <a:avLst/>
            </a:prstGeom>
            <a:noFill/>
            <a:ln w="12700" cap="flat" cmpd="sng" algn="ctr">
              <a:solidFill>
                <a:srgbClr val="7F7F7F"/>
              </a:solidFill>
              <a:prstDash val="solid"/>
              <a:miter lim="800000"/>
            </a:ln>
            <a:effectLst/>
          </p:spPr>
        </p:cxnSp>
        <p:cxnSp>
          <p:nvCxnSpPr>
            <p:cNvPr id="1184" name="直接连接符 1183"/>
            <p:cNvCxnSpPr/>
            <p:nvPr/>
          </p:nvCxnSpPr>
          <p:spPr>
            <a:xfrm rot="16470000">
              <a:off x="6184198" y="3320476"/>
              <a:ext cx="0" cy="99041"/>
            </a:xfrm>
            <a:prstGeom prst="line">
              <a:avLst/>
            </a:prstGeom>
            <a:noFill/>
            <a:ln w="12700" cap="flat" cmpd="sng" algn="ctr">
              <a:solidFill>
                <a:srgbClr val="7F7F7F"/>
              </a:solidFill>
              <a:prstDash val="solid"/>
              <a:miter lim="800000"/>
            </a:ln>
            <a:effectLst/>
          </p:spPr>
        </p:cxnSp>
        <p:cxnSp>
          <p:nvCxnSpPr>
            <p:cNvPr id="1185" name="直接连接符 1184"/>
            <p:cNvCxnSpPr/>
            <p:nvPr/>
          </p:nvCxnSpPr>
          <p:spPr>
            <a:xfrm rot="16605000">
              <a:off x="6187438" y="3287579"/>
              <a:ext cx="0" cy="99041"/>
            </a:xfrm>
            <a:prstGeom prst="line">
              <a:avLst/>
            </a:prstGeom>
            <a:noFill/>
            <a:ln w="12700" cap="flat" cmpd="sng" algn="ctr">
              <a:solidFill>
                <a:srgbClr val="7F7F7F"/>
              </a:solidFill>
              <a:prstDash val="solid"/>
              <a:miter lim="800000"/>
            </a:ln>
            <a:effectLst/>
          </p:spPr>
        </p:cxnSp>
        <p:cxnSp>
          <p:nvCxnSpPr>
            <p:cNvPr id="1186" name="直接连接符 1185"/>
            <p:cNvCxnSpPr/>
            <p:nvPr/>
          </p:nvCxnSpPr>
          <p:spPr>
            <a:xfrm rot="16740000">
              <a:off x="6191967" y="3254833"/>
              <a:ext cx="0" cy="99041"/>
            </a:xfrm>
            <a:prstGeom prst="line">
              <a:avLst/>
            </a:prstGeom>
            <a:noFill/>
            <a:ln w="12700" cap="flat" cmpd="sng" algn="ctr">
              <a:solidFill>
                <a:srgbClr val="7F7F7F"/>
              </a:solidFill>
              <a:prstDash val="solid"/>
              <a:miter lim="800000"/>
            </a:ln>
            <a:effectLst/>
          </p:spPr>
        </p:cxnSp>
        <p:cxnSp>
          <p:nvCxnSpPr>
            <p:cNvPr id="1187" name="直接连接符 1186"/>
            <p:cNvCxnSpPr/>
            <p:nvPr/>
          </p:nvCxnSpPr>
          <p:spPr>
            <a:xfrm rot="16875000">
              <a:off x="6197779" y="3222291"/>
              <a:ext cx="0" cy="99041"/>
            </a:xfrm>
            <a:prstGeom prst="line">
              <a:avLst/>
            </a:prstGeom>
            <a:noFill/>
            <a:ln w="12700" cap="flat" cmpd="sng" algn="ctr">
              <a:solidFill>
                <a:srgbClr val="7F7F7F"/>
              </a:solidFill>
              <a:prstDash val="solid"/>
              <a:miter lim="800000"/>
            </a:ln>
            <a:effectLst/>
          </p:spPr>
        </p:cxnSp>
        <p:cxnSp>
          <p:nvCxnSpPr>
            <p:cNvPr id="1188" name="直接连接符 1187"/>
            <p:cNvCxnSpPr/>
            <p:nvPr/>
          </p:nvCxnSpPr>
          <p:spPr>
            <a:xfrm rot="17010000">
              <a:off x="6204864" y="3190003"/>
              <a:ext cx="0" cy="99041"/>
            </a:xfrm>
            <a:prstGeom prst="line">
              <a:avLst/>
            </a:prstGeom>
            <a:noFill/>
            <a:ln w="12700" cap="flat" cmpd="sng" algn="ctr">
              <a:solidFill>
                <a:srgbClr val="7F7F7F"/>
              </a:solidFill>
              <a:prstDash val="solid"/>
              <a:miter lim="800000"/>
            </a:ln>
            <a:effectLst/>
          </p:spPr>
        </p:cxnSp>
        <p:cxnSp>
          <p:nvCxnSpPr>
            <p:cNvPr id="1189" name="直接连接符 1188"/>
            <p:cNvCxnSpPr/>
            <p:nvPr/>
          </p:nvCxnSpPr>
          <p:spPr>
            <a:xfrm rot="17145000">
              <a:off x="6213209" y="3158017"/>
              <a:ext cx="0" cy="99041"/>
            </a:xfrm>
            <a:prstGeom prst="line">
              <a:avLst/>
            </a:prstGeom>
            <a:noFill/>
            <a:ln w="12700" cap="flat" cmpd="sng" algn="ctr">
              <a:solidFill>
                <a:srgbClr val="7F7F7F"/>
              </a:solidFill>
              <a:prstDash val="solid"/>
              <a:miter lim="800000"/>
            </a:ln>
            <a:effectLst/>
          </p:spPr>
        </p:cxnSp>
        <p:cxnSp>
          <p:nvCxnSpPr>
            <p:cNvPr id="1190" name="直接连接符 1189"/>
            <p:cNvCxnSpPr/>
            <p:nvPr/>
          </p:nvCxnSpPr>
          <p:spPr>
            <a:xfrm rot="17280000">
              <a:off x="6222805" y="3126383"/>
              <a:ext cx="0" cy="99041"/>
            </a:xfrm>
            <a:prstGeom prst="line">
              <a:avLst/>
            </a:prstGeom>
            <a:noFill/>
            <a:ln w="12700" cap="flat" cmpd="sng" algn="ctr">
              <a:solidFill>
                <a:srgbClr val="7F7F7F"/>
              </a:solidFill>
              <a:prstDash val="solid"/>
              <a:miter lim="800000"/>
            </a:ln>
            <a:effectLst/>
          </p:spPr>
        </p:cxnSp>
        <p:cxnSp>
          <p:nvCxnSpPr>
            <p:cNvPr id="1191" name="直接连接符 1190"/>
            <p:cNvCxnSpPr/>
            <p:nvPr/>
          </p:nvCxnSpPr>
          <p:spPr>
            <a:xfrm rot="17415000">
              <a:off x="6233636" y="3095152"/>
              <a:ext cx="0" cy="99041"/>
            </a:xfrm>
            <a:prstGeom prst="line">
              <a:avLst/>
            </a:prstGeom>
            <a:noFill/>
            <a:ln w="12700" cap="flat" cmpd="sng" algn="ctr">
              <a:solidFill>
                <a:srgbClr val="7F7F7F"/>
              </a:solidFill>
              <a:prstDash val="solid"/>
              <a:miter lim="800000"/>
            </a:ln>
            <a:effectLst/>
          </p:spPr>
        </p:cxnSp>
        <p:cxnSp>
          <p:nvCxnSpPr>
            <p:cNvPr id="1192" name="直接连接符 1191"/>
            <p:cNvCxnSpPr/>
            <p:nvPr/>
          </p:nvCxnSpPr>
          <p:spPr>
            <a:xfrm rot="17550000">
              <a:off x="6245684" y="3064369"/>
              <a:ext cx="0" cy="99041"/>
            </a:xfrm>
            <a:prstGeom prst="line">
              <a:avLst/>
            </a:prstGeom>
            <a:noFill/>
            <a:ln w="12700" cap="flat" cmpd="sng" algn="ctr">
              <a:solidFill>
                <a:srgbClr val="7F7F7F"/>
              </a:solidFill>
              <a:prstDash val="solid"/>
              <a:miter lim="800000"/>
            </a:ln>
            <a:effectLst/>
          </p:spPr>
        </p:cxnSp>
        <p:cxnSp>
          <p:nvCxnSpPr>
            <p:cNvPr id="1193" name="直接连接符 1192"/>
            <p:cNvCxnSpPr/>
            <p:nvPr/>
          </p:nvCxnSpPr>
          <p:spPr>
            <a:xfrm rot="17685000">
              <a:off x="6258932" y="3034083"/>
              <a:ext cx="0" cy="99041"/>
            </a:xfrm>
            <a:prstGeom prst="line">
              <a:avLst/>
            </a:prstGeom>
            <a:noFill/>
            <a:ln w="12700" cap="flat" cmpd="sng" algn="ctr">
              <a:solidFill>
                <a:srgbClr val="7F7F7F"/>
              </a:solidFill>
              <a:prstDash val="solid"/>
              <a:miter lim="800000"/>
            </a:ln>
            <a:effectLst/>
          </p:spPr>
        </p:cxnSp>
        <p:cxnSp>
          <p:nvCxnSpPr>
            <p:cNvPr id="1194" name="直接连接符 1193"/>
            <p:cNvCxnSpPr/>
            <p:nvPr/>
          </p:nvCxnSpPr>
          <p:spPr>
            <a:xfrm rot="17820000">
              <a:off x="6273358" y="3004339"/>
              <a:ext cx="0" cy="99041"/>
            </a:xfrm>
            <a:prstGeom prst="line">
              <a:avLst/>
            </a:prstGeom>
            <a:noFill/>
            <a:ln w="12700" cap="flat" cmpd="sng" algn="ctr">
              <a:solidFill>
                <a:srgbClr val="7F7F7F"/>
              </a:solidFill>
              <a:prstDash val="solid"/>
              <a:miter lim="800000"/>
            </a:ln>
            <a:effectLst/>
          </p:spPr>
        </p:cxnSp>
        <p:cxnSp>
          <p:nvCxnSpPr>
            <p:cNvPr id="1195" name="直接连接符 1194"/>
            <p:cNvCxnSpPr/>
            <p:nvPr/>
          </p:nvCxnSpPr>
          <p:spPr>
            <a:xfrm rot="17955000">
              <a:off x="6288941" y="2975185"/>
              <a:ext cx="0" cy="99041"/>
            </a:xfrm>
            <a:prstGeom prst="line">
              <a:avLst/>
            </a:prstGeom>
            <a:noFill/>
            <a:ln w="12700" cap="flat" cmpd="sng" algn="ctr">
              <a:solidFill>
                <a:srgbClr val="7F7F7F"/>
              </a:solidFill>
              <a:prstDash val="solid"/>
              <a:miter lim="800000"/>
            </a:ln>
            <a:effectLst/>
          </p:spPr>
        </p:cxnSp>
        <p:cxnSp>
          <p:nvCxnSpPr>
            <p:cNvPr id="1196" name="直接连接符 1195"/>
            <p:cNvCxnSpPr/>
            <p:nvPr/>
          </p:nvCxnSpPr>
          <p:spPr>
            <a:xfrm rot="18090000">
              <a:off x="6305657" y="2946667"/>
              <a:ext cx="0" cy="99041"/>
            </a:xfrm>
            <a:prstGeom prst="line">
              <a:avLst/>
            </a:prstGeom>
            <a:noFill/>
            <a:ln w="12700" cap="flat" cmpd="sng" algn="ctr">
              <a:solidFill>
                <a:srgbClr val="7F7F7F"/>
              </a:solidFill>
              <a:prstDash val="solid"/>
              <a:miter lim="800000"/>
            </a:ln>
            <a:effectLst/>
          </p:spPr>
        </p:cxnSp>
        <p:cxnSp>
          <p:nvCxnSpPr>
            <p:cNvPr id="1197" name="直接连接符 1196"/>
            <p:cNvCxnSpPr/>
            <p:nvPr/>
          </p:nvCxnSpPr>
          <p:spPr>
            <a:xfrm rot="18225000">
              <a:off x="6323478" y="2918826"/>
              <a:ext cx="0" cy="99041"/>
            </a:xfrm>
            <a:prstGeom prst="line">
              <a:avLst/>
            </a:prstGeom>
            <a:noFill/>
            <a:ln w="12700" cap="flat" cmpd="sng" algn="ctr">
              <a:solidFill>
                <a:srgbClr val="7F7F7F"/>
              </a:solidFill>
              <a:prstDash val="solid"/>
              <a:miter lim="800000"/>
            </a:ln>
            <a:effectLst/>
          </p:spPr>
        </p:cxnSp>
        <p:cxnSp>
          <p:nvCxnSpPr>
            <p:cNvPr id="1198" name="直接连接符 1197"/>
            <p:cNvCxnSpPr/>
            <p:nvPr/>
          </p:nvCxnSpPr>
          <p:spPr>
            <a:xfrm rot="18360000">
              <a:off x="6342380" y="2891706"/>
              <a:ext cx="0" cy="99041"/>
            </a:xfrm>
            <a:prstGeom prst="line">
              <a:avLst/>
            </a:prstGeom>
            <a:noFill/>
            <a:ln w="12700" cap="flat" cmpd="sng" algn="ctr">
              <a:solidFill>
                <a:sysClr val="window" lastClr="FFFFFF">
                  <a:lumMod val="50000"/>
                </a:sysClr>
              </a:solidFill>
              <a:prstDash val="solid"/>
              <a:miter lim="800000"/>
            </a:ln>
            <a:effectLst/>
          </p:spPr>
        </p:cxnSp>
        <p:cxnSp>
          <p:nvCxnSpPr>
            <p:cNvPr id="1199" name="直接连接符 1198"/>
            <p:cNvCxnSpPr/>
            <p:nvPr/>
          </p:nvCxnSpPr>
          <p:spPr>
            <a:xfrm rot="18495000">
              <a:off x="6362331" y="2865350"/>
              <a:ext cx="0" cy="99041"/>
            </a:xfrm>
            <a:prstGeom prst="line">
              <a:avLst/>
            </a:prstGeom>
            <a:noFill/>
            <a:ln w="12700" cap="flat" cmpd="sng" algn="ctr">
              <a:solidFill>
                <a:sysClr val="window" lastClr="FFFFFF">
                  <a:lumMod val="50000"/>
                </a:sysClr>
              </a:solidFill>
              <a:prstDash val="solid"/>
              <a:miter lim="800000"/>
            </a:ln>
            <a:effectLst/>
          </p:spPr>
        </p:cxnSp>
        <p:cxnSp>
          <p:nvCxnSpPr>
            <p:cNvPr id="1200" name="直接连接符 1199"/>
            <p:cNvCxnSpPr/>
            <p:nvPr/>
          </p:nvCxnSpPr>
          <p:spPr>
            <a:xfrm rot="18630000">
              <a:off x="6383302" y="2839795"/>
              <a:ext cx="0" cy="99041"/>
            </a:xfrm>
            <a:prstGeom prst="line">
              <a:avLst/>
            </a:prstGeom>
            <a:noFill/>
            <a:ln w="12700" cap="flat" cmpd="sng" algn="ctr">
              <a:solidFill>
                <a:sysClr val="window" lastClr="FFFFFF">
                  <a:lumMod val="50000"/>
                </a:sysClr>
              </a:solidFill>
              <a:prstDash val="solid"/>
              <a:miter lim="800000"/>
            </a:ln>
            <a:effectLst/>
          </p:spPr>
        </p:cxnSp>
        <p:cxnSp>
          <p:nvCxnSpPr>
            <p:cNvPr id="1201" name="直接连接符 1200"/>
            <p:cNvCxnSpPr/>
            <p:nvPr/>
          </p:nvCxnSpPr>
          <p:spPr>
            <a:xfrm rot="18765000">
              <a:off x="6405261" y="2815085"/>
              <a:ext cx="0" cy="99041"/>
            </a:xfrm>
            <a:prstGeom prst="line">
              <a:avLst/>
            </a:prstGeom>
            <a:noFill/>
            <a:ln w="12700" cap="flat" cmpd="sng" algn="ctr">
              <a:solidFill>
                <a:sysClr val="window" lastClr="FFFFFF">
                  <a:lumMod val="50000"/>
                </a:sysClr>
              </a:solidFill>
              <a:prstDash val="solid"/>
              <a:miter lim="800000"/>
            </a:ln>
            <a:effectLst/>
          </p:spPr>
        </p:cxnSp>
        <p:cxnSp>
          <p:nvCxnSpPr>
            <p:cNvPr id="1202" name="直接连接符 1201"/>
            <p:cNvCxnSpPr/>
            <p:nvPr/>
          </p:nvCxnSpPr>
          <p:spPr>
            <a:xfrm rot="18900000">
              <a:off x="6428172" y="2791257"/>
              <a:ext cx="0" cy="99041"/>
            </a:xfrm>
            <a:prstGeom prst="line">
              <a:avLst/>
            </a:prstGeom>
            <a:noFill/>
            <a:ln w="12700" cap="flat" cmpd="sng" algn="ctr">
              <a:solidFill>
                <a:sysClr val="window" lastClr="FFFFFF">
                  <a:lumMod val="50000"/>
                </a:sysClr>
              </a:solidFill>
              <a:prstDash val="solid"/>
              <a:miter lim="800000"/>
            </a:ln>
            <a:effectLst/>
          </p:spPr>
        </p:cxnSp>
        <p:cxnSp>
          <p:nvCxnSpPr>
            <p:cNvPr id="1203" name="直接连接符 1202"/>
            <p:cNvCxnSpPr/>
            <p:nvPr/>
          </p:nvCxnSpPr>
          <p:spPr>
            <a:xfrm rot="19035000">
              <a:off x="6452002" y="2768346"/>
              <a:ext cx="0" cy="99041"/>
            </a:xfrm>
            <a:prstGeom prst="line">
              <a:avLst/>
            </a:prstGeom>
            <a:noFill/>
            <a:ln w="12700" cap="flat" cmpd="sng" algn="ctr">
              <a:solidFill>
                <a:sysClr val="window" lastClr="FFFFFF">
                  <a:lumMod val="50000"/>
                </a:sysClr>
              </a:solidFill>
              <a:prstDash val="solid"/>
              <a:miter lim="800000"/>
            </a:ln>
            <a:effectLst/>
          </p:spPr>
        </p:cxnSp>
        <p:cxnSp>
          <p:nvCxnSpPr>
            <p:cNvPr id="1204" name="直接连接符 1203"/>
            <p:cNvCxnSpPr/>
            <p:nvPr/>
          </p:nvCxnSpPr>
          <p:spPr>
            <a:xfrm rot="19170000">
              <a:off x="6476711" y="2746387"/>
              <a:ext cx="0" cy="99041"/>
            </a:xfrm>
            <a:prstGeom prst="line">
              <a:avLst/>
            </a:prstGeom>
            <a:noFill/>
            <a:ln w="12700" cap="flat" cmpd="sng" algn="ctr">
              <a:solidFill>
                <a:sysClr val="window" lastClr="FFFFFF">
                  <a:lumMod val="50000"/>
                </a:sysClr>
              </a:solidFill>
              <a:prstDash val="solid"/>
              <a:miter lim="800000"/>
            </a:ln>
            <a:effectLst/>
          </p:spPr>
        </p:cxnSp>
        <p:cxnSp>
          <p:nvCxnSpPr>
            <p:cNvPr id="1205" name="直接连接符 1204"/>
            <p:cNvCxnSpPr/>
            <p:nvPr/>
          </p:nvCxnSpPr>
          <p:spPr>
            <a:xfrm rot="19305000">
              <a:off x="6502264" y="2725416"/>
              <a:ext cx="0" cy="99041"/>
            </a:xfrm>
            <a:prstGeom prst="line">
              <a:avLst/>
            </a:prstGeom>
            <a:noFill/>
            <a:ln w="12700" cap="flat" cmpd="sng" algn="ctr">
              <a:solidFill>
                <a:sysClr val="window" lastClr="FFFFFF">
                  <a:lumMod val="50000"/>
                </a:sysClr>
              </a:solidFill>
              <a:prstDash val="solid"/>
              <a:miter lim="800000"/>
            </a:ln>
            <a:effectLst/>
          </p:spPr>
        </p:cxnSp>
        <p:cxnSp>
          <p:nvCxnSpPr>
            <p:cNvPr id="1206" name="直接连接符 1205"/>
            <p:cNvCxnSpPr/>
            <p:nvPr/>
          </p:nvCxnSpPr>
          <p:spPr>
            <a:xfrm rot="19440000">
              <a:off x="6528621" y="2705464"/>
              <a:ext cx="0" cy="99041"/>
            </a:xfrm>
            <a:prstGeom prst="line">
              <a:avLst/>
            </a:prstGeom>
            <a:noFill/>
            <a:ln w="12700" cap="flat" cmpd="sng" algn="ctr">
              <a:solidFill>
                <a:sysClr val="window" lastClr="FFFFFF">
                  <a:lumMod val="50000"/>
                </a:sysClr>
              </a:solidFill>
              <a:prstDash val="solid"/>
              <a:miter lim="800000"/>
            </a:ln>
            <a:effectLst/>
          </p:spPr>
        </p:cxnSp>
        <p:cxnSp>
          <p:nvCxnSpPr>
            <p:cNvPr id="1207" name="直接连接符 1206"/>
            <p:cNvCxnSpPr/>
            <p:nvPr/>
          </p:nvCxnSpPr>
          <p:spPr>
            <a:xfrm rot="19575000">
              <a:off x="6555741" y="2686562"/>
              <a:ext cx="0" cy="99041"/>
            </a:xfrm>
            <a:prstGeom prst="line">
              <a:avLst/>
            </a:prstGeom>
            <a:noFill/>
            <a:ln w="12700" cap="flat" cmpd="sng" algn="ctr">
              <a:solidFill>
                <a:sysClr val="window" lastClr="FFFFFF">
                  <a:lumMod val="50000"/>
                </a:sysClr>
              </a:solidFill>
              <a:prstDash val="solid"/>
              <a:miter lim="800000"/>
            </a:ln>
            <a:effectLst/>
          </p:spPr>
        </p:cxnSp>
        <p:cxnSp>
          <p:nvCxnSpPr>
            <p:cNvPr id="1208" name="直接连接符 1207"/>
            <p:cNvCxnSpPr/>
            <p:nvPr/>
          </p:nvCxnSpPr>
          <p:spPr>
            <a:xfrm rot="19710000">
              <a:off x="6583582" y="2668740"/>
              <a:ext cx="0" cy="99041"/>
            </a:xfrm>
            <a:prstGeom prst="line">
              <a:avLst/>
            </a:prstGeom>
            <a:noFill/>
            <a:ln w="12700" cap="flat" cmpd="sng" algn="ctr">
              <a:solidFill>
                <a:sysClr val="window" lastClr="FFFFFF">
                  <a:lumMod val="50000"/>
                </a:sysClr>
              </a:solidFill>
              <a:prstDash val="solid"/>
              <a:miter lim="800000"/>
            </a:ln>
            <a:effectLst/>
          </p:spPr>
        </p:cxnSp>
        <p:cxnSp>
          <p:nvCxnSpPr>
            <p:cNvPr id="1209" name="直接连接符 1208"/>
            <p:cNvCxnSpPr/>
            <p:nvPr/>
          </p:nvCxnSpPr>
          <p:spPr>
            <a:xfrm rot="19845000">
              <a:off x="6612101" y="2652026"/>
              <a:ext cx="0" cy="99041"/>
            </a:xfrm>
            <a:prstGeom prst="line">
              <a:avLst/>
            </a:prstGeom>
            <a:noFill/>
            <a:ln w="12700" cap="flat" cmpd="sng" algn="ctr">
              <a:solidFill>
                <a:sysClr val="window" lastClr="FFFFFF">
                  <a:lumMod val="50000"/>
                </a:sysClr>
              </a:solidFill>
              <a:prstDash val="solid"/>
              <a:miter lim="800000"/>
            </a:ln>
            <a:effectLst/>
          </p:spPr>
        </p:cxnSp>
        <p:cxnSp>
          <p:nvCxnSpPr>
            <p:cNvPr id="1210" name="直接连接符 1209"/>
            <p:cNvCxnSpPr/>
            <p:nvPr/>
          </p:nvCxnSpPr>
          <p:spPr>
            <a:xfrm rot="19980000">
              <a:off x="6641256" y="2636442"/>
              <a:ext cx="0" cy="99041"/>
            </a:xfrm>
            <a:prstGeom prst="line">
              <a:avLst/>
            </a:prstGeom>
            <a:noFill/>
            <a:ln w="12700" cap="flat" cmpd="sng" algn="ctr">
              <a:solidFill>
                <a:sysClr val="window" lastClr="FFFFFF">
                  <a:lumMod val="50000"/>
                </a:sysClr>
              </a:solidFill>
              <a:prstDash val="solid"/>
              <a:miter lim="800000"/>
            </a:ln>
            <a:effectLst/>
          </p:spPr>
        </p:cxnSp>
        <p:cxnSp>
          <p:nvCxnSpPr>
            <p:cNvPr id="1211" name="直接连接符 1210"/>
            <p:cNvCxnSpPr/>
            <p:nvPr/>
          </p:nvCxnSpPr>
          <p:spPr>
            <a:xfrm rot="20115000">
              <a:off x="6670997" y="2622016"/>
              <a:ext cx="0" cy="99041"/>
            </a:xfrm>
            <a:prstGeom prst="line">
              <a:avLst/>
            </a:prstGeom>
            <a:noFill/>
            <a:ln w="12700" cap="flat" cmpd="sng" algn="ctr">
              <a:solidFill>
                <a:sysClr val="window" lastClr="FFFFFF">
                  <a:lumMod val="50000"/>
                </a:sysClr>
              </a:solidFill>
              <a:prstDash val="solid"/>
              <a:miter lim="800000"/>
            </a:ln>
            <a:effectLst/>
          </p:spPr>
        </p:cxnSp>
        <p:cxnSp>
          <p:nvCxnSpPr>
            <p:cNvPr id="1212" name="直接连接符 1211"/>
            <p:cNvCxnSpPr/>
            <p:nvPr/>
          </p:nvCxnSpPr>
          <p:spPr>
            <a:xfrm rot="20250000">
              <a:off x="6701284" y="2608768"/>
              <a:ext cx="0" cy="99041"/>
            </a:xfrm>
            <a:prstGeom prst="line">
              <a:avLst/>
            </a:prstGeom>
            <a:noFill/>
            <a:ln w="12700" cap="flat" cmpd="sng" algn="ctr">
              <a:solidFill>
                <a:sysClr val="window" lastClr="FFFFFF">
                  <a:lumMod val="50000"/>
                </a:sysClr>
              </a:solidFill>
              <a:prstDash val="solid"/>
              <a:miter lim="800000"/>
            </a:ln>
            <a:effectLst/>
          </p:spPr>
        </p:cxnSp>
        <p:cxnSp>
          <p:nvCxnSpPr>
            <p:cNvPr id="1213" name="直接连接符 1212"/>
            <p:cNvCxnSpPr/>
            <p:nvPr/>
          </p:nvCxnSpPr>
          <p:spPr>
            <a:xfrm rot="20385000">
              <a:off x="6732066" y="2596720"/>
              <a:ext cx="0" cy="99041"/>
            </a:xfrm>
            <a:prstGeom prst="line">
              <a:avLst/>
            </a:prstGeom>
            <a:noFill/>
            <a:ln w="12700" cap="flat" cmpd="sng" algn="ctr">
              <a:solidFill>
                <a:sysClr val="window" lastClr="FFFFFF">
                  <a:lumMod val="50000"/>
                </a:sysClr>
              </a:solidFill>
              <a:prstDash val="solid"/>
              <a:miter lim="800000"/>
            </a:ln>
            <a:effectLst/>
          </p:spPr>
        </p:cxnSp>
        <p:cxnSp>
          <p:nvCxnSpPr>
            <p:cNvPr id="1214" name="直接连接符 1213"/>
            <p:cNvCxnSpPr/>
            <p:nvPr/>
          </p:nvCxnSpPr>
          <p:spPr>
            <a:xfrm rot="20520000">
              <a:off x="6763300" y="2585890"/>
              <a:ext cx="0" cy="99041"/>
            </a:xfrm>
            <a:prstGeom prst="line">
              <a:avLst/>
            </a:prstGeom>
            <a:noFill/>
            <a:ln w="12700" cap="flat" cmpd="sng" algn="ctr">
              <a:solidFill>
                <a:sysClr val="window" lastClr="FFFFFF">
                  <a:lumMod val="50000"/>
                </a:sysClr>
              </a:solidFill>
              <a:prstDash val="solid"/>
              <a:miter lim="800000"/>
            </a:ln>
            <a:effectLst/>
          </p:spPr>
        </p:cxnSp>
        <p:cxnSp>
          <p:nvCxnSpPr>
            <p:cNvPr id="1215" name="直接连接符 1214"/>
            <p:cNvCxnSpPr/>
            <p:nvPr/>
          </p:nvCxnSpPr>
          <p:spPr>
            <a:xfrm rot="20655000">
              <a:off x="6794932" y="2576294"/>
              <a:ext cx="0" cy="99041"/>
            </a:xfrm>
            <a:prstGeom prst="line">
              <a:avLst/>
            </a:prstGeom>
            <a:noFill/>
            <a:ln w="12700" cap="flat" cmpd="sng" algn="ctr">
              <a:solidFill>
                <a:sysClr val="window" lastClr="FFFFFF">
                  <a:lumMod val="50000"/>
                </a:sysClr>
              </a:solidFill>
              <a:prstDash val="solid"/>
              <a:miter lim="800000"/>
            </a:ln>
            <a:effectLst/>
          </p:spPr>
        </p:cxnSp>
        <p:cxnSp>
          <p:nvCxnSpPr>
            <p:cNvPr id="1216" name="直接连接符 1215"/>
            <p:cNvCxnSpPr/>
            <p:nvPr/>
          </p:nvCxnSpPr>
          <p:spPr>
            <a:xfrm rot="20790000">
              <a:off x="6826918" y="2567947"/>
              <a:ext cx="0" cy="99041"/>
            </a:xfrm>
            <a:prstGeom prst="line">
              <a:avLst/>
            </a:prstGeom>
            <a:noFill/>
            <a:ln w="12700" cap="flat" cmpd="sng" algn="ctr">
              <a:solidFill>
                <a:sysClr val="window" lastClr="FFFFFF">
                  <a:lumMod val="50000"/>
                </a:sysClr>
              </a:solidFill>
              <a:prstDash val="solid"/>
              <a:miter lim="800000"/>
            </a:ln>
            <a:effectLst/>
          </p:spPr>
        </p:cxnSp>
        <p:cxnSp>
          <p:nvCxnSpPr>
            <p:cNvPr id="1217" name="直接连接符 1216"/>
            <p:cNvCxnSpPr/>
            <p:nvPr/>
          </p:nvCxnSpPr>
          <p:spPr>
            <a:xfrm rot="20925000">
              <a:off x="6859207" y="2560864"/>
              <a:ext cx="0" cy="99041"/>
            </a:xfrm>
            <a:prstGeom prst="line">
              <a:avLst/>
            </a:prstGeom>
            <a:noFill/>
            <a:ln w="12700" cap="flat" cmpd="sng" algn="ctr">
              <a:solidFill>
                <a:sysClr val="window" lastClr="FFFFFF">
                  <a:lumMod val="50000"/>
                </a:sysClr>
              </a:solidFill>
              <a:prstDash val="solid"/>
              <a:miter lim="800000"/>
            </a:ln>
            <a:effectLst/>
          </p:spPr>
        </p:cxnSp>
        <p:cxnSp>
          <p:nvCxnSpPr>
            <p:cNvPr id="1218" name="直接连接符 1217"/>
            <p:cNvCxnSpPr/>
            <p:nvPr/>
          </p:nvCxnSpPr>
          <p:spPr>
            <a:xfrm rot="21060000">
              <a:off x="6891749" y="2555053"/>
              <a:ext cx="0" cy="99041"/>
            </a:xfrm>
            <a:prstGeom prst="line">
              <a:avLst/>
            </a:prstGeom>
            <a:noFill/>
            <a:ln w="12700" cap="flat" cmpd="sng" algn="ctr">
              <a:solidFill>
                <a:sysClr val="window" lastClr="FFFFFF">
                  <a:lumMod val="50000"/>
                </a:sysClr>
              </a:solidFill>
              <a:prstDash val="solid"/>
              <a:miter lim="800000"/>
            </a:ln>
            <a:effectLst/>
          </p:spPr>
        </p:cxnSp>
        <p:cxnSp>
          <p:nvCxnSpPr>
            <p:cNvPr id="1219" name="直接连接符 1218"/>
            <p:cNvCxnSpPr/>
            <p:nvPr/>
          </p:nvCxnSpPr>
          <p:spPr>
            <a:xfrm rot="21195000">
              <a:off x="6924495" y="2550523"/>
              <a:ext cx="0" cy="99041"/>
            </a:xfrm>
            <a:prstGeom prst="line">
              <a:avLst/>
            </a:prstGeom>
            <a:noFill/>
            <a:ln w="12700" cap="flat" cmpd="sng" algn="ctr">
              <a:solidFill>
                <a:sysClr val="window" lastClr="FFFFFF">
                  <a:lumMod val="50000"/>
                </a:sysClr>
              </a:solidFill>
              <a:prstDash val="solid"/>
              <a:miter lim="800000"/>
            </a:ln>
            <a:effectLst/>
          </p:spPr>
        </p:cxnSp>
        <p:cxnSp>
          <p:nvCxnSpPr>
            <p:cNvPr id="1220" name="直接连接符 1219"/>
            <p:cNvCxnSpPr/>
            <p:nvPr/>
          </p:nvCxnSpPr>
          <p:spPr>
            <a:xfrm rot="21330000">
              <a:off x="6957391" y="2547283"/>
              <a:ext cx="0" cy="99041"/>
            </a:xfrm>
            <a:prstGeom prst="line">
              <a:avLst/>
            </a:prstGeom>
            <a:noFill/>
            <a:ln w="12700" cap="flat" cmpd="sng" algn="ctr">
              <a:solidFill>
                <a:sysClr val="window" lastClr="FFFFFF">
                  <a:lumMod val="50000"/>
                </a:sysClr>
              </a:solidFill>
              <a:prstDash val="solid"/>
              <a:miter lim="800000"/>
            </a:ln>
            <a:effectLst/>
          </p:spPr>
        </p:cxnSp>
        <p:cxnSp>
          <p:nvCxnSpPr>
            <p:cNvPr id="1221" name="直接连接符 1220"/>
            <p:cNvCxnSpPr/>
            <p:nvPr/>
          </p:nvCxnSpPr>
          <p:spPr>
            <a:xfrm rot="21465000">
              <a:off x="6990391" y="2545337"/>
              <a:ext cx="0" cy="99041"/>
            </a:xfrm>
            <a:prstGeom prst="line">
              <a:avLst/>
            </a:prstGeom>
            <a:noFill/>
            <a:ln w="12700" cap="flat" cmpd="sng" algn="ctr">
              <a:solidFill>
                <a:sysClr val="window" lastClr="FFFFFF">
                  <a:lumMod val="50000"/>
                </a:sysClr>
              </a:solidFill>
              <a:prstDash val="solid"/>
              <a:miter lim="800000"/>
            </a:ln>
            <a:effectLst/>
          </p:spPr>
        </p:cxnSp>
        <p:grpSp>
          <p:nvGrpSpPr>
            <p:cNvPr id="1222" name="组合 1221"/>
            <p:cNvGrpSpPr/>
            <p:nvPr/>
          </p:nvGrpSpPr>
          <p:grpSpPr>
            <a:xfrm>
              <a:off x="6132084" y="3436045"/>
              <a:ext cx="1784866" cy="0"/>
              <a:chOff x="1701800" y="2755900"/>
              <a:chExt cx="2746508" cy="0"/>
            </a:xfrm>
          </p:grpSpPr>
          <p:cxnSp>
            <p:nvCxnSpPr>
              <p:cNvPr id="1232" name="直接连接符 1231"/>
              <p:cNvCxnSpPr/>
              <p:nvPr/>
            </p:nvCxnSpPr>
            <p:spPr>
              <a:xfrm flipH="1">
                <a:off x="4185508" y="2755900"/>
                <a:ext cx="262800" cy="0"/>
              </a:xfrm>
              <a:prstGeom prst="line">
                <a:avLst/>
              </a:prstGeom>
              <a:noFill/>
              <a:ln w="19050" cap="flat" cmpd="sng" algn="ctr">
                <a:solidFill>
                  <a:sysClr val="window" lastClr="FFFFFF">
                    <a:lumMod val="50000"/>
                  </a:sysClr>
                </a:solidFill>
                <a:prstDash val="solid"/>
                <a:miter lim="800000"/>
              </a:ln>
              <a:effectLst/>
            </p:spPr>
          </p:cxnSp>
          <p:cxnSp>
            <p:nvCxnSpPr>
              <p:cNvPr id="1233" name="直接连接符 1232"/>
              <p:cNvCxnSpPr/>
              <p:nvPr/>
            </p:nvCxnSpPr>
            <p:spPr>
              <a:xfrm>
                <a:off x="1701800" y="2755900"/>
                <a:ext cx="261951" cy="0"/>
              </a:xfrm>
              <a:prstGeom prst="line">
                <a:avLst/>
              </a:prstGeom>
              <a:noFill/>
              <a:ln w="19050" cap="flat" cmpd="sng" algn="ctr">
                <a:solidFill>
                  <a:sysClr val="window" lastClr="FFFFFF">
                    <a:lumMod val="50000"/>
                  </a:sysClr>
                </a:solidFill>
                <a:prstDash val="solid"/>
                <a:miter lim="800000"/>
              </a:ln>
              <a:effectLst/>
            </p:spPr>
          </p:cxnSp>
        </p:grpSp>
        <p:grpSp>
          <p:nvGrpSpPr>
            <p:cNvPr id="1223" name="组合 1222"/>
            <p:cNvGrpSpPr/>
            <p:nvPr/>
          </p:nvGrpSpPr>
          <p:grpSpPr>
            <a:xfrm rot="5400000">
              <a:off x="6130021" y="3437533"/>
              <a:ext cx="1784866" cy="0"/>
              <a:chOff x="1701800" y="2755900"/>
              <a:chExt cx="2746508" cy="0"/>
            </a:xfrm>
          </p:grpSpPr>
          <p:cxnSp>
            <p:nvCxnSpPr>
              <p:cNvPr id="1230" name="直接连接符 1229"/>
              <p:cNvCxnSpPr/>
              <p:nvPr/>
            </p:nvCxnSpPr>
            <p:spPr>
              <a:xfrm flipH="1">
                <a:off x="4185508" y="2755900"/>
                <a:ext cx="262800" cy="0"/>
              </a:xfrm>
              <a:prstGeom prst="line">
                <a:avLst/>
              </a:prstGeom>
              <a:noFill/>
              <a:ln w="19050" cap="flat" cmpd="sng" algn="ctr">
                <a:solidFill>
                  <a:sysClr val="window" lastClr="FFFFFF">
                    <a:lumMod val="50000"/>
                  </a:sysClr>
                </a:solidFill>
                <a:prstDash val="solid"/>
                <a:miter lim="800000"/>
              </a:ln>
              <a:effectLst/>
            </p:spPr>
          </p:cxnSp>
          <p:cxnSp>
            <p:nvCxnSpPr>
              <p:cNvPr id="1231" name="直接连接符 1230"/>
              <p:cNvCxnSpPr/>
              <p:nvPr/>
            </p:nvCxnSpPr>
            <p:spPr>
              <a:xfrm>
                <a:off x="1701800" y="2755900"/>
                <a:ext cx="261951" cy="0"/>
              </a:xfrm>
              <a:prstGeom prst="line">
                <a:avLst/>
              </a:prstGeom>
              <a:noFill/>
              <a:ln w="19050" cap="flat" cmpd="sng" algn="ctr">
                <a:solidFill>
                  <a:sysClr val="window" lastClr="FFFFFF">
                    <a:lumMod val="50000"/>
                  </a:sysClr>
                </a:solidFill>
                <a:prstDash val="solid"/>
                <a:miter lim="800000"/>
              </a:ln>
              <a:effectLst/>
            </p:spPr>
          </p:cxnSp>
        </p:grpSp>
        <p:grpSp>
          <p:nvGrpSpPr>
            <p:cNvPr id="1224" name="组合 1223"/>
            <p:cNvGrpSpPr/>
            <p:nvPr/>
          </p:nvGrpSpPr>
          <p:grpSpPr>
            <a:xfrm rot="2700000">
              <a:off x="6178461" y="3389534"/>
              <a:ext cx="1784866" cy="0"/>
              <a:chOff x="1701800" y="2755900"/>
              <a:chExt cx="2746508" cy="0"/>
            </a:xfrm>
          </p:grpSpPr>
          <p:cxnSp>
            <p:nvCxnSpPr>
              <p:cNvPr id="1228" name="直接连接符 1227"/>
              <p:cNvCxnSpPr/>
              <p:nvPr/>
            </p:nvCxnSpPr>
            <p:spPr>
              <a:xfrm flipH="1">
                <a:off x="4185508" y="2755900"/>
                <a:ext cx="262800" cy="0"/>
              </a:xfrm>
              <a:prstGeom prst="line">
                <a:avLst/>
              </a:prstGeom>
              <a:noFill/>
              <a:ln w="19050" cap="flat" cmpd="sng" algn="ctr">
                <a:solidFill>
                  <a:sysClr val="window" lastClr="FFFFFF">
                    <a:lumMod val="50000"/>
                  </a:sysClr>
                </a:solidFill>
                <a:prstDash val="solid"/>
                <a:miter lim="800000"/>
              </a:ln>
              <a:effectLst/>
            </p:spPr>
          </p:cxnSp>
          <p:cxnSp>
            <p:nvCxnSpPr>
              <p:cNvPr id="1229" name="直接连接符 1228"/>
              <p:cNvCxnSpPr/>
              <p:nvPr/>
            </p:nvCxnSpPr>
            <p:spPr>
              <a:xfrm>
                <a:off x="1701800" y="2755900"/>
                <a:ext cx="261951" cy="0"/>
              </a:xfrm>
              <a:prstGeom prst="line">
                <a:avLst/>
              </a:prstGeom>
              <a:noFill/>
              <a:ln w="19050" cap="flat" cmpd="sng" algn="ctr">
                <a:solidFill>
                  <a:sysClr val="window" lastClr="FFFFFF">
                    <a:lumMod val="50000"/>
                  </a:sysClr>
                </a:solidFill>
                <a:prstDash val="solid"/>
                <a:miter lim="800000"/>
              </a:ln>
              <a:effectLst/>
            </p:spPr>
          </p:cxnSp>
        </p:grpSp>
        <p:grpSp>
          <p:nvGrpSpPr>
            <p:cNvPr id="1225" name="组合 1224"/>
            <p:cNvGrpSpPr/>
            <p:nvPr/>
          </p:nvGrpSpPr>
          <p:grpSpPr>
            <a:xfrm rot="18900000" flipH="1">
              <a:off x="6155355" y="3460596"/>
              <a:ext cx="1784866" cy="0"/>
              <a:chOff x="1701800" y="2755900"/>
              <a:chExt cx="2746508" cy="0"/>
            </a:xfrm>
          </p:grpSpPr>
          <p:cxnSp>
            <p:nvCxnSpPr>
              <p:cNvPr id="1226" name="直接连接符 1225"/>
              <p:cNvCxnSpPr/>
              <p:nvPr/>
            </p:nvCxnSpPr>
            <p:spPr>
              <a:xfrm flipH="1">
                <a:off x="4185508" y="2755900"/>
                <a:ext cx="262800" cy="0"/>
              </a:xfrm>
              <a:prstGeom prst="line">
                <a:avLst/>
              </a:prstGeom>
              <a:noFill/>
              <a:ln w="19050" cap="flat" cmpd="sng" algn="ctr">
                <a:solidFill>
                  <a:sysClr val="window" lastClr="FFFFFF">
                    <a:lumMod val="50000"/>
                  </a:sysClr>
                </a:solidFill>
                <a:prstDash val="solid"/>
                <a:miter lim="800000"/>
              </a:ln>
              <a:effectLst/>
            </p:spPr>
          </p:cxnSp>
          <p:cxnSp>
            <p:nvCxnSpPr>
              <p:cNvPr id="1227" name="直接连接符 1226"/>
              <p:cNvCxnSpPr/>
              <p:nvPr/>
            </p:nvCxnSpPr>
            <p:spPr>
              <a:xfrm>
                <a:off x="1701800" y="2755900"/>
                <a:ext cx="261951" cy="0"/>
              </a:xfrm>
              <a:prstGeom prst="line">
                <a:avLst/>
              </a:prstGeom>
              <a:noFill/>
              <a:ln w="19050" cap="flat" cmpd="sng" algn="ctr">
                <a:solidFill>
                  <a:sysClr val="window" lastClr="FFFFFF">
                    <a:lumMod val="50000"/>
                  </a:sysClr>
                </a:solidFill>
                <a:prstDash val="solid"/>
                <a:miter lim="800000"/>
              </a:ln>
              <a:effectLst/>
            </p:spPr>
          </p:cxnSp>
        </p:grpSp>
      </p:grpSp>
      <p:grpSp>
        <p:nvGrpSpPr>
          <p:cNvPr id="1234" name="组合 1233"/>
          <p:cNvGrpSpPr/>
          <p:nvPr/>
        </p:nvGrpSpPr>
        <p:grpSpPr>
          <a:xfrm>
            <a:off x="6874807" y="2112985"/>
            <a:ext cx="1640144" cy="1639550"/>
            <a:chOff x="2329031" y="904800"/>
            <a:chExt cx="2752780" cy="2752780"/>
          </a:xfrm>
        </p:grpSpPr>
        <p:sp>
          <p:nvSpPr>
            <p:cNvPr id="1235" name="椭圆 1234"/>
            <p:cNvSpPr/>
            <p:nvPr/>
          </p:nvSpPr>
          <p:spPr>
            <a:xfrm>
              <a:off x="2329031" y="904800"/>
              <a:ext cx="2752780" cy="2752780"/>
            </a:xfrm>
            <a:prstGeom prst="ellipse">
              <a:avLst/>
            </a:prstGeom>
            <a:solidFill>
              <a:sysClr val="window" lastClr="FFFFFF">
                <a:lumMod val="85000"/>
              </a:sysClr>
            </a:solidFill>
            <a:ln w="31750" cap="flat" cmpd="sng" algn="ctr">
              <a:gradFill flip="none" rotWithShape="1">
                <a:gsLst>
                  <a:gs pos="100000">
                    <a:sysClr val="window" lastClr="FFFFFF"/>
                  </a:gs>
                  <a:gs pos="0">
                    <a:sysClr val="window" lastClr="FFFFFF">
                      <a:lumMod val="65000"/>
                    </a:sysClr>
                  </a:gs>
                </a:gsLst>
                <a:lin ang="2700000" scaled="1"/>
                <a:tileRect/>
              </a:gradFill>
              <a:prstDash val="solid"/>
              <a:miter lim="800000"/>
            </a:ln>
            <a:effectLst>
              <a:innerShdw blurRad="127000" dist="76200" dir="13500000">
                <a:prstClr val="black">
                  <a:alpha val="4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sp>
          <p:nvSpPr>
            <p:cNvPr id="1236" name="椭圆 1235"/>
            <p:cNvSpPr/>
            <p:nvPr/>
          </p:nvSpPr>
          <p:spPr>
            <a:xfrm>
              <a:off x="2490959" y="1059959"/>
              <a:ext cx="2431374" cy="2431374"/>
            </a:xfrm>
            <a:prstGeom prst="ellipse">
              <a:avLst/>
            </a:prstGeom>
            <a:gradFill>
              <a:gsLst>
                <a:gs pos="0">
                  <a:sysClr val="window" lastClr="FFFFFF">
                    <a:lumMod val="75000"/>
                  </a:sysClr>
                </a:gs>
                <a:gs pos="100000">
                  <a:sysClr val="window" lastClr="FFFFFF">
                    <a:lumMod val="95000"/>
                  </a:sysClr>
                </a:gs>
              </a:gsLst>
              <a:lin ang="2700000" scaled="1"/>
            </a:gradFill>
            <a:ln w="31750" cap="flat" cmpd="sng" algn="ctr">
              <a:gradFill flip="none" rotWithShape="1">
                <a:gsLst>
                  <a:gs pos="0">
                    <a:sysClr val="window" lastClr="FFFFFF"/>
                  </a:gs>
                  <a:gs pos="100000">
                    <a:sysClr val="window" lastClr="FFFFFF">
                      <a:lumMod val="65000"/>
                    </a:sysClr>
                  </a:gs>
                </a:gsLst>
                <a:lin ang="2700000" scaled="1"/>
                <a:tileRect/>
              </a:gradFill>
              <a:prstDash val="solid"/>
              <a:miter lim="800000"/>
            </a:ln>
            <a:effectLst>
              <a:outerShdw blurRad="101600" dist="50800" dir="2700000" algn="tl"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prstClr val="white"/>
                </a:solidFill>
                <a:effectLst/>
                <a:uLnTx/>
                <a:uFillTx/>
                <a:latin typeface="Calibri"/>
                <a:ea typeface="宋体"/>
                <a:cs typeface="+mn-cs"/>
              </a:endParaRPr>
            </a:p>
          </p:txBody>
        </p:sp>
      </p:grpSp>
      <p:sp>
        <p:nvSpPr>
          <p:cNvPr id="1237" name="文本框 1607"/>
          <p:cNvSpPr txBox="1"/>
          <p:nvPr/>
        </p:nvSpPr>
        <p:spPr>
          <a:xfrm>
            <a:off x="7315577" y="2655052"/>
            <a:ext cx="836193" cy="507831"/>
          </a:xfrm>
          <a:prstGeom prst="rect">
            <a:avLst/>
          </a:prstGeom>
          <a:noFill/>
        </p:spPr>
        <p:txBody>
          <a:bodyPr wrap="square" rtlCol="0">
            <a:spAutoFit/>
          </a:bodyPr>
          <a:lstStyle/>
          <a:p>
            <a:pPr algn="ctr"/>
            <a:r>
              <a:rPr lang="en-US" altLang="zh-CN" sz="2700" dirty="0">
                <a:solidFill>
                  <a:srgbClr val="7030A0"/>
                </a:solidFill>
                <a:latin typeface="Impact" panose="020B0806030902050204" pitchFamily="34" charset="0"/>
              </a:rPr>
              <a:t>92%</a:t>
            </a:r>
            <a:endParaRPr lang="zh-CN" altLang="en-US" sz="2700" dirty="0">
              <a:solidFill>
                <a:srgbClr val="7030A0"/>
              </a:solidFill>
              <a:latin typeface="Impact" panose="020B0806030902050204" pitchFamily="34" charset="0"/>
            </a:endParaRPr>
          </a:p>
        </p:txBody>
      </p:sp>
      <p:grpSp>
        <p:nvGrpSpPr>
          <p:cNvPr id="1238" name="组合 1237"/>
          <p:cNvGrpSpPr/>
          <p:nvPr/>
        </p:nvGrpSpPr>
        <p:grpSpPr>
          <a:xfrm>
            <a:off x="7028613" y="2225660"/>
            <a:ext cx="1356280" cy="1374331"/>
            <a:chOff x="9370263" y="1923879"/>
            <a:chExt cx="1808138" cy="1832865"/>
          </a:xfrm>
        </p:grpSpPr>
        <p:cxnSp>
          <p:nvCxnSpPr>
            <p:cNvPr id="1239" name="直接连接符 1238"/>
            <p:cNvCxnSpPr/>
            <p:nvPr/>
          </p:nvCxnSpPr>
          <p:spPr>
            <a:xfrm>
              <a:off x="10261622" y="1971466"/>
              <a:ext cx="0" cy="99041"/>
            </a:xfrm>
            <a:prstGeom prst="line">
              <a:avLst/>
            </a:prstGeom>
            <a:noFill/>
            <a:ln w="12700" cap="flat" cmpd="sng" algn="ctr">
              <a:solidFill>
                <a:srgbClr val="7030A0"/>
              </a:solidFill>
              <a:prstDash val="solid"/>
              <a:miter lim="800000"/>
            </a:ln>
            <a:effectLst/>
          </p:spPr>
        </p:cxnSp>
        <p:cxnSp>
          <p:nvCxnSpPr>
            <p:cNvPr id="1240" name="直接连接符 1239"/>
            <p:cNvCxnSpPr/>
            <p:nvPr/>
          </p:nvCxnSpPr>
          <p:spPr>
            <a:xfrm rot="135000">
              <a:off x="10294671" y="1972115"/>
              <a:ext cx="0" cy="99041"/>
            </a:xfrm>
            <a:prstGeom prst="line">
              <a:avLst/>
            </a:prstGeom>
            <a:noFill/>
            <a:ln w="12700" cap="flat" cmpd="sng" algn="ctr">
              <a:solidFill>
                <a:srgbClr val="7030A0"/>
              </a:solidFill>
              <a:prstDash val="solid"/>
              <a:miter lim="800000"/>
            </a:ln>
            <a:effectLst/>
          </p:spPr>
        </p:cxnSp>
        <p:cxnSp>
          <p:nvCxnSpPr>
            <p:cNvPr id="1241" name="直接连接符 1240"/>
            <p:cNvCxnSpPr/>
            <p:nvPr/>
          </p:nvCxnSpPr>
          <p:spPr>
            <a:xfrm rot="270000">
              <a:off x="10327671" y="1974061"/>
              <a:ext cx="0" cy="99041"/>
            </a:xfrm>
            <a:prstGeom prst="line">
              <a:avLst/>
            </a:prstGeom>
            <a:noFill/>
            <a:ln w="12700" cap="flat" cmpd="sng" algn="ctr">
              <a:solidFill>
                <a:srgbClr val="7030A0"/>
              </a:solidFill>
              <a:prstDash val="solid"/>
              <a:miter lim="800000"/>
            </a:ln>
            <a:effectLst/>
          </p:spPr>
        </p:cxnSp>
        <p:cxnSp>
          <p:nvCxnSpPr>
            <p:cNvPr id="1242" name="直接连接符 1241"/>
            <p:cNvCxnSpPr/>
            <p:nvPr/>
          </p:nvCxnSpPr>
          <p:spPr>
            <a:xfrm rot="405000">
              <a:off x="10360569" y="1977301"/>
              <a:ext cx="0" cy="99041"/>
            </a:xfrm>
            <a:prstGeom prst="line">
              <a:avLst/>
            </a:prstGeom>
            <a:noFill/>
            <a:ln w="12700" cap="flat" cmpd="sng" algn="ctr">
              <a:solidFill>
                <a:srgbClr val="7030A0"/>
              </a:solidFill>
              <a:prstDash val="solid"/>
              <a:miter lim="800000"/>
            </a:ln>
            <a:effectLst/>
          </p:spPr>
        </p:cxnSp>
        <p:cxnSp>
          <p:nvCxnSpPr>
            <p:cNvPr id="1243" name="直接连接符 1242"/>
            <p:cNvCxnSpPr/>
            <p:nvPr/>
          </p:nvCxnSpPr>
          <p:spPr>
            <a:xfrm rot="540000">
              <a:off x="10393314" y="1981831"/>
              <a:ext cx="0" cy="99041"/>
            </a:xfrm>
            <a:prstGeom prst="line">
              <a:avLst/>
            </a:prstGeom>
            <a:noFill/>
            <a:ln w="12700" cap="flat" cmpd="sng" algn="ctr">
              <a:solidFill>
                <a:srgbClr val="7030A0"/>
              </a:solidFill>
              <a:prstDash val="solid"/>
              <a:miter lim="800000"/>
            </a:ln>
            <a:effectLst/>
          </p:spPr>
        </p:cxnSp>
        <p:cxnSp>
          <p:nvCxnSpPr>
            <p:cNvPr id="1244" name="直接连接符 1243"/>
            <p:cNvCxnSpPr/>
            <p:nvPr/>
          </p:nvCxnSpPr>
          <p:spPr>
            <a:xfrm rot="675000">
              <a:off x="10425856" y="1987642"/>
              <a:ext cx="0" cy="99041"/>
            </a:xfrm>
            <a:prstGeom prst="line">
              <a:avLst/>
            </a:prstGeom>
            <a:noFill/>
            <a:ln w="12700" cap="flat" cmpd="sng" algn="ctr">
              <a:solidFill>
                <a:srgbClr val="7030A0"/>
              </a:solidFill>
              <a:prstDash val="solid"/>
              <a:miter lim="800000"/>
            </a:ln>
            <a:effectLst/>
          </p:spPr>
        </p:cxnSp>
        <p:cxnSp>
          <p:nvCxnSpPr>
            <p:cNvPr id="1245" name="直接连接符 1244"/>
            <p:cNvCxnSpPr/>
            <p:nvPr/>
          </p:nvCxnSpPr>
          <p:spPr>
            <a:xfrm rot="810000">
              <a:off x="10458145" y="1994725"/>
              <a:ext cx="0" cy="99041"/>
            </a:xfrm>
            <a:prstGeom prst="line">
              <a:avLst/>
            </a:prstGeom>
            <a:noFill/>
            <a:ln w="12700" cap="flat" cmpd="sng" algn="ctr">
              <a:solidFill>
                <a:srgbClr val="7030A0"/>
              </a:solidFill>
              <a:prstDash val="solid"/>
              <a:miter lim="800000"/>
            </a:ln>
            <a:effectLst/>
          </p:spPr>
        </p:cxnSp>
        <p:cxnSp>
          <p:nvCxnSpPr>
            <p:cNvPr id="1246" name="直接连接符 1245"/>
            <p:cNvCxnSpPr/>
            <p:nvPr/>
          </p:nvCxnSpPr>
          <p:spPr>
            <a:xfrm rot="945000">
              <a:off x="10490131" y="2003072"/>
              <a:ext cx="0" cy="99041"/>
            </a:xfrm>
            <a:prstGeom prst="line">
              <a:avLst/>
            </a:prstGeom>
            <a:noFill/>
            <a:ln w="12700" cap="flat" cmpd="sng" algn="ctr">
              <a:solidFill>
                <a:srgbClr val="7030A0"/>
              </a:solidFill>
              <a:prstDash val="solid"/>
              <a:miter lim="800000"/>
            </a:ln>
            <a:effectLst/>
          </p:spPr>
        </p:cxnSp>
        <p:cxnSp>
          <p:nvCxnSpPr>
            <p:cNvPr id="1247" name="直接连接符 1246"/>
            <p:cNvCxnSpPr/>
            <p:nvPr/>
          </p:nvCxnSpPr>
          <p:spPr>
            <a:xfrm rot="1080000">
              <a:off x="10521764" y="2012668"/>
              <a:ext cx="0" cy="99041"/>
            </a:xfrm>
            <a:prstGeom prst="line">
              <a:avLst/>
            </a:prstGeom>
            <a:noFill/>
            <a:ln w="12700" cap="flat" cmpd="sng" algn="ctr">
              <a:solidFill>
                <a:srgbClr val="7030A0"/>
              </a:solidFill>
              <a:prstDash val="solid"/>
              <a:miter lim="800000"/>
            </a:ln>
            <a:effectLst/>
          </p:spPr>
        </p:cxnSp>
        <p:cxnSp>
          <p:nvCxnSpPr>
            <p:cNvPr id="1248" name="直接连接符 1247"/>
            <p:cNvCxnSpPr/>
            <p:nvPr/>
          </p:nvCxnSpPr>
          <p:spPr>
            <a:xfrm rot="1215000">
              <a:off x="10552996" y="2023498"/>
              <a:ext cx="0" cy="99041"/>
            </a:xfrm>
            <a:prstGeom prst="line">
              <a:avLst/>
            </a:prstGeom>
            <a:noFill/>
            <a:ln w="12700" cap="flat" cmpd="sng" algn="ctr">
              <a:solidFill>
                <a:srgbClr val="7030A0"/>
              </a:solidFill>
              <a:prstDash val="solid"/>
              <a:miter lim="800000"/>
            </a:ln>
            <a:effectLst/>
          </p:spPr>
        </p:cxnSp>
        <p:cxnSp>
          <p:nvCxnSpPr>
            <p:cNvPr id="1249" name="直接连接符 1248"/>
            <p:cNvCxnSpPr/>
            <p:nvPr/>
          </p:nvCxnSpPr>
          <p:spPr>
            <a:xfrm rot="1350000">
              <a:off x="10583780" y="2035546"/>
              <a:ext cx="0" cy="99041"/>
            </a:xfrm>
            <a:prstGeom prst="line">
              <a:avLst/>
            </a:prstGeom>
            <a:noFill/>
            <a:ln w="12700" cap="flat" cmpd="sng" algn="ctr">
              <a:solidFill>
                <a:srgbClr val="7030A0"/>
              </a:solidFill>
              <a:prstDash val="solid"/>
              <a:miter lim="800000"/>
            </a:ln>
            <a:effectLst/>
          </p:spPr>
        </p:cxnSp>
        <p:cxnSp>
          <p:nvCxnSpPr>
            <p:cNvPr id="1250" name="直接连接符 1249"/>
            <p:cNvCxnSpPr/>
            <p:nvPr/>
          </p:nvCxnSpPr>
          <p:spPr>
            <a:xfrm rot="1485000">
              <a:off x="10614065" y="2048794"/>
              <a:ext cx="0" cy="99041"/>
            </a:xfrm>
            <a:prstGeom prst="line">
              <a:avLst/>
            </a:prstGeom>
            <a:noFill/>
            <a:ln w="12700" cap="flat" cmpd="sng" algn="ctr">
              <a:solidFill>
                <a:srgbClr val="7030A0"/>
              </a:solidFill>
              <a:prstDash val="solid"/>
              <a:miter lim="800000"/>
            </a:ln>
            <a:effectLst/>
          </p:spPr>
        </p:cxnSp>
        <p:cxnSp>
          <p:nvCxnSpPr>
            <p:cNvPr id="1251" name="直接连接符 1250"/>
            <p:cNvCxnSpPr/>
            <p:nvPr/>
          </p:nvCxnSpPr>
          <p:spPr>
            <a:xfrm rot="1620000">
              <a:off x="10643809" y="2063220"/>
              <a:ext cx="0" cy="99041"/>
            </a:xfrm>
            <a:prstGeom prst="line">
              <a:avLst/>
            </a:prstGeom>
            <a:noFill/>
            <a:ln w="12700" cap="flat" cmpd="sng" algn="ctr">
              <a:solidFill>
                <a:srgbClr val="7030A0"/>
              </a:solidFill>
              <a:prstDash val="solid"/>
              <a:miter lim="800000"/>
            </a:ln>
            <a:effectLst/>
          </p:spPr>
        </p:cxnSp>
        <p:cxnSp>
          <p:nvCxnSpPr>
            <p:cNvPr id="1252" name="直接连接符 1251"/>
            <p:cNvCxnSpPr/>
            <p:nvPr/>
          </p:nvCxnSpPr>
          <p:spPr>
            <a:xfrm rot="1755000">
              <a:off x="10672961" y="2078804"/>
              <a:ext cx="0" cy="99041"/>
            </a:xfrm>
            <a:prstGeom prst="line">
              <a:avLst/>
            </a:prstGeom>
            <a:noFill/>
            <a:ln w="12700" cap="flat" cmpd="sng" algn="ctr">
              <a:solidFill>
                <a:srgbClr val="7030A0"/>
              </a:solidFill>
              <a:prstDash val="solid"/>
              <a:miter lim="800000"/>
            </a:ln>
            <a:effectLst/>
          </p:spPr>
        </p:cxnSp>
        <p:cxnSp>
          <p:nvCxnSpPr>
            <p:cNvPr id="1253" name="直接连接符 1252"/>
            <p:cNvCxnSpPr/>
            <p:nvPr/>
          </p:nvCxnSpPr>
          <p:spPr>
            <a:xfrm rot="1890000">
              <a:off x="10701480" y="2095518"/>
              <a:ext cx="0" cy="99041"/>
            </a:xfrm>
            <a:prstGeom prst="line">
              <a:avLst/>
            </a:prstGeom>
            <a:noFill/>
            <a:ln w="12700" cap="flat" cmpd="sng" algn="ctr">
              <a:solidFill>
                <a:srgbClr val="7030A0"/>
              </a:solidFill>
              <a:prstDash val="solid"/>
              <a:miter lim="800000"/>
            </a:ln>
            <a:effectLst/>
          </p:spPr>
        </p:cxnSp>
        <p:cxnSp>
          <p:nvCxnSpPr>
            <p:cNvPr id="1254" name="直接连接符 1253"/>
            <p:cNvCxnSpPr/>
            <p:nvPr/>
          </p:nvCxnSpPr>
          <p:spPr>
            <a:xfrm rot="2025000">
              <a:off x="10729322" y="2113340"/>
              <a:ext cx="0" cy="99041"/>
            </a:xfrm>
            <a:prstGeom prst="line">
              <a:avLst/>
            </a:prstGeom>
            <a:noFill/>
            <a:ln w="12700" cap="flat" cmpd="sng" algn="ctr">
              <a:solidFill>
                <a:srgbClr val="7030A0"/>
              </a:solidFill>
              <a:prstDash val="solid"/>
              <a:miter lim="800000"/>
            </a:ln>
            <a:effectLst/>
          </p:spPr>
        </p:cxnSp>
        <p:cxnSp>
          <p:nvCxnSpPr>
            <p:cNvPr id="1255" name="直接连接符 1254"/>
            <p:cNvCxnSpPr/>
            <p:nvPr/>
          </p:nvCxnSpPr>
          <p:spPr>
            <a:xfrm rot="2160000">
              <a:off x="10756442" y="2132242"/>
              <a:ext cx="0" cy="99041"/>
            </a:xfrm>
            <a:prstGeom prst="line">
              <a:avLst/>
            </a:prstGeom>
            <a:noFill/>
            <a:ln w="12700" cap="flat" cmpd="sng" algn="ctr">
              <a:solidFill>
                <a:srgbClr val="7030A0"/>
              </a:solidFill>
              <a:prstDash val="solid"/>
              <a:miter lim="800000"/>
            </a:ln>
            <a:effectLst/>
          </p:spPr>
        </p:cxnSp>
        <p:cxnSp>
          <p:nvCxnSpPr>
            <p:cNvPr id="1256" name="直接连接符 1255"/>
            <p:cNvCxnSpPr/>
            <p:nvPr/>
          </p:nvCxnSpPr>
          <p:spPr>
            <a:xfrm rot="2295000">
              <a:off x="10782799" y="2152194"/>
              <a:ext cx="0" cy="99041"/>
            </a:xfrm>
            <a:prstGeom prst="line">
              <a:avLst/>
            </a:prstGeom>
            <a:noFill/>
            <a:ln w="12700" cap="flat" cmpd="sng" algn="ctr">
              <a:solidFill>
                <a:srgbClr val="7030A0"/>
              </a:solidFill>
              <a:prstDash val="solid"/>
              <a:miter lim="800000"/>
            </a:ln>
            <a:effectLst/>
          </p:spPr>
        </p:cxnSp>
        <p:cxnSp>
          <p:nvCxnSpPr>
            <p:cNvPr id="1257" name="直接连接符 1256"/>
            <p:cNvCxnSpPr/>
            <p:nvPr/>
          </p:nvCxnSpPr>
          <p:spPr>
            <a:xfrm rot="2430000">
              <a:off x="10808352" y="2173165"/>
              <a:ext cx="0" cy="99041"/>
            </a:xfrm>
            <a:prstGeom prst="line">
              <a:avLst/>
            </a:prstGeom>
            <a:noFill/>
            <a:ln w="12700" cap="flat" cmpd="sng" algn="ctr">
              <a:solidFill>
                <a:srgbClr val="7030A0"/>
              </a:solidFill>
              <a:prstDash val="solid"/>
              <a:miter lim="800000"/>
            </a:ln>
            <a:effectLst/>
          </p:spPr>
        </p:cxnSp>
        <p:cxnSp>
          <p:nvCxnSpPr>
            <p:cNvPr id="1258" name="直接连接符 1257"/>
            <p:cNvCxnSpPr/>
            <p:nvPr/>
          </p:nvCxnSpPr>
          <p:spPr>
            <a:xfrm rot="2565000">
              <a:off x="10833061" y="2195124"/>
              <a:ext cx="0" cy="99041"/>
            </a:xfrm>
            <a:prstGeom prst="line">
              <a:avLst/>
            </a:prstGeom>
            <a:noFill/>
            <a:ln w="12700" cap="flat" cmpd="sng" algn="ctr">
              <a:solidFill>
                <a:srgbClr val="7030A0"/>
              </a:solidFill>
              <a:prstDash val="solid"/>
              <a:miter lim="800000"/>
            </a:ln>
            <a:effectLst/>
          </p:spPr>
        </p:cxnSp>
        <p:cxnSp>
          <p:nvCxnSpPr>
            <p:cNvPr id="1259" name="直接连接符 1258"/>
            <p:cNvCxnSpPr/>
            <p:nvPr/>
          </p:nvCxnSpPr>
          <p:spPr>
            <a:xfrm rot="2700000">
              <a:off x="10856891" y="2218035"/>
              <a:ext cx="0" cy="99041"/>
            </a:xfrm>
            <a:prstGeom prst="line">
              <a:avLst/>
            </a:prstGeom>
            <a:noFill/>
            <a:ln w="12700" cap="flat" cmpd="sng" algn="ctr">
              <a:solidFill>
                <a:srgbClr val="7030A0"/>
              </a:solidFill>
              <a:prstDash val="solid"/>
              <a:miter lim="800000"/>
            </a:ln>
            <a:effectLst/>
          </p:spPr>
        </p:cxnSp>
        <p:cxnSp>
          <p:nvCxnSpPr>
            <p:cNvPr id="1260" name="直接连接符 1259"/>
            <p:cNvCxnSpPr/>
            <p:nvPr/>
          </p:nvCxnSpPr>
          <p:spPr>
            <a:xfrm rot="2835000">
              <a:off x="10879803" y="2241863"/>
              <a:ext cx="0" cy="99041"/>
            </a:xfrm>
            <a:prstGeom prst="line">
              <a:avLst/>
            </a:prstGeom>
            <a:noFill/>
            <a:ln w="12700" cap="flat" cmpd="sng" algn="ctr">
              <a:solidFill>
                <a:srgbClr val="7030A0"/>
              </a:solidFill>
              <a:prstDash val="solid"/>
              <a:miter lim="800000"/>
            </a:ln>
            <a:effectLst/>
          </p:spPr>
        </p:cxnSp>
        <p:cxnSp>
          <p:nvCxnSpPr>
            <p:cNvPr id="1261" name="直接连接符 1260"/>
            <p:cNvCxnSpPr/>
            <p:nvPr/>
          </p:nvCxnSpPr>
          <p:spPr>
            <a:xfrm rot="2970000">
              <a:off x="10901761" y="2266573"/>
              <a:ext cx="0" cy="99041"/>
            </a:xfrm>
            <a:prstGeom prst="line">
              <a:avLst/>
            </a:prstGeom>
            <a:noFill/>
            <a:ln w="12700" cap="flat" cmpd="sng" algn="ctr">
              <a:solidFill>
                <a:srgbClr val="7030A0"/>
              </a:solidFill>
              <a:prstDash val="solid"/>
              <a:miter lim="800000"/>
            </a:ln>
            <a:effectLst/>
          </p:spPr>
        </p:cxnSp>
        <p:cxnSp>
          <p:nvCxnSpPr>
            <p:cNvPr id="1262" name="直接连接符 1261"/>
            <p:cNvCxnSpPr/>
            <p:nvPr/>
          </p:nvCxnSpPr>
          <p:spPr>
            <a:xfrm rot="3105000">
              <a:off x="10922732" y="2292128"/>
              <a:ext cx="0" cy="99041"/>
            </a:xfrm>
            <a:prstGeom prst="line">
              <a:avLst/>
            </a:prstGeom>
            <a:noFill/>
            <a:ln w="12700" cap="flat" cmpd="sng" algn="ctr">
              <a:solidFill>
                <a:srgbClr val="7030A0"/>
              </a:solidFill>
              <a:prstDash val="solid"/>
              <a:miter lim="800000"/>
            </a:ln>
            <a:effectLst/>
          </p:spPr>
        </p:cxnSp>
        <p:cxnSp>
          <p:nvCxnSpPr>
            <p:cNvPr id="1263" name="直接连接符 1262"/>
            <p:cNvCxnSpPr/>
            <p:nvPr/>
          </p:nvCxnSpPr>
          <p:spPr>
            <a:xfrm rot="3240000">
              <a:off x="10942683" y="2318484"/>
              <a:ext cx="0" cy="99041"/>
            </a:xfrm>
            <a:prstGeom prst="line">
              <a:avLst/>
            </a:prstGeom>
            <a:noFill/>
            <a:ln w="12700" cap="flat" cmpd="sng" algn="ctr">
              <a:solidFill>
                <a:srgbClr val="7030A0"/>
              </a:solidFill>
              <a:prstDash val="solid"/>
              <a:miter lim="800000"/>
            </a:ln>
            <a:effectLst/>
          </p:spPr>
        </p:cxnSp>
        <p:cxnSp>
          <p:nvCxnSpPr>
            <p:cNvPr id="1264" name="直接连接符 1263"/>
            <p:cNvCxnSpPr/>
            <p:nvPr/>
          </p:nvCxnSpPr>
          <p:spPr>
            <a:xfrm rot="3375000">
              <a:off x="10961585" y="2345604"/>
              <a:ext cx="0" cy="99041"/>
            </a:xfrm>
            <a:prstGeom prst="line">
              <a:avLst/>
            </a:prstGeom>
            <a:noFill/>
            <a:ln w="12700" cap="flat" cmpd="sng" algn="ctr">
              <a:solidFill>
                <a:srgbClr val="7030A0"/>
              </a:solidFill>
              <a:prstDash val="solid"/>
              <a:miter lim="800000"/>
            </a:ln>
            <a:effectLst/>
          </p:spPr>
        </p:cxnSp>
        <p:cxnSp>
          <p:nvCxnSpPr>
            <p:cNvPr id="1265" name="直接连接符 1264"/>
            <p:cNvCxnSpPr/>
            <p:nvPr/>
          </p:nvCxnSpPr>
          <p:spPr>
            <a:xfrm rot="3510000">
              <a:off x="10979406" y="2373445"/>
              <a:ext cx="0" cy="99041"/>
            </a:xfrm>
            <a:prstGeom prst="line">
              <a:avLst/>
            </a:prstGeom>
            <a:noFill/>
            <a:ln w="12700" cap="flat" cmpd="sng" algn="ctr">
              <a:solidFill>
                <a:srgbClr val="7030A0"/>
              </a:solidFill>
              <a:prstDash val="solid"/>
              <a:miter lim="800000"/>
            </a:ln>
            <a:effectLst/>
          </p:spPr>
        </p:cxnSp>
        <p:cxnSp>
          <p:nvCxnSpPr>
            <p:cNvPr id="1266" name="直接连接符 1265"/>
            <p:cNvCxnSpPr/>
            <p:nvPr/>
          </p:nvCxnSpPr>
          <p:spPr>
            <a:xfrm rot="3645000">
              <a:off x="10996122" y="2401963"/>
              <a:ext cx="0" cy="99041"/>
            </a:xfrm>
            <a:prstGeom prst="line">
              <a:avLst/>
            </a:prstGeom>
            <a:noFill/>
            <a:ln w="12700" cap="flat" cmpd="sng" algn="ctr">
              <a:solidFill>
                <a:srgbClr val="7030A0"/>
              </a:solidFill>
              <a:prstDash val="solid"/>
              <a:miter lim="800000"/>
            </a:ln>
            <a:effectLst/>
          </p:spPr>
        </p:cxnSp>
        <p:cxnSp>
          <p:nvCxnSpPr>
            <p:cNvPr id="1267" name="直接连接符 1266"/>
            <p:cNvCxnSpPr/>
            <p:nvPr/>
          </p:nvCxnSpPr>
          <p:spPr>
            <a:xfrm rot="3780000">
              <a:off x="11011705" y="2431117"/>
              <a:ext cx="0" cy="99041"/>
            </a:xfrm>
            <a:prstGeom prst="line">
              <a:avLst/>
            </a:prstGeom>
            <a:noFill/>
            <a:ln w="12700" cap="flat" cmpd="sng" algn="ctr">
              <a:solidFill>
                <a:srgbClr val="7030A0"/>
              </a:solidFill>
              <a:prstDash val="solid"/>
              <a:miter lim="800000"/>
            </a:ln>
            <a:effectLst/>
          </p:spPr>
        </p:cxnSp>
        <p:cxnSp>
          <p:nvCxnSpPr>
            <p:cNvPr id="1268" name="直接连接符 1267"/>
            <p:cNvCxnSpPr/>
            <p:nvPr/>
          </p:nvCxnSpPr>
          <p:spPr>
            <a:xfrm rot="3915000">
              <a:off x="11026131" y="2460861"/>
              <a:ext cx="0" cy="99041"/>
            </a:xfrm>
            <a:prstGeom prst="line">
              <a:avLst/>
            </a:prstGeom>
            <a:noFill/>
            <a:ln w="12700" cap="flat" cmpd="sng" algn="ctr">
              <a:solidFill>
                <a:srgbClr val="7030A0"/>
              </a:solidFill>
              <a:prstDash val="solid"/>
              <a:miter lim="800000"/>
            </a:ln>
            <a:effectLst/>
          </p:spPr>
        </p:cxnSp>
        <p:cxnSp>
          <p:nvCxnSpPr>
            <p:cNvPr id="1269" name="直接连接符 1268"/>
            <p:cNvCxnSpPr/>
            <p:nvPr/>
          </p:nvCxnSpPr>
          <p:spPr>
            <a:xfrm rot="4050000">
              <a:off x="11039379" y="2491147"/>
              <a:ext cx="0" cy="99041"/>
            </a:xfrm>
            <a:prstGeom prst="line">
              <a:avLst/>
            </a:prstGeom>
            <a:noFill/>
            <a:ln w="12700" cap="flat" cmpd="sng" algn="ctr">
              <a:solidFill>
                <a:srgbClr val="7030A0"/>
              </a:solidFill>
              <a:prstDash val="solid"/>
              <a:miter lim="800000"/>
            </a:ln>
            <a:effectLst/>
          </p:spPr>
        </p:cxnSp>
        <p:cxnSp>
          <p:nvCxnSpPr>
            <p:cNvPr id="1270" name="直接连接符 1269"/>
            <p:cNvCxnSpPr/>
            <p:nvPr/>
          </p:nvCxnSpPr>
          <p:spPr>
            <a:xfrm rot="4185000">
              <a:off x="11051428" y="2521930"/>
              <a:ext cx="0" cy="99041"/>
            </a:xfrm>
            <a:prstGeom prst="line">
              <a:avLst/>
            </a:prstGeom>
            <a:noFill/>
            <a:ln w="12700" cap="flat" cmpd="sng" algn="ctr">
              <a:solidFill>
                <a:srgbClr val="7030A0"/>
              </a:solidFill>
              <a:prstDash val="solid"/>
              <a:miter lim="800000"/>
            </a:ln>
            <a:effectLst/>
          </p:spPr>
        </p:cxnSp>
        <p:cxnSp>
          <p:nvCxnSpPr>
            <p:cNvPr id="1271" name="直接连接符 1270"/>
            <p:cNvCxnSpPr/>
            <p:nvPr/>
          </p:nvCxnSpPr>
          <p:spPr>
            <a:xfrm rot="4320000">
              <a:off x="11062256" y="2553161"/>
              <a:ext cx="0" cy="99041"/>
            </a:xfrm>
            <a:prstGeom prst="line">
              <a:avLst/>
            </a:prstGeom>
            <a:noFill/>
            <a:ln w="12700" cap="flat" cmpd="sng" algn="ctr">
              <a:solidFill>
                <a:srgbClr val="7030A0"/>
              </a:solidFill>
              <a:prstDash val="solid"/>
              <a:miter lim="800000"/>
            </a:ln>
            <a:effectLst/>
          </p:spPr>
        </p:cxnSp>
        <p:cxnSp>
          <p:nvCxnSpPr>
            <p:cNvPr id="1272" name="直接连接符 1271"/>
            <p:cNvCxnSpPr/>
            <p:nvPr/>
          </p:nvCxnSpPr>
          <p:spPr>
            <a:xfrm rot="4455000">
              <a:off x="11071853" y="2584795"/>
              <a:ext cx="0" cy="99041"/>
            </a:xfrm>
            <a:prstGeom prst="line">
              <a:avLst/>
            </a:prstGeom>
            <a:noFill/>
            <a:ln w="12700" cap="flat" cmpd="sng" algn="ctr">
              <a:solidFill>
                <a:srgbClr val="7030A0"/>
              </a:solidFill>
              <a:prstDash val="solid"/>
              <a:miter lim="800000"/>
            </a:ln>
            <a:effectLst/>
          </p:spPr>
        </p:cxnSp>
        <p:cxnSp>
          <p:nvCxnSpPr>
            <p:cNvPr id="1273" name="直接连接符 1272"/>
            <p:cNvCxnSpPr/>
            <p:nvPr/>
          </p:nvCxnSpPr>
          <p:spPr>
            <a:xfrm rot="4590000">
              <a:off x="11080200" y="2616781"/>
              <a:ext cx="0" cy="99041"/>
            </a:xfrm>
            <a:prstGeom prst="line">
              <a:avLst/>
            </a:prstGeom>
            <a:noFill/>
            <a:ln w="12700" cap="flat" cmpd="sng" algn="ctr">
              <a:solidFill>
                <a:srgbClr val="7030A0"/>
              </a:solidFill>
              <a:prstDash val="solid"/>
              <a:miter lim="800000"/>
            </a:ln>
            <a:effectLst/>
          </p:spPr>
        </p:cxnSp>
        <p:cxnSp>
          <p:nvCxnSpPr>
            <p:cNvPr id="1274" name="直接连接符 1273"/>
            <p:cNvCxnSpPr/>
            <p:nvPr/>
          </p:nvCxnSpPr>
          <p:spPr>
            <a:xfrm rot="4725000">
              <a:off x="11087285" y="2649069"/>
              <a:ext cx="0" cy="99041"/>
            </a:xfrm>
            <a:prstGeom prst="line">
              <a:avLst/>
            </a:prstGeom>
            <a:noFill/>
            <a:ln w="12700" cap="flat" cmpd="sng" algn="ctr">
              <a:solidFill>
                <a:srgbClr val="7030A0"/>
              </a:solidFill>
              <a:prstDash val="solid"/>
              <a:miter lim="800000"/>
            </a:ln>
            <a:effectLst/>
          </p:spPr>
        </p:cxnSp>
        <p:cxnSp>
          <p:nvCxnSpPr>
            <p:cNvPr id="1275" name="直接连接符 1274"/>
            <p:cNvCxnSpPr/>
            <p:nvPr/>
          </p:nvCxnSpPr>
          <p:spPr>
            <a:xfrm rot="4860000">
              <a:off x="11093095" y="2681611"/>
              <a:ext cx="0" cy="99041"/>
            </a:xfrm>
            <a:prstGeom prst="line">
              <a:avLst/>
            </a:prstGeom>
            <a:noFill/>
            <a:ln w="12700" cap="flat" cmpd="sng" algn="ctr">
              <a:solidFill>
                <a:srgbClr val="7030A0"/>
              </a:solidFill>
              <a:prstDash val="solid"/>
              <a:miter lim="800000"/>
            </a:ln>
            <a:effectLst/>
          </p:spPr>
        </p:cxnSp>
        <p:cxnSp>
          <p:nvCxnSpPr>
            <p:cNvPr id="1276" name="直接连接符 1275"/>
            <p:cNvCxnSpPr/>
            <p:nvPr/>
          </p:nvCxnSpPr>
          <p:spPr>
            <a:xfrm rot="4995000">
              <a:off x="11097625" y="2714357"/>
              <a:ext cx="0" cy="99041"/>
            </a:xfrm>
            <a:prstGeom prst="line">
              <a:avLst/>
            </a:prstGeom>
            <a:noFill/>
            <a:ln w="12700" cap="flat" cmpd="sng" algn="ctr">
              <a:solidFill>
                <a:srgbClr val="7030A0"/>
              </a:solidFill>
              <a:prstDash val="solid"/>
              <a:miter lim="800000"/>
            </a:ln>
            <a:effectLst/>
          </p:spPr>
        </p:cxnSp>
        <p:cxnSp>
          <p:nvCxnSpPr>
            <p:cNvPr id="1277" name="直接连接符 1276"/>
            <p:cNvCxnSpPr/>
            <p:nvPr/>
          </p:nvCxnSpPr>
          <p:spPr>
            <a:xfrm rot="5130000">
              <a:off x="11100865" y="2747254"/>
              <a:ext cx="0" cy="99041"/>
            </a:xfrm>
            <a:prstGeom prst="line">
              <a:avLst/>
            </a:prstGeom>
            <a:noFill/>
            <a:ln w="12700" cap="flat" cmpd="sng" algn="ctr">
              <a:solidFill>
                <a:srgbClr val="7030A0"/>
              </a:solidFill>
              <a:prstDash val="solid"/>
              <a:miter lim="800000"/>
            </a:ln>
            <a:effectLst/>
          </p:spPr>
        </p:cxnSp>
        <p:cxnSp>
          <p:nvCxnSpPr>
            <p:cNvPr id="1278" name="直接连接符 1277"/>
            <p:cNvCxnSpPr/>
            <p:nvPr/>
          </p:nvCxnSpPr>
          <p:spPr>
            <a:xfrm rot="5265000">
              <a:off x="11102811" y="2780253"/>
              <a:ext cx="0" cy="99041"/>
            </a:xfrm>
            <a:prstGeom prst="line">
              <a:avLst/>
            </a:prstGeom>
            <a:noFill/>
            <a:ln w="12700" cap="flat" cmpd="sng" algn="ctr">
              <a:solidFill>
                <a:srgbClr val="7030A0"/>
              </a:solidFill>
              <a:prstDash val="solid"/>
              <a:miter lim="800000"/>
            </a:ln>
            <a:effectLst/>
          </p:spPr>
        </p:cxnSp>
        <p:cxnSp>
          <p:nvCxnSpPr>
            <p:cNvPr id="1279" name="直接连接符 1278"/>
            <p:cNvCxnSpPr/>
            <p:nvPr/>
          </p:nvCxnSpPr>
          <p:spPr>
            <a:xfrm rot="5535000">
              <a:off x="11102811" y="2846354"/>
              <a:ext cx="0" cy="99041"/>
            </a:xfrm>
            <a:prstGeom prst="line">
              <a:avLst/>
            </a:prstGeom>
            <a:noFill/>
            <a:ln w="12700" cap="flat" cmpd="sng" algn="ctr">
              <a:solidFill>
                <a:srgbClr val="7030A0"/>
              </a:solidFill>
              <a:prstDash val="solid"/>
              <a:miter lim="800000"/>
            </a:ln>
            <a:effectLst/>
          </p:spPr>
        </p:cxnSp>
        <p:cxnSp>
          <p:nvCxnSpPr>
            <p:cNvPr id="1280" name="直接连接符 1279"/>
            <p:cNvCxnSpPr/>
            <p:nvPr/>
          </p:nvCxnSpPr>
          <p:spPr>
            <a:xfrm rot="5670000">
              <a:off x="11100865" y="2879354"/>
              <a:ext cx="0" cy="99041"/>
            </a:xfrm>
            <a:prstGeom prst="line">
              <a:avLst/>
            </a:prstGeom>
            <a:noFill/>
            <a:ln w="12700" cap="flat" cmpd="sng" algn="ctr">
              <a:solidFill>
                <a:srgbClr val="7030A0"/>
              </a:solidFill>
              <a:prstDash val="solid"/>
              <a:miter lim="800000"/>
            </a:ln>
            <a:effectLst/>
          </p:spPr>
        </p:cxnSp>
        <p:cxnSp>
          <p:nvCxnSpPr>
            <p:cNvPr id="1281" name="直接连接符 1280"/>
            <p:cNvCxnSpPr/>
            <p:nvPr/>
          </p:nvCxnSpPr>
          <p:spPr>
            <a:xfrm rot="5805000">
              <a:off x="11097625" y="2912250"/>
              <a:ext cx="0" cy="99041"/>
            </a:xfrm>
            <a:prstGeom prst="line">
              <a:avLst/>
            </a:prstGeom>
            <a:noFill/>
            <a:ln w="12700" cap="flat" cmpd="sng" algn="ctr">
              <a:solidFill>
                <a:srgbClr val="7030A0"/>
              </a:solidFill>
              <a:prstDash val="solid"/>
              <a:miter lim="800000"/>
            </a:ln>
            <a:effectLst/>
          </p:spPr>
        </p:cxnSp>
        <p:cxnSp>
          <p:nvCxnSpPr>
            <p:cNvPr id="1282" name="直接连接符 1281"/>
            <p:cNvCxnSpPr/>
            <p:nvPr/>
          </p:nvCxnSpPr>
          <p:spPr>
            <a:xfrm rot="5940000">
              <a:off x="11093095" y="2944996"/>
              <a:ext cx="0" cy="99041"/>
            </a:xfrm>
            <a:prstGeom prst="line">
              <a:avLst/>
            </a:prstGeom>
            <a:noFill/>
            <a:ln w="12700" cap="flat" cmpd="sng" algn="ctr">
              <a:solidFill>
                <a:srgbClr val="7030A0"/>
              </a:solidFill>
              <a:prstDash val="solid"/>
              <a:miter lim="800000"/>
            </a:ln>
            <a:effectLst/>
          </p:spPr>
        </p:cxnSp>
        <p:cxnSp>
          <p:nvCxnSpPr>
            <p:cNvPr id="1283" name="直接连接符 1282"/>
            <p:cNvCxnSpPr/>
            <p:nvPr/>
          </p:nvCxnSpPr>
          <p:spPr>
            <a:xfrm rot="6075000">
              <a:off x="11087285" y="2977539"/>
              <a:ext cx="0" cy="99041"/>
            </a:xfrm>
            <a:prstGeom prst="line">
              <a:avLst/>
            </a:prstGeom>
            <a:noFill/>
            <a:ln w="12700" cap="flat" cmpd="sng" algn="ctr">
              <a:solidFill>
                <a:srgbClr val="7030A0"/>
              </a:solidFill>
              <a:prstDash val="solid"/>
              <a:miter lim="800000"/>
            </a:ln>
            <a:effectLst/>
          </p:spPr>
        </p:cxnSp>
        <p:cxnSp>
          <p:nvCxnSpPr>
            <p:cNvPr id="1284" name="直接连接符 1283"/>
            <p:cNvCxnSpPr/>
            <p:nvPr/>
          </p:nvCxnSpPr>
          <p:spPr>
            <a:xfrm rot="6210000">
              <a:off x="11080200" y="3009827"/>
              <a:ext cx="0" cy="99041"/>
            </a:xfrm>
            <a:prstGeom prst="line">
              <a:avLst/>
            </a:prstGeom>
            <a:noFill/>
            <a:ln w="12700" cap="flat" cmpd="sng" algn="ctr">
              <a:solidFill>
                <a:srgbClr val="7030A0"/>
              </a:solidFill>
              <a:prstDash val="solid"/>
              <a:miter lim="800000"/>
            </a:ln>
            <a:effectLst/>
          </p:spPr>
        </p:cxnSp>
        <p:cxnSp>
          <p:nvCxnSpPr>
            <p:cNvPr id="1285" name="直接连接符 1284"/>
            <p:cNvCxnSpPr/>
            <p:nvPr/>
          </p:nvCxnSpPr>
          <p:spPr>
            <a:xfrm rot="6345000">
              <a:off x="11071853" y="3041813"/>
              <a:ext cx="0" cy="99041"/>
            </a:xfrm>
            <a:prstGeom prst="line">
              <a:avLst/>
            </a:prstGeom>
            <a:noFill/>
            <a:ln w="12700" cap="flat" cmpd="sng" algn="ctr">
              <a:solidFill>
                <a:srgbClr val="7030A0"/>
              </a:solidFill>
              <a:prstDash val="solid"/>
              <a:miter lim="800000"/>
            </a:ln>
            <a:effectLst/>
          </p:spPr>
        </p:cxnSp>
        <p:cxnSp>
          <p:nvCxnSpPr>
            <p:cNvPr id="1286" name="直接连接符 1285"/>
            <p:cNvCxnSpPr/>
            <p:nvPr/>
          </p:nvCxnSpPr>
          <p:spPr>
            <a:xfrm rot="6480000">
              <a:off x="11062256" y="3073446"/>
              <a:ext cx="0" cy="99041"/>
            </a:xfrm>
            <a:prstGeom prst="line">
              <a:avLst/>
            </a:prstGeom>
            <a:noFill/>
            <a:ln w="12700" cap="flat" cmpd="sng" algn="ctr">
              <a:solidFill>
                <a:srgbClr val="7030A0"/>
              </a:solidFill>
              <a:prstDash val="solid"/>
              <a:miter lim="800000"/>
            </a:ln>
            <a:effectLst/>
          </p:spPr>
        </p:cxnSp>
        <p:cxnSp>
          <p:nvCxnSpPr>
            <p:cNvPr id="1287" name="直接连接符 1286"/>
            <p:cNvCxnSpPr/>
            <p:nvPr/>
          </p:nvCxnSpPr>
          <p:spPr>
            <a:xfrm rot="6615000">
              <a:off x="11051428" y="3104679"/>
              <a:ext cx="0" cy="99041"/>
            </a:xfrm>
            <a:prstGeom prst="line">
              <a:avLst/>
            </a:prstGeom>
            <a:noFill/>
            <a:ln w="12700" cap="flat" cmpd="sng" algn="ctr">
              <a:solidFill>
                <a:srgbClr val="7030A0"/>
              </a:solidFill>
              <a:prstDash val="solid"/>
              <a:miter lim="800000"/>
            </a:ln>
            <a:effectLst/>
          </p:spPr>
        </p:cxnSp>
        <p:cxnSp>
          <p:nvCxnSpPr>
            <p:cNvPr id="1288" name="直接连接符 1287"/>
            <p:cNvCxnSpPr/>
            <p:nvPr/>
          </p:nvCxnSpPr>
          <p:spPr>
            <a:xfrm rot="6750000">
              <a:off x="11039379" y="3135461"/>
              <a:ext cx="0" cy="99041"/>
            </a:xfrm>
            <a:prstGeom prst="line">
              <a:avLst/>
            </a:prstGeom>
            <a:noFill/>
            <a:ln w="12700" cap="flat" cmpd="sng" algn="ctr">
              <a:solidFill>
                <a:srgbClr val="7030A0"/>
              </a:solidFill>
              <a:prstDash val="solid"/>
              <a:miter lim="800000"/>
            </a:ln>
            <a:effectLst/>
          </p:spPr>
        </p:cxnSp>
        <p:cxnSp>
          <p:nvCxnSpPr>
            <p:cNvPr id="1289" name="直接连接符 1288"/>
            <p:cNvCxnSpPr/>
            <p:nvPr/>
          </p:nvCxnSpPr>
          <p:spPr>
            <a:xfrm rot="6885000">
              <a:off x="11026131" y="3165747"/>
              <a:ext cx="0" cy="99041"/>
            </a:xfrm>
            <a:prstGeom prst="line">
              <a:avLst/>
            </a:prstGeom>
            <a:noFill/>
            <a:ln w="12700" cap="flat" cmpd="sng" algn="ctr">
              <a:solidFill>
                <a:srgbClr val="7030A0"/>
              </a:solidFill>
              <a:prstDash val="solid"/>
              <a:miter lim="800000"/>
            </a:ln>
            <a:effectLst/>
          </p:spPr>
        </p:cxnSp>
        <p:cxnSp>
          <p:nvCxnSpPr>
            <p:cNvPr id="1290" name="直接连接符 1289"/>
            <p:cNvCxnSpPr/>
            <p:nvPr/>
          </p:nvCxnSpPr>
          <p:spPr>
            <a:xfrm rot="7020000">
              <a:off x="11011705" y="3195490"/>
              <a:ext cx="0" cy="99041"/>
            </a:xfrm>
            <a:prstGeom prst="line">
              <a:avLst/>
            </a:prstGeom>
            <a:noFill/>
            <a:ln w="12700" cap="flat" cmpd="sng" algn="ctr">
              <a:solidFill>
                <a:srgbClr val="7030A0"/>
              </a:solidFill>
              <a:prstDash val="solid"/>
              <a:miter lim="800000"/>
            </a:ln>
            <a:effectLst/>
          </p:spPr>
        </p:cxnSp>
        <p:cxnSp>
          <p:nvCxnSpPr>
            <p:cNvPr id="1291" name="直接连接符 1290"/>
            <p:cNvCxnSpPr/>
            <p:nvPr/>
          </p:nvCxnSpPr>
          <p:spPr>
            <a:xfrm rot="7155000">
              <a:off x="10996122" y="3224644"/>
              <a:ext cx="0" cy="99041"/>
            </a:xfrm>
            <a:prstGeom prst="line">
              <a:avLst/>
            </a:prstGeom>
            <a:noFill/>
            <a:ln w="12700" cap="flat" cmpd="sng" algn="ctr">
              <a:solidFill>
                <a:srgbClr val="7030A0"/>
              </a:solidFill>
              <a:prstDash val="solid"/>
              <a:miter lim="800000"/>
            </a:ln>
            <a:effectLst/>
          </p:spPr>
        </p:cxnSp>
        <p:cxnSp>
          <p:nvCxnSpPr>
            <p:cNvPr id="1292" name="直接连接符 1291"/>
            <p:cNvCxnSpPr/>
            <p:nvPr/>
          </p:nvCxnSpPr>
          <p:spPr>
            <a:xfrm rot="7290000">
              <a:off x="10979406" y="3253164"/>
              <a:ext cx="0" cy="99041"/>
            </a:xfrm>
            <a:prstGeom prst="line">
              <a:avLst/>
            </a:prstGeom>
            <a:noFill/>
            <a:ln w="12700" cap="flat" cmpd="sng" algn="ctr">
              <a:solidFill>
                <a:srgbClr val="7030A0"/>
              </a:solidFill>
              <a:prstDash val="solid"/>
              <a:miter lim="800000"/>
            </a:ln>
            <a:effectLst/>
          </p:spPr>
        </p:cxnSp>
        <p:cxnSp>
          <p:nvCxnSpPr>
            <p:cNvPr id="1293" name="直接连接符 1292"/>
            <p:cNvCxnSpPr/>
            <p:nvPr/>
          </p:nvCxnSpPr>
          <p:spPr>
            <a:xfrm rot="7425000">
              <a:off x="10961585" y="3281005"/>
              <a:ext cx="0" cy="99041"/>
            </a:xfrm>
            <a:prstGeom prst="line">
              <a:avLst/>
            </a:prstGeom>
            <a:noFill/>
            <a:ln w="12700" cap="flat" cmpd="sng" algn="ctr">
              <a:solidFill>
                <a:srgbClr val="7030A0"/>
              </a:solidFill>
              <a:prstDash val="solid"/>
              <a:miter lim="800000"/>
            </a:ln>
            <a:effectLst/>
          </p:spPr>
        </p:cxnSp>
        <p:cxnSp>
          <p:nvCxnSpPr>
            <p:cNvPr id="1294" name="直接连接符 1293"/>
            <p:cNvCxnSpPr/>
            <p:nvPr/>
          </p:nvCxnSpPr>
          <p:spPr>
            <a:xfrm rot="7560000">
              <a:off x="10942683" y="3308124"/>
              <a:ext cx="0" cy="99041"/>
            </a:xfrm>
            <a:prstGeom prst="line">
              <a:avLst/>
            </a:prstGeom>
            <a:noFill/>
            <a:ln w="12700" cap="flat" cmpd="sng" algn="ctr">
              <a:solidFill>
                <a:srgbClr val="7030A0"/>
              </a:solidFill>
              <a:prstDash val="solid"/>
              <a:miter lim="800000"/>
            </a:ln>
            <a:effectLst/>
          </p:spPr>
        </p:cxnSp>
        <p:cxnSp>
          <p:nvCxnSpPr>
            <p:cNvPr id="1295" name="直接连接符 1294"/>
            <p:cNvCxnSpPr/>
            <p:nvPr/>
          </p:nvCxnSpPr>
          <p:spPr>
            <a:xfrm rot="7695000">
              <a:off x="10922732" y="3334481"/>
              <a:ext cx="0" cy="99041"/>
            </a:xfrm>
            <a:prstGeom prst="line">
              <a:avLst/>
            </a:prstGeom>
            <a:noFill/>
            <a:ln w="12700" cap="flat" cmpd="sng" algn="ctr">
              <a:solidFill>
                <a:srgbClr val="7030A0"/>
              </a:solidFill>
              <a:prstDash val="solid"/>
              <a:miter lim="800000"/>
            </a:ln>
            <a:effectLst/>
          </p:spPr>
        </p:cxnSp>
        <p:cxnSp>
          <p:nvCxnSpPr>
            <p:cNvPr id="1296" name="直接连接符 1295"/>
            <p:cNvCxnSpPr/>
            <p:nvPr/>
          </p:nvCxnSpPr>
          <p:spPr>
            <a:xfrm rot="7830000">
              <a:off x="10901761" y="3360034"/>
              <a:ext cx="0" cy="99041"/>
            </a:xfrm>
            <a:prstGeom prst="line">
              <a:avLst/>
            </a:prstGeom>
            <a:noFill/>
            <a:ln w="12700" cap="flat" cmpd="sng" algn="ctr">
              <a:solidFill>
                <a:srgbClr val="7030A0"/>
              </a:solidFill>
              <a:prstDash val="solid"/>
              <a:miter lim="800000"/>
            </a:ln>
            <a:effectLst/>
          </p:spPr>
        </p:cxnSp>
        <p:cxnSp>
          <p:nvCxnSpPr>
            <p:cNvPr id="1297" name="直接连接符 1296"/>
            <p:cNvCxnSpPr/>
            <p:nvPr/>
          </p:nvCxnSpPr>
          <p:spPr>
            <a:xfrm rot="7965000">
              <a:off x="10879803" y="3384745"/>
              <a:ext cx="0" cy="99041"/>
            </a:xfrm>
            <a:prstGeom prst="line">
              <a:avLst/>
            </a:prstGeom>
            <a:noFill/>
            <a:ln w="12700" cap="flat" cmpd="sng" algn="ctr">
              <a:solidFill>
                <a:srgbClr val="7030A0"/>
              </a:solidFill>
              <a:prstDash val="solid"/>
              <a:miter lim="800000"/>
            </a:ln>
            <a:effectLst/>
          </p:spPr>
        </p:cxnSp>
        <p:cxnSp>
          <p:nvCxnSpPr>
            <p:cNvPr id="1298" name="直接连接符 1297"/>
            <p:cNvCxnSpPr/>
            <p:nvPr/>
          </p:nvCxnSpPr>
          <p:spPr>
            <a:xfrm rot="8100000">
              <a:off x="10856891" y="3408573"/>
              <a:ext cx="0" cy="99041"/>
            </a:xfrm>
            <a:prstGeom prst="line">
              <a:avLst/>
            </a:prstGeom>
            <a:noFill/>
            <a:ln w="12700" cap="flat" cmpd="sng" algn="ctr">
              <a:solidFill>
                <a:srgbClr val="7030A0"/>
              </a:solidFill>
              <a:prstDash val="solid"/>
              <a:miter lim="800000"/>
            </a:ln>
            <a:effectLst/>
          </p:spPr>
        </p:cxnSp>
        <p:cxnSp>
          <p:nvCxnSpPr>
            <p:cNvPr id="1299" name="直接连接符 1298"/>
            <p:cNvCxnSpPr/>
            <p:nvPr/>
          </p:nvCxnSpPr>
          <p:spPr>
            <a:xfrm rot="8235000">
              <a:off x="10833061" y="3431485"/>
              <a:ext cx="0" cy="99041"/>
            </a:xfrm>
            <a:prstGeom prst="line">
              <a:avLst/>
            </a:prstGeom>
            <a:noFill/>
            <a:ln w="12700" cap="flat" cmpd="sng" algn="ctr">
              <a:solidFill>
                <a:srgbClr val="7030A0"/>
              </a:solidFill>
              <a:prstDash val="solid"/>
              <a:miter lim="800000"/>
            </a:ln>
            <a:effectLst/>
          </p:spPr>
        </p:cxnSp>
        <p:cxnSp>
          <p:nvCxnSpPr>
            <p:cNvPr id="1300" name="直接连接符 1299"/>
            <p:cNvCxnSpPr/>
            <p:nvPr/>
          </p:nvCxnSpPr>
          <p:spPr>
            <a:xfrm rot="8370000">
              <a:off x="10808352" y="3453442"/>
              <a:ext cx="0" cy="99041"/>
            </a:xfrm>
            <a:prstGeom prst="line">
              <a:avLst/>
            </a:prstGeom>
            <a:noFill/>
            <a:ln w="12700" cap="flat" cmpd="sng" algn="ctr">
              <a:solidFill>
                <a:srgbClr val="7030A0"/>
              </a:solidFill>
              <a:prstDash val="solid"/>
              <a:miter lim="800000"/>
            </a:ln>
            <a:effectLst/>
          </p:spPr>
        </p:cxnSp>
        <p:cxnSp>
          <p:nvCxnSpPr>
            <p:cNvPr id="1301" name="直接连接符 1300"/>
            <p:cNvCxnSpPr/>
            <p:nvPr/>
          </p:nvCxnSpPr>
          <p:spPr>
            <a:xfrm rot="8505000">
              <a:off x="10782799" y="3474413"/>
              <a:ext cx="0" cy="99041"/>
            </a:xfrm>
            <a:prstGeom prst="line">
              <a:avLst/>
            </a:prstGeom>
            <a:noFill/>
            <a:ln w="12700" cap="flat" cmpd="sng" algn="ctr">
              <a:solidFill>
                <a:srgbClr val="7030A0"/>
              </a:solidFill>
              <a:prstDash val="solid"/>
              <a:miter lim="800000"/>
            </a:ln>
            <a:effectLst/>
          </p:spPr>
        </p:cxnSp>
        <p:cxnSp>
          <p:nvCxnSpPr>
            <p:cNvPr id="1302" name="直接连接符 1301"/>
            <p:cNvCxnSpPr/>
            <p:nvPr/>
          </p:nvCxnSpPr>
          <p:spPr>
            <a:xfrm rot="8640000">
              <a:off x="10756442" y="3494365"/>
              <a:ext cx="0" cy="99041"/>
            </a:xfrm>
            <a:prstGeom prst="line">
              <a:avLst/>
            </a:prstGeom>
            <a:noFill/>
            <a:ln w="12700" cap="flat" cmpd="sng" algn="ctr">
              <a:solidFill>
                <a:srgbClr val="7030A0"/>
              </a:solidFill>
              <a:prstDash val="solid"/>
              <a:miter lim="800000"/>
            </a:ln>
            <a:effectLst/>
          </p:spPr>
        </p:cxnSp>
        <p:cxnSp>
          <p:nvCxnSpPr>
            <p:cNvPr id="1303" name="直接连接符 1302"/>
            <p:cNvCxnSpPr/>
            <p:nvPr/>
          </p:nvCxnSpPr>
          <p:spPr>
            <a:xfrm rot="8775000">
              <a:off x="10729322" y="3513267"/>
              <a:ext cx="0" cy="99041"/>
            </a:xfrm>
            <a:prstGeom prst="line">
              <a:avLst/>
            </a:prstGeom>
            <a:noFill/>
            <a:ln w="12700" cap="flat" cmpd="sng" algn="ctr">
              <a:solidFill>
                <a:srgbClr val="7030A0"/>
              </a:solidFill>
              <a:prstDash val="solid"/>
              <a:miter lim="800000"/>
            </a:ln>
            <a:effectLst/>
          </p:spPr>
        </p:cxnSp>
        <p:cxnSp>
          <p:nvCxnSpPr>
            <p:cNvPr id="1304" name="直接连接符 1303"/>
            <p:cNvCxnSpPr/>
            <p:nvPr/>
          </p:nvCxnSpPr>
          <p:spPr>
            <a:xfrm rot="8910000">
              <a:off x="10701480" y="3531089"/>
              <a:ext cx="0" cy="99041"/>
            </a:xfrm>
            <a:prstGeom prst="line">
              <a:avLst/>
            </a:prstGeom>
            <a:noFill/>
            <a:ln w="12700" cap="flat" cmpd="sng" algn="ctr">
              <a:solidFill>
                <a:srgbClr val="7030A0"/>
              </a:solidFill>
              <a:prstDash val="solid"/>
              <a:miter lim="800000"/>
            </a:ln>
            <a:effectLst/>
          </p:spPr>
        </p:cxnSp>
        <p:cxnSp>
          <p:nvCxnSpPr>
            <p:cNvPr id="1305" name="直接连接符 1304"/>
            <p:cNvCxnSpPr/>
            <p:nvPr/>
          </p:nvCxnSpPr>
          <p:spPr>
            <a:xfrm rot="9045000">
              <a:off x="10672961" y="3547805"/>
              <a:ext cx="0" cy="99041"/>
            </a:xfrm>
            <a:prstGeom prst="line">
              <a:avLst/>
            </a:prstGeom>
            <a:noFill/>
            <a:ln w="12700" cap="flat" cmpd="sng" algn="ctr">
              <a:solidFill>
                <a:srgbClr val="7030A0"/>
              </a:solidFill>
              <a:prstDash val="solid"/>
              <a:miter lim="800000"/>
            </a:ln>
            <a:effectLst/>
          </p:spPr>
        </p:cxnSp>
        <p:cxnSp>
          <p:nvCxnSpPr>
            <p:cNvPr id="1306" name="直接连接符 1305"/>
            <p:cNvCxnSpPr/>
            <p:nvPr/>
          </p:nvCxnSpPr>
          <p:spPr>
            <a:xfrm rot="9180000">
              <a:off x="10643809" y="3563388"/>
              <a:ext cx="0" cy="99041"/>
            </a:xfrm>
            <a:prstGeom prst="line">
              <a:avLst/>
            </a:prstGeom>
            <a:noFill/>
            <a:ln w="12700" cap="flat" cmpd="sng" algn="ctr">
              <a:solidFill>
                <a:srgbClr val="7030A0"/>
              </a:solidFill>
              <a:prstDash val="solid"/>
              <a:miter lim="800000"/>
            </a:ln>
            <a:effectLst/>
          </p:spPr>
        </p:cxnSp>
        <p:cxnSp>
          <p:nvCxnSpPr>
            <p:cNvPr id="1307" name="直接连接符 1306"/>
            <p:cNvCxnSpPr/>
            <p:nvPr/>
          </p:nvCxnSpPr>
          <p:spPr>
            <a:xfrm rot="9315000">
              <a:off x="10614065" y="3577814"/>
              <a:ext cx="0" cy="99041"/>
            </a:xfrm>
            <a:prstGeom prst="line">
              <a:avLst/>
            </a:prstGeom>
            <a:noFill/>
            <a:ln w="12700" cap="flat" cmpd="sng" algn="ctr">
              <a:solidFill>
                <a:srgbClr val="7030A0"/>
              </a:solidFill>
              <a:prstDash val="solid"/>
              <a:miter lim="800000"/>
            </a:ln>
            <a:effectLst/>
          </p:spPr>
        </p:cxnSp>
        <p:cxnSp>
          <p:nvCxnSpPr>
            <p:cNvPr id="1308" name="直接连接符 1307"/>
            <p:cNvCxnSpPr/>
            <p:nvPr/>
          </p:nvCxnSpPr>
          <p:spPr>
            <a:xfrm rot="9450000">
              <a:off x="10583780" y="3591062"/>
              <a:ext cx="0" cy="99041"/>
            </a:xfrm>
            <a:prstGeom prst="line">
              <a:avLst/>
            </a:prstGeom>
            <a:noFill/>
            <a:ln w="12700" cap="flat" cmpd="sng" algn="ctr">
              <a:solidFill>
                <a:srgbClr val="7030A0"/>
              </a:solidFill>
              <a:prstDash val="solid"/>
              <a:miter lim="800000"/>
            </a:ln>
            <a:effectLst/>
          </p:spPr>
        </p:cxnSp>
        <p:cxnSp>
          <p:nvCxnSpPr>
            <p:cNvPr id="1309" name="直接连接符 1308"/>
            <p:cNvCxnSpPr/>
            <p:nvPr/>
          </p:nvCxnSpPr>
          <p:spPr>
            <a:xfrm rot="9585000">
              <a:off x="10552996" y="3603109"/>
              <a:ext cx="0" cy="99041"/>
            </a:xfrm>
            <a:prstGeom prst="line">
              <a:avLst/>
            </a:prstGeom>
            <a:noFill/>
            <a:ln w="12700" cap="flat" cmpd="sng" algn="ctr">
              <a:solidFill>
                <a:srgbClr val="7030A0"/>
              </a:solidFill>
              <a:prstDash val="solid"/>
              <a:miter lim="800000"/>
            </a:ln>
            <a:effectLst/>
          </p:spPr>
        </p:cxnSp>
        <p:cxnSp>
          <p:nvCxnSpPr>
            <p:cNvPr id="1310" name="直接连接符 1309"/>
            <p:cNvCxnSpPr/>
            <p:nvPr/>
          </p:nvCxnSpPr>
          <p:spPr>
            <a:xfrm rot="9720000">
              <a:off x="10521764" y="3613939"/>
              <a:ext cx="0" cy="99041"/>
            </a:xfrm>
            <a:prstGeom prst="line">
              <a:avLst/>
            </a:prstGeom>
            <a:noFill/>
            <a:ln w="12700" cap="flat" cmpd="sng" algn="ctr">
              <a:solidFill>
                <a:srgbClr val="7030A0"/>
              </a:solidFill>
              <a:prstDash val="solid"/>
              <a:miter lim="800000"/>
            </a:ln>
            <a:effectLst/>
          </p:spPr>
        </p:cxnSp>
        <p:cxnSp>
          <p:nvCxnSpPr>
            <p:cNvPr id="1311" name="直接连接符 1310"/>
            <p:cNvCxnSpPr/>
            <p:nvPr/>
          </p:nvCxnSpPr>
          <p:spPr>
            <a:xfrm rot="9855000">
              <a:off x="10490131" y="3623536"/>
              <a:ext cx="0" cy="99041"/>
            </a:xfrm>
            <a:prstGeom prst="line">
              <a:avLst/>
            </a:prstGeom>
            <a:noFill/>
            <a:ln w="12700" cap="flat" cmpd="sng" algn="ctr">
              <a:solidFill>
                <a:srgbClr val="7030A0"/>
              </a:solidFill>
              <a:prstDash val="solid"/>
              <a:miter lim="800000"/>
            </a:ln>
            <a:effectLst/>
          </p:spPr>
        </p:cxnSp>
        <p:cxnSp>
          <p:nvCxnSpPr>
            <p:cNvPr id="1312" name="直接连接符 1311"/>
            <p:cNvCxnSpPr/>
            <p:nvPr/>
          </p:nvCxnSpPr>
          <p:spPr>
            <a:xfrm rot="9990000">
              <a:off x="10458145" y="3631882"/>
              <a:ext cx="0" cy="99041"/>
            </a:xfrm>
            <a:prstGeom prst="line">
              <a:avLst/>
            </a:prstGeom>
            <a:noFill/>
            <a:ln w="12700" cap="flat" cmpd="sng" algn="ctr">
              <a:solidFill>
                <a:srgbClr val="7030A0"/>
              </a:solidFill>
              <a:prstDash val="solid"/>
              <a:miter lim="800000"/>
            </a:ln>
            <a:effectLst/>
          </p:spPr>
        </p:cxnSp>
        <p:cxnSp>
          <p:nvCxnSpPr>
            <p:cNvPr id="1313" name="直接连接符 1312"/>
            <p:cNvCxnSpPr/>
            <p:nvPr/>
          </p:nvCxnSpPr>
          <p:spPr>
            <a:xfrm rot="10125000">
              <a:off x="10425856" y="3638967"/>
              <a:ext cx="0" cy="99041"/>
            </a:xfrm>
            <a:prstGeom prst="line">
              <a:avLst/>
            </a:prstGeom>
            <a:noFill/>
            <a:ln w="12700" cap="flat" cmpd="sng" algn="ctr">
              <a:solidFill>
                <a:srgbClr val="7030A0"/>
              </a:solidFill>
              <a:prstDash val="solid"/>
              <a:miter lim="800000"/>
            </a:ln>
            <a:effectLst/>
          </p:spPr>
        </p:cxnSp>
        <p:cxnSp>
          <p:nvCxnSpPr>
            <p:cNvPr id="1314" name="直接连接符 1313"/>
            <p:cNvCxnSpPr/>
            <p:nvPr/>
          </p:nvCxnSpPr>
          <p:spPr>
            <a:xfrm rot="10260000">
              <a:off x="10393314" y="3644778"/>
              <a:ext cx="0" cy="99041"/>
            </a:xfrm>
            <a:prstGeom prst="line">
              <a:avLst/>
            </a:prstGeom>
            <a:noFill/>
            <a:ln w="12700" cap="flat" cmpd="sng" algn="ctr">
              <a:solidFill>
                <a:srgbClr val="7030A0"/>
              </a:solidFill>
              <a:prstDash val="solid"/>
              <a:miter lim="800000"/>
            </a:ln>
            <a:effectLst/>
          </p:spPr>
        </p:cxnSp>
        <p:cxnSp>
          <p:nvCxnSpPr>
            <p:cNvPr id="1315" name="直接连接符 1314"/>
            <p:cNvCxnSpPr/>
            <p:nvPr/>
          </p:nvCxnSpPr>
          <p:spPr>
            <a:xfrm rot="10395000">
              <a:off x="10360569" y="3649306"/>
              <a:ext cx="0" cy="99041"/>
            </a:xfrm>
            <a:prstGeom prst="line">
              <a:avLst/>
            </a:prstGeom>
            <a:noFill/>
            <a:ln w="12700" cap="flat" cmpd="sng" algn="ctr">
              <a:solidFill>
                <a:srgbClr val="7030A0"/>
              </a:solidFill>
              <a:prstDash val="solid"/>
              <a:miter lim="800000"/>
            </a:ln>
            <a:effectLst/>
          </p:spPr>
        </p:cxnSp>
        <p:cxnSp>
          <p:nvCxnSpPr>
            <p:cNvPr id="1316" name="直接连接符 1315"/>
            <p:cNvCxnSpPr/>
            <p:nvPr/>
          </p:nvCxnSpPr>
          <p:spPr>
            <a:xfrm rot="10530000">
              <a:off x="10327671" y="3652547"/>
              <a:ext cx="0" cy="99041"/>
            </a:xfrm>
            <a:prstGeom prst="line">
              <a:avLst/>
            </a:prstGeom>
            <a:noFill/>
            <a:ln w="12700" cap="flat" cmpd="sng" algn="ctr">
              <a:solidFill>
                <a:srgbClr val="7030A0"/>
              </a:solidFill>
              <a:prstDash val="solid"/>
              <a:miter lim="800000"/>
            </a:ln>
            <a:effectLst/>
          </p:spPr>
        </p:cxnSp>
        <p:cxnSp>
          <p:nvCxnSpPr>
            <p:cNvPr id="1317" name="直接连接符 1316"/>
            <p:cNvCxnSpPr/>
            <p:nvPr/>
          </p:nvCxnSpPr>
          <p:spPr>
            <a:xfrm rot="10665000">
              <a:off x="10294671" y="3654492"/>
              <a:ext cx="0" cy="99041"/>
            </a:xfrm>
            <a:prstGeom prst="line">
              <a:avLst/>
            </a:prstGeom>
            <a:noFill/>
            <a:ln w="12700" cap="flat" cmpd="sng" algn="ctr">
              <a:solidFill>
                <a:srgbClr val="7030A0"/>
              </a:solidFill>
              <a:prstDash val="solid"/>
              <a:miter lim="800000"/>
            </a:ln>
            <a:effectLst/>
          </p:spPr>
        </p:cxnSp>
        <p:cxnSp>
          <p:nvCxnSpPr>
            <p:cNvPr id="1318" name="直接连接符 1317"/>
            <p:cNvCxnSpPr/>
            <p:nvPr/>
          </p:nvCxnSpPr>
          <p:spPr>
            <a:xfrm rot="10935000">
              <a:off x="10228572" y="3654492"/>
              <a:ext cx="0" cy="99041"/>
            </a:xfrm>
            <a:prstGeom prst="line">
              <a:avLst/>
            </a:prstGeom>
            <a:noFill/>
            <a:ln w="12700" cap="flat" cmpd="sng" algn="ctr">
              <a:solidFill>
                <a:srgbClr val="7030A0"/>
              </a:solidFill>
              <a:prstDash val="solid"/>
              <a:miter lim="800000"/>
            </a:ln>
            <a:effectLst/>
          </p:spPr>
        </p:cxnSp>
        <p:cxnSp>
          <p:nvCxnSpPr>
            <p:cNvPr id="1319" name="直接连接符 1318"/>
            <p:cNvCxnSpPr/>
            <p:nvPr/>
          </p:nvCxnSpPr>
          <p:spPr>
            <a:xfrm rot="11070000">
              <a:off x="10195572" y="3652547"/>
              <a:ext cx="0" cy="99041"/>
            </a:xfrm>
            <a:prstGeom prst="line">
              <a:avLst/>
            </a:prstGeom>
            <a:noFill/>
            <a:ln w="12700" cap="flat" cmpd="sng" algn="ctr">
              <a:solidFill>
                <a:srgbClr val="7030A0"/>
              </a:solidFill>
              <a:prstDash val="solid"/>
              <a:miter lim="800000"/>
            </a:ln>
            <a:effectLst/>
          </p:spPr>
        </p:cxnSp>
        <p:cxnSp>
          <p:nvCxnSpPr>
            <p:cNvPr id="1320" name="直接连接符 1319"/>
            <p:cNvCxnSpPr/>
            <p:nvPr/>
          </p:nvCxnSpPr>
          <p:spPr>
            <a:xfrm rot="11205000">
              <a:off x="10162674" y="3649306"/>
              <a:ext cx="0" cy="99041"/>
            </a:xfrm>
            <a:prstGeom prst="line">
              <a:avLst/>
            </a:prstGeom>
            <a:noFill/>
            <a:ln w="12700" cap="flat" cmpd="sng" algn="ctr">
              <a:solidFill>
                <a:srgbClr val="7030A0"/>
              </a:solidFill>
              <a:prstDash val="solid"/>
              <a:miter lim="800000"/>
            </a:ln>
            <a:effectLst/>
          </p:spPr>
        </p:cxnSp>
        <p:cxnSp>
          <p:nvCxnSpPr>
            <p:cNvPr id="1321" name="直接连接符 1320"/>
            <p:cNvCxnSpPr/>
            <p:nvPr/>
          </p:nvCxnSpPr>
          <p:spPr>
            <a:xfrm rot="11340000">
              <a:off x="10129930" y="3644778"/>
              <a:ext cx="0" cy="99041"/>
            </a:xfrm>
            <a:prstGeom prst="line">
              <a:avLst/>
            </a:prstGeom>
            <a:noFill/>
            <a:ln w="12700" cap="flat" cmpd="sng" algn="ctr">
              <a:solidFill>
                <a:srgbClr val="7030A0"/>
              </a:solidFill>
              <a:prstDash val="solid"/>
              <a:miter lim="800000"/>
            </a:ln>
            <a:effectLst/>
          </p:spPr>
        </p:cxnSp>
        <p:cxnSp>
          <p:nvCxnSpPr>
            <p:cNvPr id="1322" name="直接连接符 1321"/>
            <p:cNvCxnSpPr/>
            <p:nvPr/>
          </p:nvCxnSpPr>
          <p:spPr>
            <a:xfrm rot="11475000">
              <a:off x="10097387" y="3638967"/>
              <a:ext cx="0" cy="99041"/>
            </a:xfrm>
            <a:prstGeom prst="line">
              <a:avLst/>
            </a:prstGeom>
            <a:noFill/>
            <a:ln w="12700" cap="flat" cmpd="sng" algn="ctr">
              <a:solidFill>
                <a:srgbClr val="7030A0"/>
              </a:solidFill>
              <a:prstDash val="solid"/>
              <a:miter lim="800000"/>
            </a:ln>
            <a:effectLst/>
          </p:spPr>
        </p:cxnSp>
        <p:cxnSp>
          <p:nvCxnSpPr>
            <p:cNvPr id="1323" name="直接连接符 1322"/>
            <p:cNvCxnSpPr/>
            <p:nvPr/>
          </p:nvCxnSpPr>
          <p:spPr>
            <a:xfrm rot="11610000">
              <a:off x="10065098" y="3631882"/>
              <a:ext cx="0" cy="99041"/>
            </a:xfrm>
            <a:prstGeom prst="line">
              <a:avLst/>
            </a:prstGeom>
            <a:noFill/>
            <a:ln w="12700" cap="flat" cmpd="sng" algn="ctr">
              <a:solidFill>
                <a:srgbClr val="7030A0"/>
              </a:solidFill>
              <a:prstDash val="solid"/>
              <a:miter lim="800000"/>
            </a:ln>
            <a:effectLst/>
          </p:spPr>
        </p:cxnSp>
        <p:cxnSp>
          <p:nvCxnSpPr>
            <p:cNvPr id="1324" name="直接连接符 1323"/>
            <p:cNvCxnSpPr/>
            <p:nvPr/>
          </p:nvCxnSpPr>
          <p:spPr>
            <a:xfrm rot="11745000">
              <a:off x="10033112" y="3623536"/>
              <a:ext cx="0" cy="99041"/>
            </a:xfrm>
            <a:prstGeom prst="line">
              <a:avLst/>
            </a:prstGeom>
            <a:noFill/>
            <a:ln w="12700" cap="flat" cmpd="sng" algn="ctr">
              <a:solidFill>
                <a:srgbClr val="7030A0"/>
              </a:solidFill>
              <a:prstDash val="solid"/>
              <a:miter lim="800000"/>
            </a:ln>
            <a:effectLst/>
          </p:spPr>
        </p:cxnSp>
        <p:cxnSp>
          <p:nvCxnSpPr>
            <p:cNvPr id="1325" name="直接连接符 1324"/>
            <p:cNvCxnSpPr/>
            <p:nvPr/>
          </p:nvCxnSpPr>
          <p:spPr>
            <a:xfrm rot="11880000">
              <a:off x="10001480" y="3613939"/>
              <a:ext cx="0" cy="99041"/>
            </a:xfrm>
            <a:prstGeom prst="line">
              <a:avLst/>
            </a:prstGeom>
            <a:noFill/>
            <a:ln w="12700" cap="flat" cmpd="sng" algn="ctr">
              <a:solidFill>
                <a:srgbClr val="7030A0"/>
              </a:solidFill>
              <a:prstDash val="solid"/>
              <a:miter lim="800000"/>
            </a:ln>
            <a:effectLst/>
          </p:spPr>
        </p:cxnSp>
        <p:cxnSp>
          <p:nvCxnSpPr>
            <p:cNvPr id="1326" name="直接连接符 1325"/>
            <p:cNvCxnSpPr/>
            <p:nvPr/>
          </p:nvCxnSpPr>
          <p:spPr>
            <a:xfrm rot="12015000">
              <a:off x="9970247" y="3603109"/>
              <a:ext cx="0" cy="99041"/>
            </a:xfrm>
            <a:prstGeom prst="line">
              <a:avLst/>
            </a:prstGeom>
            <a:noFill/>
            <a:ln w="12700" cap="flat" cmpd="sng" algn="ctr">
              <a:solidFill>
                <a:srgbClr val="7030A0"/>
              </a:solidFill>
              <a:prstDash val="solid"/>
              <a:miter lim="800000"/>
            </a:ln>
            <a:effectLst/>
          </p:spPr>
        </p:cxnSp>
        <p:cxnSp>
          <p:nvCxnSpPr>
            <p:cNvPr id="1327" name="直接连接符 1326"/>
            <p:cNvCxnSpPr/>
            <p:nvPr/>
          </p:nvCxnSpPr>
          <p:spPr>
            <a:xfrm rot="12150000">
              <a:off x="9939464" y="3591062"/>
              <a:ext cx="0" cy="99041"/>
            </a:xfrm>
            <a:prstGeom prst="line">
              <a:avLst/>
            </a:prstGeom>
            <a:noFill/>
            <a:ln w="12700" cap="flat" cmpd="sng" algn="ctr">
              <a:solidFill>
                <a:srgbClr val="7030A0"/>
              </a:solidFill>
              <a:prstDash val="solid"/>
              <a:miter lim="800000"/>
            </a:ln>
            <a:effectLst/>
          </p:spPr>
        </p:cxnSp>
        <p:cxnSp>
          <p:nvCxnSpPr>
            <p:cNvPr id="1328" name="直接连接符 1327"/>
            <p:cNvCxnSpPr/>
            <p:nvPr/>
          </p:nvCxnSpPr>
          <p:spPr>
            <a:xfrm rot="12285000">
              <a:off x="9909178" y="3577814"/>
              <a:ext cx="0" cy="99041"/>
            </a:xfrm>
            <a:prstGeom prst="line">
              <a:avLst/>
            </a:prstGeom>
            <a:noFill/>
            <a:ln w="12700" cap="flat" cmpd="sng" algn="ctr">
              <a:solidFill>
                <a:srgbClr val="7030A0"/>
              </a:solidFill>
              <a:prstDash val="solid"/>
              <a:miter lim="800000"/>
            </a:ln>
            <a:effectLst/>
          </p:spPr>
        </p:cxnSp>
        <p:cxnSp>
          <p:nvCxnSpPr>
            <p:cNvPr id="1329" name="直接连接符 1328"/>
            <p:cNvCxnSpPr/>
            <p:nvPr/>
          </p:nvCxnSpPr>
          <p:spPr>
            <a:xfrm rot="12420000">
              <a:off x="9879435" y="3563388"/>
              <a:ext cx="0" cy="99041"/>
            </a:xfrm>
            <a:prstGeom prst="line">
              <a:avLst/>
            </a:prstGeom>
            <a:noFill/>
            <a:ln w="12700" cap="flat" cmpd="sng" algn="ctr">
              <a:solidFill>
                <a:srgbClr val="7030A0"/>
              </a:solidFill>
              <a:prstDash val="solid"/>
              <a:miter lim="800000"/>
            </a:ln>
            <a:effectLst/>
          </p:spPr>
        </p:cxnSp>
        <p:cxnSp>
          <p:nvCxnSpPr>
            <p:cNvPr id="1330" name="直接连接符 1329"/>
            <p:cNvCxnSpPr/>
            <p:nvPr/>
          </p:nvCxnSpPr>
          <p:spPr>
            <a:xfrm rot="12555000">
              <a:off x="9850282" y="3547805"/>
              <a:ext cx="0" cy="99041"/>
            </a:xfrm>
            <a:prstGeom prst="line">
              <a:avLst/>
            </a:prstGeom>
            <a:noFill/>
            <a:ln w="12700" cap="flat" cmpd="sng" algn="ctr">
              <a:solidFill>
                <a:srgbClr val="7030A0"/>
              </a:solidFill>
              <a:prstDash val="solid"/>
              <a:miter lim="800000"/>
            </a:ln>
            <a:effectLst/>
          </p:spPr>
        </p:cxnSp>
        <p:cxnSp>
          <p:nvCxnSpPr>
            <p:cNvPr id="1331" name="直接连接符 1330"/>
            <p:cNvCxnSpPr/>
            <p:nvPr/>
          </p:nvCxnSpPr>
          <p:spPr>
            <a:xfrm rot="12690000">
              <a:off x="9821763" y="3531089"/>
              <a:ext cx="0" cy="99041"/>
            </a:xfrm>
            <a:prstGeom prst="line">
              <a:avLst/>
            </a:prstGeom>
            <a:noFill/>
            <a:ln w="12700" cap="flat" cmpd="sng" algn="ctr">
              <a:solidFill>
                <a:srgbClr val="7030A0"/>
              </a:solidFill>
              <a:prstDash val="solid"/>
              <a:miter lim="800000"/>
            </a:ln>
            <a:effectLst/>
          </p:spPr>
        </p:cxnSp>
        <p:cxnSp>
          <p:nvCxnSpPr>
            <p:cNvPr id="1332" name="直接连接符 1331"/>
            <p:cNvCxnSpPr/>
            <p:nvPr/>
          </p:nvCxnSpPr>
          <p:spPr>
            <a:xfrm rot="12825000">
              <a:off x="9793921" y="3513267"/>
              <a:ext cx="0" cy="99041"/>
            </a:xfrm>
            <a:prstGeom prst="line">
              <a:avLst/>
            </a:prstGeom>
            <a:noFill/>
            <a:ln w="12700" cap="flat" cmpd="sng" algn="ctr">
              <a:solidFill>
                <a:srgbClr val="7030A0"/>
              </a:solidFill>
              <a:prstDash val="solid"/>
              <a:miter lim="800000"/>
            </a:ln>
            <a:effectLst/>
          </p:spPr>
        </p:cxnSp>
        <p:cxnSp>
          <p:nvCxnSpPr>
            <p:cNvPr id="1333" name="直接连接符 1332"/>
            <p:cNvCxnSpPr/>
            <p:nvPr/>
          </p:nvCxnSpPr>
          <p:spPr>
            <a:xfrm rot="12960000">
              <a:off x="9766801" y="3494365"/>
              <a:ext cx="0" cy="99041"/>
            </a:xfrm>
            <a:prstGeom prst="line">
              <a:avLst/>
            </a:prstGeom>
            <a:noFill/>
            <a:ln w="12700" cap="flat" cmpd="sng" algn="ctr">
              <a:solidFill>
                <a:srgbClr val="7030A0"/>
              </a:solidFill>
              <a:prstDash val="solid"/>
              <a:miter lim="800000"/>
            </a:ln>
            <a:effectLst/>
          </p:spPr>
        </p:cxnSp>
        <p:cxnSp>
          <p:nvCxnSpPr>
            <p:cNvPr id="1334" name="直接连接符 1333"/>
            <p:cNvCxnSpPr/>
            <p:nvPr/>
          </p:nvCxnSpPr>
          <p:spPr>
            <a:xfrm rot="13095000">
              <a:off x="9740444" y="3474413"/>
              <a:ext cx="0" cy="99041"/>
            </a:xfrm>
            <a:prstGeom prst="line">
              <a:avLst/>
            </a:prstGeom>
            <a:noFill/>
            <a:ln w="12700" cap="flat" cmpd="sng" algn="ctr">
              <a:solidFill>
                <a:srgbClr val="7030A0"/>
              </a:solidFill>
              <a:prstDash val="solid"/>
              <a:miter lim="800000"/>
            </a:ln>
            <a:effectLst/>
          </p:spPr>
        </p:cxnSp>
        <p:cxnSp>
          <p:nvCxnSpPr>
            <p:cNvPr id="1335" name="直接连接符 1334"/>
            <p:cNvCxnSpPr/>
            <p:nvPr/>
          </p:nvCxnSpPr>
          <p:spPr>
            <a:xfrm rot="13230000">
              <a:off x="9714891" y="3453442"/>
              <a:ext cx="0" cy="99041"/>
            </a:xfrm>
            <a:prstGeom prst="line">
              <a:avLst/>
            </a:prstGeom>
            <a:noFill/>
            <a:ln w="12700" cap="flat" cmpd="sng" algn="ctr">
              <a:solidFill>
                <a:srgbClr val="7030A0"/>
              </a:solidFill>
              <a:prstDash val="solid"/>
              <a:miter lim="800000"/>
            </a:ln>
            <a:effectLst/>
          </p:spPr>
        </p:cxnSp>
        <p:cxnSp>
          <p:nvCxnSpPr>
            <p:cNvPr id="1336" name="直接连接符 1335"/>
            <p:cNvCxnSpPr/>
            <p:nvPr/>
          </p:nvCxnSpPr>
          <p:spPr>
            <a:xfrm rot="13365000">
              <a:off x="9690182" y="3431485"/>
              <a:ext cx="0" cy="99041"/>
            </a:xfrm>
            <a:prstGeom prst="line">
              <a:avLst/>
            </a:prstGeom>
            <a:noFill/>
            <a:ln w="12700" cap="flat" cmpd="sng" algn="ctr">
              <a:solidFill>
                <a:srgbClr val="7030A0"/>
              </a:solidFill>
              <a:prstDash val="solid"/>
              <a:miter lim="800000"/>
            </a:ln>
            <a:effectLst/>
          </p:spPr>
        </p:cxnSp>
        <p:cxnSp>
          <p:nvCxnSpPr>
            <p:cNvPr id="1337" name="直接连接符 1336"/>
            <p:cNvCxnSpPr/>
            <p:nvPr/>
          </p:nvCxnSpPr>
          <p:spPr>
            <a:xfrm rot="13500000">
              <a:off x="9666352" y="3408573"/>
              <a:ext cx="0" cy="99041"/>
            </a:xfrm>
            <a:prstGeom prst="line">
              <a:avLst/>
            </a:prstGeom>
            <a:noFill/>
            <a:ln w="12700" cap="flat" cmpd="sng" algn="ctr">
              <a:solidFill>
                <a:srgbClr val="7030A0"/>
              </a:solidFill>
              <a:prstDash val="solid"/>
              <a:miter lim="800000"/>
            </a:ln>
            <a:effectLst/>
          </p:spPr>
        </p:cxnSp>
        <p:cxnSp>
          <p:nvCxnSpPr>
            <p:cNvPr id="1338" name="直接连接符 1337"/>
            <p:cNvCxnSpPr/>
            <p:nvPr/>
          </p:nvCxnSpPr>
          <p:spPr>
            <a:xfrm rot="13635000">
              <a:off x="9643441" y="3384745"/>
              <a:ext cx="0" cy="99041"/>
            </a:xfrm>
            <a:prstGeom prst="line">
              <a:avLst/>
            </a:prstGeom>
            <a:noFill/>
            <a:ln w="12700" cap="flat" cmpd="sng" algn="ctr">
              <a:solidFill>
                <a:srgbClr val="7030A0"/>
              </a:solidFill>
              <a:prstDash val="solid"/>
              <a:miter lim="800000"/>
            </a:ln>
            <a:effectLst/>
          </p:spPr>
        </p:cxnSp>
        <p:cxnSp>
          <p:nvCxnSpPr>
            <p:cNvPr id="1339" name="直接连接符 1338"/>
            <p:cNvCxnSpPr/>
            <p:nvPr/>
          </p:nvCxnSpPr>
          <p:spPr>
            <a:xfrm rot="13770000">
              <a:off x="9621482" y="3360034"/>
              <a:ext cx="0" cy="99041"/>
            </a:xfrm>
            <a:prstGeom prst="line">
              <a:avLst/>
            </a:prstGeom>
            <a:noFill/>
            <a:ln w="12700" cap="flat" cmpd="sng" algn="ctr">
              <a:solidFill>
                <a:srgbClr val="7030A0"/>
              </a:solidFill>
              <a:prstDash val="solid"/>
              <a:miter lim="800000"/>
            </a:ln>
            <a:effectLst/>
          </p:spPr>
        </p:cxnSp>
        <p:cxnSp>
          <p:nvCxnSpPr>
            <p:cNvPr id="1340" name="直接连接符 1339"/>
            <p:cNvCxnSpPr/>
            <p:nvPr/>
          </p:nvCxnSpPr>
          <p:spPr>
            <a:xfrm rot="13905000">
              <a:off x="9600512" y="3334481"/>
              <a:ext cx="0" cy="99041"/>
            </a:xfrm>
            <a:prstGeom prst="line">
              <a:avLst/>
            </a:prstGeom>
            <a:noFill/>
            <a:ln w="12700" cap="flat" cmpd="sng" algn="ctr">
              <a:solidFill>
                <a:srgbClr val="7030A0"/>
              </a:solidFill>
              <a:prstDash val="solid"/>
              <a:miter lim="800000"/>
            </a:ln>
            <a:effectLst/>
          </p:spPr>
        </p:cxnSp>
        <p:cxnSp>
          <p:nvCxnSpPr>
            <p:cNvPr id="1341" name="直接连接符 1340"/>
            <p:cNvCxnSpPr/>
            <p:nvPr/>
          </p:nvCxnSpPr>
          <p:spPr>
            <a:xfrm rot="14040000">
              <a:off x="9580560" y="3308124"/>
              <a:ext cx="0" cy="99041"/>
            </a:xfrm>
            <a:prstGeom prst="line">
              <a:avLst/>
            </a:prstGeom>
            <a:noFill/>
            <a:ln w="12700" cap="flat" cmpd="sng" algn="ctr">
              <a:solidFill>
                <a:srgbClr val="7030A0"/>
              </a:solidFill>
              <a:prstDash val="solid"/>
              <a:miter lim="800000"/>
            </a:ln>
            <a:effectLst/>
          </p:spPr>
        </p:cxnSp>
        <p:cxnSp>
          <p:nvCxnSpPr>
            <p:cNvPr id="1342" name="直接连接符 1341"/>
            <p:cNvCxnSpPr/>
            <p:nvPr/>
          </p:nvCxnSpPr>
          <p:spPr>
            <a:xfrm rot="14175000">
              <a:off x="9561659" y="3281005"/>
              <a:ext cx="0" cy="99041"/>
            </a:xfrm>
            <a:prstGeom prst="line">
              <a:avLst/>
            </a:prstGeom>
            <a:noFill/>
            <a:ln w="12700" cap="flat" cmpd="sng" algn="ctr">
              <a:solidFill>
                <a:srgbClr val="7030A0"/>
              </a:solidFill>
              <a:prstDash val="solid"/>
              <a:miter lim="800000"/>
            </a:ln>
            <a:effectLst/>
          </p:spPr>
        </p:cxnSp>
        <p:cxnSp>
          <p:nvCxnSpPr>
            <p:cNvPr id="1343" name="直接连接符 1342"/>
            <p:cNvCxnSpPr/>
            <p:nvPr/>
          </p:nvCxnSpPr>
          <p:spPr>
            <a:xfrm rot="14310000">
              <a:off x="9543837" y="3253164"/>
              <a:ext cx="0" cy="99041"/>
            </a:xfrm>
            <a:prstGeom prst="line">
              <a:avLst/>
            </a:prstGeom>
            <a:noFill/>
            <a:ln w="12700" cap="flat" cmpd="sng" algn="ctr">
              <a:solidFill>
                <a:srgbClr val="7030A0"/>
              </a:solidFill>
              <a:prstDash val="solid"/>
              <a:miter lim="800000"/>
            </a:ln>
            <a:effectLst/>
          </p:spPr>
        </p:cxnSp>
        <p:cxnSp>
          <p:nvCxnSpPr>
            <p:cNvPr id="1344" name="直接连接符 1343"/>
            <p:cNvCxnSpPr/>
            <p:nvPr/>
          </p:nvCxnSpPr>
          <p:spPr>
            <a:xfrm rot="14445000">
              <a:off x="9527121" y="3224644"/>
              <a:ext cx="0" cy="99041"/>
            </a:xfrm>
            <a:prstGeom prst="line">
              <a:avLst/>
            </a:prstGeom>
            <a:noFill/>
            <a:ln w="12700" cap="flat" cmpd="sng" algn="ctr">
              <a:solidFill>
                <a:srgbClr val="7030A0"/>
              </a:solidFill>
              <a:prstDash val="solid"/>
              <a:miter lim="800000"/>
            </a:ln>
            <a:effectLst/>
          </p:spPr>
        </p:cxnSp>
        <p:cxnSp>
          <p:nvCxnSpPr>
            <p:cNvPr id="1345" name="直接连接符 1344"/>
            <p:cNvCxnSpPr/>
            <p:nvPr/>
          </p:nvCxnSpPr>
          <p:spPr>
            <a:xfrm rot="14580000">
              <a:off x="9511538" y="3195490"/>
              <a:ext cx="0" cy="99041"/>
            </a:xfrm>
            <a:prstGeom prst="line">
              <a:avLst/>
            </a:prstGeom>
            <a:noFill/>
            <a:ln w="12700" cap="flat" cmpd="sng" algn="ctr">
              <a:solidFill>
                <a:srgbClr val="7030A0"/>
              </a:solidFill>
              <a:prstDash val="solid"/>
              <a:miter lim="800000"/>
            </a:ln>
            <a:effectLst/>
          </p:spPr>
        </p:cxnSp>
        <p:cxnSp>
          <p:nvCxnSpPr>
            <p:cNvPr id="1346" name="直接连接符 1345"/>
            <p:cNvCxnSpPr/>
            <p:nvPr/>
          </p:nvCxnSpPr>
          <p:spPr>
            <a:xfrm rot="14715000">
              <a:off x="9497112" y="3165747"/>
              <a:ext cx="0" cy="99041"/>
            </a:xfrm>
            <a:prstGeom prst="line">
              <a:avLst/>
            </a:prstGeom>
            <a:noFill/>
            <a:ln w="12700" cap="flat" cmpd="sng" algn="ctr">
              <a:solidFill>
                <a:srgbClr val="7030A0"/>
              </a:solidFill>
              <a:prstDash val="solid"/>
              <a:miter lim="800000"/>
            </a:ln>
            <a:effectLst/>
          </p:spPr>
        </p:cxnSp>
        <p:cxnSp>
          <p:nvCxnSpPr>
            <p:cNvPr id="1347" name="直接连接符 1346"/>
            <p:cNvCxnSpPr/>
            <p:nvPr/>
          </p:nvCxnSpPr>
          <p:spPr>
            <a:xfrm rot="14850000">
              <a:off x="9483864" y="3135461"/>
              <a:ext cx="0" cy="99041"/>
            </a:xfrm>
            <a:prstGeom prst="line">
              <a:avLst/>
            </a:prstGeom>
            <a:noFill/>
            <a:ln w="12700" cap="flat" cmpd="sng" algn="ctr">
              <a:solidFill>
                <a:srgbClr val="7030A0"/>
              </a:solidFill>
              <a:prstDash val="solid"/>
              <a:miter lim="800000"/>
            </a:ln>
            <a:effectLst/>
          </p:spPr>
        </p:cxnSp>
        <p:cxnSp>
          <p:nvCxnSpPr>
            <p:cNvPr id="1348" name="直接连接符 1347"/>
            <p:cNvCxnSpPr/>
            <p:nvPr/>
          </p:nvCxnSpPr>
          <p:spPr>
            <a:xfrm rot="14985000">
              <a:off x="9471815" y="3104679"/>
              <a:ext cx="0" cy="99041"/>
            </a:xfrm>
            <a:prstGeom prst="line">
              <a:avLst/>
            </a:prstGeom>
            <a:noFill/>
            <a:ln w="12700" cap="flat" cmpd="sng" algn="ctr">
              <a:solidFill>
                <a:srgbClr val="7030A0"/>
              </a:solidFill>
              <a:prstDash val="solid"/>
              <a:miter lim="800000"/>
            </a:ln>
            <a:effectLst/>
          </p:spPr>
        </p:cxnSp>
        <p:cxnSp>
          <p:nvCxnSpPr>
            <p:cNvPr id="1349" name="直接连接符 1348"/>
            <p:cNvCxnSpPr/>
            <p:nvPr/>
          </p:nvCxnSpPr>
          <p:spPr>
            <a:xfrm rot="15120000">
              <a:off x="9460985" y="3073446"/>
              <a:ext cx="0" cy="99041"/>
            </a:xfrm>
            <a:prstGeom prst="line">
              <a:avLst/>
            </a:prstGeom>
            <a:noFill/>
            <a:ln w="12700" cap="flat" cmpd="sng" algn="ctr">
              <a:solidFill>
                <a:srgbClr val="7030A0"/>
              </a:solidFill>
              <a:prstDash val="solid"/>
              <a:miter lim="800000"/>
            </a:ln>
            <a:effectLst/>
          </p:spPr>
        </p:cxnSp>
        <p:cxnSp>
          <p:nvCxnSpPr>
            <p:cNvPr id="1350" name="直接连接符 1349"/>
            <p:cNvCxnSpPr/>
            <p:nvPr/>
          </p:nvCxnSpPr>
          <p:spPr>
            <a:xfrm rot="15255000">
              <a:off x="9451390" y="3041813"/>
              <a:ext cx="0" cy="99041"/>
            </a:xfrm>
            <a:prstGeom prst="line">
              <a:avLst/>
            </a:prstGeom>
            <a:noFill/>
            <a:ln w="12700" cap="flat" cmpd="sng" algn="ctr">
              <a:solidFill>
                <a:srgbClr val="7030A0"/>
              </a:solidFill>
              <a:prstDash val="solid"/>
              <a:miter lim="800000"/>
            </a:ln>
            <a:effectLst/>
          </p:spPr>
        </p:cxnSp>
        <p:cxnSp>
          <p:nvCxnSpPr>
            <p:cNvPr id="1351" name="直接连接符 1350"/>
            <p:cNvCxnSpPr/>
            <p:nvPr/>
          </p:nvCxnSpPr>
          <p:spPr>
            <a:xfrm rot="15390000">
              <a:off x="9443043" y="3009827"/>
              <a:ext cx="0" cy="99041"/>
            </a:xfrm>
            <a:prstGeom prst="line">
              <a:avLst/>
            </a:prstGeom>
            <a:noFill/>
            <a:ln w="12700" cap="flat" cmpd="sng" algn="ctr">
              <a:solidFill>
                <a:srgbClr val="7030A0"/>
              </a:solidFill>
              <a:prstDash val="solid"/>
              <a:miter lim="800000"/>
            </a:ln>
            <a:effectLst/>
          </p:spPr>
        </p:cxnSp>
        <p:cxnSp>
          <p:nvCxnSpPr>
            <p:cNvPr id="1352" name="直接连接符 1351"/>
            <p:cNvCxnSpPr/>
            <p:nvPr/>
          </p:nvCxnSpPr>
          <p:spPr>
            <a:xfrm rot="15525000">
              <a:off x="9435958" y="2977539"/>
              <a:ext cx="0" cy="99041"/>
            </a:xfrm>
            <a:prstGeom prst="line">
              <a:avLst/>
            </a:prstGeom>
            <a:noFill/>
            <a:ln w="12700" cap="flat" cmpd="sng" algn="ctr">
              <a:solidFill>
                <a:srgbClr val="7030A0"/>
              </a:solidFill>
              <a:prstDash val="solid"/>
              <a:miter lim="800000"/>
            </a:ln>
            <a:effectLst/>
          </p:spPr>
        </p:cxnSp>
        <p:cxnSp>
          <p:nvCxnSpPr>
            <p:cNvPr id="1353" name="直接连接符 1352"/>
            <p:cNvCxnSpPr/>
            <p:nvPr/>
          </p:nvCxnSpPr>
          <p:spPr>
            <a:xfrm rot="15660000">
              <a:off x="9430147" y="2944996"/>
              <a:ext cx="0" cy="99041"/>
            </a:xfrm>
            <a:prstGeom prst="line">
              <a:avLst/>
            </a:prstGeom>
            <a:noFill/>
            <a:ln w="12700" cap="flat" cmpd="sng" algn="ctr">
              <a:solidFill>
                <a:srgbClr val="7030A0"/>
              </a:solidFill>
              <a:prstDash val="solid"/>
              <a:miter lim="800000"/>
            </a:ln>
            <a:effectLst/>
          </p:spPr>
        </p:cxnSp>
        <p:cxnSp>
          <p:nvCxnSpPr>
            <p:cNvPr id="1354" name="直接连接符 1353"/>
            <p:cNvCxnSpPr/>
            <p:nvPr/>
          </p:nvCxnSpPr>
          <p:spPr>
            <a:xfrm rot="15795000">
              <a:off x="9425618" y="2912250"/>
              <a:ext cx="0" cy="99041"/>
            </a:xfrm>
            <a:prstGeom prst="line">
              <a:avLst/>
            </a:prstGeom>
            <a:noFill/>
            <a:ln w="12700" cap="flat" cmpd="sng" algn="ctr">
              <a:solidFill>
                <a:srgbClr val="7030A0"/>
              </a:solidFill>
              <a:prstDash val="solid"/>
              <a:miter lim="800000"/>
            </a:ln>
            <a:effectLst/>
          </p:spPr>
        </p:cxnSp>
        <p:cxnSp>
          <p:nvCxnSpPr>
            <p:cNvPr id="1355" name="直接连接符 1354"/>
            <p:cNvCxnSpPr/>
            <p:nvPr/>
          </p:nvCxnSpPr>
          <p:spPr>
            <a:xfrm rot="15930000">
              <a:off x="9422378" y="2879354"/>
              <a:ext cx="0" cy="99041"/>
            </a:xfrm>
            <a:prstGeom prst="line">
              <a:avLst/>
            </a:prstGeom>
            <a:noFill/>
            <a:ln w="12700" cap="flat" cmpd="sng" algn="ctr">
              <a:solidFill>
                <a:srgbClr val="7030A0"/>
              </a:solidFill>
              <a:prstDash val="solid"/>
              <a:miter lim="800000"/>
            </a:ln>
            <a:effectLst/>
          </p:spPr>
        </p:cxnSp>
        <p:cxnSp>
          <p:nvCxnSpPr>
            <p:cNvPr id="1356" name="直接连接符 1355"/>
            <p:cNvCxnSpPr/>
            <p:nvPr/>
          </p:nvCxnSpPr>
          <p:spPr>
            <a:xfrm rot="16065000">
              <a:off x="9420432" y="2846354"/>
              <a:ext cx="0" cy="99041"/>
            </a:xfrm>
            <a:prstGeom prst="line">
              <a:avLst/>
            </a:prstGeom>
            <a:noFill/>
            <a:ln w="12700" cap="flat" cmpd="sng" algn="ctr">
              <a:solidFill>
                <a:srgbClr val="7030A0"/>
              </a:solidFill>
              <a:prstDash val="solid"/>
              <a:miter lim="800000"/>
            </a:ln>
            <a:effectLst/>
          </p:spPr>
        </p:cxnSp>
        <p:cxnSp>
          <p:nvCxnSpPr>
            <p:cNvPr id="1357" name="直接连接符 1356"/>
            <p:cNvCxnSpPr/>
            <p:nvPr/>
          </p:nvCxnSpPr>
          <p:spPr>
            <a:xfrm rot="16335000">
              <a:off x="9420432" y="2780253"/>
              <a:ext cx="0" cy="99041"/>
            </a:xfrm>
            <a:prstGeom prst="line">
              <a:avLst/>
            </a:prstGeom>
            <a:noFill/>
            <a:ln w="12700" cap="flat" cmpd="sng" algn="ctr">
              <a:solidFill>
                <a:srgbClr val="7030A0"/>
              </a:solidFill>
              <a:prstDash val="solid"/>
              <a:miter lim="800000"/>
            </a:ln>
            <a:effectLst/>
          </p:spPr>
        </p:cxnSp>
        <p:cxnSp>
          <p:nvCxnSpPr>
            <p:cNvPr id="1358" name="直接连接符 1357"/>
            <p:cNvCxnSpPr/>
            <p:nvPr/>
          </p:nvCxnSpPr>
          <p:spPr>
            <a:xfrm rot="16470000">
              <a:off x="9422378" y="2747254"/>
              <a:ext cx="0" cy="99041"/>
            </a:xfrm>
            <a:prstGeom prst="line">
              <a:avLst/>
            </a:prstGeom>
            <a:noFill/>
            <a:ln w="12700" cap="flat" cmpd="sng" algn="ctr">
              <a:solidFill>
                <a:srgbClr val="7030A0"/>
              </a:solidFill>
              <a:prstDash val="solid"/>
              <a:miter lim="800000"/>
            </a:ln>
            <a:effectLst/>
          </p:spPr>
        </p:cxnSp>
        <p:cxnSp>
          <p:nvCxnSpPr>
            <p:cNvPr id="1359" name="直接连接符 1358"/>
            <p:cNvCxnSpPr/>
            <p:nvPr/>
          </p:nvCxnSpPr>
          <p:spPr>
            <a:xfrm rot="16605000">
              <a:off x="9425618" y="2714357"/>
              <a:ext cx="0" cy="99041"/>
            </a:xfrm>
            <a:prstGeom prst="line">
              <a:avLst/>
            </a:prstGeom>
            <a:noFill/>
            <a:ln w="12700" cap="flat" cmpd="sng" algn="ctr">
              <a:solidFill>
                <a:srgbClr val="7030A0"/>
              </a:solidFill>
              <a:prstDash val="solid"/>
              <a:miter lim="800000"/>
            </a:ln>
            <a:effectLst/>
          </p:spPr>
        </p:cxnSp>
        <p:cxnSp>
          <p:nvCxnSpPr>
            <p:cNvPr id="1360" name="直接连接符 1359"/>
            <p:cNvCxnSpPr/>
            <p:nvPr/>
          </p:nvCxnSpPr>
          <p:spPr>
            <a:xfrm rot="16740000">
              <a:off x="9430147" y="2681611"/>
              <a:ext cx="0" cy="99041"/>
            </a:xfrm>
            <a:prstGeom prst="line">
              <a:avLst/>
            </a:prstGeom>
            <a:noFill/>
            <a:ln w="12700" cap="flat" cmpd="sng" algn="ctr">
              <a:solidFill>
                <a:srgbClr val="7030A0"/>
              </a:solidFill>
              <a:prstDash val="solid"/>
              <a:miter lim="800000"/>
            </a:ln>
            <a:effectLst/>
          </p:spPr>
        </p:cxnSp>
        <p:cxnSp>
          <p:nvCxnSpPr>
            <p:cNvPr id="1361" name="直接连接符 1360"/>
            <p:cNvCxnSpPr/>
            <p:nvPr/>
          </p:nvCxnSpPr>
          <p:spPr>
            <a:xfrm rot="16875000">
              <a:off x="9435958" y="2649069"/>
              <a:ext cx="0" cy="99041"/>
            </a:xfrm>
            <a:prstGeom prst="line">
              <a:avLst/>
            </a:prstGeom>
            <a:noFill/>
            <a:ln w="12700" cap="flat" cmpd="sng" algn="ctr">
              <a:solidFill>
                <a:srgbClr val="7030A0"/>
              </a:solidFill>
              <a:prstDash val="solid"/>
              <a:miter lim="800000"/>
            </a:ln>
            <a:effectLst/>
          </p:spPr>
        </p:cxnSp>
        <p:cxnSp>
          <p:nvCxnSpPr>
            <p:cNvPr id="1362" name="直接连接符 1361"/>
            <p:cNvCxnSpPr/>
            <p:nvPr/>
          </p:nvCxnSpPr>
          <p:spPr>
            <a:xfrm rot="17010000">
              <a:off x="9443043" y="2616781"/>
              <a:ext cx="0" cy="99041"/>
            </a:xfrm>
            <a:prstGeom prst="line">
              <a:avLst/>
            </a:prstGeom>
            <a:noFill/>
            <a:ln w="12700" cap="flat" cmpd="sng" algn="ctr">
              <a:solidFill>
                <a:srgbClr val="7030A0"/>
              </a:solidFill>
              <a:prstDash val="solid"/>
              <a:miter lim="800000"/>
            </a:ln>
            <a:effectLst/>
          </p:spPr>
        </p:cxnSp>
        <p:cxnSp>
          <p:nvCxnSpPr>
            <p:cNvPr id="1363" name="直接连接符 1362"/>
            <p:cNvCxnSpPr/>
            <p:nvPr/>
          </p:nvCxnSpPr>
          <p:spPr>
            <a:xfrm rot="17145000">
              <a:off x="9451390" y="2584795"/>
              <a:ext cx="0" cy="99041"/>
            </a:xfrm>
            <a:prstGeom prst="line">
              <a:avLst/>
            </a:prstGeom>
            <a:noFill/>
            <a:ln w="12700" cap="flat" cmpd="sng" algn="ctr">
              <a:solidFill>
                <a:srgbClr val="7030A0"/>
              </a:solidFill>
              <a:prstDash val="solid"/>
              <a:miter lim="800000"/>
            </a:ln>
            <a:effectLst/>
          </p:spPr>
        </p:cxnSp>
        <p:cxnSp>
          <p:nvCxnSpPr>
            <p:cNvPr id="1364" name="直接连接符 1363"/>
            <p:cNvCxnSpPr/>
            <p:nvPr/>
          </p:nvCxnSpPr>
          <p:spPr>
            <a:xfrm rot="17280000">
              <a:off x="9460985" y="2553161"/>
              <a:ext cx="0" cy="99041"/>
            </a:xfrm>
            <a:prstGeom prst="line">
              <a:avLst/>
            </a:prstGeom>
            <a:noFill/>
            <a:ln w="12700" cap="flat" cmpd="sng" algn="ctr">
              <a:solidFill>
                <a:srgbClr val="7030A0"/>
              </a:solidFill>
              <a:prstDash val="solid"/>
              <a:miter lim="800000"/>
            </a:ln>
            <a:effectLst/>
          </p:spPr>
        </p:cxnSp>
        <p:cxnSp>
          <p:nvCxnSpPr>
            <p:cNvPr id="1365" name="直接连接符 1364"/>
            <p:cNvCxnSpPr/>
            <p:nvPr/>
          </p:nvCxnSpPr>
          <p:spPr>
            <a:xfrm rot="17415000">
              <a:off x="9471815" y="2521930"/>
              <a:ext cx="0" cy="99041"/>
            </a:xfrm>
            <a:prstGeom prst="line">
              <a:avLst/>
            </a:prstGeom>
            <a:noFill/>
            <a:ln w="12700" cap="flat" cmpd="sng" algn="ctr">
              <a:solidFill>
                <a:srgbClr val="7030A0"/>
              </a:solidFill>
              <a:prstDash val="solid"/>
              <a:miter lim="800000"/>
            </a:ln>
            <a:effectLst/>
          </p:spPr>
        </p:cxnSp>
        <p:cxnSp>
          <p:nvCxnSpPr>
            <p:cNvPr id="1366" name="直接连接符 1365"/>
            <p:cNvCxnSpPr/>
            <p:nvPr/>
          </p:nvCxnSpPr>
          <p:spPr>
            <a:xfrm rot="17550000">
              <a:off x="9483864" y="2491147"/>
              <a:ext cx="0" cy="99041"/>
            </a:xfrm>
            <a:prstGeom prst="line">
              <a:avLst/>
            </a:prstGeom>
            <a:noFill/>
            <a:ln w="12700" cap="flat" cmpd="sng" algn="ctr">
              <a:solidFill>
                <a:srgbClr val="7030A0"/>
              </a:solidFill>
              <a:prstDash val="solid"/>
              <a:miter lim="800000"/>
            </a:ln>
            <a:effectLst/>
          </p:spPr>
        </p:cxnSp>
        <p:cxnSp>
          <p:nvCxnSpPr>
            <p:cNvPr id="1367" name="直接连接符 1366"/>
            <p:cNvCxnSpPr/>
            <p:nvPr/>
          </p:nvCxnSpPr>
          <p:spPr>
            <a:xfrm rot="17685000">
              <a:off x="9497112" y="2460861"/>
              <a:ext cx="0" cy="99041"/>
            </a:xfrm>
            <a:prstGeom prst="line">
              <a:avLst/>
            </a:prstGeom>
            <a:noFill/>
            <a:ln w="12700" cap="flat" cmpd="sng" algn="ctr">
              <a:solidFill>
                <a:srgbClr val="7030A0"/>
              </a:solidFill>
              <a:prstDash val="solid"/>
              <a:miter lim="800000"/>
            </a:ln>
            <a:effectLst/>
          </p:spPr>
        </p:cxnSp>
        <p:cxnSp>
          <p:nvCxnSpPr>
            <p:cNvPr id="1368" name="直接连接符 1367"/>
            <p:cNvCxnSpPr/>
            <p:nvPr/>
          </p:nvCxnSpPr>
          <p:spPr>
            <a:xfrm rot="17820000">
              <a:off x="9511538" y="2431117"/>
              <a:ext cx="0" cy="99041"/>
            </a:xfrm>
            <a:prstGeom prst="line">
              <a:avLst/>
            </a:prstGeom>
            <a:noFill/>
            <a:ln w="12700" cap="flat" cmpd="sng" algn="ctr">
              <a:solidFill>
                <a:srgbClr val="7030A0"/>
              </a:solidFill>
              <a:prstDash val="solid"/>
              <a:miter lim="800000"/>
            </a:ln>
            <a:effectLst/>
          </p:spPr>
        </p:cxnSp>
        <p:cxnSp>
          <p:nvCxnSpPr>
            <p:cNvPr id="1369" name="直接连接符 1368"/>
            <p:cNvCxnSpPr/>
            <p:nvPr/>
          </p:nvCxnSpPr>
          <p:spPr>
            <a:xfrm rot="17955000">
              <a:off x="9527121" y="2401963"/>
              <a:ext cx="0" cy="99041"/>
            </a:xfrm>
            <a:prstGeom prst="line">
              <a:avLst/>
            </a:prstGeom>
            <a:noFill/>
            <a:ln w="12700" cap="flat" cmpd="sng" algn="ctr">
              <a:solidFill>
                <a:srgbClr val="7030A0"/>
              </a:solidFill>
              <a:prstDash val="solid"/>
              <a:miter lim="800000"/>
            </a:ln>
            <a:effectLst/>
          </p:spPr>
        </p:cxnSp>
        <p:cxnSp>
          <p:nvCxnSpPr>
            <p:cNvPr id="1370" name="直接连接符 1369"/>
            <p:cNvCxnSpPr/>
            <p:nvPr/>
          </p:nvCxnSpPr>
          <p:spPr>
            <a:xfrm rot="18090000">
              <a:off x="9543837" y="2373445"/>
              <a:ext cx="0" cy="99041"/>
            </a:xfrm>
            <a:prstGeom prst="line">
              <a:avLst/>
            </a:prstGeom>
            <a:noFill/>
            <a:ln w="12700" cap="flat" cmpd="sng" algn="ctr">
              <a:solidFill>
                <a:srgbClr val="7030A0"/>
              </a:solidFill>
              <a:prstDash val="solid"/>
              <a:miter lim="800000"/>
            </a:ln>
            <a:effectLst/>
          </p:spPr>
        </p:cxnSp>
        <p:cxnSp>
          <p:nvCxnSpPr>
            <p:cNvPr id="1371" name="直接连接符 1370"/>
            <p:cNvCxnSpPr/>
            <p:nvPr/>
          </p:nvCxnSpPr>
          <p:spPr>
            <a:xfrm rot="18225000">
              <a:off x="9561659" y="2345604"/>
              <a:ext cx="0" cy="99041"/>
            </a:xfrm>
            <a:prstGeom prst="line">
              <a:avLst/>
            </a:prstGeom>
            <a:noFill/>
            <a:ln w="12700" cap="flat" cmpd="sng" algn="ctr">
              <a:solidFill>
                <a:srgbClr val="7030A0"/>
              </a:solidFill>
              <a:prstDash val="solid"/>
              <a:miter lim="800000"/>
            </a:ln>
            <a:effectLst/>
          </p:spPr>
        </p:cxnSp>
        <p:cxnSp>
          <p:nvCxnSpPr>
            <p:cNvPr id="1372" name="直接连接符 1371"/>
            <p:cNvCxnSpPr/>
            <p:nvPr/>
          </p:nvCxnSpPr>
          <p:spPr>
            <a:xfrm rot="18360000">
              <a:off x="9580560" y="2318484"/>
              <a:ext cx="0" cy="99041"/>
            </a:xfrm>
            <a:prstGeom prst="line">
              <a:avLst/>
            </a:prstGeom>
            <a:noFill/>
            <a:ln w="12700" cap="flat" cmpd="sng" algn="ctr">
              <a:solidFill>
                <a:srgbClr val="7030A0"/>
              </a:solidFill>
              <a:prstDash val="solid"/>
              <a:miter lim="800000"/>
            </a:ln>
            <a:effectLst/>
          </p:spPr>
        </p:cxnSp>
        <p:cxnSp>
          <p:nvCxnSpPr>
            <p:cNvPr id="1373" name="直接连接符 1372"/>
            <p:cNvCxnSpPr/>
            <p:nvPr/>
          </p:nvCxnSpPr>
          <p:spPr>
            <a:xfrm rot="18495000">
              <a:off x="9600512" y="2292128"/>
              <a:ext cx="0" cy="99041"/>
            </a:xfrm>
            <a:prstGeom prst="line">
              <a:avLst/>
            </a:prstGeom>
            <a:noFill/>
            <a:ln w="12700" cap="flat" cmpd="sng" algn="ctr">
              <a:solidFill>
                <a:srgbClr val="7030A0"/>
              </a:solidFill>
              <a:prstDash val="solid"/>
              <a:miter lim="800000"/>
            </a:ln>
            <a:effectLst/>
          </p:spPr>
        </p:cxnSp>
        <p:cxnSp>
          <p:nvCxnSpPr>
            <p:cNvPr id="1374" name="直接连接符 1373"/>
            <p:cNvCxnSpPr/>
            <p:nvPr/>
          </p:nvCxnSpPr>
          <p:spPr>
            <a:xfrm rot="18630000">
              <a:off x="9621482" y="2266573"/>
              <a:ext cx="0" cy="99041"/>
            </a:xfrm>
            <a:prstGeom prst="line">
              <a:avLst/>
            </a:prstGeom>
            <a:noFill/>
            <a:ln w="12700" cap="flat" cmpd="sng" algn="ctr">
              <a:solidFill>
                <a:srgbClr val="7030A0"/>
              </a:solidFill>
              <a:prstDash val="solid"/>
              <a:miter lim="800000"/>
            </a:ln>
            <a:effectLst/>
          </p:spPr>
        </p:cxnSp>
        <p:cxnSp>
          <p:nvCxnSpPr>
            <p:cNvPr id="1375" name="直接连接符 1374"/>
            <p:cNvCxnSpPr/>
            <p:nvPr/>
          </p:nvCxnSpPr>
          <p:spPr>
            <a:xfrm rot="18765000">
              <a:off x="9643441" y="2241863"/>
              <a:ext cx="0" cy="99041"/>
            </a:xfrm>
            <a:prstGeom prst="line">
              <a:avLst/>
            </a:prstGeom>
            <a:noFill/>
            <a:ln w="12700" cap="flat" cmpd="sng" algn="ctr">
              <a:solidFill>
                <a:srgbClr val="7030A0"/>
              </a:solidFill>
              <a:prstDash val="solid"/>
              <a:miter lim="800000"/>
            </a:ln>
            <a:effectLst/>
          </p:spPr>
        </p:cxnSp>
        <p:cxnSp>
          <p:nvCxnSpPr>
            <p:cNvPr id="1376" name="直接连接符 1375"/>
            <p:cNvCxnSpPr/>
            <p:nvPr/>
          </p:nvCxnSpPr>
          <p:spPr>
            <a:xfrm rot="18900000">
              <a:off x="9666352" y="2218035"/>
              <a:ext cx="0" cy="99041"/>
            </a:xfrm>
            <a:prstGeom prst="line">
              <a:avLst/>
            </a:prstGeom>
            <a:noFill/>
            <a:ln w="12700" cap="flat" cmpd="sng" algn="ctr">
              <a:solidFill>
                <a:srgbClr val="7030A0"/>
              </a:solidFill>
              <a:prstDash val="solid"/>
              <a:miter lim="800000"/>
            </a:ln>
            <a:effectLst/>
          </p:spPr>
        </p:cxnSp>
        <p:cxnSp>
          <p:nvCxnSpPr>
            <p:cNvPr id="1377" name="直接连接符 1376"/>
            <p:cNvCxnSpPr/>
            <p:nvPr/>
          </p:nvCxnSpPr>
          <p:spPr>
            <a:xfrm rot="19035000">
              <a:off x="9690182" y="2195124"/>
              <a:ext cx="0" cy="99041"/>
            </a:xfrm>
            <a:prstGeom prst="line">
              <a:avLst/>
            </a:prstGeom>
            <a:noFill/>
            <a:ln w="12700" cap="flat" cmpd="sng" algn="ctr">
              <a:solidFill>
                <a:srgbClr val="7030A0"/>
              </a:solidFill>
              <a:prstDash val="solid"/>
              <a:miter lim="800000"/>
            </a:ln>
            <a:effectLst/>
          </p:spPr>
        </p:cxnSp>
        <p:cxnSp>
          <p:nvCxnSpPr>
            <p:cNvPr id="1378" name="直接连接符 1377"/>
            <p:cNvCxnSpPr/>
            <p:nvPr/>
          </p:nvCxnSpPr>
          <p:spPr>
            <a:xfrm rot="19170000">
              <a:off x="9714891" y="2173165"/>
              <a:ext cx="0" cy="99041"/>
            </a:xfrm>
            <a:prstGeom prst="line">
              <a:avLst/>
            </a:prstGeom>
            <a:noFill/>
            <a:ln w="12700" cap="flat" cmpd="sng" algn="ctr">
              <a:solidFill>
                <a:srgbClr val="7030A0"/>
              </a:solidFill>
              <a:prstDash val="solid"/>
              <a:miter lim="800000"/>
            </a:ln>
            <a:effectLst/>
          </p:spPr>
        </p:cxnSp>
        <p:cxnSp>
          <p:nvCxnSpPr>
            <p:cNvPr id="1379" name="直接连接符 1378"/>
            <p:cNvCxnSpPr/>
            <p:nvPr/>
          </p:nvCxnSpPr>
          <p:spPr>
            <a:xfrm rot="19305000">
              <a:off x="9740444" y="2152194"/>
              <a:ext cx="0" cy="99041"/>
            </a:xfrm>
            <a:prstGeom prst="line">
              <a:avLst/>
            </a:prstGeom>
            <a:noFill/>
            <a:ln w="12700" cap="flat" cmpd="sng" algn="ctr">
              <a:solidFill>
                <a:srgbClr val="7030A0"/>
              </a:solidFill>
              <a:prstDash val="solid"/>
              <a:miter lim="800000"/>
            </a:ln>
            <a:effectLst/>
          </p:spPr>
        </p:cxnSp>
        <p:cxnSp>
          <p:nvCxnSpPr>
            <p:cNvPr id="1380" name="直接连接符 1379"/>
            <p:cNvCxnSpPr/>
            <p:nvPr/>
          </p:nvCxnSpPr>
          <p:spPr>
            <a:xfrm rot="19440000">
              <a:off x="9766801" y="2132242"/>
              <a:ext cx="0" cy="99041"/>
            </a:xfrm>
            <a:prstGeom prst="line">
              <a:avLst/>
            </a:prstGeom>
            <a:noFill/>
            <a:ln w="12700" cap="flat" cmpd="sng" algn="ctr">
              <a:solidFill>
                <a:srgbClr val="7030A0"/>
              </a:solidFill>
              <a:prstDash val="solid"/>
              <a:miter lim="800000"/>
            </a:ln>
            <a:effectLst/>
          </p:spPr>
        </p:cxnSp>
        <p:cxnSp>
          <p:nvCxnSpPr>
            <p:cNvPr id="1381" name="直接连接符 1380"/>
            <p:cNvCxnSpPr/>
            <p:nvPr/>
          </p:nvCxnSpPr>
          <p:spPr>
            <a:xfrm rot="19575000">
              <a:off x="9793921" y="2113340"/>
              <a:ext cx="0" cy="99041"/>
            </a:xfrm>
            <a:prstGeom prst="line">
              <a:avLst/>
            </a:prstGeom>
            <a:noFill/>
            <a:ln w="12700" cap="flat" cmpd="sng" algn="ctr">
              <a:solidFill>
                <a:sysClr val="window" lastClr="FFFFFF">
                  <a:lumMod val="50000"/>
                </a:sysClr>
              </a:solidFill>
              <a:prstDash val="solid"/>
              <a:miter lim="800000"/>
            </a:ln>
            <a:effectLst/>
          </p:spPr>
        </p:cxnSp>
        <p:cxnSp>
          <p:nvCxnSpPr>
            <p:cNvPr id="1382" name="直接连接符 1381"/>
            <p:cNvCxnSpPr/>
            <p:nvPr/>
          </p:nvCxnSpPr>
          <p:spPr>
            <a:xfrm rot="19710000">
              <a:off x="9821763" y="2095518"/>
              <a:ext cx="0" cy="99041"/>
            </a:xfrm>
            <a:prstGeom prst="line">
              <a:avLst/>
            </a:prstGeom>
            <a:noFill/>
            <a:ln w="12700" cap="flat" cmpd="sng" algn="ctr">
              <a:solidFill>
                <a:sysClr val="window" lastClr="FFFFFF">
                  <a:lumMod val="50000"/>
                </a:sysClr>
              </a:solidFill>
              <a:prstDash val="solid"/>
              <a:miter lim="800000"/>
            </a:ln>
            <a:effectLst/>
          </p:spPr>
        </p:cxnSp>
        <p:cxnSp>
          <p:nvCxnSpPr>
            <p:cNvPr id="1383" name="直接连接符 1382"/>
            <p:cNvCxnSpPr/>
            <p:nvPr/>
          </p:nvCxnSpPr>
          <p:spPr>
            <a:xfrm rot="19845000">
              <a:off x="9850282" y="2078804"/>
              <a:ext cx="0" cy="99041"/>
            </a:xfrm>
            <a:prstGeom prst="line">
              <a:avLst/>
            </a:prstGeom>
            <a:noFill/>
            <a:ln w="12700" cap="flat" cmpd="sng" algn="ctr">
              <a:solidFill>
                <a:sysClr val="window" lastClr="FFFFFF">
                  <a:lumMod val="50000"/>
                </a:sysClr>
              </a:solidFill>
              <a:prstDash val="solid"/>
              <a:miter lim="800000"/>
            </a:ln>
            <a:effectLst/>
          </p:spPr>
        </p:cxnSp>
        <p:cxnSp>
          <p:nvCxnSpPr>
            <p:cNvPr id="1384" name="直接连接符 1383"/>
            <p:cNvCxnSpPr/>
            <p:nvPr/>
          </p:nvCxnSpPr>
          <p:spPr>
            <a:xfrm rot="19980000">
              <a:off x="9879435" y="2063220"/>
              <a:ext cx="0" cy="99041"/>
            </a:xfrm>
            <a:prstGeom prst="line">
              <a:avLst/>
            </a:prstGeom>
            <a:noFill/>
            <a:ln w="12700" cap="flat" cmpd="sng" algn="ctr">
              <a:solidFill>
                <a:sysClr val="window" lastClr="FFFFFF">
                  <a:lumMod val="50000"/>
                </a:sysClr>
              </a:solidFill>
              <a:prstDash val="solid"/>
              <a:miter lim="800000"/>
            </a:ln>
            <a:effectLst/>
          </p:spPr>
        </p:cxnSp>
        <p:cxnSp>
          <p:nvCxnSpPr>
            <p:cNvPr id="1385" name="直接连接符 1384"/>
            <p:cNvCxnSpPr/>
            <p:nvPr/>
          </p:nvCxnSpPr>
          <p:spPr>
            <a:xfrm rot="20115000">
              <a:off x="9909178" y="2048794"/>
              <a:ext cx="0" cy="99041"/>
            </a:xfrm>
            <a:prstGeom prst="line">
              <a:avLst/>
            </a:prstGeom>
            <a:noFill/>
            <a:ln w="12700" cap="flat" cmpd="sng" algn="ctr">
              <a:solidFill>
                <a:sysClr val="window" lastClr="FFFFFF">
                  <a:lumMod val="50000"/>
                </a:sysClr>
              </a:solidFill>
              <a:prstDash val="solid"/>
              <a:miter lim="800000"/>
            </a:ln>
            <a:effectLst/>
          </p:spPr>
        </p:cxnSp>
        <p:cxnSp>
          <p:nvCxnSpPr>
            <p:cNvPr id="1386" name="直接连接符 1385"/>
            <p:cNvCxnSpPr/>
            <p:nvPr/>
          </p:nvCxnSpPr>
          <p:spPr>
            <a:xfrm rot="20250000">
              <a:off x="9939464" y="2035546"/>
              <a:ext cx="0" cy="99041"/>
            </a:xfrm>
            <a:prstGeom prst="line">
              <a:avLst/>
            </a:prstGeom>
            <a:noFill/>
            <a:ln w="12700" cap="flat" cmpd="sng" algn="ctr">
              <a:solidFill>
                <a:sysClr val="window" lastClr="FFFFFF">
                  <a:lumMod val="50000"/>
                </a:sysClr>
              </a:solidFill>
              <a:prstDash val="solid"/>
              <a:miter lim="800000"/>
            </a:ln>
            <a:effectLst/>
          </p:spPr>
        </p:cxnSp>
        <p:cxnSp>
          <p:nvCxnSpPr>
            <p:cNvPr id="1387" name="直接连接符 1386"/>
            <p:cNvCxnSpPr/>
            <p:nvPr/>
          </p:nvCxnSpPr>
          <p:spPr>
            <a:xfrm rot="20385000">
              <a:off x="9970247" y="2023498"/>
              <a:ext cx="0" cy="99041"/>
            </a:xfrm>
            <a:prstGeom prst="line">
              <a:avLst/>
            </a:prstGeom>
            <a:noFill/>
            <a:ln w="12700" cap="flat" cmpd="sng" algn="ctr">
              <a:solidFill>
                <a:sysClr val="window" lastClr="FFFFFF">
                  <a:lumMod val="50000"/>
                </a:sysClr>
              </a:solidFill>
              <a:prstDash val="solid"/>
              <a:miter lim="800000"/>
            </a:ln>
            <a:effectLst/>
          </p:spPr>
        </p:cxnSp>
        <p:cxnSp>
          <p:nvCxnSpPr>
            <p:cNvPr id="1388" name="直接连接符 1387"/>
            <p:cNvCxnSpPr/>
            <p:nvPr/>
          </p:nvCxnSpPr>
          <p:spPr>
            <a:xfrm rot="20520000">
              <a:off x="10001480" y="2012668"/>
              <a:ext cx="0" cy="99041"/>
            </a:xfrm>
            <a:prstGeom prst="line">
              <a:avLst/>
            </a:prstGeom>
            <a:noFill/>
            <a:ln w="12700" cap="flat" cmpd="sng" algn="ctr">
              <a:solidFill>
                <a:sysClr val="window" lastClr="FFFFFF">
                  <a:lumMod val="50000"/>
                </a:sysClr>
              </a:solidFill>
              <a:prstDash val="solid"/>
              <a:miter lim="800000"/>
            </a:ln>
            <a:effectLst/>
          </p:spPr>
        </p:cxnSp>
        <p:cxnSp>
          <p:nvCxnSpPr>
            <p:cNvPr id="1389" name="直接连接符 1388"/>
            <p:cNvCxnSpPr/>
            <p:nvPr/>
          </p:nvCxnSpPr>
          <p:spPr>
            <a:xfrm rot="20655000">
              <a:off x="10033112" y="2003072"/>
              <a:ext cx="0" cy="99041"/>
            </a:xfrm>
            <a:prstGeom prst="line">
              <a:avLst/>
            </a:prstGeom>
            <a:noFill/>
            <a:ln w="12700" cap="flat" cmpd="sng" algn="ctr">
              <a:solidFill>
                <a:sysClr val="window" lastClr="FFFFFF">
                  <a:lumMod val="50000"/>
                </a:sysClr>
              </a:solidFill>
              <a:prstDash val="solid"/>
              <a:miter lim="800000"/>
            </a:ln>
            <a:effectLst/>
          </p:spPr>
        </p:cxnSp>
        <p:cxnSp>
          <p:nvCxnSpPr>
            <p:cNvPr id="1390" name="直接连接符 1389"/>
            <p:cNvCxnSpPr/>
            <p:nvPr/>
          </p:nvCxnSpPr>
          <p:spPr>
            <a:xfrm rot="20790000">
              <a:off x="10065098" y="1994725"/>
              <a:ext cx="0" cy="99041"/>
            </a:xfrm>
            <a:prstGeom prst="line">
              <a:avLst/>
            </a:prstGeom>
            <a:noFill/>
            <a:ln w="12700" cap="flat" cmpd="sng" algn="ctr">
              <a:solidFill>
                <a:sysClr val="window" lastClr="FFFFFF">
                  <a:lumMod val="50000"/>
                </a:sysClr>
              </a:solidFill>
              <a:prstDash val="solid"/>
              <a:miter lim="800000"/>
            </a:ln>
            <a:effectLst/>
          </p:spPr>
        </p:cxnSp>
        <p:cxnSp>
          <p:nvCxnSpPr>
            <p:cNvPr id="1391" name="直接连接符 1390"/>
            <p:cNvCxnSpPr/>
            <p:nvPr/>
          </p:nvCxnSpPr>
          <p:spPr>
            <a:xfrm rot="20925000">
              <a:off x="10097387" y="1987642"/>
              <a:ext cx="0" cy="99041"/>
            </a:xfrm>
            <a:prstGeom prst="line">
              <a:avLst/>
            </a:prstGeom>
            <a:noFill/>
            <a:ln w="12700" cap="flat" cmpd="sng" algn="ctr">
              <a:solidFill>
                <a:sysClr val="window" lastClr="FFFFFF">
                  <a:lumMod val="50000"/>
                </a:sysClr>
              </a:solidFill>
              <a:prstDash val="solid"/>
              <a:miter lim="800000"/>
            </a:ln>
            <a:effectLst/>
          </p:spPr>
        </p:cxnSp>
        <p:cxnSp>
          <p:nvCxnSpPr>
            <p:cNvPr id="1392" name="直接连接符 1391"/>
            <p:cNvCxnSpPr/>
            <p:nvPr/>
          </p:nvCxnSpPr>
          <p:spPr>
            <a:xfrm rot="21060000">
              <a:off x="10129930" y="1981831"/>
              <a:ext cx="0" cy="99041"/>
            </a:xfrm>
            <a:prstGeom prst="line">
              <a:avLst/>
            </a:prstGeom>
            <a:noFill/>
            <a:ln w="12700" cap="flat" cmpd="sng" algn="ctr">
              <a:solidFill>
                <a:sysClr val="window" lastClr="FFFFFF">
                  <a:lumMod val="50000"/>
                </a:sysClr>
              </a:solidFill>
              <a:prstDash val="solid"/>
              <a:miter lim="800000"/>
            </a:ln>
            <a:effectLst/>
          </p:spPr>
        </p:cxnSp>
        <p:cxnSp>
          <p:nvCxnSpPr>
            <p:cNvPr id="1393" name="直接连接符 1392"/>
            <p:cNvCxnSpPr/>
            <p:nvPr/>
          </p:nvCxnSpPr>
          <p:spPr>
            <a:xfrm rot="21195000">
              <a:off x="10162674" y="1977301"/>
              <a:ext cx="0" cy="99041"/>
            </a:xfrm>
            <a:prstGeom prst="line">
              <a:avLst/>
            </a:prstGeom>
            <a:noFill/>
            <a:ln w="12700" cap="flat" cmpd="sng" algn="ctr">
              <a:solidFill>
                <a:sysClr val="window" lastClr="FFFFFF">
                  <a:lumMod val="50000"/>
                </a:sysClr>
              </a:solidFill>
              <a:prstDash val="solid"/>
              <a:miter lim="800000"/>
            </a:ln>
            <a:effectLst/>
          </p:spPr>
        </p:cxnSp>
        <p:cxnSp>
          <p:nvCxnSpPr>
            <p:cNvPr id="1394" name="直接连接符 1393"/>
            <p:cNvCxnSpPr/>
            <p:nvPr/>
          </p:nvCxnSpPr>
          <p:spPr>
            <a:xfrm rot="21330000">
              <a:off x="10195572" y="1974061"/>
              <a:ext cx="0" cy="99041"/>
            </a:xfrm>
            <a:prstGeom prst="line">
              <a:avLst/>
            </a:prstGeom>
            <a:noFill/>
            <a:ln w="12700" cap="flat" cmpd="sng" algn="ctr">
              <a:solidFill>
                <a:sysClr val="window" lastClr="FFFFFF">
                  <a:lumMod val="50000"/>
                </a:sysClr>
              </a:solidFill>
              <a:prstDash val="solid"/>
              <a:miter lim="800000"/>
            </a:ln>
            <a:effectLst/>
          </p:spPr>
        </p:cxnSp>
        <p:cxnSp>
          <p:nvCxnSpPr>
            <p:cNvPr id="1395" name="直接连接符 1394"/>
            <p:cNvCxnSpPr/>
            <p:nvPr/>
          </p:nvCxnSpPr>
          <p:spPr>
            <a:xfrm rot="21465000">
              <a:off x="10228572" y="1972115"/>
              <a:ext cx="0" cy="99041"/>
            </a:xfrm>
            <a:prstGeom prst="line">
              <a:avLst/>
            </a:prstGeom>
            <a:noFill/>
            <a:ln w="12700" cap="flat" cmpd="sng" algn="ctr">
              <a:solidFill>
                <a:sysClr val="window" lastClr="FFFFFF">
                  <a:lumMod val="50000"/>
                </a:sysClr>
              </a:solidFill>
              <a:prstDash val="solid"/>
              <a:miter lim="800000"/>
            </a:ln>
            <a:effectLst/>
          </p:spPr>
        </p:cxnSp>
        <p:grpSp>
          <p:nvGrpSpPr>
            <p:cNvPr id="1396" name="组合 1395"/>
            <p:cNvGrpSpPr/>
            <p:nvPr/>
          </p:nvGrpSpPr>
          <p:grpSpPr>
            <a:xfrm>
              <a:off x="9370263" y="2862823"/>
              <a:ext cx="1784866" cy="0"/>
              <a:chOff x="1701800" y="2755900"/>
              <a:chExt cx="2746508" cy="0"/>
            </a:xfrm>
          </p:grpSpPr>
          <p:cxnSp>
            <p:nvCxnSpPr>
              <p:cNvPr id="1406" name="直接连接符 1405"/>
              <p:cNvCxnSpPr/>
              <p:nvPr/>
            </p:nvCxnSpPr>
            <p:spPr>
              <a:xfrm flipH="1">
                <a:off x="4185508" y="2755900"/>
                <a:ext cx="262800" cy="0"/>
              </a:xfrm>
              <a:prstGeom prst="line">
                <a:avLst/>
              </a:prstGeom>
              <a:noFill/>
              <a:ln w="19050" cap="flat" cmpd="sng" algn="ctr">
                <a:solidFill>
                  <a:sysClr val="window" lastClr="FFFFFF">
                    <a:lumMod val="50000"/>
                  </a:sysClr>
                </a:solidFill>
                <a:prstDash val="solid"/>
                <a:miter lim="800000"/>
              </a:ln>
              <a:effectLst/>
            </p:spPr>
          </p:cxnSp>
          <p:cxnSp>
            <p:nvCxnSpPr>
              <p:cNvPr id="1407" name="直接连接符 1406"/>
              <p:cNvCxnSpPr/>
              <p:nvPr/>
            </p:nvCxnSpPr>
            <p:spPr>
              <a:xfrm>
                <a:off x="1701800" y="2755900"/>
                <a:ext cx="261951" cy="0"/>
              </a:xfrm>
              <a:prstGeom prst="line">
                <a:avLst/>
              </a:prstGeom>
              <a:noFill/>
              <a:ln w="19050" cap="flat" cmpd="sng" algn="ctr">
                <a:solidFill>
                  <a:sysClr val="window" lastClr="FFFFFF">
                    <a:lumMod val="50000"/>
                  </a:sysClr>
                </a:solidFill>
                <a:prstDash val="solid"/>
                <a:miter lim="800000"/>
              </a:ln>
              <a:effectLst/>
            </p:spPr>
          </p:cxnSp>
        </p:grpSp>
        <p:grpSp>
          <p:nvGrpSpPr>
            <p:cNvPr id="1397" name="组合 1396"/>
            <p:cNvGrpSpPr/>
            <p:nvPr/>
          </p:nvGrpSpPr>
          <p:grpSpPr>
            <a:xfrm rot="5400000">
              <a:off x="9368201" y="2864311"/>
              <a:ext cx="1784866" cy="0"/>
              <a:chOff x="1701800" y="2755900"/>
              <a:chExt cx="2746508" cy="0"/>
            </a:xfrm>
          </p:grpSpPr>
          <p:cxnSp>
            <p:nvCxnSpPr>
              <p:cNvPr id="1404" name="直接连接符 1403"/>
              <p:cNvCxnSpPr/>
              <p:nvPr/>
            </p:nvCxnSpPr>
            <p:spPr>
              <a:xfrm flipH="1">
                <a:off x="4185508" y="2755900"/>
                <a:ext cx="262800" cy="0"/>
              </a:xfrm>
              <a:prstGeom prst="line">
                <a:avLst/>
              </a:prstGeom>
              <a:noFill/>
              <a:ln w="19050" cap="flat" cmpd="sng" algn="ctr">
                <a:solidFill>
                  <a:sysClr val="window" lastClr="FFFFFF">
                    <a:lumMod val="50000"/>
                  </a:sysClr>
                </a:solidFill>
                <a:prstDash val="solid"/>
                <a:miter lim="800000"/>
              </a:ln>
              <a:effectLst/>
            </p:spPr>
          </p:cxnSp>
          <p:cxnSp>
            <p:nvCxnSpPr>
              <p:cNvPr id="1405" name="直接连接符 1404"/>
              <p:cNvCxnSpPr/>
              <p:nvPr/>
            </p:nvCxnSpPr>
            <p:spPr>
              <a:xfrm>
                <a:off x="1701800" y="2755900"/>
                <a:ext cx="261951" cy="0"/>
              </a:xfrm>
              <a:prstGeom prst="line">
                <a:avLst/>
              </a:prstGeom>
              <a:noFill/>
              <a:ln w="19050" cap="flat" cmpd="sng" algn="ctr">
                <a:solidFill>
                  <a:sysClr val="window" lastClr="FFFFFF">
                    <a:lumMod val="50000"/>
                  </a:sysClr>
                </a:solidFill>
                <a:prstDash val="solid"/>
                <a:miter lim="800000"/>
              </a:ln>
              <a:effectLst/>
            </p:spPr>
          </p:cxnSp>
        </p:grpSp>
        <p:grpSp>
          <p:nvGrpSpPr>
            <p:cNvPr id="1398" name="组合 1397"/>
            <p:cNvGrpSpPr/>
            <p:nvPr/>
          </p:nvGrpSpPr>
          <p:grpSpPr>
            <a:xfrm rot="2700000">
              <a:off x="9416641" y="2816312"/>
              <a:ext cx="1784866" cy="0"/>
              <a:chOff x="1701800" y="2755900"/>
              <a:chExt cx="2746508" cy="0"/>
            </a:xfrm>
          </p:grpSpPr>
          <p:cxnSp>
            <p:nvCxnSpPr>
              <p:cNvPr id="1402" name="直接连接符 1401"/>
              <p:cNvCxnSpPr/>
              <p:nvPr/>
            </p:nvCxnSpPr>
            <p:spPr>
              <a:xfrm flipH="1">
                <a:off x="4185508" y="2755900"/>
                <a:ext cx="262800" cy="0"/>
              </a:xfrm>
              <a:prstGeom prst="line">
                <a:avLst/>
              </a:prstGeom>
              <a:noFill/>
              <a:ln w="19050" cap="flat" cmpd="sng" algn="ctr">
                <a:solidFill>
                  <a:sysClr val="window" lastClr="FFFFFF">
                    <a:lumMod val="50000"/>
                  </a:sysClr>
                </a:solidFill>
                <a:prstDash val="solid"/>
                <a:miter lim="800000"/>
              </a:ln>
              <a:effectLst/>
            </p:spPr>
          </p:cxnSp>
          <p:cxnSp>
            <p:nvCxnSpPr>
              <p:cNvPr id="1403" name="直接连接符 1402"/>
              <p:cNvCxnSpPr/>
              <p:nvPr/>
            </p:nvCxnSpPr>
            <p:spPr>
              <a:xfrm>
                <a:off x="1701800" y="2755900"/>
                <a:ext cx="261951" cy="0"/>
              </a:xfrm>
              <a:prstGeom prst="line">
                <a:avLst/>
              </a:prstGeom>
              <a:noFill/>
              <a:ln w="19050" cap="flat" cmpd="sng" algn="ctr">
                <a:solidFill>
                  <a:sysClr val="window" lastClr="FFFFFF">
                    <a:lumMod val="50000"/>
                  </a:sysClr>
                </a:solidFill>
                <a:prstDash val="solid"/>
                <a:miter lim="800000"/>
              </a:ln>
              <a:effectLst/>
            </p:spPr>
          </p:cxnSp>
        </p:grpSp>
        <p:grpSp>
          <p:nvGrpSpPr>
            <p:cNvPr id="1399" name="组合 1398"/>
            <p:cNvGrpSpPr/>
            <p:nvPr/>
          </p:nvGrpSpPr>
          <p:grpSpPr>
            <a:xfrm rot="18900000" flipH="1">
              <a:off x="9393535" y="2887374"/>
              <a:ext cx="1784866" cy="0"/>
              <a:chOff x="1701800" y="2755900"/>
              <a:chExt cx="2746508" cy="0"/>
            </a:xfrm>
          </p:grpSpPr>
          <p:cxnSp>
            <p:nvCxnSpPr>
              <p:cNvPr id="1400" name="直接连接符 1399"/>
              <p:cNvCxnSpPr/>
              <p:nvPr/>
            </p:nvCxnSpPr>
            <p:spPr>
              <a:xfrm flipH="1">
                <a:off x="4185508" y="2755900"/>
                <a:ext cx="262800" cy="0"/>
              </a:xfrm>
              <a:prstGeom prst="line">
                <a:avLst/>
              </a:prstGeom>
              <a:noFill/>
              <a:ln w="19050" cap="flat" cmpd="sng" algn="ctr">
                <a:solidFill>
                  <a:sysClr val="window" lastClr="FFFFFF">
                    <a:lumMod val="50000"/>
                  </a:sysClr>
                </a:solidFill>
                <a:prstDash val="solid"/>
                <a:miter lim="800000"/>
              </a:ln>
              <a:effectLst/>
            </p:spPr>
          </p:cxnSp>
          <p:cxnSp>
            <p:nvCxnSpPr>
              <p:cNvPr id="1401" name="直接连接符 1400"/>
              <p:cNvCxnSpPr/>
              <p:nvPr/>
            </p:nvCxnSpPr>
            <p:spPr>
              <a:xfrm>
                <a:off x="1701800" y="2755900"/>
                <a:ext cx="261951" cy="0"/>
              </a:xfrm>
              <a:prstGeom prst="line">
                <a:avLst/>
              </a:prstGeom>
              <a:noFill/>
              <a:ln w="19050" cap="flat" cmpd="sng" algn="ctr">
                <a:solidFill>
                  <a:sysClr val="window" lastClr="FFFFFF">
                    <a:lumMod val="50000"/>
                  </a:sysClr>
                </a:solidFill>
                <a:prstDash val="solid"/>
                <a:miter lim="800000"/>
              </a:ln>
              <a:effectLst/>
            </p:spPr>
          </p:cxnSp>
        </p:grpSp>
      </p:grpSp>
      <p:grpSp>
        <p:nvGrpSpPr>
          <p:cNvPr id="1408" name="组合 1407"/>
          <p:cNvGrpSpPr/>
          <p:nvPr/>
        </p:nvGrpSpPr>
        <p:grpSpPr>
          <a:xfrm>
            <a:off x="4992166" y="4024493"/>
            <a:ext cx="1403053" cy="1492739"/>
            <a:chOff x="6655354" y="4322879"/>
            <a:chExt cx="1870493" cy="1990779"/>
          </a:xfrm>
        </p:grpSpPr>
        <p:sp>
          <p:nvSpPr>
            <p:cNvPr id="1409" name="文本框 168"/>
            <p:cNvSpPr txBox="1"/>
            <p:nvPr/>
          </p:nvSpPr>
          <p:spPr>
            <a:xfrm>
              <a:off x="6655354" y="4322879"/>
              <a:ext cx="1870493" cy="4309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rgbClr val="F6615B"/>
                  </a:solidFill>
                  <a:effectLst/>
                  <a:uLnTx/>
                  <a:uFillTx/>
                  <a:latin typeface="微软雅黑" panose="020B0503020204020204" pitchFamily="34" charset="-122"/>
                  <a:ea typeface="微软雅黑" panose="020B0503020204020204" pitchFamily="34" charset="-122"/>
                </a:rPr>
                <a:t>在此添加标题</a:t>
              </a:r>
            </a:p>
          </p:txBody>
        </p:sp>
        <p:sp>
          <p:nvSpPr>
            <p:cNvPr id="1410" name="文本框 113"/>
            <p:cNvSpPr txBox="1"/>
            <p:nvPr/>
          </p:nvSpPr>
          <p:spPr>
            <a:xfrm>
              <a:off x="6673660" y="4805204"/>
              <a:ext cx="1727322" cy="1508454"/>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75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marL="0" marR="0" lvl="0" indent="0" algn="just" defTabSz="914400" eaLnBrk="1" fontAlgn="auto" latinLnBrk="0" hangingPunct="1">
                <a:lnSpc>
                  <a:spcPct val="150000"/>
                </a:lnSpc>
                <a:spcBef>
                  <a:spcPts val="0"/>
                </a:spcBef>
                <a:spcAft>
                  <a:spcPts val="0"/>
                </a:spcAft>
                <a:buClrTx/>
                <a:buSzTx/>
                <a:buFontTx/>
                <a:buNone/>
                <a:tabLst/>
                <a:defRPr/>
              </a:pPr>
              <a:endParaRPr kumimoji="0" lang="zh-CN" altLang="en-US" sz="75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endParaRPr>
            </a:p>
          </p:txBody>
        </p:sp>
      </p:grpSp>
      <p:grpSp>
        <p:nvGrpSpPr>
          <p:cNvPr id="1411" name="组合 1410"/>
          <p:cNvGrpSpPr/>
          <p:nvPr/>
        </p:nvGrpSpPr>
        <p:grpSpPr>
          <a:xfrm>
            <a:off x="2894626" y="4024493"/>
            <a:ext cx="1403053" cy="1492739"/>
            <a:chOff x="3858998" y="4322879"/>
            <a:chExt cx="1870493" cy="1990779"/>
          </a:xfrm>
        </p:grpSpPr>
        <p:sp>
          <p:nvSpPr>
            <p:cNvPr id="1412" name="文本框 170"/>
            <p:cNvSpPr txBox="1"/>
            <p:nvPr/>
          </p:nvSpPr>
          <p:spPr>
            <a:xfrm>
              <a:off x="3858998" y="4322879"/>
              <a:ext cx="1870493" cy="4309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rgbClr val="01ACBE"/>
                  </a:solidFill>
                  <a:effectLst/>
                  <a:uLnTx/>
                  <a:uFillTx/>
                  <a:latin typeface="微软雅黑" panose="020B0503020204020204" pitchFamily="34" charset="-122"/>
                  <a:ea typeface="微软雅黑" panose="020B0503020204020204" pitchFamily="34" charset="-122"/>
                </a:rPr>
                <a:t>在此添加标题</a:t>
              </a:r>
            </a:p>
          </p:txBody>
        </p:sp>
        <p:sp>
          <p:nvSpPr>
            <p:cNvPr id="1413" name="文本框 113"/>
            <p:cNvSpPr txBox="1"/>
            <p:nvPr/>
          </p:nvSpPr>
          <p:spPr>
            <a:xfrm>
              <a:off x="3915404" y="4805204"/>
              <a:ext cx="1727322" cy="1508454"/>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75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marL="0" marR="0" lvl="0" indent="0" algn="just" defTabSz="914400" eaLnBrk="1" fontAlgn="auto" latinLnBrk="0" hangingPunct="1">
                <a:lnSpc>
                  <a:spcPct val="150000"/>
                </a:lnSpc>
                <a:spcBef>
                  <a:spcPts val="0"/>
                </a:spcBef>
                <a:spcAft>
                  <a:spcPts val="0"/>
                </a:spcAft>
                <a:buClrTx/>
                <a:buSzTx/>
                <a:buFontTx/>
                <a:buNone/>
                <a:tabLst/>
                <a:defRPr/>
              </a:pPr>
              <a:endParaRPr kumimoji="0" lang="zh-CN" altLang="en-US" sz="75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endParaRPr>
            </a:p>
          </p:txBody>
        </p:sp>
      </p:grpSp>
      <p:grpSp>
        <p:nvGrpSpPr>
          <p:cNvPr id="1414" name="组合 1413"/>
          <p:cNvGrpSpPr/>
          <p:nvPr/>
        </p:nvGrpSpPr>
        <p:grpSpPr>
          <a:xfrm>
            <a:off x="7187026" y="4024493"/>
            <a:ext cx="1403053" cy="1492739"/>
            <a:chOff x="9581453" y="4322879"/>
            <a:chExt cx="1870493" cy="1990779"/>
          </a:xfrm>
        </p:grpSpPr>
        <p:sp>
          <p:nvSpPr>
            <p:cNvPr id="1415" name="文本框 166"/>
            <p:cNvSpPr txBox="1"/>
            <p:nvPr/>
          </p:nvSpPr>
          <p:spPr>
            <a:xfrm>
              <a:off x="9581453" y="4322879"/>
              <a:ext cx="1870493" cy="4309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rgbClr val="7030A0"/>
                  </a:solidFill>
                  <a:effectLst/>
                  <a:uLnTx/>
                  <a:uFillTx/>
                  <a:latin typeface="微软雅黑" panose="020B0503020204020204" pitchFamily="34" charset="-122"/>
                  <a:ea typeface="微软雅黑" panose="020B0503020204020204" pitchFamily="34" charset="-122"/>
                </a:rPr>
                <a:t>在此添加标题</a:t>
              </a:r>
            </a:p>
          </p:txBody>
        </p:sp>
        <p:sp>
          <p:nvSpPr>
            <p:cNvPr id="1416" name="文本框 113"/>
            <p:cNvSpPr txBox="1"/>
            <p:nvPr/>
          </p:nvSpPr>
          <p:spPr>
            <a:xfrm>
              <a:off x="9634793" y="4805204"/>
              <a:ext cx="1727322" cy="1508454"/>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75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marL="0" marR="0" lvl="0" indent="0" algn="just" defTabSz="914400" eaLnBrk="1" fontAlgn="auto" latinLnBrk="0" hangingPunct="1">
                <a:lnSpc>
                  <a:spcPct val="150000"/>
                </a:lnSpc>
                <a:spcBef>
                  <a:spcPts val="0"/>
                </a:spcBef>
                <a:spcAft>
                  <a:spcPts val="0"/>
                </a:spcAft>
                <a:buClrTx/>
                <a:buSzTx/>
                <a:buFontTx/>
                <a:buNone/>
                <a:tabLst/>
                <a:defRPr/>
              </a:pPr>
              <a:endParaRPr kumimoji="0" lang="zh-CN" altLang="en-US" sz="75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endParaRPr>
            </a:p>
          </p:txBody>
        </p:sp>
      </p:grpSp>
      <p:grpSp>
        <p:nvGrpSpPr>
          <p:cNvPr id="1417" name="组合 1416"/>
          <p:cNvGrpSpPr/>
          <p:nvPr/>
        </p:nvGrpSpPr>
        <p:grpSpPr>
          <a:xfrm>
            <a:off x="720883" y="4024493"/>
            <a:ext cx="1404339" cy="1492739"/>
            <a:chOff x="961052" y="4322879"/>
            <a:chExt cx="1872208" cy="1990779"/>
          </a:xfrm>
        </p:grpSpPr>
        <p:sp>
          <p:nvSpPr>
            <p:cNvPr id="1418" name="文本框 161"/>
            <p:cNvSpPr txBox="1"/>
            <p:nvPr/>
          </p:nvSpPr>
          <p:spPr>
            <a:xfrm>
              <a:off x="962766" y="4322879"/>
              <a:ext cx="1870494" cy="4309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rgbClr val="FFB850"/>
                  </a:solidFill>
                  <a:effectLst/>
                  <a:uLnTx/>
                  <a:uFillTx/>
                  <a:latin typeface="微软雅黑" panose="020B0503020204020204" pitchFamily="34" charset="-122"/>
                  <a:ea typeface="微软雅黑" panose="020B0503020204020204" pitchFamily="34" charset="-122"/>
                </a:rPr>
                <a:t>在此添加标题</a:t>
              </a:r>
            </a:p>
          </p:txBody>
        </p:sp>
        <p:sp>
          <p:nvSpPr>
            <p:cNvPr id="1419" name="文本框 113"/>
            <p:cNvSpPr txBox="1"/>
            <p:nvPr/>
          </p:nvSpPr>
          <p:spPr>
            <a:xfrm>
              <a:off x="961052" y="4805204"/>
              <a:ext cx="1727322" cy="1508454"/>
            </a:xfrm>
            <a:prstGeom prst="rect">
              <a:avLst/>
            </a:prstGeom>
            <a:noFill/>
          </p:spPr>
          <p:txBody>
            <a:bodyPr wrap="square" rtlCol="0">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zh-CN" altLang="en-US" sz="75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marL="0" marR="0" lvl="0" indent="0" algn="just" defTabSz="914400" eaLnBrk="1" fontAlgn="auto" latinLnBrk="0" hangingPunct="1">
                <a:lnSpc>
                  <a:spcPct val="150000"/>
                </a:lnSpc>
                <a:spcBef>
                  <a:spcPts val="0"/>
                </a:spcBef>
                <a:spcAft>
                  <a:spcPts val="0"/>
                </a:spcAft>
                <a:buClrTx/>
                <a:buSzTx/>
                <a:buFontTx/>
                <a:buNone/>
                <a:tabLst/>
                <a:defRPr/>
              </a:pPr>
              <a:endParaRPr kumimoji="0" lang="zh-CN" altLang="en-US" sz="750" b="0" i="0" u="none" strike="noStrike" kern="0" cap="none" spc="0" normalizeH="0" baseline="0" noProof="0" dirty="0">
                <a:ln>
                  <a:noFill/>
                </a:ln>
                <a:solidFill>
                  <a:sysClr val="windowText" lastClr="000000">
                    <a:lumMod val="50000"/>
                    <a:lumOff val="50000"/>
                  </a:sysClr>
                </a:solidFill>
                <a:effectLst/>
                <a:uLnTx/>
                <a:uFillTx/>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002627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711"/>
                                        </p:tgtEl>
                                        <p:attrNameLst>
                                          <p:attrName>style.visibility</p:attrName>
                                        </p:attrNameLst>
                                      </p:cBhvr>
                                      <p:to>
                                        <p:strVal val="visible"/>
                                      </p:to>
                                    </p:set>
                                    <p:animEffect transition="in" filter="fade">
                                      <p:cBhvr>
                                        <p:cTn id="7" dur="500"/>
                                        <p:tgtEl>
                                          <p:spTgt spid="711"/>
                                        </p:tgtEl>
                                      </p:cBhvr>
                                    </p:animEffect>
                                  </p:childTnLst>
                                </p:cTn>
                              </p:par>
                            </p:childTnLst>
                          </p:cTn>
                        </p:par>
                        <p:par>
                          <p:cTn id="8" fill="hold">
                            <p:stCondLst>
                              <p:cond delay="900"/>
                            </p:stCondLst>
                            <p:childTnLst>
                              <p:par>
                                <p:cTn id="9" presetID="53" presetClass="entr" presetSubtype="16" fill="hold" nodeType="afterEffect">
                                  <p:stCondLst>
                                    <p:cond delay="0"/>
                                  </p:stCondLst>
                                  <p:childTnLst>
                                    <p:set>
                                      <p:cBhvr>
                                        <p:cTn id="10" dur="1" fill="hold">
                                          <p:stCondLst>
                                            <p:cond delay="0"/>
                                          </p:stCondLst>
                                        </p:cTn>
                                        <p:tgtEl>
                                          <p:spTgt spid="712"/>
                                        </p:tgtEl>
                                        <p:attrNameLst>
                                          <p:attrName>style.visibility</p:attrName>
                                        </p:attrNameLst>
                                      </p:cBhvr>
                                      <p:to>
                                        <p:strVal val="visible"/>
                                      </p:to>
                                    </p:set>
                                    <p:anim calcmode="lin" valueType="num">
                                      <p:cBhvr>
                                        <p:cTn id="11" dur="100" fill="hold"/>
                                        <p:tgtEl>
                                          <p:spTgt spid="712"/>
                                        </p:tgtEl>
                                        <p:attrNameLst>
                                          <p:attrName>ppt_w</p:attrName>
                                        </p:attrNameLst>
                                      </p:cBhvr>
                                      <p:tavLst>
                                        <p:tav tm="0">
                                          <p:val>
                                            <p:fltVal val="0"/>
                                          </p:val>
                                        </p:tav>
                                        <p:tav tm="100000">
                                          <p:val>
                                            <p:strVal val="#ppt_w"/>
                                          </p:val>
                                        </p:tav>
                                      </p:tavLst>
                                    </p:anim>
                                    <p:anim calcmode="lin" valueType="num">
                                      <p:cBhvr>
                                        <p:cTn id="12" dur="100" fill="hold"/>
                                        <p:tgtEl>
                                          <p:spTgt spid="712"/>
                                        </p:tgtEl>
                                        <p:attrNameLst>
                                          <p:attrName>ppt_h</p:attrName>
                                        </p:attrNameLst>
                                      </p:cBhvr>
                                      <p:tavLst>
                                        <p:tav tm="0">
                                          <p:val>
                                            <p:fltVal val="0"/>
                                          </p:val>
                                        </p:tav>
                                        <p:tav tm="100000">
                                          <p:val>
                                            <p:strVal val="#ppt_h"/>
                                          </p:val>
                                        </p:tav>
                                      </p:tavLst>
                                    </p:anim>
                                    <p:animEffect transition="in" filter="fade">
                                      <p:cBhvr>
                                        <p:cTn id="13" dur="100"/>
                                        <p:tgtEl>
                                          <p:spTgt spid="712"/>
                                        </p:tgtEl>
                                      </p:cBhvr>
                                    </p:animEffect>
                                  </p:childTnLst>
                                </p:cTn>
                              </p:par>
                              <p:par>
                                <p:cTn id="14" presetID="6" presetClass="emph" presetSubtype="0" fill="hold" nodeType="withEffect">
                                  <p:stCondLst>
                                    <p:cond delay="100"/>
                                  </p:stCondLst>
                                  <p:childTnLst>
                                    <p:animScale>
                                      <p:cBhvr>
                                        <p:cTn id="15" dur="100" fill="hold"/>
                                        <p:tgtEl>
                                          <p:spTgt spid="712"/>
                                        </p:tgtEl>
                                      </p:cBhvr>
                                      <p:by x="110000" y="110000"/>
                                    </p:animScale>
                                  </p:childTnLst>
                                </p:cTn>
                              </p:par>
                              <p:par>
                                <p:cTn id="16" presetID="6" presetClass="emph" presetSubtype="0" fill="hold" nodeType="withEffect">
                                  <p:stCondLst>
                                    <p:cond delay="200"/>
                                  </p:stCondLst>
                                  <p:childTnLst>
                                    <p:animScale>
                                      <p:cBhvr>
                                        <p:cTn id="17" dur="200" fill="hold"/>
                                        <p:tgtEl>
                                          <p:spTgt spid="712"/>
                                        </p:tgtEl>
                                      </p:cBhvr>
                                      <p:by x="90000" y="90000"/>
                                    </p:animScale>
                                  </p:childTnLst>
                                </p:cTn>
                              </p:par>
                              <p:par>
                                <p:cTn id="18" presetID="6" presetClass="emph" presetSubtype="0" fill="hold" nodeType="withEffect">
                                  <p:stCondLst>
                                    <p:cond delay="400"/>
                                  </p:stCondLst>
                                  <p:childTnLst>
                                    <p:animScale>
                                      <p:cBhvr>
                                        <p:cTn id="19" dur="100" fill="hold"/>
                                        <p:tgtEl>
                                          <p:spTgt spid="712"/>
                                        </p:tgtEl>
                                      </p:cBhvr>
                                      <p:by x="105000" y="105000"/>
                                    </p:animScale>
                                  </p:childTnLst>
                                </p:cTn>
                              </p:par>
                              <p:par>
                                <p:cTn id="20" presetID="6" presetClass="emph" presetSubtype="0" fill="hold" nodeType="withEffect">
                                  <p:stCondLst>
                                    <p:cond delay="500"/>
                                  </p:stCondLst>
                                  <p:childTnLst>
                                    <p:animScale>
                                      <p:cBhvr>
                                        <p:cTn id="21" dur="200" fill="hold"/>
                                        <p:tgtEl>
                                          <p:spTgt spid="712"/>
                                        </p:tgtEl>
                                      </p:cBhvr>
                                      <p:by x="95000" y="95000"/>
                                    </p:animScale>
                                  </p:childTnLst>
                                </p:cTn>
                              </p:par>
                            </p:childTnLst>
                          </p:cTn>
                        </p:par>
                        <p:par>
                          <p:cTn id="22" fill="hold">
                            <p:stCondLst>
                              <p:cond delay="1600"/>
                            </p:stCondLst>
                            <p:childTnLst>
                              <p:par>
                                <p:cTn id="23" presetID="53" presetClass="entr" presetSubtype="16" fill="hold" nodeType="afterEffect">
                                  <p:stCondLst>
                                    <p:cond delay="0"/>
                                  </p:stCondLst>
                                  <p:childTnLst>
                                    <p:set>
                                      <p:cBhvr>
                                        <p:cTn id="24" dur="1" fill="hold">
                                          <p:stCondLst>
                                            <p:cond delay="0"/>
                                          </p:stCondLst>
                                        </p:cTn>
                                        <p:tgtEl>
                                          <p:spTgt spid="886"/>
                                        </p:tgtEl>
                                        <p:attrNameLst>
                                          <p:attrName>style.visibility</p:attrName>
                                        </p:attrNameLst>
                                      </p:cBhvr>
                                      <p:to>
                                        <p:strVal val="visible"/>
                                      </p:to>
                                    </p:set>
                                    <p:anim calcmode="lin" valueType="num">
                                      <p:cBhvr>
                                        <p:cTn id="25" dur="100" fill="hold"/>
                                        <p:tgtEl>
                                          <p:spTgt spid="886"/>
                                        </p:tgtEl>
                                        <p:attrNameLst>
                                          <p:attrName>ppt_w</p:attrName>
                                        </p:attrNameLst>
                                      </p:cBhvr>
                                      <p:tavLst>
                                        <p:tav tm="0">
                                          <p:val>
                                            <p:fltVal val="0"/>
                                          </p:val>
                                        </p:tav>
                                        <p:tav tm="100000">
                                          <p:val>
                                            <p:strVal val="#ppt_w"/>
                                          </p:val>
                                        </p:tav>
                                      </p:tavLst>
                                    </p:anim>
                                    <p:anim calcmode="lin" valueType="num">
                                      <p:cBhvr>
                                        <p:cTn id="26" dur="100" fill="hold"/>
                                        <p:tgtEl>
                                          <p:spTgt spid="886"/>
                                        </p:tgtEl>
                                        <p:attrNameLst>
                                          <p:attrName>ppt_h</p:attrName>
                                        </p:attrNameLst>
                                      </p:cBhvr>
                                      <p:tavLst>
                                        <p:tav tm="0">
                                          <p:val>
                                            <p:fltVal val="0"/>
                                          </p:val>
                                        </p:tav>
                                        <p:tav tm="100000">
                                          <p:val>
                                            <p:strVal val="#ppt_h"/>
                                          </p:val>
                                        </p:tav>
                                      </p:tavLst>
                                    </p:anim>
                                    <p:animEffect transition="in" filter="fade">
                                      <p:cBhvr>
                                        <p:cTn id="27" dur="100"/>
                                        <p:tgtEl>
                                          <p:spTgt spid="886"/>
                                        </p:tgtEl>
                                      </p:cBhvr>
                                    </p:animEffect>
                                  </p:childTnLst>
                                </p:cTn>
                              </p:par>
                              <p:par>
                                <p:cTn id="28" presetID="6" presetClass="emph" presetSubtype="0" fill="hold" nodeType="withEffect">
                                  <p:stCondLst>
                                    <p:cond delay="100"/>
                                  </p:stCondLst>
                                  <p:childTnLst>
                                    <p:animScale>
                                      <p:cBhvr>
                                        <p:cTn id="29" dur="100" fill="hold"/>
                                        <p:tgtEl>
                                          <p:spTgt spid="886"/>
                                        </p:tgtEl>
                                      </p:cBhvr>
                                      <p:by x="110000" y="110000"/>
                                    </p:animScale>
                                  </p:childTnLst>
                                </p:cTn>
                              </p:par>
                              <p:par>
                                <p:cTn id="30" presetID="6" presetClass="emph" presetSubtype="0" fill="hold" nodeType="withEffect">
                                  <p:stCondLst>
                                    <p:cond delay="200"/>
                                  </p:stCondLst>
                                  <p:childTnLst>
                                    <p:animScale>
                                      <p:cBhvr>
                                        <p:cTn id="31" dur="200" fill="hold"/>
                                        <p:tgtEl>
                                          <p:spTgt spid="886"/>
                                        </p:tgtEl>
                                      </p:cBhvr>
                                      <p:by x="90000" y="90000"/>
                                    </p:animScale>
                                  </p:childTnLst>
                                </p:cTn>
                              </p:par>
                              <p:par>
                                <p:cTn id="32" presetID="6" presetClass="emph" presetSubtype="0" fill="hold" nodeType="withEffect">
                                  <p:stCondLst>
                                    <p:cond delay="400"/>
                                  </p:stCondLst>
                                  <p:childTnLst>
                                    <p:animScale>
                                      <p:cBhvr>
                                        <p:cTn id="33" dur="100" fill="hold"/>
                                        <p:tgtEl>
                                          <p:spTgt spid="886"/>
                                        </p:tgtEl>
                                      </p:cBhvr>
                                      <p:by x="105000" y="105000"/>
                                    </p:animScale>
                                  </p:childTnLst>
                                </p:cTn>
                              </p:par>
                              <p:par>
                                <p:cTn id="34" presetID="6" presetClass="emph" presetSubtype="0" fill="hold" nodeType="withEffect">
                                  <p:stCondLst>
                                    <p:cond delay="500"/>
                                  </p:stCondLst>
                                  <p:childTnLst>
                                    <p:animScale>
                                      <p:cBhvr>
                                        <p:cTn id="35" dur="200" fill="hold"/>
                                        <p:tgtEl>
                                          <p:spTgt spid="886"/>
                                        </p:tgtEl>
                                      </p:cBhvr>
                                      <p:by x="95000" y="95000"/>
                                    </p:animScale>
                                  </p:childTnLst>
                                </p:cTn>
                              </p:par>
                            </p:childTnLst>
                          </p:cTn>
                        </p:par>
                        <p:par>
                          <p:cTn id="36" fill="hold">
                            <p:stCondLst>
                              <p:cond delay="2300"/>
                            </p:stCondLst>
                            <p:childTnLst>
                              <p:par>
                                <p:cTn id="37" presetID="53" presetClass="entr" presetSubtype="16" fill="hold" nodeType="afterEffect">
                                  <p:stCondLst>
                                    <p:cond delay="0"/>
                                  </p:stCondLst>
                                  <p:childTnLst>
                                    <p:set>
                                      <p:cBhvr>
                                        <p:cTn id="38" dur="1" fill="hold">
                                          <p:stCondLst>
                                            <p:cond delay="0"/>
                                          </p:stCondLst>
                                        </p:cTn>
                                        <p:tgtEl>
                                          <p:spTgt spid="1060"/>
                                        </p:tgtEl>
                                        <p:attrNameLst>
                                          <p:attrName>style.visibility</p:attrName>
                                        </p:attrNameLst>
                                      </p:cBhvr>
                                      <p:to>
                                        <p:strVal val="visible"/>
                                      </p:to>
                                    </p:set>
                                    <p:anim calcmode="lin" valueType="num">
                                      <p:cBhvr>
                                        <p:cTn id="39" dur="100" fill="hold"/>
                                        <p:tgtEl>
                                          <p:spTgt spid="1060"/>
                                        </p:tgtEl>
                                        <p:attrNameLst>
                                          <p:attrName>ppt_w</p:attrName>
                                        </p:attrNameLst>
                                      </p:cBhvr>
                                      <p:tavLst>
                                        <p:tav tm="0">
                                          <p:val>
                                            <p:fltVal val="0"/>
                                          </p:val>
                                        </p:tav>
                                        <p:tav tm="100000">
                                          <p:val>
                                            <p:strVal val="#ppt_w"/>
                                          </p:val>
                                        </p:tav>
                                      </p:tavLst>
                                    </p:anim>
                                    <p:anim calcmode="lin" valueType="num">
                                      <p:cBhvr>
                                        <p:cTn id="40" dur="100" fill="hold"/>
                                        <p:tgtEl>
                                          <p:spTgt spid="1060"/>
                                        </p:tgtEl>
                                        <p:attrNameLst>
                                          <p:attrName>ppt_h</p:attrName>
                                        </p:attrNameLst>
                                      </p:cBhvr>
                                      <p:tavLst>
                                        <p:tav tm="0">
                                          <p:val>
                                            <p:fltVal val="0"/>
                                          </p:val>
                                        </p:tav>
                                        <p:tav tm="100000">
                                          <p:val>
                                            <p:strVal val="#ppt_h"/>
                                          </p:val>
                                        </p:tav>
                                      </p:tavLst>
                                    </p:anim>
                                    <p:animEffect transition="in" filter="fade">
                                      <p:cBhvr>
                                        <p:cTn id="41" dur="100"/>
                                        <p:tgtEl>
                                          <p:spTgt spid="1060"/>
                                        </p:tgtEl>
                                      </p:cBhvr>
                                    </p:animEffect>
                                  </p:childTnLst>
                                </p:cTn>
                              </p:par>
                              <p:par>
                                <p:cTn id="42" presetID="6" presetClass="emph" presetSubtype="0" fill="hold" nodeType="withEffect">
                                  <p:stCondLst>
                                    <p:cond delay="100"/>
                                  </p:stCondLst>
                                  <p:childTnLst>
                                    <p:animScale>
                                      <p:cBhvr>
                                        <p:cTn id="43" dur="100" fill="hold"/>
                                        <p:tgtEl>
                                          <p:spTgt spid="1060"/>
                                        </p:tgtEl>
                                      </p:cBhvr>
                                      <p:by x="110000" y="110000"/>
                                    </p:animScale>
                                  </p:childTnLst>
                                </p:cTn>
                              </p:par>
                              <p:par>
                                <p:cTn id="44" presetID="6" presetClass="emph" presetSubtype="0" fill="hold" nodeType="withEffect">
                                  <p:stCondLst>
                                    <p:cond delay="200"/>
                                  </p:stCondLst>
                                  <p:childTnLst>
                                    <p:animScale>
                                      <p:cBhvr>
                                        <p:cTn id="45" dur="200" fill="hold"/>
                                        <p:tgtEl>
                                          <p:spTgt spid="1060"/>
                                        </p:tgtEl>
                                      </p:cBhvr>
                                      <p:by x="90000" y="90000"/>
                                    </p:animScale>
                                  </p:childTnLst>
                                </p:cTn>
                              </p:par>
                              <p:par>
                                <p:cTn id="46" presetID="6" presetClass="emph" presetSubtype="0" fill="hold" nodeType="withEffect">
                                  <p:stCondLst>
                                    <p:cond delay="400"/>
                                  </p:stCondLst>
                                  <p:childTnLst>
                                    <p:animScale>
                                      <p:cBhvr>
                                        <p:cTn id="47" dur="100" fill="hold"/>
                                        <p:tgtEl>
                                          <p:spTgt spid="1060"/>
                                        </p:tgtEl>
                                      </p:cBhvr>
                                      <p:by x="105000" y="105000"/>
                                    </p:animScale>
                                  </p:childTnLst>
                                </p:cTn>
                              </p:par>
                              <p:par>
                                <p:cTn id="48" presetID="6" presetClass="emph" presetSubtype="0" fill="hold" nodeType="withEffect">
                                  <p:stCondLst>
                                    <p:cond delay="500"/>
                                  </p:stCondLst>
                                  <p:childTnLst>
                                    <p:animScale>
                                      <p:cBhvr>
                                        <p:cTn id="49" dur="200" fill="hold"/>
                                        <p:tgtEl>
                                          <p:spTgt spid="1060"/>
                                        </p:tgtEl>
                                      </p:cBhvr>
                                      <p:by x="95000" y="95000"/>
                                    </p:animScale>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1234"/>
                                        </p:tgtEl>
                                        <p:attrNameLst>
                                          <p:attrName>style.visibility</p:attrName>
                                        </p:attrNameLst>
                                      </p:cBhvr>
                                      <p:to>
                                        <p:strVal val="visible"/>
                                      </p:to>
                                    </p:set>
                                    <p:anim calcmode="lin" valueType="num">
                                      <p:cBhvr>
                                        <p:cTn id="53" dur="100" fill="hold"/>
                                        <p:tgtEl>
                                          <p:spTgt spid="1234"/>
                                        </p:tgtEl>
                                        <p:attrNameLst>
                                          <p:attrName>ppt_w</p:attrName>
                                        </p:attrNameLst>
                                      </p:cBhvr>
                                      <p:tavLst>
                                        <p:tav tm="0">
                                          <p:val>
                                            <p:fltVal val="0"/>
                                          </p:val>
                                        </p:tav>
                                        <p:tav tm="100000">
                                          <p:val>
                                            <p:strVal val="#ppt_w"/>
                                          </p:val>
                                        </p:tav>
                                      </p:tavLst>
                                    </p:anim>
                                    <p:anim calcmode="lin" valueType="num">
                                      <p:cBhvr>
                                        <p:cTn id="54" dur="100" fill="hold"/>
                                        <p:tgtEl>
                                          <p:spTgt spid="1234"/>
                                        </p:tgtEl>
                                        <p:attrNameLst>
                                          <p:attrName>ppt_h</p:attrName>
                                        </p:attrNameLst>
                                      </p:cBhvr>
                                      <p:tavLst>
                                        <p:tav tm="0">
                                          <p:val>
                                            <p:fltVal val="0"/>
                                          </p:val>
                                        </p:tav>
                                        <p:tav tm="100000">
                                          <p:val>
                                            <p:strVal val="#ppt_h"/>
                                          </p:val>
                                        </p:tav>
                                      </p:tavLst>
                                    </p:anim>
                                    <p:animEffect transition="in" filter="fade">
                                      <p:cBhvr>
                                        <p:cTn id="55" dur="100"/>
                                        <p:tgtEl>
                                          <p:spTgt spid="1234"/>
                                        </p:tgtEl>
                                      </p:cBhvr>
                                    </p:animEffect>
                                  </p:childTnLst>
                                </p:cTn>
                              </p:par>
                              <p:par>
                                <p:cTn id="56" presetID="6" presetClass="emph" presetSubtype="0" fill="hold" nodeType="withEffect">
                                  <p:stCondLst>
                                    <p:cond delay="100"/>
                                  </p:stCondLst>
                                  <p:childTnLst>
                                    <p:animScale>
                                      <p:cBhvr>
                                        <p:cTn id="57" dur="100" fill="hold"/>
                                        <p:tgtEl>
                                          <p:spTgt spid="1234"/>
                                        </p:tgtEl>
                                      </p:cBhvr>
                                      <p:by x="110000" y="110000"/>
                                    </p:animScale>
                                  </p:childTnLst>
                                </p:cTn>
                              </p:par>
                              <p:par>
                                <p:cTn id="58" presetID="6" presetClass="emph" presetSubtype="0" fill="hold" nodeType="withEffect">
                                  <p:stCondLst>
                                    <p:cond delay="200"/>
                                  </p:stCondLst>
                                  <p:childTnLst>
                                    <p:animScale>
                                      <p:cBhvr>
                                        <p:cTn id="59" dur="200" fill="hold"/>
                                        <p:tgtEl>
                                          <p:spTgt spid="1234"/>
                                        </p:tgtEl>
                                      </p:cBhvr>
                                      <p:by x="90000" y="90000"/>
                                    </p:animScale>
                                  </p:childTnLst>
                                </p:cTn>
                              </p:par>
                              <p:par>
                                <p:cTn id="60" presetID="6" presetClass="emph" presetSubtype="0" fill="hold" nodeType="withEffect">
                                  <p:stCondLst>
                                    <p:cond delay="400"/>
                                  </p:stCondLst>
                                  <p:childTnLst>
                                    <p:animScale>
                                      <p:cBhvr>
                                        <p:cTn id="61" dur="100" fill="hold"/>
                                        <p:tgtEl>
                                          <p:spTgt spid="1234"/>
                                        </p:tgtEl>
                                      </p:cBhvr>
                                      <p:by x="105000" y="105000"/>
                                    </p:animScale>
                                  </p:childTnLst>
                                </p:cTn>
                              </p:par>
                              <p:par>
                                <p:cTn id="62" presetID="6" presetClass="emph" presetSubtype="0" fill="hold" nodeType="withEffect">
                                  <p:stCondLst>
                                    <p:cond delay="500"/>
                                  </p:stCondLst>
                                  <p:childTnLst>
                                    <p:animScale>
                                      <p:cBhvr>
                                        <p:cTn id="63" dur="200" fill="hold"/>
                                        <p:tgtEl>
                                          <p:spTgt spid="1234"/>
                                        </p:tgtEl>
                                      </p:cBhvr>
                                      <p:by x="95000" y="95000"/>
                                    </p:animScale>
                                  </p:childTnLst>
                                </p:cTn>
                              </p:par>
                            </p:childTnLst>
                          </p:cTn>
                        </p:par>
                        <p:par>
                          <p:cTn id="64" fill="hold">
                            <p:stCondLst>
                              <p:cond delay="3700"/>
                            </p:stCondLst>
                            <p:childTnLst>
                              <p:par>
                                <p:cTn id="65" presetID="21" presetClass="entr" presetSubtype="1" fill="hold" nodeType="afterEffect">
                                  <p:stCondLst>
                                    <p:cond delay="0"/>
                                  </p:stCondLst>
                                  <p:childTnLst>
                                    <p:set>
                                      <p:cBhvr>
                                        <p:cTn id="66" dur="1" fill="hold">
                                          <p:stCondLst>
                                            <p:cond delay="0"/>
                                          </p:stCondLst>
                                        </p:cTn>
                                        <p:tgtEl>
                                          <p:spTgt spid="716"/>
                                        </p:tgtEl>
                                        <p:attrNameLst>
                                          <p:attrName>style.visibility</p:attrName>
                                        </p:attrNameLst>
                                      </p:cBhvr>
                                      <p:to>
                                        <p:strVal val="visible"/>
                                      </p:to>
                                    </p:set>
                                    <p:animEffect transition="in" filter="wheel(1)">
                                      <p:cBhvr>
                                        <p:cTn id="67" dur="1000"/>
                                        <p:tgtEl>
                                          <p:spTgt spid="716"/>
                                        </p:tgtEl>
                                      </p:cBhvr>
                                    </p:animEffect>
                                  </p:childTnLst>
                                </p:cTn>
                              </p:par>
                            </p:childTnLst>
                          </p:cTn>
                        </p:par>
                        <p:par>
                          <p:cTn id="68" fill="hold">
                            <p:stCondLst>
                              <p:cond delay="4700"/>
                            </p:stCondLst>
                            <p:childTnLst>
                              <p:par>
                                <p:cTn id="69" presetID="14" presetClass="entr" presetSubtype="10" fill="hold" grpId="0" nodeType="afterEffect">
                                  <p:stCondLst>
                                    <p:cond delay="0"/>
                                  </p:stCondLst>
                                  <p:childTnLst>
                                    <p:set>
                                      <p:cBhvr>
                                        <p:cTn id="70" dur="1" fill="hold">
                                          <p:stCondLst>
                                            <p:cond delay="0"/>
                                          </p:stCondLst>
                                        </p:cTn>
                                        <p:tgtEl>
                                          <p:spTgt spid="715"/>
                                        </p:tgtEl>
                                        <p:attrNameLst>
                                          <p:attrName>style.visibility</p:attrName>
                                        </p:attrNameLst>
                                      </p:cBhvr>
                                      <p:to>
                                        <p:strVal val="visible"/>
                                      </p:to>
                                    </p:set>
                                    <p:animEffect transition="in" filter="randombar(horizontal)">
                                      <p:cBhvr>
                                        <p:cTn id="71" dur="500"/>
                                        <p:tgtEl>
                                          <p:spTgt spid="715"/>
                                        </p:tgtEl>
                                      </p:cBhvr>
                                    </p:animEffect>
                                  </p:childTnLst>
                                </p:cTn>
                              </p:par>
                            </p:childTnLst>
                          </p:cTn>
                        </p:par>
                        <p:par>
                          <p:cTn id="72" fill="hold">
                            <p:stCondLst>
                              <p:cond delay="5200"/>
                            </p:stCondLst>
                            <p:childTnLst>
                              <p:par>
                                <p:cTn id="73" presetID="22" presetClass="entr" presetSubtype="1" fill="hold" nodeType="afterEffect">
                                  <p:stCondLst>
                                    <p:cond delay="0"/>
                                  </p:stCondLst>
                                  <p:childTnLst>
                                    <p:set>
                                      <p:cBhvr>
                                        <p:cTn id="74" dur="1" fill="hold">
                                          <p:stCondLst>
                                            <p:cond delay="0"/>
                                          </p:stCondLst>
                                        </p:cTn>
                                        <p:tgtEl>
                                          <p:spTgt spid="1417"/>
                                        </p:tgtEl>
                                        <p:attrNameLst>
                                          <p:attrName>style.visibility</p:attrName>
                                        </p:attrNameLst>
                                      </p:cBhvr>
                                      <p:to>
                                        <p:strVal val="visible"/>
                                      </p:to>
                                    </p:set>
                                    <p:animEffect transition="in" filter="wipe(up)">
                                      <p:cBhvr>
                                        <p:cTn id="75" dur="500"/>
                                        <p:tgtEl>
                                          <p:spTgt spid="1417"/>
                                        </p:tgtEl>
                                      </p:cBhvr>
                                    </p:animEffect>
                                  </p:childTnLst>
                                </p:cTn>
                              </p:par>
                            </p:childTnLst>
                          </p:cTn>
                        </p:par>
                        <p:par>
                          <p:cTn id="76" fill="hold">
                            <p:stCondLst>
                              <p:cond delay="5700"/>
                            </p:stCondLst>
                            <p:childTnLst>
                              <p:par>
                                <p:cTn id="77" presetID="21" presetClass="entr" presetSubtype="1" fill="hold" nodeType="afterEffect">
                                  <p:stCondLst>
                                    <p:cond delay="0"/>
                                  </p:stCondLst>
                                  <p:childTnLst>
                                    <p:set>
                                      <p:cBhvr>
                                        <p:cTn id="78" dur="1" fill="hold">
                                          <p:stCondLst>
                                            <p:cond delay="0"/>
                                          </p:stCondLst>
                                        </p:cTn>
                                        <p:tgtEl>
                                          <p:spTgt spid="890"/>
                                        </p:tgtEl>
                                        <p:attrNameLst>
                                          <p:attrName>style.visibility</p:attrName>
                                        </p:attrNameLst>
                                      </p:cBhvr>
                                      <p:to>
                                        <p:strVal val="visible"/>
                                      </p:to>
                                    </p:set>
                                    <p:animEffect transition="in" filter="wheel(1)">
                                      <p:cBhvr>
                                        <p:cTn id="79" dur="1000"/>
                                        <p:tgtEl>
                                          <p:spTgt spid="890"/>
                                        </p:tgtEl>
                                      </p:cBhvr>
                                    </p:animEffect>
                                  </p:childTnLst>
                                </p:cTn>
                              </p:par>
                            </p:childTnLst>
                          </p:cTn>
                        </p:par>
                        <p:par>
                          <p:cTn id="80" fill="hold">
                            <p:stCondLst>
                              <p:cond delay="6700"/>
                            </p:stCondLst>
                            <p:childTnLst>
                              <p:par>
                                <p:cTn id="81" presetID="14" presetClass="entr" presetSubtype="10" fill="hold" grpId="0" nodeType="afterEffect">
                                  <p:stCondLst>
                                    <p:cond delay="0"/>
                                  </p:stCondLst>
                                  <p:childTnLst>
                                    <p:set>
                                      <p:cBhvr>
                                        <p:cTn id="82" dur="1" fill="hold">
                                          <p:stCondLst>
                                            <p:cond delay="0"/>
                                          </p:stCondLst>
                                        </p:cTn>
                                        <p:tgtEl>
                                          <p:spTgt spid="889"/>
                                        </p:tgtEl>
                                        <p:attrNameLst>
                                          <p:attrName>style.visibility</p:attrName>
                                        </p:attrNameLst>
                                      </p:cBhvr>
                                      <p:to>
                                        <p:strVal val="visible"/>
                                      </p:to>
                                    </p:set>
                                    <p:animEffect transition="in" filter="randombar(horizontal)">
                                      <p:cBhvr>
                                        <p:cTn id="83" dur="500"/>
                                        <p:tgtEl>
                                          <p:spTgt spid="889"/>
                                        </p:tgtEl>
                                      </p:cBhvr>
                                    </p:animEffect>
                                  </p:childTnLst>
                                </p:cTn>
                              </p:par>
                            </p:childTnLst>
                          </p:cTn>
                        </p:par>
                        <p:par>
                          <p:cTn id="84" fill="hold">
                            <p:stCondLst>
                              <p:cond delay="7200"/>
                            </p:stCondLst>
                            <p:childTnLst>
                              <p:par>
                                <p:cTn id="85" presetID="22" presetClass="entr" presetSubtype="1" fill="hold" nodeType="afterEffect">
                                  <p:stCondLst>
                                    <p:cond delay="0"/>
                                  </p:stCondLst>
                                  <p:childTnLst>
                                    <p:set>
                                      <p:cBhvr>
                                        <p:cTn id="86" dur="1" fill="hold">
                                          <p:stCondLst>
                                            <p:cond delay="0"/>
                                          </p:stCondLst>
                                        </p:cTn>
                                        <p:tgtEl>
                                          <p:spTgt spid="1411"/>
                                        </p:tgtEl>
                                        <p:attrNameLst>
                                          <p:attrName>style.visibility</p:attrName>
                                        </p:attrNameLst>
                                      </p:cBhvr>
                                      <p:to>
                                        <p:strVal val="visible"/>
                                      </p:to>
                                    </p:set>
                                    <p:animEffect transition="in" filter="wipe(up)">
                                      <p:cBhvr>
                                        <p:cTn id="87" dur="500"/>
                                        <p:tgtEl>
                                          <p:spTgt spid="1411"/>
                                        </p:tgtEl>
                                      </p:cBhvr>
                                    </p:animEffect>
                                  </p:childTnLst>
                                </p:cTn>
                              </p:par>
                            </p:childTnLst>
                          </p:cTn>
                        </p:par>
                        <p:par>
                          <p:cTn id="88" fill="hold">
                            <p:stCondLst>
                              <p:cond delay="7700"/>
                            </p:stCondLst>
                            <p:childTnLst>
                              <p:par>
                                <p:cTn id="89" presetID="21" presetClass="entr" presetSubtype="1" fill="hold" nodeType="afterEffect">
                                  <p:stCondLst>
                                    <p:cond delay="0"/>
                                  </p:stCondLst>
                                  <p:childTnLst>
                                    <p:set>
                                      <p:cBhvr>
                                        <p:cTn id="90" dur="1" fill="hold">
                                          <p:stCondLst>
                                            <p:cond delay="0"/>
                                          </p:stCondLst>
                                        </p:cTn>
                                        <p:tgtEl>
                                          <p:spTgt spid="1064"/>
                                        </p:tgtEl>
                                        <p:attrNameLst>
                                          <p:attrName>style.visibility</p:attrName>
                                        </p:attrNameLst>
                                      </p:cBhvr>
                                      <p:to>
                                        <p:strVal val="visible"/>
                                      </p:to>
                                    </p:set>
                                    <p:animEffect transition="in" filter="wheel(1)">
                                      <p:cBhvr>
                                        <p:cTn id="91" dur="1000"/>
                                        <p:tgtEl>
                                          <p:spTgt spid="1064"/>
                                        </p:tgtEl>
                                      </p:cBhvr>
                                    </p:animEffect>
                                  </p:childTnLst>
                                </p:cTn>
                              </p:par>
                            </p:childTnLst>
                          </p:cTn>
                        </p:par>
                        <p:par>
                          <p:cTn id="92" fill="hold">
                            <p:stCondLst>
                              <p:cond delay="8700"/>
                            </p:stCondLst>
                            <p:childTnLst>
                              <p:par>
                                <p:cTn id="93" presetID="14" presetClass="entr" presetSubtype="10" fill="hold" grpId="0" nodeType="afterEffect">
                                  <p:stCondLst>
                                    <p:cond delay="0"/>
                                  </p:stCondLst>
                                  <p:childTnLst>
                                    <p:set>
                                      <p:cBhvr>
                                        <p:cTn id="94" dur="1" fill="hold">
                                          <p:stCondLst>
                                            <p:cond delay="0"/>
                                          </p:stCondLst>
                                        </p:cTn>
                                        <p:tgtEl>
                                          <p:spTgt spid="1063"/>
                                        </p:tgtEl>
                                        <p:attrNameLst>
                                          <p:attrName>style.visibility</p:attrName>
                                        </p:attrNameLst>
                                      </p:cBhvr>
                                      <p:to>
                                        <p:strVal val="visible"/>
                                      </p:to>
                                    </p:set>
                                    <p:animEffect transition="in" filter="randombar(horizontal)">
                                      <p:cBhvr>
                                        <p:cTn id="95" dur="500"/>
                                        <p:tgtEl>
                                          <p:spTgt spid="1063"/>
                                        </p:tgtEl>
                                      </p:cBhvr>
                                    </p:animEffect>
                                  </p:childTnLst>
                                </p:cTn>
                              </p:par>
                            </p:childTnLst>
                          </p:cTn>
                        </p:par>
                        <p:par>
                          <p:cTn id="96" fill="hold">
                            <p:stCondLst>
                              <p:cond delay="9200"/>
                            </p:stCondLst>
                            <p:childTnLst>
                              <p:par>
                                <p:cTn id="97" presetID="22" presetClass="entr" presetSubtype="1" fill="hold" nodeType="afterEffect">
                                  <p:stCondLst>
                                    <p:cond delay="0"/>
                                  </p:stCondLst>
                                  <p:childTnLst>
                                    <p:set>
                                      <p:cBhvr>
                                        <p:cTn id="98" dur="1" fill="hold">
                                          <p:stCondLst>
                                            <p:cond delay="0"/>
                                          </p:stCondLst>
                                        </p:cTn>
                                        <p:tgtEl>
                                          <p:spTgt spid="1408"/>
                                        </p:tgtEl>
                                        <p:attrNameLst>
                                          <p:attrName>style.visibility</p:attrName>
                                        </p:attrNameLst>
                                      </p:cBhvr>
                                      <p:to>
                                        <p:strVal val="visible"/>
                                      </p:to>
                                    </p:set>
                                    <p:animEffect transition="in" filter="wipe(up)">
                                      <p:cBhvr>
                                        <p:cTn id="99" dur="500"/>
                                        <p:tgtEl>
                                          <p:spTgt spid="1408"/>
                                        </p:tgtEl>
                                      </p:cBhvr>
                                    </p:animEffect>
                                  </p:childTnLst>
                                </p:cTn>
                              </p:par>
                            </p:childTnLst>
                          </p:cTn>
                        </p:par>
                        <p:par>
                          <p:cTn id="100" fill="hold">
                            <p:stCondLst>
                              <p:cond delay="9700"/>
                            </p:stCondLst>
                            <p:childTnLst>
                              <p:par>
                                <p:cTn id="101" presetID="21" presetClass="entr" presetSubtype="1" fill="hold" nodeType="afterEffect">
                                  <p:stCondLst>
                                    <p:cond delay="0"/>
                                  </p:stCondLst>
                                  <p:childTnLst>
                                    <p:set>
                                      <p:cBhvr>
                                        <p:cTn id="102" dur="1" fill="hold">
                                          <p:stCondLst>
                                            <p:cond delay="0"/>
                                          </p:stCondLst>
                                        </p:cTn>
                                        <p:tgtEl>
                                          <p:spTgt spid="1238"/>
                                        </p:tgtEl>
                                        <p:attrNameLst>
                                          <p:attrName>style.visibility</p:attrName>
                                        </p:attrNameLst>
                                      </p:cBhvr>
                                      <p:to>
                                        <p:strVal val="visible"/>
                                      </p:to>
                                    </p:set>
                                    <p:animEffect transition="in" filter="wheel(1)">
                                      <p:cBhvr>
                                        <p:cTn id="103" dur="1000"/>
                                        <p:tgtEl>
                                          <p:spTgt spid="1238"/>
                                        </p:tgtEl>
                                      </p:cBhvr>
                                    </p:animEffect>
                                  </p:childTnLst>
                                </p:cTn>
                              </p:par>
                            </p:childTnLst>
                          </p:cTn>
                        </p:par>
                        <p:par>
                          <p:cTn id="104" fill="hold">
                            <p:stCondLst>
                              <p:cond delay="10700"/>
                            </p:stCondLst>
                            <p:childTnLst>
                              <p:par>
                                <p:cTn id="105" presetID="14" presetClass="entr" presetSubtype="10" fill="hold" grpId="0" nodeType="afterEffect">
                                  <p:stCondLst>
                                    <p:cond delay="0"/>
                                  </p:stCondLst>
                                  <p:childTnLst>
                                    <p:set>
                                      <p:cBhvr>
                                        <p:cTn id="106" dur="1" fill="hold">
                                          <p:stCondLst>
                                            <p:cond delay="0"/>
                                          </p:stCondLst>
                                        </p:cTn>
                                        <p:tgtEl>
                                          <p:spTgt spid="1237"/>
                                        </p:tgtEl>
                                        <p:attrNameLst>
                                          <p:attrName>style.visibility</p:attrName>
                                        </p:attrNameLst>
                                      </p:cBhvr>
                                      <p:to>
                                        <p:strVal val="visible"/>
                                      </p:to>
                                    </p:set>
                                    <p:animEffect transition="in" filter="randombar(horizontal)">
                                      <p:cBhvr>
                                        <p:cTn id="107" dur="500"/>
                                        <p:tgtEl>
                                          <p:spTgt spid="1237"/>
                                        </p:tgtEl>
                                      </p:cBhvr>
                                    </p:animEffect>
                                  </p:childTnLst>
                                </p:cTn>
                              </p:par>
                            </p:childTnLst>
                          </p:cTn>
                        </p:par>
                        <p:par>
                          <p:cTn id="108" fill="hold">
                            <p:stCondLst>
                              <p:cond delay="11200"/>
                            </p:stCondLst>
                            <p:childTnLst>
                              <p:par>
                                <p:cTn id="109" presetID="22" presetClass="entr" presetSubtype="1" fill="hold" nodeType="afterEffect">
                                  <p:stCondLst>
                                    <p:cond delay="0"/>
                                  </p:stCondLst>
                                  <p:childTnLst>
                                    <p:set>
                                      <p:cBhvr>
                                        <p:cTn id="110" dur="1" fill="hold">
                                          <p:stCondLst>
                                            <p:cond delay="0"/>
                                          </p:stCondLst>
                                        </p:cTn>
                                        <p:tgtEl>
                                          <p:spTgt spid="1414"/>
                                        </p:tgtEl>
                                        <p:attrNameLst>
                                          <p:attrName>style.visibility</p:attrName>
                                        </p:attrNameLst>
                                      </p:cBhvr>
                                      <p:to>
                                        <p:strVal val="visible"/>
                                      </p:to>
                                    </p:set>
                                    <p:animEffect transition="in" filter="wipe(up)">
                                      <p:cBhvr>
                                        <p:cTn id="111" dur="500"/>
                                        <p:tgtEl>
                                          <p:spTgt spid="14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1" grpId="0" animBg="1"/>
      <p:bldP spid="715" grpId="0"/>
      <p:bldP spid="889" grpId="0"/>
      <p:bldP spid="1063" grpId="0"/>
      <p:bldP spid="123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圆角矩形 15"/>
          <p:cNvSpPr/>
          <p:nvPr/>
        </p:nvSpPr>
        <p:spPr>
          <a:xfrm>
            <a:off x="2672651" y="1218833"/>
            <a:ext cx="3583687" cy="494625"/>
          </a:xfrm>
          <a:prstGeom prst="roundRect">
            <a:avLst>
              <a:gd name="adj" fmla="val 42270"/>
            </a:avLst>
          </a:prstGeom>
          <a:gradFill>
            <a:gsLst>
              <a:gs pos="99000">
                <a:sysClr val="window" lastClr="FFFFFF"/>
              </a:gs>
              <a:gs pos="0">
                <a:sysClr val="window" lastClr="FFFFFF">
                  <a:lumMod val="95000"/>
                </a:sysClr>
              </a:gs>
            </a:gsLst>
            <a:lin ang="0" scaled="0"/>
          </a:gradFill>
          <a:ln w="12700" cap="flat" cmpd="sng" algn="ctr">
            <a:noFill/>
            <a:prstDash val="solid"/>
            <a:miter lim="800000"/>
          </a:ln>
          <a:effectLst>
            <a:innerShdw blurRad="63500" dist="12700" dir="162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6C407D"/>
                </a:solidFill>
                <a:effectLst/>
                <a:uLnTx/>
                <a:uFillTx/>
                <a:latin typeface="微软雅黑" panose="020B0503020204020204" pitchFamily="34" charset="-122"/>
                <a:ea typeface="微软雅黑" panose="020B0503020204020204" pitchFamily="34" charset="-122"/>
                <a:cs typeface="+mn-cs"/>
              </a:rPr>
              <a:t>单击添加标题</a:t>
            </a:r>
            <a:endParaRPr kumimoji="0" lang="zh-CN" altLang="en-US" sz="1800" b="1" i="0" u="none" strike="noStrike" kern="0" cap="none" spc="0" normalizeH="0" baseline="0" noProof="0" dirty="0">
              <a:ln>
                <a:noFill/>
              </a:ln>
              <a:solidFill>
                <a:srgbClr val="6C407D"/>
              </a:solidFill>
              <a:effectLst/>
              <a:uLnTx/>
              <a:uFillTx/>
              <a:latin typeface="微软雅黑" panose="020B0503020204020204" pitchFamily="34" charset="-122"/>
              <a:ea typeface="微软雅黑" panose="020B0503020204020204" pitchFamily="34" charset="-122"/>
              <a:cs typeface="+mn-cs"/>
            </a:endParaRPr>
          </a:p>
        </p:txBody>
      </p:sp>
      <p:sp>
        <p:nvSpPr>
          <p:cNvPr id="17" name="任意多边形 16"/>
          <p:cNvSpPr/>
          <p:nvPr/>
        </p:nvSpPr>
        <p:spPr>
          <a:xfrm>
            <a:off x="3989404" y="2662722"/>
            <a:ext cx="5047092" cy="2016543"/>
          </a:xfrm>
          <a:custGeom>
            <a:avLst/>
            <a:gdLst>
              <a:gd name="connsiteX0" fmla="*/ 238128 w 4486009"/>
              <a:gd name="connsiteY0" fmla="*/ 0 h 914400"/>
              <a:gd name="connsiteX1" fmla="*/ 1053311 w 4486009"/>
              <a:gd name="connsiteY1" fmla="*/ 0 h 914400"/>
              <a:gd name="connsiteX2" fmla="*/ 4247881 w 4486009"/>
              <a:gd name="connsiteY2" fmla="*/ 0 h 914400"/>
              <a:gd name="connsiteX3" fmla="*/ 4486009 w 4486009"/>
              <a:gd name="connsiteY3" fmla="*/ 457200 h 914400"/>
              <a:gd name="connsiteX4" fmla="*/ 4247881 w 4486009"/>
              <a:gd name="connsiteY4" fmla="*/ 914400 h 914400"/>
              <a:gd name="connsiteX5" fmla="*/ 1053311 w 4486009"/>
              <a:gd name="connsiteY5" fmla="*/ 914400 h 914400"/>
              <a:gd name="connsiteX6" fmla="*/ 238128 w 4486009"/>
              <a:gd name="connsiteY6" fmla="*/ 914400 h 914400"/>
              <a:gd name="connsiteX7" fmla="*/ 0 w 4486009"/>
              <a:gd name="connsiteY7" fmla="*/ 457200 h 914400"/>
              <a:gd name="connsiteX0" fmla="*/ 238128 w 4247881"/>
              <a:gd name="connsiteY0" fmla="*/ 0 h 914400"/>
              <a:gd name="connsiteX1" fmla="*/ 1053311 w 4247881"/>
              <a:gd name="connsiteY1" fmla="*/ 0 h 914400"/>
              <a:gd name="connsiteX2" fmla="*/ 4247881 w 4247881"/>
              <a:gd name="connsiteY2" fmla="*/ 0 h 914400"/>
              <a:gd name="connsiteX3" fmla="*/ 4247881 w 4247881"/>
              <a:gd name="connsiteY3" fmla="*/ 914400 h 914400"/>
              <a:gd name="connsiteX4" fmla="*/ 1053311 w 4247881"/>
              <a:gd name="connsiteY4" fmla="*/ 914400 h 914400"/>
              <a:gd name="connsiteX5" fmla="*/ 238128 w 4247881"/>
              <a:gd name="connsiteY5" fmla="*/ 914400 h 914400"/>
              <a:gd name="connsiteX6" fmla="*/ 0 w 4247881"/>
              <a:gd name="connsiteY6" fmla="*/ 457200 h 914400"/>
              <a:gd name="connsiteX7" fmla="*/ 238128 w 4247881"/>
              <a:gd name="connsiteY7" fmla="*/ 0 h 914400"/>
              <a:gd name="connsiteX0" fmla="*/ 0 w 4009753"/>
              <a:gd name="connsiteY0" fmla="*/ 0 h 914400"/>
              <a:gd name="connsiteX1" fmla="*/ 815183 w 4009753"/>
              <a:gd name="connsiteY1" fmla="*/ 0 h 914400"/>
              <a:gd name="connsiteX2" fmla="*/ 4009753 w 4009753"/>
              <a:gd name="connsiteY2" fmla="*/ 0 h 914400"/>
              <a:gd name="connsiteX3" fmla="*/ 4009753 w 4009753"/>
              <a:gd name="connsiteY3" fmla="*/ 914400 h 914400"/>
              <a:gd name="connsiteX4" fmla="*/ 815183 w 4009753"/>
              <a:gd name="connsiteY4" fmla="*/ 914400 h 914400"/>
              <a:gd name="connsiteX5" fmla="*/ 0 w 4009753"/>
              <a:gd name="connsiteY5" fmla="*/ 914400 h 914400"/>
              <a:gd name="connsiteX6" fmla="*/ 362905 w 4009753"/>
              <a:gd name="connsiteY6" fmla="*/ 457200 h 914400"/>
              <a:gd name="connsiteX7" fmla="*/ 0 w 4009753"/>
              <a:gd name="connsiteY7" fmla="*/ 0 h 914400"/>
              <a:gd name="connsiteX0" fmla="*/ 0 w 4009753"/>
              <a:gd name="connsiteY0" fmla="*/ 0 h 914400"/>
              <a:gd name="connsiteX1" fmla="*/ 815183 w 4009753"/>
              <a:gd name="connsiteY1" fmla="*/ 0 h 914400"/>
              <a:gd name="connsiteX2" fmla="*/ 4009753 w 4009753"/>
              <a:gd name="connsiteY2" fmla="*/ 0 h 914400"/>
              <a:gd name="connsiteX3" fmla="*/ 4009753 w 4009753"/>
              <a:gd name="connsiteY3" fmla="*/ 914400 h 914400"/>
              <a:gd name="connsiteX4" fmla="*/ 815183 w 4009753"/>
              <a:gd name="connsiteY4" fmla="*/ 914400 h 914400"/>
              <a:gd name="connsiteX5" fmla="*/ 0 w 4009753"/>
              <a:gd name="connsiteY5" fmla="*/ 914400 h 914400"/>
              <a:gd name="connsiteX6" fmla="*/ 446125 w 4009753"/>
              <a:gd name="connsiteY6" fmla="*/ 462136 h 914400"/>
              <a:gd name="connsiteX7" fmla="*/ 0 w 4009753"/>
              <a:gd name="connsiteY7" fmla="*/ 0 h 914400"/>
              <a:gd name="connsiteX0" fmla="*/ 0 w 4009753"/>
              <a:gd name="connsiteY0" fmla="*/ 0 h 914400"/>
              <a:gd name="connsiteX1" fmla="*/ 815183 w 4009753"/>
              <a:gd name="connsiteY1" fmla="*/ 0 h 914400"/>
              <a:gd name="connsiteX2" fmla="*/ 4009753 w 4009753"/>
              <a:gd name="connsiteY2" fmla="*/ 0 h 914400"/>
              <a:gd name="connsiteX3" fmla="*/ 4009753 w 4009753"/>
              <a:gd name="connsiteY3" fmla="*/ 914400 h 914400"/>
              <a:gd name="connsiteX4" fmla="*/ 815183 w 4009753"/>
              <a:gd name="connsiteY4" fmla="*/ 914400 h 914400"/>
              <a:gd name="connsiteX5" fmla="*/ 0 w 4009753"/>
              <a:gd name="connsiteY5" fmla="*/ 914400 h 914400"/>
              <a:gd name="connsiteX6" fmla="*/ 402602 w 4009753"/>
              <a:gd name="connsiteY6" fmla="*/ 462136 h 914400"/>
              <a:gd name="connsiteX7" fmla="*/ 0 w 4009753"/>
              <a:gd name="connsiteY7"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09753" h="914400">
                <a:moveTo>
                  <a:pt x="0" y="0"/>
                </a:moveTo>
                <a:lnTo>
                  <a:pt x="815183" y="0"/>
                </a:lnTo>
                <a:lnTo>
                  <a:pt x="4009753" y="0"/>
                </a:lnTo>
                <a:lnTo>
                  <a:pt x="4009753" y="914400"/>
                </a:lnTo>
                <a:lnTo>
                  <a:pt x="815183" y="914400"/>
                </a:lnTo>
                <a:lnTo>
                  <a:pt x="0" y="914400"/>
                </a:lnTo>
                <a:lnTo>
                  <a:pt x="402602" y="462136"/>
                </a:lnTo>
                <a:lnTo>
                  <a:pt x="0" y="0"/>
                </a:lnTo>
                <a:close/>
              </a:path>
            </a:pathLst>
          </a:custGeom>
          <a:solidFill>
            <a:srgbClr val="E6E6E6"/>
          </a:solidFill>
          <a:ln w="15875" cap="flat" cmpd="sng" algn="ctr">
            <a:gradFill flip="none" rotWithShape="1">
              <a:gsLst>
                <a:gs pos="0">
                  <a:sysClr val="window" lastClr="FFFFFF">
                    <a:lumMod val="75000"/>
                  </a:sysClr>
                </a:gs>
                <a:gs pos="100000">
                  <a:sysClr val="window" lastClr="FFFFFF"/>
                </a:gs>
              </a:gsLst>
              <a:lin ang="2700000" scaled="1"/>
              <a:tileRect/>
            </a:gradFill>
            <a:prstDash val="solid"/>
            <a:miter lim="800000"/>
          </a:ln>
          <a:effectLst>
            <a:innerShdw blurRad="114300">
              <a:prstClr val="black"/>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18" name="组合 17"/>
          <p:cNvGrpSpPr/>
          <p:nvPr/>
        </p:nvGrpSpPr>
        <p:grpSpPr>
          <a:xfrm>
            <a:off x="2041296" y="2662722"/>
            <a:ext cx="2339188" cy="2016543"/>
            <a:chOff x="979199" y="1599428"/>
            <a:chExt cx="2532090" cy="2182838"/>
          </a:xfrm>
        </p:grpSpPr>
        <p:sp>
          <p:nvSpPr>
            <p:cNvPr id="19" name="六边形 18"/>
            <p:cNvSpPr/>
            <p:nvPr/>
          </p:nvSpPr>
          <p:spPr>
            <a:xfrm>
              <a:off x="979199" y="1599428"/>
              <a:ext cx="2532090" cy="2182838"/>
            </a:xfrm>
            <a:prstGeom prst="hexagon">
              <a:avLst/>
            </a:prstGeom>
            <a:solidFill>
              <a:srgbClr val="F5F5F5"/>
            </a:solidFill>
            <a:ln w="22225" cap="flat" cmpd="sng" algn="ctr">
              <a:gradFill flip="none" rotWithShape="1">
                <a:gsLst>
                  <a:gs pos="39000">
                    <a:sysClr val="window" lastClr="FFFFFF"/>
                  </a:gs>
                  <a:gs pos="100000">
                    <a:sysClr val="window" lastClr="FFFFFF">
                      <a:lumMod val="85000"/>
                    </a:sysClr>
                  </a:gs>
                </a:gsLst>
                <a:lin ang="2700000" scaled="1"/>
                <a:tileRect/>
              </a:gradFill>
              <a:prstDash val="solid"/>
              <a:miter lim="800000"/>
            </a:ln>
            <a:effectLst>
              <a:outerShdw blurRad="292100" sx="109000" sy="109000" algn="ctr" rotWithShape="0">
                <a:prstClr val="black">
                  <a:alpha val="38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0" name="六边形 19"/>
            <p:cNvSpPr/>
            <p:nvPr/>
          </p:nvSpPr>
          <p:spPr>
            <a:xfrm>
              <a:off x="1131599" y="1734086"/>
              <a:ext cx="2221201" cy="1914830"/>
            </a:xfrm>
            <a:prstGeom prst="hexagon">
              <a:avLst/>
            </a:prstGeom>
            <a:blipFill dpi="0" rotWithShape="0">
              <a:blip r:embed="rId3" cstate="email">
                <a:extLst>
                  <a:ext uri="{28A0092B-C50C-407E-A947-70E740481C1C}">
                    <a14:useLocalDpi xmlns:a14="http://schemas.microsoft.com/office/drawing/2010/main"/>
                  </a:ext>
                </a:extLst>
              </a:blip>
              <a:srcRect/>
              <a:stretch>
                <a:fillRect/>
              </a:stretch>
            </a:blipFill>
            <a:ln w="22225" cap="flat" cmpd="sng" algn="ctr">
              <a:gradFill flip="none" rotWithShape="1">
                <a:gsLst>
                  <a:gs pos="39000">
                    <a:sysClr val="window" lastClr="FFFFFF"/>
                  </a:gs>
                  <a:gs pos="100000">
                    <a:sysClr val="window" lastClr="FFFFFF">
                      <a:lumMod val="85000"/>
                    </a:sysClr>
                  </a:gs>
                </a:gsLst>
                <a:lin ang="2700000" scaled="1"/>
                <a:tileRect/>
              </a:gradFill>
              <a:prstDash val="solid"/>
              <a:miter lim="800000"/>
            </a:ln>
            <a:effectLst>
              <a:innerShdw blurRad="114300">
                <a:prstClr val="black"/>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1" name="组合 20"/>
          <p:cNvGrpSpPr/>
          <p:nvPr/>
        </p:nvGrpSpPr>
        <p:grpSpPr>
          <a:xfrm>
            <a:off x="530685" y="2063016"/>
            <a:ext cx="1808891" cy="1559390"/>
            <a:chOff x="979199" y="1599428"/>
            <a:chExt cx="2532090" cy="2182838"/>
          </a:xfrm>
        </p:grpSpPr>
        <p:sp>
          <p:nvSpPr>
            <p:cNvPr id="22" name="六边形 21"/>
            <p:cNvSpPr/>
            <p:nvPr/>
          </p:nvSpPr>
          <p:spPr>
            <a:xfrm>
              <a:off x="979199" y="1599428"/>
              <a:ext cx="2532090" cy="2182838"/>
            </a:xfrm>
            <a:prstGeom prst="hexagon">
              <a:avLst/>
            </a:prstGeom>
            <a:solidFill>
              <a:srgbClr val="F5F5F5"/>
            </a:solidFill>
            <a:ln w="22225" cap="flat" cmpd="sng" algn="ctr">
              <a:gradFill flip="none" rotWithShape="1">
                <a:gsLst>
                  <a:gs pos="39000">
                    <a:sysClr val="window" lastClr="FFFFFF"/>
                  </a:gs>
                  <a:gs pos="100000">
                    <a:sysClr val="window" lastClr="FFFFFF">
                      <a:lumMod val="85000"/>
                    </a:sysClr>
                  </a:gs>
                </a:gsLst>
                <a:lin ang="2700000" scaled="1"/>
                <a:tileRect/>
              </a:gradFill>
              <a:prstDash val="solid"/>
              <a:miter lim="800000"/>
            </a:ln>
            <a:effectLst>
              <a:outerShdw blurRad="292100" sx="109000" sy="109000" algn="ctr" rotWithShape="0">
                <a:prstClr val="black">
                  <a:alpha val="38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3" name="六边形 22"/>
            <p:cNvSpPr/>
            <p:nvPr/>
          </p:nvSpPr>
          <p:spPr>
            <a:xfrm>
              <a:off x="1131599" y="1734086"/>
              <a:ext cx="2221201" cy="1914830"/>
            </a:xfrm>
            <a:prstGeom prst="hexagon">
              <a:avLst/>
            </a:prstGeom>
            <a:blipFill dpi="0" rotWithShape="0">
              <a:blip r:embed="rId4" cstate="email">
                <a:extLst>
                  <a:ext uri="{28A0092B-C50C-407E-A947-70E740481C1C}">
                    <a14:useLocalDpi xmlns:a14="http://schemas.microsoft.com/office/drawing/2010/main"/>
                  </a:ext>
                </a:extLst>
              </a:blip>
              <a:srcRect/>
              <a:stretch>
                <a:fillRect/>
              </a:stretch>
            </a:blipFill>
            <a:ln w="22225" cap="flat" cmpd="sng" algn="ctr">
              <a:gradFill flip="none" rotWithShape="1">
                <a:gsLst>
                  <a:gs pos="39000">
                    <a:sysClr val="window" lastClr="FFFFFF"/>
                  </a:gs>
                  <a:gs pos="100000">
                    <a:sysClr val="window" lastClr="FFFFFF">
                      <a:lumMod val="85000"/>
                    </a:sysClr>
                  </a:gs>
                </a:gsLst>
                <a:lin ang="2700000" scaled="1"/>
                <a:tileRect/>
              </a:gradFill>
              <a:prstDash val="solid"/>
              <a:miter lim="800000"/>
            </a:ln>
            <a:effectLst>
              <a:innerShdw blurRad="114300">
                <a:prstClr val="black"/>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4" name="组合 23"/>
          <p:cNvGrpSpPr/>
          <p:nvPr/>
        </p:nvGrpSpPr>
        <p:grpSpPr>
          <a:xfrm>
            <a:off x="530685" y="3741818"/>
            <a:ext cx="1808891" cy="1559390"/>
            <a:chOff x="979199" y="1599428"/>
            <a:chExt cx="2532090" cy="2182838"/>
          </a:xfrm>
        </p:grpSpPr>
        <p:sp>
          <p:nvSpPr>
            <p:cNvPr id="25" name="六边形 24"/>
            <p:cNvSpPr/>
            <p:nvPr/>
          </p:nvSpPr>
          <p:spPr>
            <a:xfrm>
              <a:off x="979199" y="1599428"/>
              <a:ext cx="2532090" cy="2182838"/>
            </a:xfrm>
            <a:prstGeom prst="hexagon">
              <a:avLst/>
            </a:prstGeom>
            <a:solidFill>
              <a:srgbClr val="F5F5F5"/>
            </a:solidFill>
            <a:ln w="22225" cap="flat" cmpd="sng" algn="ctr">
              <a:gradFill flip="none" rotWithShape="1">
                <a:gsLst>
                  <a:gs pos="39000">
                    <a:sysClr val="window" lastClr="FFFFFF"/>
                  </a:gs>
                  <a:gs pos="100000">
                    <a:sysClr val="window" lastClr="FFFFFF">
                      <a:lumMod val="85000"/>
                    </a:sysClr>
                  </a:gs>
                </a:gsLst>
                <a:lin ang="2700000" scaled="1"/>
                <a:tileRect/>
              </a:gradFill>
              <a:prstDash val="solid"/>
              <a:miter lim="800000"/>
            </a:ln>
            <a:effectLst>
              <a:outerShdw blurRad="292100" sx="109000" sy="109000" algn="ctr" rotWithShape="0">
                <a:prstClr val="black">
                  <a:alpha val="38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26" name="六边形 25"/>
            <p:cNvSpPr/>
            <p:nvPr/>
          </p:nvSpPr>
          <p:spPr>
            <a:xfrm>
              <a:off x="1131599" y="1734086"/>
              <a:ext cx="2221201" cy="1914830"/>
            </a:xfrm>
            <a:prstGeom prst="hexagon">
              <a:avLst/>
            </a:prstGeom>
            <a:blipFill dpi="0" rotWithShape="0">
              <a:blip r:embed="rId5" cstate="email">
                <a:extLst>
                  <a:ext uri="{28A0092B-C50C-407E-A947-70E740481C1C}">
                    <a14:useLocalDpi xmlns:a14="http://schemas.microsoft.com/office/drawing/2010/main"/>
                  </a:ext>
                </a:extLst>
              </a:blip>
              <a:srcRect/>
              <a:stretch>
                <a:fillRect/>
              </a:stretch>
            </a:blipFill>
            <a:ln w="22225" cap="flat" cmpd="sng" algn="ctr">
              <a:gradFill flip="none" rotWithShape="1">
                <a:gsLst>
                  <a:gs pos="39000">
                    <a:sysClr val="window" lastClr="FFFFFF"/>
                  </a:gs>
                  <a:gs pos="100000">
                    <a:sysClr val="window" lastClr="FFFFFF">
                      <a:lumMod val="85000"/>
                    </a:sysClr>
                  </a:gs>
                </a:gsLst>
                <a:lin ang="2700000" scaled="1"/>
                <a:tileRect/>
              </a:gradFill>
              <a:prstDash val="solid"/>
              <a:miter lim="800000"/>
            </a:ln>
            <a:effectLst>
              <a:innerShdw blurRad="114300">
                <a:prstClr val="black"/>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13"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27" name="TextBox 11"/>
          <p:cNvSpPr txBox="1"/>
          <p:nvPr/>
        </p:nvSpPr>
        <p:spPr>
          <a:xfrm>
            <a:off x="4724334" y="2063015"/>
            <a:ext cx="2135020" cy="507831"/>
          </a:xfrm>
          <a:prstGeom prst="rect">
            <a:avLst/>
          </a:prstGeom>
          <a:noFill/>
        </p:spPr>
        <p:txBody>
          <a:bodyPr wrap="square" rtlCol="0">
            <a:spAutoFit/>
          </a:bodyPr>
          <a:lstStyle/>
          <a:p>
            <a:pPr marL="342900" indent="-342900">
              <a:lnSpc>
                <a:spcPct val="120000"/>
              </a:lnSpc>
              <a:buFont typeface="Wingdings" panose="05000000000000000000" pitchFamily="2" charset="2"/>
              <a:buChar char="Ø"/>
              <a:defRPr/>
            </a:pPr>
            <a:r>
              <a:rPr lang="zh-CN" altLang="en-US" sz="2250" b="1" kern="0" dirty="0">
                <a:solidFill>
                  <a:srgbClr val="EB9624"/>
                </a:solidFill>
                <a:latin typeface="Arial" pitchFamily="34" charset="0"/>
                <a:ea typeface="微软雅黑" pitchFamily="34" charset="-122"/>
              </a:rPr>
              <a:t>添加标题</a:t>
            </a:r>
          </a:p>
        </p:txBody>
      </p:sp>
      <p:sp>
        <p:nvSpPr>
          <p:cNvPr id="28" name="TextBox 12"/>
          <p:cNvSpPr txBox="1"/>
          <p:nvPr/>
        </p:nvSpPr>
        <p:spPr>
          <a:xfrm>
            <a:off x="4724334" y="3236557"/>
            <a:ext cx="3593705" cy="1425390"/>
          </a:xfrm>
          <a:prstGeom prst="rect">
            <a:avLst/>
          </a:prstGeom>
          <a:noFill/>
        </p:spPr>
        <p:txBody>
          <a:bodyPr wrap="square" rtlCol="0">
            <a:spAutoFit/>
          </a:bodyPr>
          <a:lstStyle/>
          <a:p>
            <a:pPr>
              <a:lnSpc>
                <a:spcPct val="150000"/>
              </a:lnSpc>
              <a:defRPr/>
            </a:pPr>
            <a:r>
              <a:rPr lang="zh-CN" altLang="en-US" sz="825" kern="0" dirty="0">
                <a:solidFill>
                  <a:srgbClr val="646464"/>
                </a:solidFill>
                <a:latin typeface="Arial" pitchFamily="34" charset="0"/>
                <a:ea typeface="微软雅黑" pitchFamily="34" charset="-122"/>
              </a:rPr>
              <a:t>        点击此处添加段落文本点击此处添加段落文本点击此处添加段落文本点击此处添加段落文本点击此处添加段落文本点击此处添加段落文本点击此处添加段落文本</a:t>
            </a:r>
            <a:endParaRPr lang="en-US" altLang="zh-CN" sz="825" kern="0" dirty="0">
              <a:solidFill>
                <a:srgbClr val="646464"/>
              </a:solidFill>
              <a:latin typeface="Arial" pitchFamily="34" charset="0"/>
              <a:ea typeface="微软雅黑" pitchFamily="34" charset="-122"/>
            </a:endParaRPr>
          </a:p>
          <a:p>
            <a:pPr>
              <a:lnSpc>
                <a:spcPct val="150000"/>
              </a:lnSpc>
              <a:defRPr/>
            </a:pPr>
            <a:endParaRPr lang="en-US" altLang="zh-CN" sz="825" kern="0" dirty="0">
              <a:solidFill>
                <a:srgbClr val="646464"/>
              </a:solidFill>
              <a:latin typeface="Arial" pitchFamily="34" charset="0"/>
              <a:ea typeface="微软雅黑" pitchFamily="34" charset="-122"/>
            </a:endParaRPr>
          </a:p>
          <a:p>
            <a:pPr>
              <a:lnSpc>
                <a:spcPct val="150000"/>
              </a:lnSpc>
              <a:defRPr/>
            </a:pPr>
            <a:r>
              <a:rPr lang="en-US" altLang="zh-CN" sz="825" kern="0" dirty="0">
                <a:solidFill>
                  <a:srgbClr val="646464"/>
                </a:solidFill>
                <a:latin typeface="Arial" pitchFamily="34" charset="0"/>
                <a:ea typeface="微软雅黑" pitchFamily="34" charset="-122"/>
              </a:rPr>
              <a:t>        </a:t>
            </a:r>
            <a:r>
              <a:rPr lang="zh-CN" altLang="en-US" sz="825" kern="0" dirty="0">
                <a:solidFill>
                  <a:srgbClr val="646464"/>
                </a:solidFill>
                <a:latin typeface="Arial" pitchFamily="34" charset="0"/>
                <a:ea typeface="微软雅黑" pitchFamily="34" charset="-122"/>
              </a:rPr>
              <a:t>点击此处添加段落文本点击此处添加段落文本点击此处添加段落文本点击此处添加段落文本点击此处添加段落文本</a:t>
            </a:r>
            <a:endParaRPr lang="en-US" altLang="zh-CN" sz="825" kern="0" dirty="0">
              <a:solidFill>
                <a:srgbClr val="646464"/>
              </a:solidFill>
              <a:latin typeface="Arial" pitchFamily="34" charset="0"/>
              <a:ea typeface="微软雅黑" pitchFamily="34" charset="-122"/>
            </a:endParaRPr>
          </a:p>
          <a:p>
            <a:pPr>
              <a:lnSpc>
                <a:spcPct val="150000"/>
              </a:lnSpc>
              <a:defRPr/>
            </a:pPr>
            <a:endParaRPr lang="en-US" altLang="zh-CN" sz="825" kern="0" dirty="0">
              <a:solidFill>
                <a:srgbClr val="646464"/>
              </a:solidFill>
              <a:latin typeface="Arial" pitchFamily="34" charset="0"/>
              <a:ea typeface="微软雅黑" pitchFamily="34" charset="-122"/>
            </a:endParaRPr>
          </a:p>
        </p:txBody>
      </p:sp>
      <p:sp>
        <p:nvSpPr>
          <p:cNvPr id="29" name="TextBox 13"/>
          <p:cNvSpPr txBox="1"/>
          <p:nvPr/>
        </p:nvSpPr>
        <p:spPr>
          <a:xfrm>
            <a:off x="4724333" y="2863884"/>
            <a:ext cx="1982620" cy="326180"/>
          </a:xfrm>
          <a:prstGeom prst="rect">
            <a:avLst/>
          </a:prstGeom>
          <a:noFill/>
        </p:spPr>
        <p:txBody>
          <a:bodyPr wrap="square" rtlCol="0">
            <a:spAutoFit/>
          </a:bodyPr>
          <a:lstStyle/>
          <a:p>
            <a:pPr>
              <a:lnSpc>
                <a:spcPct val="150000"/>
              </a:lnSpc>
              <a:defRPr/>
            </a:pPr>
            <a:r>
              <a:rPr lang="zh-CN" altLang="en-US" sz="1013" b="1" kern="0" dirty="0">
                <a:solidFill>
                  <a:srgbClr val="5A2781"/>
                </a:solidFill>
                <a:latin typeface="Arial" pitchFamily="34" charset="0"/>
                <a:ea typeface="微软雅黑" pitchFamily="34" charset="-122"/>
              </a:rPr>
              <a:t>在此添加标题</a:t>
            </a:r>
            <a:endParaRPr lang="en-US" altLang="zh-CN" sz="1013" b="1" kern="0" dirty="0">
              <a:solidFill>
                <a:srgbClr val="5A2781"/>
              </a:solidFill>
              <a:latin typeface="Arial" pitchFamily="34" charset="0"/>
              <a:ea typeface="微软雅黑" pitchFamily="34" charset="-122"/>
            </a:endParaRPr>
          </a:p>
        </p:txBody>
      </p:sp>
    </p:spTree>
    <p:extLst>
      <p:ext uri="{BB962C8B-B14F-4D97-AF65-F5344CB8AC3E}">
        <p14:creationId xmlns:p14="http://schemas.microsoft.com/office/powerpoint/2010/main" val="1603409117"/>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900"/>
                                </p:stCondLst>
                                <p:childTnLst>
                                  <p:par>
                                    <p:cTn id="9" presetID="31"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p:cTn id="11" dur="1000" fill="hold"/>
                                            <p:tgtEl>
                                              <p:spTgt spid="18"/>
                                            </p:tgtEl>
                                            <p:attrNameLst>
                                              <p:attrName>ppt_w</p:attrName>
                                            </p:attrNameLst>
                                          </p:cBhvr>
                                          <p:tavLst>
                                            <p:tav tm="0">
                                              <p:val>
                                                <p:fltVal val="0"/>
                                              </p:val>
                                            </p:tav>
                                            <p:tav tm="100000">
                                              <p:val>
                                                <p:strVal val="#ppt_w"/>
                                              </p:val>
                                            </p:tav>
                                          </p:tavLst>
                                        </p:anim>
                                        <p:anim calcmode="lin" valueType="num">
                                          <p:cBhvr>
                                            <p:cTn id="12" dur="1000" fill="hold"/>
                                            <p:tgtEl>
                                              <p:spTgt spid="18"/>
                                            </p:tgtEl>
                                            <p:attrNameLst>
                                              <p:attrName>ppt_h</p:attrName>
                                            </p:attrNameLst>
                                          </p:cBhvr>
                                          <p:tavLst>
                                            <p:tav tm="0">
                                              <p:val>
                                                <p:fltVal val="0"/>
                                              </p:val>
                                            </p:tav>
                                            <p:tav tm="100000">
                                              <p:val>
                                                <p:strVal val="#ppt_h"/>
                                              </p:val>
                                            </p:tav>
                                          </p:tavLst>
                                        </p:anim>
                                        <p:anim calcmode="lin" valueType="num">
                                          <p:cBhvr>
                                            <p:cTn id="13" dur="1000" fill="hold"/>
                                            <p:tgtEl>
                                              <p:spTgt spid="18"/>
                                            </p:tgtEl>
                                            <p:attrNameLst>
                                              <p:attrName>style.rotation</p:attrName>
                                            </p:attrNameLst>
                                          </p:cBhvr>
                                          <p:tavLst>
                                            <p:tav tm="0">
                                              <p:val>
                                                <p:fltVal val="90"/>
                                              </p:val>
                                            </p:tav>
                                            <p:tav tm="100000">
                                              <p:val>
                                                <p:fltVal val="0"/>
                                              </p:val>
                                            </p:tav>
                                          </p:tavLst>
                                        </p:anim>
                                        <p:animEffect transition="in" filter="fade">
                                          <p:cBhvr>
                                            <p:cTn id="14" dur="1000"/>
                                            <p:tgtEl>
                                              <p:spTgt spid="18"/>
                                            </p:tgtEl>
                                          </p:cBhvr>
                                        </p:animEffect>
                                      </p:childTnLst>
                                    </p:cTn>
                                  </p:par>
                                  <p:par>
                                    <p:cTn id="15" presetID="31"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1000" fill="hold"/>
                                            <p:tgtEl>
                                              <p:spTgt spid="21"/>
                                            </p:tgtEl>
                                            <p:attrNameLst>
                                              <p:attrName>ppt_w</p:attrName>
                                            </p:attrNameLst>
                                          </p:cBhvr>
                                          <p:tavLst>
                                            <p:tav tm="0">
                                              <p:val>
                                                <p:fltVal val="0"/>
                                              </p:val>
                                            </p:tav>
                                            <p:tav tm="100000">
                                              <p:val>
                                                <p:strVal val="#ppt_w"/>
                                              </p:val>
                                            </p:tav>
                                          </p:tavLst>
                                        </p:anim>
                                        <p:anim calcmode="lin" valueType="num">
                                          <p:cBhvr>
                                            <p:cTn id="18" dur="1000" fill="hold"/>
                                            <p:tgtEl>
                                              <p:spTgt spid="21"/>
                                            </p:tgtEl>
                                            <p:attrNameLst>
                                              <p:attrName>ppt_h</p:attrName>
                                            </p:attrNameLst>
                                          </p:cBhvr>
                                          <p:tavLst>
                                            <p:tav tm="0">
                                              <p:val>
                                                <p:fltVal val="0"/>
                                              </p:val>
                                            </p:tav>
                                            <p:tav tm="100000">
                                              <p:val>
                                                <p:strVal val="#ppt_h"/>
                                              </p:val>
                                            </p:tav>
                                          </p:tavLst>
                                        </p:anim>
                                        <p:anim calcmode="lin" valueType="num">
                                          <p:cBhvr>
                                            <p:cTn id="19" dur="1000" fill="hold"/>
                                            <p:tgtEl>
                                              <p:spTgt spid="21"/>
                                            </p:tgtEl>
                                            <p:attrNameLst>
                                              <p:attrName>style.rotation</p:attrName>
                                            </p:attrNameLst>
                                          </p:cBhvr>
                                          <p:tavLst>
                                            <p:tav tm="0">
                                              <p:val>
                                                <p:fltVal val="90"/>
                                              </p:val>
                                            </p:tav>
                                            <p:tav tm="100000">
                                              <p:val>
                                                <p:fltVal val="0"/>
                                              </p:val>
                                            </p:tav>
                                          </p:tavLst>
                                        </p:anim>
                                        <p:animEffect transition="in" filter="fade">
                                          <p:cBhvr>
                                            <p:cTn id="20" dur="1000"/>
                                            <p:tgtEl>
                                              <p:spTgt spid="21"/>
                                            </p:tgtEl>
                                          </p:cBhvr>
                                        </p:animEffect>
                                      </p:childTnLst>
                                    </p:cTn>
                                  </p:par>
                                  <p:par>
                                    <p:cTn id="21" presetID="31"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p:cTn id="23" dur="1000" fill="hold"/>
                                            <p:tgtEl>
                                              <p:spTgt spid="24"/>
                                            </p:tgtEl>
                                            <p:attrNameLst>
                                              <p:attrName>ppt_w</p:attrName>
                                            </p:attrNameLst>
                                          </p:cBhvr>
                                          <p:tavLst>
                                            <p:tav tm="0">
                                              <p:val>
                                                <p:fltVal val="0"/>
                                              </p:val>
                                            </p:tav>
                                            <p:tav tm="100000">
                                              <p:val>
                                                <p:strVal val="#ppt_w"/>
                                              </p:val>
                                            </p:tav>
                                          </p:tavLst>
                                        </p:anim>
                                        <p:anim calcmode="lin" valueType="num">
                                          <p:cBhvr>
                                            <p:cTn id="24" dur="1000" fill="hold"/>
                                            <p:tgtEl>
                                              <p:spTgt spid="24"/>
                                            </p:tgtEl>
                                            <p:attrNameLst>
                                              <p:attrName>ppt_h</p:attrName>
                                            </p:attrNameLst>
                                          </p:cBhvr>
                                          <p:tavLst>
                                            <p:tav tm="0">
                                              <p:val>
                                                <p:fltVal val="0"/>
                                              </p:val>
                                            </p:tav>
                                            <p:tav tm="100000">
                                              <p:val>
                                                <p:strVal val="#ppt_h"/>
                                              </p:val>
                                            </p:tav>
                                          </p:tavLst>
                                        </p:anim>
                                        <p:anim calcmode="lin" valueType="num">
                                          <p:cBhvr>
                                            <p:cTn id="25" dur="1000" fill="hold"/>
                                            <p:tgtEl>
                                              <p:spTgt spid="24"/>
                                            </p:tgtEl>
                                            <p:attrNameLst>
                                              <p:attrName>style.rotation</p:attrName>
                                            </p:attrNameLst>
                                          </p:cBhvr>
                                          <p:tavLst>
                                            <p:tav tm="0">
                                              <p:val>
                                                <p:fltVal val="90"/>
                                              </p:val>
                                            </p:tav>
                                            <p:tav tm="100000">
                                              <p:val>
                                                <p:fltVal val="0"/>
                                              </p:val>
                                            </p:tav>
                                          </p:tavLst>
                                        </p:anim>
                                        <p:animEffect transition="in" filter="fade">
                                          <p:cBhvr>
                                            <p:cTn id="26" dur="1000"/>
                                            <p:tgtEl>
                                              <p:spTgt spid="24"/>
                                            </p:tgtEl>
                                          </p:cBhvr>
                                        </p:animEffect>
                                      </p:childTnLst>
                                    </p:cTn>
                                  </p:par>
                                </p:childTnLst>
                              </p:cTn>
                            </p:par>
                            <p:par>
                              <p:cTn id="27" fill="hold">
                                <p:stCondLst>
                                  <p:cond delay="1900"/>
                                </p:stCondLst>
                                <p:childTnLst>
                                  <p:par>
                                    <p:cTn id="28" presetID="2" presetClass="entr" presetSubtype="2" accel="40000" fill="hold" grpId="0" nodeType="afterEffect" p14:presetBounceEnd="40000">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14:bounceEnd="40000">
                                          <p:cBhvr additive="base">
                                            <p:cTn id="30" dur="2000" fill="hold"/>
                                            <p:tgtEl>
                                              <p:spTgt spid="17"/>
                                            </p:tgtEl>
                                            <p:attrNameLst>
                                              <p:attrName>ppt_x</p:attrName>
                                            </p:attrNameLst>
                                          </p:cBhvr>
                                          <p:tavLst>
                                            <p:tav tm="0">
                                              <p:val>
                                                <p:strVal val="1+#ppt_w/2"/>
                                              </p:val>
                                            </p:tav>
                                            <p:tav tm="100000">
                                              <p:val>
                                                <p:strVal val="#ppt_x"/>
                                              </p:val>
                                            </p:tav>
                                          </p:tavLst>
                                        </p:anim>
                                        <p:anim calcmode="lin" valueType="num" p14:bounceEnd="40000">
                                          <p:cBhvr additive="base">
                                            <p:cTn id="31" dur="2000" fill="hold"/>
                                            <p:tgtEl>
                                              <p:spTgt spid="17"/>
                                            </p:tgtEl>
                                            <p:attrNameLst>
                                              <p:attrName>ppt_y</p:attrName>
                                            </p:attrNameLst>
                                          </p:cBhvr>
                                          <p:tavLst>
                                            <p:tav tm="0">
                                              <p:val>
                                                <p:strVal val="#ppt_y"/>
                                              </p:val>
                                            </p:tav>
                                            <p:tav tm="100000">
                                              <p:val>
                                                <p:strVal val="#ppt_y"/>
                                              </p:val>
                                            </p:tav>
                                          </p:tavLst>
                                        </p:anim>
                                      </p:childTnLst>
                                    </p:cTn>
                                  </p:par>
                                </p:childTnLst>
                              </p:cTn>
                            </p:par>
                            <p:par>
                              <p:cTn id="32" fill="hold">
                                <p:stCondLst>
                                  <p:cond delay="390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par>
                              <p:cTn id="36" fill="hold">
                                <p:stCondLst>
                                  <p:cond delay="455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29"/>
                                            </p:tgtEl>
                                            <p:attrNameLst>
                                              <p:attrName>style.visibility</p:attrName>
                                            </p:attrNameLst>
                                          </p:cBhvr>
                                          <p:to>
                                            <p:strVal val="visible"/>
                                          </p:to>
                                        </p:set>
                                        <p:anim calcmode="lin" valueType="num">
                                          <p:cBhvr>
                                            <p:cTn id="39"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29"/>
                                            </p:tgtEl>
                                            <p:attrNameLst>
                                              <p:attrName>ppt_y</p:attrName>
                                            </p:attrNameLst>
                                          </p:cBhvr>
                                          <p:tavLst>
                                            <p:tav tm="0">
                                              <p:val>
                                                <p:strVal val="#ppt_y"/>
                                              </p:val>
                                            </p:tav>
                                            <p:tav tm="100000">
                                              <p:val>
                                                <p:strVal val="#ppt_y"/>
                                              </p:val>
                                            </p:tav>
                                          </p:tavLst>
                                        </p:anim>
                                        <p:anim calcmode="lin" valueType="num">
                                          <p:cBhvr>
                                            <p:cTn id="41"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29"/>
                                            </p:tgtEl>
                                          </p:cBhvr>
                                        </p:animEffect>
                                      </p:childTnLst>
                                    </p:cTn>
                                  </p:par>
                                </p:childTnLst>
                              </p:cTn>
                            </p:par>
                            <p:par>
                              <p:cTn id="44" fill="hold">
                                <p:stCondLst>
                                  <p:cond delay="5300"/>
                                </p:stCondLst>
                                <p:childTnLst>
                                  <p:par>
                                    <p:cTn id="45" presetID="14" presetClass="entr" presetSubtype="10" fill="hold" grpId="0"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randombar(horizontal)">
                                          <p:cBhvr>
                                            <p:cTn id="4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7" grpId="0"/>
          <p:bldP spid="28" grpId="0"/>
          <p:bldP spid="2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900"/>
                                </p:stCondLst>
                                <p:childTnLst>
                                  <p:par>
                                    <p:cTn id="9" presetID="31"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p:cTn id="11" dur="1000" fill="hold"/>
                                            <p:tgtEl>
                                              <p:spTgt spid="18"/>
                                            </p:tgtEl>
                                            <p:attrNameLst>
                                              <p:attrName>ppt_w</p:attrName>
                                            </p:attrNameLst>
                                          </p:cBhvr>
                                          <p:tavLst>
                                            <p:tav tm="0">
                                              <p:val>
                                                <p:fltVal val="0"/>
                                              </p:val>
                                            </p:tav>
                                            <p:tav tm="100000">
                                              <p:val>
                                                <p:strVal val="#ppt_w"/>
                                              </p:val>
                                            </p:tav>
                                          </p:tavLst>
                                        </p:anim>
                                        <p:anim calcmode="lin" valueType="num">
                                          <p:cBhvr>
                                            <p:cTn id="12" dur="1000" fill="hold"/>
                                            <p:tgtEl>
                                              <p:spTgt spid="18"/>
                                            </p:tgtEl>
                                            <p:attrNameLst>
                                              <p:attrName>ppt_h</p:attrName>
                                            </p:attrNameLst>
                                          </p:cBhvr>
                                          <p:tavLst>
                                            <p:tav tm="0">
                                              <p:val>
                                                <p:fltVal val="0"/>
                                              </p:val>
                                            </p:tav>
                                            <p:tav tm="100000">
                                              <p:val>
                                                <p:strVal val="#ppt_h"/>
                                              </p:val>
                                            </p:tav>
                                          </p:tavLst>
                                        </p:anim>
                                        <p:anim calcmode="lin" valueType="num">
                                          <p:cBhvr>
                                            <p:cTn id="13" dur="1000" fill="hold"/>
                                            <p:tgtEl>
                                              <p:spTgt spid="18"/>
                                            </p:tgtEl>
                                            <p:attrNameLst>
                                              <p:attrName>style.rotation</p:attrName>
                                            </p:attrNameLst>
                                          </p:cBhvr>
                                          <p:tavLst>
                                            <p:tav tm="0">
                                              <p:val>
                                                <p:fltVal val="90"/>
                                              </p:val>
                                            </p:tav>
                                            <p:tav tm="100000">
                                              <p:val>
                                                <p:fltVal val="0"/>
                                              </p:val>
                                            </p:tav>
                                          </p:tavLst>
                                        </p:anim>
                                        <p:animEffect transition="in" filter="fade">
                                          <p:cBhvr>
                                            <p:cTn id="14" dur="1000"/>
                                            <p:tgtEl>
                                              <p:spTgt spid="18"/>
                                            </p:tgtEl>
                                          </p:cBhvr>
                                        </p:animEffect>
                                      </p:childTnLst>
                                    </p:cTn>
                                  </p:par>
                                  <p:par>
                                    <p:cTn id="15" presetID="31"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1000" fill="hold"/>
                                            <p:tgtEl>
                                              <p:spTgt spid="21"/>
                                            </p:tgtEl>
                                            <p:attrNameLst>
                                              <p:attrName>ppt_w</p:attrName>
                                            </p:attrNameLst>
                                          </p:cBhvr>
                                          <p:tavLst>
                                            <p:tav tm="0">
                                              <p:val>
                                                <p:fltVal val="0"/>
                                              </p:val>
                                            </p:tav>
                                            <p:tav tm="100000">
                                              <p:val>
                                                <p:strVal val="#ppt_w"/>
                                              </p:val>
                                            </p:tav>
                                          </p:tavLst>
                                        </p:anim>
                                        <p:anim calcmode="lin" valueType="num">
                                          <p:cBhvr>
                                            <p:cTn id="18" dur="1000" fill="hold"/>
                                            <p:tgtEl>
                                              <p:spTgt spid="21"/>
                                            </p:tgtEl>
                                            <p:attrNameLst>
                                              <p:attrName>ppt_h</p:attrName>
                                            </p:attrNameLst>
                                          </p:cBhvr>
                                          <p:tavLst>
                                            <p:tav tm="0">
                                              <p:val>
                                                <p:fltVal val="0"/>
                                              </p:val>
                                            </p:tav>
                                            <p:tav tm="100000">
                                              <p:val>
                                                <p:strVal val="#ppt_h"/>
                                              </p:val>
                                            </p:tav>
                                          </p:tavLst>
                                        </p:anim>
                                        <p:anim calcmode="lin" valueType="num">
                                          <p:cBhvr>
                                            <p:cTn id="19" dur="1000" fill="hold"/>
                                            <p:tgtEl>
                                              <p:spTgt spid="21"/>
                                            </p:tgtEl>
                                            <p:attrNameLst>
                                              <p:attrName>style.rotation</p:attrName>
                                            </p:attrNameLst>
                                          </p:cBhvr>
                                          <p:tavLst>
                                            <p:tav tm="0">
                                              <p:val>
                                                <p:fltVal val="90"/>
                                              </p:val>
                                            </p:tav>
                                            <p:tav tm="100000">
                                              <p:val>
                                                <p:fltVal val="0"/>
                                              </p:val>
                                            </p:tav>
                                          </p:tavLst>
                                        </p:anim>
                                        <p:animEffect transition="in" filter="fade">
                                          <p:cBhvr>
                                            <p:cTn id="20" dur="1000"/>
                                            <p:tgtEl>
                                              <p:spTgt spid="21"/>
                                            </p:tgtEl>
                                          </p:cBhvr>
                                        </p:animEffect>
                                      </p:childTnLst>
                                    </p:cTn>
                                  </p:par>
                                  <p:par>
                                    <p:cTn id="21" presetID="31"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p:cTn id="23" dur="1000" fill="hold"/>
                                            <p:tgtEl>
                                              <p:spTgt spid="24"/>
                                            </p:tgtEl>
                                            <p:attrNameLst>
                                              <p:attrName>ppt_w</p:attrName>
                                            </p:attrNameLst>
                                          </p:cBhvr>
                                          <p:tavLst>
                                            <p:tav tm="0">
                                              <p:val>
                                                <p:fltVal val="0"/>
                                              </p:val>
                                            </p:tav>
                                            <p:tav tm="100000">
                                              <p:val>
                                                <p:strVal val="#ppt_w"/>
                                              </p:val>
                                            </p:tav>
                                          </p:tavLst>
                                        </p:anim>
                                        <p:anim calcmode="lin" valueType="num">
                                          <p:cBhvr>
                                            <p:cTn id="24" dur="1000" fill="hold"/>
                                            <p:tgtEl>
                                              <p:spTgt spid="24"/>
                                            </p:tgtEl>
                                            <p:attrNameLst>
                                              <p:attrName>ppt_h</p:attrName>
                                            </p:attrNameLst>
                                          </p:cBhvr>
                                          <p:tavLst>
                                            <p:tav tm="0">
                                              <p:val>
                                                <p:fltVal val="0"/>
                                              </p:val>
                                            </p:tav>
                                            <p:tav tm="100000">
                                              <p:val>
                                                <p:strVal val="#ppt_h"/>
                                              </p:val>
                                            </p:tav>
                                          </p:tavLst>
                                        </p:anim>
                                        <p:anim calcmode="lin" valueType="num">
                                          <p:cBhvr>
                                            <p:cTn id="25" dur="1000" fill="hold"/>
                                            <p:tgtEl>
                                              <p:spTgt spid="24"/>
                                            </p:tgtEl>
                                            <p:attrNameLst>
                                              <p:attrName>style.rotation</p:attrName>
                                            </p:attrNameLst>
                                          </p:cBhvr>
                                          <p:tavLst>
                                            <p:tav tm="0">
                                              <p:val>
                                                <p:fltVal val="90"/>
                                              </p:val>
                                            </p:tav>
                                            <p:tav tm="100000">
                                              <p:val>
                                                <p:fltVal val="0"/>
                                              </p:val>
                                            </p:tav>
                                          </p:tavLst>
                                        </p:anim>
                                        <p:animEffect transition="in" filter="fade">
                                          <p:cBhvr>
                                            <p:cTn id="26" dur="1000"/>
                                            <p:tgtEl>
                                              <p:spTgt spid="24"/>
                                            </p:tgtEl>
                                          </p:cBhvr>
                                        </p:animEffect>
                                      </p:childTnLst>
                                    </p:cTn>
                                  </p:par>
                                </p:childTnLst>
                              </p:cTn>
                            </p:par>
                            <p:par>
                              <p:cTn id="27" fill="hold">
                                <p:stCondLst>
                                  <p:cond delay="1900"/>
                                </p:stCondLst>
                                <p:childTnLst>
                                  <p:par>
                                    <p:cTn id="28" presetID="2" presetClass="entr" presetSubtype="2" accel="40000"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2000" fill="hold"/>
                                            <p:tgtEl>
                                              <p:spTgt spid="17"/>
                                            </p:tgtEl>
                                            <p:attrNameLst>
                                              <p:attrName>ppt_x</p:attrName>
                                            </p:attrNameLst>
                                          </p:cBhvr>
                                          <p:tavLst>
                                            <p:tav tm="0">
                                              <p:val>
                                                <p:strVal val="1+#ppt_w/2"/>
                                              </p:val>
                                            </p:tav>
                                            <p:tav tm="100000">
                                              <p:val>
                                                <p:strVal val="#ppt_x"/>
                                              </p:val>
                                            </p:tav>
                                          </p:tavLst>
                                        </p:anim>
                                        <p:anim calcmode="lin" valueType="num">
                                          <p:cBhvr additive="base">
                                            <p:cTn id="31" dur="2000" fill="hold"/>
                                            <p:tgtEl>
                                              <p:spTgt spid="17"/>
                                            </p:tgtEl>
                                            <p:attrNameLst>
                                              <p:attrName>ppt_y</p:attrName>
                                            </p:attrNameLst>
                                          </p:cBhvr>
                                          <p:tavLst>
                                            <p:tav tm="0">
                                              <p:val>
                                                <p:strVal val="#ppt_y"/>
                                              </p:val>
                                            </p:tav>
                                            <p:tav tm="100000">
                                              <p:val>
                                                <p:strVal val="#ppt_y"/>
                                              </p:val>
                                            </p:tav>
                                          </p:tavLst>
                                        </p:anim>
                                      </p:childTnLst>
                                    </p:cTn>
                                  </p:par>
                                </p:childTnLst>
                              </p:cTn>
                            </p:par>
                            <p:par>
                              <p:cTn id="32" fill="hold">
                                <p:stCondLst>
                                  <p:cond delay="390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par>
                              <p:cTn id="36" fill="hold">
                                <p:stCondLst>
                                  <p:cond delay="455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29"/>
                                            </p:tgtEl>
                                            <p:attrNameLst>
                                              <p:attrName>style.visibility</p:attrName>
                                            </p:attrNameLst>
                                          </p:cBhvr>
                                          <p:to>
                                            <p:strVal val="visible"/>
                                          </p:to>
                                        </p:set>
                                        <p:anim calcmode="lin" valueType="num">
                                          <p:cBhvr>
                                            <p:cTn id="39"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29"/>
                                            </p:tgtEl>
                                            <p:attrNameLst>
                                              <p:attrName>ppt_y</p:attrName>
                                            </p:attrNameLst>
                                          </p:cBhvr>
                                          <p:tavLst>
                                            <p:tav tm="0">
                                              <p:val>
                                                <p:strVal val="#ppt_y"/>
                                              </p:val>
                                            </p:tav>
                                            <p:tav tm="100000">
                                              <p:val>
                                                <p:strVal val="#ppt_y"/>
                                              </p:val>
                                            </p:tav>
                                          </p:tavLst>
                                        </p:anim>
                                        <p:anim calcmode="lin" valueType="num">
                                          <p:cBhvr>
                                            <p:cTn id="41"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29"/>
                                            </p:tgtEl>
                                          </p:cBhvr>
                                        </p:animEffect>
                                      </p:childTnLst>
                                    </p:cTn>
                                  </p:par>
                                </p:childTnLst>
                              </p:cTn>
                            </p:par>
                            <p:par>
                              <p:cTn id="44" fill="hold">
                                <p:stCondLst>
                                  <p:cond delay="5300"/>
                                </p:stCondLst>
                                <p:childTnLst>
                                  <p:par>
                                    <p:cTn id="45" presetID="14" presetClass="entr" presetSubtype="10" fill="hold" grpId="0"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randombar(horizontal)">
                                          <p:cBhvr>
                                            <p:cTn id="4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7" grpId="0"/>
          <p:bldP spid="28" grpId="0"/>
          <p:bldP spid="29"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第一PPT"/>
</p:tagLst>
</file>

<file path=ppt/theme/theme1.xml><?xml version="1.0" encoding="utf-8"?>
<a:theme xmlns:a="http://schemas.openxmlformats.org/drawingml/2006/main" name="第一PPT模板网：www.1ppt.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5400">
          <a:solidFill>
            <a:schemeClr val="bg1">
              <a:lumMod val="75000"/>
            </a:schemeClr>
          </a:solidFill>
        </a:ln>
        <a:effectLst/>
        <a:scene3d>
          <a:camera prst="orthographicFront"/>
          <a:lightRig rig="flat" dir="t"/>
        </a:scene3d>
        <a:sp3d>
          <a:extrusionClr>
            <a:schemeClr val="bg1"/>
          </a:extrusionClr>
          <a:contourClr>
            <a:schemeClr val="bg1"/>
          </a:contourClr>
        </a:sp3d>
      </a:spPr>
      <a:bodyPr rtlCol="0" anchor="ctr"/>
      <a:lstStyle>
        <a:defPPr marL="0" algn="ctr" eaLnBrk="0" fontAlgn="ctr" hangingPunct="0">
          <a:spcBef>
            <a:spcPts val="0"/>
          </a:spcBef>
          <a:spcAft>
            <a:spcPts val="0"/>
          </a:spcAft>
          <a:buClr>
            <a:srgbClr val="FF0000"/>
          </a:buClr>
          <a:buSzPct val="70000"/>
          <a:tabLst>
            <a:tab pos="136525" algn="l"/>
          </a:tabLst>
          <a:defRPr sz="1400">
            <a:latin typeface="微软雅黑" pitchFamily="34" charset="-122"/>
            <a:ea typeface="微软雅黑" pitchFamily="34" charset="-122"/>
          </a:defRPr>
        </a:defPPr>
      </a:lstStyle>
      <a:style>
        <a:lnRef idx="1">
          <a:schemeClr val="accent2"/>
        </a:lnRef>
        <a:fillRef idx="3">
          <a:schemeClr val="accent2"/>
        </a:fillRef>
        <a:effectRef idx="2">
          <a:schemeClr val="accent2"/>
        </a:effectRef>
        <a:fontRef idx="minor">
          <a:schemeClr val="lt1"/>
        </a:fontRef>
      </a:style>
    </a:sp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23087</TotalTime>
  <Words>2422</Words>
  <Application>Microsoft Office PowerPoint</Application>
  <PresentationFormat>全屏显示(4:3)</PresentationFormat>
  <Paragraphs>358</Paragraphs>
  <Slides>29</Slides>
  <Notes>1</Notes>
  <HiddenSlides>0</HiddenSlides>
  <MMClips>0</MMClips>
  <ScaleCrop>false</ScaleCrop>
  <HeadingPairs>
    <vt:vector size="4" baseType="variant">
      <vt:variant>
        <vt:lpstr>主题</vt:lpstr>
      </vt:variant>
      <vt:variant>
        <vt:i4>1</vt:i4>
      </vt:variant>
      <vt:variant>
        <vt:lpstr>幻灯片标题</vt:lpstr>
      </vt:variant>
      <vt:variant>
        <vt:i4>29</vt:i4>
      </vt:variant>
    </vt:vector>
  </HeadingPairs>
  <TitlesOfParts>
    <vt:vector size="30" baseType="lpstr">
      <vt:lpstr>第一PPT模板网：www.1ppt.com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第一PPT</dc:title>
  <dc:creator>www.1ppt.com</dc:creator>
  <cp:keywords>第一PPT www.1ppt.com</cp:keywords>
  <dc:description>http://www.1ppt.com</dc:description>
  <cp:lastModifiedBy>Carrie</cp:lastModifiedBy>
  <cp:revision>1375</cp:revision>
  <dcterms:created xsi:type="dcterms:W3CDTF">2009-02-11T05:37:22Z</dcterms:created>
  <dcterms:modified xsi:type="dcterms:W3CDTF">2020-03-10T02:34:53Z</dcterms:modified>
  <cp:category>http://www.1ppt.com</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
    <vt:lpwstr>锐普图表</vt:lpwstr>
  </property>
  <property fmtid="{D5CDD505-2E9C-101B-9397-08002B2CF9AE}" pid="3" name="SlideDescription">
    <vt:lpwstr/>
  </property>
</Properties>
</file>