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37"/>
  </p:notesMasterIdLst>
  <p:handoutMasterIdLst>
    <p:handoutMasterId r:id="rId38"/>
  </p:handoutMasterIdLst>
  <p:sldIdLst>
    <p:sldId id="257" r:id="rId5"/>
    <p:sldId id="272" r:id="rId6"/>
    <p:sldId id="273" r:id="rId7"/>
    <p:sldId id="277" r:id="rId8"/>
    <p:sldId id="278" r:id="rId9"/>
    <p:sldId id="279" r:id="rId10"/>
    <p:sldId id="274" r:id="rId11"/>
    <p:sldId id="280" r:id="rId12"/>
    <p:sldId id="281" r:id="rId13"/>
    <p:sldId id="282" r:id="rId14"/>
    <p:sldId id="275" r:id="rId15"/>
    <p:sldId id="283" r:id="rId16"/>
    <p:sldId id="284" r:id="rId17"/>
    <p:sldId id="285" r:id="rId18"/>
    <p:sldId id="276" r:id="rId19"/>
    <p:sldId id="286" r:id="rId20"/>
    <p:sldId id="287" r:id="rId21"/>
    <p:sldId id="289" r:id="rId22"/>
    <p:sldId id="304" r:id="rId23"/>
    <p:sldId id="305" r:id="rId24"/>
    <p:sldId id="306" r:id="rId25"/>
    <p:sldId id="290" r:id="rId26"/>
    <p:sldId id="291" r:id="rId27"/>
    <p:sldId id="292" r:id="rId28"/>
    <p:sldId id="293" r:id="rId29"/>
    <p:sldId id="294" r:id="rId30"/>
    <p:sldId id="296" r:id="rId31"/>
    <p:sldId id="297" r:id="rId32"/>
    <p:sldId id="299" r:id="rId33"/>
    <p:sldId id="301" r:id="rId34"/>
    <p:sldId id="302" r:id="rId35"/>
    <p:sldId id="303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00"/>
    <a:srgbClr val="100B0B"/>
    <a:srgbClr val="F7F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notesMaster" Target="notesMasters/notesMaster1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image" Target="../media/image9.pn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image" Target="../media/image9.png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4" Type="http://schemas.microsoft.com/office/2011/relationships/chartColorStyle" Target="colors4.xml"/><Relationship Id="rId3" Type="http://schemas.microsoft.com/office/2011/relationships/chartStyle" Target="style4.xml"/><Relationship Id="rId2" Type="http://schemas.openxmlformats.org/officeDocument/2006/relationships/image" Target="../media/image28.png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4" Type="http://schemas.microsoft.com/office/2011/relationships/chartColorStyle" Target="colors6.xml"/><Relationship Id="rId3" Type="http://schemas.microsoft.com/office/2011/relationships/chartStyle" Target="style6.xml"/><Relationship Id="rId2" Type="http://schemas.openxmlformats.org/officeDocument/2006/relationships/image" Target="../media/image28.png"/><Relationship Id="rId1" Type="http://schemas.openxmlformats.org/officeDocument/2006/relationships/package" Target="../embeddings/Workbook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616531232"/>
        <c:axId val="1616543200"/>
      </c:barChart>
      <c:catAx>
        <c:axId val="1616531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pPr>
          </a:p>
        </c:txPr>
        <c:crossAx val="1616543200"/>
        <c:crosses val="autoZero"/>
        <c:auto val="1"/>
        <c:lblAlgn val="ctr"/>
        <c:lblOffset val="100"/>
        <c:noMultiLvlLbl val="0"/>
      </c:catAx>
      <c:valAx>
        <c:axId val="1616543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61653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28575" cap="rnd" cmpd="sng" algn="ctr">
              <a:solidFill>
                <a:schemeClr val="tx1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dLbls>
            <c:dLbl>
              <c:idx val="1"/>
              <c:layout>
                <c:manualLayout>
                  <c:x val="-0.048912311564233"/>
                  <c:y val="0.064652123294583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48912311564233"/>
                  <c:y val="0.070903984700169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48912311564233"/>
                  <c:y val="-0.069762896925511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48912311564233"/>
                  <c:y val="-0.066636966222718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0477103883735604"/>
                  <c:y val="-0.091644411845062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465084651828878"/>
                  <c:y val="0.080281776808547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0441046188015425"/>
                  <c:y val="0.095911430322512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0465084651828878"/>
                  <c:y val="0.089659568916926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0.0362409180270404"/>
                  <c:y val="0.074029915402962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5.6</c:v>
                </c:pt>
                <c:pt idx="5">
                  <c:v>4.2</c:v>
                </c:pt>
                <c:pt idx="6">
                  <c:v>3.5</c:v>
                </c:pt>
                <c:pt idx="7">
                  <c:v>6.2</c:v>
                </c:pt>
                <c:pt idx="8">
                  <c:v>4.6</c:v>
                </c:pt>
                <c:pt idx="9">
                  <c:v>7.1</c:v>
                </c:pt>
                <c:pt idx="10">
                  <c:v>6.8</c:v>
                </c:pt>
                <c:pt idx="11">
                  <c:v>3.5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1406221439"/>
        <c:axId val="1257460815"/>
      </c:lineChart>
      <c:catAx>
        <c:axId val="1406221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</a:p>
        </c:txPr>
        <c:crossAx val="1257460815"/>
        <c:crosses val="autoZero"/>
        <c:auto val="1"/>
        <c:lblAlgn val="ctr"/>
        <c:lblOffset val="100"/>
        <c:noMultiLvlLbl val="0"/>
      </c:catAx>
      <c:valAx>
        <c:axId val="1257460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</a:p>
        </c:txPr>
        <c:crossAx val="1406221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616531232"/>
        <c:axId val="1616543200"/>
      </c:barChart>
      <c:catAx>
        <c:axId val="16165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pPr>
          </a:p>
        </c:txPr>
        <c:crossAx val="1616543200"/>
        <c:crosses val="autoZero"/>
        <c:auto val="1"/>
        <c:lblAlgn val="ctr"/>
        <c:lblOffset val="100"/>
        <c:noMultiLvlLbl val="0"/>
      </c:catAx>
      <c:valAx>
        <c:axId val="1616543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61653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616531232"/>
        <c:axId val="1616543200"/>
      </c:barChart>
      <c:catAx>
        <c:axId val="16165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pPr>
          </a:p>
        </c:txPr>
        <c:crossAx val="1616543200"/>
        <c:crosses val="autoZero"/>
        <c:auto val="1"/>
        <c:lblAlgn val="ctr"/>
        <c:lblOffset val="100"/>
        <c:noMultiLvlLbl val="0"/>
      </c:catAx>
      <c:valAx>
        <c:axId val="1616543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61653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616531232"/>
        <c:axId val="1616543200"/>
      </c:barChart>
      <c:catAx>
        <c:axId val="16165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pPr>
          </a:p>
        </c:txPr>
        <c:crossAx val="1616543200"/>
        <c:crosses val="autoZero"/>
        <c:auto val="1"/>
        <c:lblAlgn val="ctr"/>
        <c:lblOffset val="100"/>
        <c:noMultiLvlLbl val="0"/>
      </c:catAx>
      <c:valAx>
        <c:axId val="1616543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61653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616531232"/>
        <c:axId val="1616543200"/>
      </c:barChart>
      <c:catAx>
        <c:axId val="16165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pPr>
          </a:p>
        </c:txPr>
        <c:crossAx val="1616543200"/>
        <c:crosses val="autoZero"/>
        <c:auto val="1"/>
        <c:lblAlgn val="ctr"/>
        <c:lblOffset val="100"/>
        <c:noMultiLvlLbl val="0"/>
      </c:catAx>
      <c:valAx>
        <c:axId val="1616543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61653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616531232"/>
        <c:axId val="1616543200"/>
      </c:barChart>
      <c:catAx>
        <c:axId val="16165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pPr>
          </a:p>
        </c:txPr>
        <c:crossAx val="1616543200"/>
        <c:crosses val="autoZero"/>
        <c:auto val="1"/>
        <c:lblAlgn val="ctr"/>
        <c:lblOffset val="100"/>
        <c:noMultiLvlLbl val="0"/>
      </c:catAx>
      <c:valAx>
        <c:axId val="1616543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61653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D527E-1393-45B5-8BD0-70D81AE17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94535-9A2C-492C-AE3C-B6B5770399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1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chart" Target="../charts/chart3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2.png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9.png"/><Relationship Id="rId3" Type="http://schemas.openxmlformats.org/officeDocument/2006/relationships/image" Target="../media/image12.png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8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7" t="50582" r="7226" b="17638"/>
          <a:stretch>
            <a:fillRect/>
          </a:stretch>
        </p:blipFill>
        <p:spPr>
          <a:xfrm>
            <a:off x="-2" y="3759088"/>
            <a:ext cx="12192001" cy="3098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6" b="63282"/>
          <a:stretch>
            <a:fillRect/>
          </a:stretch>
        </p:blipFill>
        <p:spPr>
          <a:xfrm>
            <a:off x="0" y="0"/>
            <a:ext cx="1566397" cy="25181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3" t="18624" r="7771" b="49629"/>
          <a:stretch>
            <a:fillRect/>
          </a:stretch>
        </p:blipFill>
        <p:spPr>
          <a:xfrm>
            <a:off x="9637486" y="0"/>
            <a:ext cx="2554516" cy="21771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4119"/>
            <a:ext cx="3817257" cy="30091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361" y="2264052"/>
            <a:ext cx="1662639" cy="32946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92" y="3429000"/>
            <a:ext cx="5417610" cy="178404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285187" y="1464291"/>
            <a:ext cx="7621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水墨中国风模板</a:t>
            </a:r>
            <a:endParaRPr lang="zh-CN" altLang="en-US" sz="80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720615" y="2606597"/>
            <a:ext cx="6916871" cy="461665"/>
            <a:chOff x="2720615" y="2676937"/>
            <a:chExt cx="6916871" cy="461665"/>
          </a:xfrm>
        </p:grpSpPr>
        <p:grpSp>
          <p:nvGrpSpPr>
            <p:cNvPr id="24" name="组合 23"/>
            <p:cNvGrpSpPr/>
            <p:nvPr/>
          </p:nvGrpSpPr>
          <p:grpSpPr>
            <a:xfrm>
              <a:off x="3579984" y="2676937"/>
              <a:ext cx="5198134" cy="461665"/>
              <a:chOff x="3674522" y="3132379"/>
              <a:chExt cx="5198134" cy="46166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3674522" y="3132379"/>
                <a:ext cx="24214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100B0B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传承国学经典</a:t>
                </a:r>
                <a:endParaRPr lang="zh-CN" altLang="en-US" sz="24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6451178" y="3132379"/>
                <a:ext cx="24214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100B0B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弘扬中华文化</a:t>
                </a:r>
                <a:endParaRPr lang="zh-CN" altLang="en-US" sz="24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6185117" y="3274739"/>
                <a:ext cx="176944" cy="176944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>
              <a:off x="2720615" y="2907769"/>
              <a:ext cx="646699" cy="0"/>
            </a:xfrm>
            <a:prstGeom prst="line">
              <a:avLst/>
            </a:prstGeom>
            <a:ln>
              <a:solidFill>
                <a:srgbClr val="100B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990787" y="2907769"/>
              <a:ext cx="646699" cy="0"/>
            </a:xfrm>
            <a:prstGeom prst="line">
              <a:avLst/>
            </a:prstGeom>
            <a:ln>
              <a:solidFill>
                <a:srgbClr val="100B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: 圆角 28"/>
          <p:cNvSpPr/>
          <p:nvPr/>
        </p:nvSpPr>
        <p:spPr>
          <a:xfrm>
            <a:off x="5453336" y="3223752"/>
            <a:ext cx="1451429" cy="330088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00B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中国风</a:t>
            </a:r>
            <a:endParaRPr lang="zh-CN" altLang="en-US" sz="1600" dirty="0">
              <a:solidFill>
                <a:srgbClr val="100B0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7" t="50582" r="7226" b="17638"/>
          <a:stretch>
            <a:fillRect/>
          </a:stretch>
        </p:blipFill>
        <p:spPr>
          <a:xfrm>
            <a:off x="0" y="4035575"/>
            <a:ext cx="12192001" cy="3098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6" b="63282"/>
          <a:stretch>
            <a:fillRect/>
          </a:stretch>
        </p:blipFill>
        <p:spPr>
          <a:xfrm>
            <a:off x="0" y="0"/>
            <a:ext cx="1566397" cy="25181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3" t="18624" r="7771" b="49629"/>
          <a:stretch>
            <a:fillRect/>
          </a:stretch>
        </p:blipFill>
        <p:spPr>
          <a:xfrm>
            <a:off x="9637486" y="0"/>
            <a:ext cx="2554516" cy="21771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4550964"/>
            <a:ext cx="3817257" cy="30091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361" y="2518116"/>
            <a:ext cx="1662639" cy="32946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93" y="4309098"/>
            <a:ext cx="5417610" cy="178404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545489" y="296214"/>
            <a:ext cx="5101023" cy="707886"/>
            <a:chOff x="3523192" y="296214"/>
            <a:chExt cx="5101023" cy="707886"/>
          </a:xfrm>
        </p:grpSpPr>
        <p:sp>
          <p:nvSpPr>
            <p:cNvPr id="18" name="文本框 17"/>
            <p:cNvSpPr txBox="1"/>
            <p:nvPr/>
          </p:nvSpPr>
          <p:spPr>
            <a:xfrm>
              <a:off x="4739210" y="296214"/>
              <a:ext cx="26689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Contents</a:t>
              </a:r>
              <a:endParaRPr lang="zh-CN" altLang="en-US" sz="40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3523192" y="650157"/>
              <a:ext cx="951053" cy="0"/>
            </a:xfrm>
            <a:prstGeom prst="line">
              <a:avLst/>
            </a:prstGeom>
            <a:ln>
              <a:solidFill>
                <a:srgbClr val="100B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7673162" y="650157"/>
              <a:ext cx="951053" cy="0"/>
            </a:xfrm>
            <a:prstGeom prst="line">
              <a:avLst/>
            </a:prstGeom>
            <a:ln>
              <a:solidFill>
                <a:srgbClr val="100B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3008362" y="1571425"/>
            <a:ext cx="1238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  <a:endParaRPr lang="zh-CN" altLang="en-US" sz="36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50366" y="2372265"/>
            <a:ext cx="553998" cy="2275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输入大标题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654119" y="1571425"/>
            <a:ext cx="1238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  <a:endParaRPr lang="zh-CN" altLang="en-US" sz="36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996123" y="2372265"/>
            <a:ext cx="553998" cy="2275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输入大标题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299876" y="1571425"/>
            <a:ext cx="1238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  <a:endParaRPr lang="zh-CN" altLang="en-US" sz="36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641880" y="2372265"/>
            <a:ext cx="553998" cy="2275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输入大标题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945633" y="1571425"/>
            <a:ext cx="1238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  <a:endParaRPr lang="zh-CN" altLang="en-US" sz="36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287637" y="2372265"/>
            <a:ext cx="553998" cy="22750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输入大标题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3054322" y="1269780"/>
            <a:ext cx="1158046" cy="121770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4678446" y="1269780"/>
            <a:ext cx="1158046" cy="121770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6333740" y="1269780"/>
            <a:ext cx="1158046" cy="121770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8001266" y="1269780"/>
            <a:ext cx="1158046" cy="12177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8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7" t="50582" r="7226" b="17638"/>
          <a:stretch>
            <a:fillRect/>
          </a:stretch>
        </p:blipFill>
        <p:spPr>
          <a:xfrm>
            <a:off x="-2" y="3759088"/>
            <a:ext cx="12192001" cy="3098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6" b="63282"/>
          <a:stretch>
            <a:fillRect/>
          </a:stretch>
        </p:blipFill>
        <p:spPr>
          <a:xfrm>
            <a:off x="0" y="0"/>
            <a:ext cx="1566397" cy="25181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3" t="18624" r="7771" b="49629"/>
          <a:stretch>
            <a:fillRect/>
          </a:stretch>
        </p:blipFill>
        <p:spPr>
          <a:xfrm>
            <a:off x="9637486" y="0"/>
            <a:ext cx="2554516" cy="21771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4119"/>
            <a:ext cx="3817257" cy="30091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361" y="2264052"/>
            <a:ext cx="1662639" cy="32946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92" y="3774636"/>
            <a:ext cx="5417610" cy="178404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5013883" y="844852"/>
            <a:ext cx="2164234" cy="227571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476995" y="1320991"/>
            <a:ext cx="12380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  <a:endParaRPr lang="zh-CN" altLang="en-US" sz="80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29543" y="3035476"/>
            <a:ext cx="7532915" cy="646331"/>
            <a:chOff x="2307771" y="3035476"/>
            <a:chExt cx="7532915" cy="646331"/>
          </a:xfrm>
        </p:grpSpPr>
        <p:sp>
          <p:nvSpPr>
            <p:cNvPr id="25" name="文本框 24"/>
            <p:cNvSpPr txBox="1"/>
            <p:nvPr/>
          </p:nvSpPr>
          <p:spPr>
            <a:xfrm>
              <a:off x="3975901" y="3035476"/>
              <a:ext cx="4240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6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2307771" y="3358641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476343" y="3358641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椭圆 11"/>
          <p:cNvSpPr/>
          <p:nvPr/>
        </p:nvSpPr>
        <p:spPr>
          <a:xfrm>
            <a:off x="1553028" y="1308517"/>
            <a:ext cx="1059543" cy="105954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古风</a:t>
            </a:r>
            <a:endParaRPr lang="zh-CN" altLang="en-US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5999" y="1802003"/>
            <a:ext cx="2133600" cy="3991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304794" y="2428963"/>
            <a:ext cx="615553" cy="25743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古韵是离愁</a:t>
            </a:r>
            <a:endParaRPr lang="zh-CN" altLang="en-US" sz="28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326080" y="4928471"/>
            <a:ext cx="572980" cy="631865"/>
            <a:chOff x="5709661" y="2820282"/>
            <a:chExt cx="572980" cy="631865"/>
          </a:xfrm>
        </p:grpSpPr>
        <p:grpSp>
          <p:nvGrpSpPr>
            <p:cNvPr id="16" name="组合 15"/>
            <p:cNvGrpSpPr/>
            <p:nvPr/>
          </p:nvGrpSpPr>
          <p:grpSpPr>
            <a:xfrm>
              <a:off x="5709661" y="2820282"/>
              <a:ext cx="572980" cy="631865"/>
              <a:chOff x="6066971" y="2417600"/>
              <a:chExt cx="1407886" cy="1552575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882" r="31678"/>
              <a:stretch>
                <a:fillRect/>
              </a:stretch>
            </p:blipFill>
            <p:spPr>
              <a:xfrm>
                <a:off x="6066971" y="2417600"/>
                <a:ext cx="1407886" cy="1552575"/>
              </a:xfrm>
              <a:prstGeom prst="rect">
                <a:avLst/>
              </a:prstGeom>
            </p:spPr>
          </p:pic>
          <p:sp>
            <p:nvSpPr>
              <p:cNvPr id="15" name="矩形 14"/>
              <p:cNvSpPr/>
              <p:nvPr/>
            </p:nvSpPr>
            <p:spPr>
              <a:xfrm>
                <a:off x="6257923" y="2728912"/>
                <a:ext cx="571501" cy="942976"/>
              </a:xfrm>
              <a:prstGeom prst="rect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5769643" y="2920770"/>
              <a:ext cx="500639" cy="426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中国风格</a:t>
              </a:r>
              <a:endParaRPr lang="zh-CN" altLang="en-US" sz="11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762840" y="2522275"/>
            <a:ext cx="615553" cy="26905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THE POWERPOINT DESIGN IS QIANBIYANSHI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762840" y="2597155"/>
            <a:ext cx="0" cy="15489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图表 23"/>
          <p:cNvGraphicFramePr/>
          <p:nvPr/>
        </p:nvGraphicFramePr>
        <p:xfrm>
          <a:off x="4394852" y="1802003"/>
          <a:ext cx="6613076" cy="341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2" t="48043" r="40654" b="44519"/>
          <a:stretch>
            <a:fillRect/>
          </a:stretch>
        </p:blipFill>
        <p:spPr>
          <a:xfrm rot="16200000">
            <a:off x="-2145016" y="2417736"/>
            <a:ext cx="2712280" cy="4938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直接连接符 3"/>
          <p:cNvCxnSpPr/>
          <p:nvPr/>
        </p:nvCxnSpPr>
        <p:spPr>
          <a:xfrm>
            <a:off x="2686929" y="2342068"/>
            <a:ext cx="2740855" cy="7923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3" r="28466"/>
          <a:stretch>
            <a:fillRect/>
          </a:stretch>
        </p:blipFill>
        <p:spPr>
          <a:xfrm>
            <a:off x="1569886" y="1168190"/>
            <a:ext cx="1519310" cy="159693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3" r="28466"/>
          <a:stretch>
            <a:fillRect/>
          </a:stretch>
        </p:blipFill>
        <p:spPr>
          <a:xfrm>
            <a:off x="5002237" y="2535975"/>
            <a:ext cx="1519310" cy="159693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3" r="28466"/>
          <a:stretch>
            <a:fillRect/>
          </a:stretch>
        </p:blipFill>
        <p:spPr>
          <a:xfrm>
            <a:off x="8874369" y="1183510"/>
            <a:ext cx="1519310" cy="1596934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 flipV="1">
            <a:off x="6095999" y="2342068"/>
            <a:ext cx="3084285" cy="8542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742141" y="1440795"/>
            <a:ext cx="1238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古</a:t>
            </a:r>
            <a:endParaRPr lang="zh-CN" altLang="en-US" sz="66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57123" y="2780444"/>
            <a:ext cx="1238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墨</a:t>
            </a:r>
            <a:endParaRPr lang="zh-CN" altLang="en-US" sz="66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015021" y="1472927"/>
            <a:ext cx="12380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韵</a:t>
            </a:r>
            <a:endParaRPr lang="zh-CN" altLang="en-US" sz="66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541598" y="2818544"/>
            <a:ext cx="1603803" cy="553998"/>
            <a:chOff x="1541598" y="2937868"/>
            <a:chExt cx="1603803" cy="553998"/>
          </a:xfrm>
        </p:grpSpPr>
        <p:sp>
          <p:nvSpPr>
            <p:cNvPr id="19" name="文本框 18"/>
            <p:cNvSpPr txBox="1"/>
            <p:nvPr/>
          </p:nvSpPr>
          <p:spPr>
            <a:xfrm>
              <a:off x="1541598" y="2984035"/>
              <a:ext cx="1603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古韵离愁</a:t>
              </a:r>
              <a:endParaRPr lang="zh-CN" altLang="en-US" sz="24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669972" y="3491866"/>
              <a:ext cx="1347055" cy="0"/>
            </a:xfrm>
            <a:prstGeom prst="line">
              <a:avLst/>
            </a:prstGeom>
            <a:ln>
              <a:solidFill>
                <a:srgbClr val="A2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669972" y="2937868"/>
              <a:ext cx="1347055" cy="0"/>
            </a:xfrm>
            <a:prstGeom prst="line">
              <a:avLst/>
            </a:prstGeom>
            <a:ln>
              <a:solidFill>
                <a:srgbClr val="A2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/>
          <p:nvPr/>
        </p:nvSpPr>
        <p:spPr>
          <a:xfrm>
            <a:off x="1264920" y="3472457"/>
            <a:ext cx="2192447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 focusing on the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998966" y="4125993"/>
            <a:ext cx="1603803" cy="553998"/>
            <a:chOff x="1541598" y="2937868"/>
            <a:chExt cx="1603803" cy="553998"/>
          </a:xfrm>
        </p:grpSpPr>
        <p:sp>
          <p:nvSpPr>
            <p:cNvPr id="27" name="文本框 26"/>
            <p:cNvSpPr txBox="1"/>
            <p:nvPr/>
          </p:nvSpPr>
          <p:spPr>
            <a:xfrm>
              <a:off x="1541598" y="2984035"/>
              <a:ext cx="1603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古韵离愁</a:t>
              </a:r>
              <a:endParaRPr lang="zh-CN" altLang="en-US" sz="24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669972" y="3491866"/>
              <a:ext cx="1347055" cy="0"/>
            </a:xfrm>
            <a:prstGeom prst="line">
              <a:avLst/>
            </a:prstGeom>
            <a:ln>
              <a:solidFill>
                <a:srgbClr val="A2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1669972" y="2937868"/>
              <a:ext cx="1347055" cy="0"/>
            </a:xfrm>
            <a:prstGeom prst="line">
              <a:avLst/>
            </a:prstGeom>
            <a:ln>
              <a:solidFill>
                <a:srgbClr val="A2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矩形 29"/>
          <p:cNvSpPr/>
          <p:nvPr/>
        </p:nvSpPr>
        <p:spPr>
          <a:xfrm>
            <a:off x="4722288" y="4779906"/>
            <a:ext cx="2192447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 focusing on the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946742" y="2878124"/>
            <a:ext cx="1603803" cy="553998"/>
            <a:chOff x="1541598" y="2937868"/>
            <a:chExt cx="1603803" cy="553998"/>
          </a:xfrm>
        </p:grpSpPr>
        <p:sp>
          <p:nvSpPr>
            <p:cNvPr id="32" name="文本框 31"/>
            <p:cNvSpPr txBox="1"/>
            <p:nvPr/>
          </p:nvSpPr>
          <p:spPr>
            <a:xfrm>
              <a:off x="1541598" y="2984035"/>
              <a:ext cx="16038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古韵离愁</a:t>
              </a:r>
              <a:endParaRPr lang="zh-CN" altLang="en-US" sz="24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1669972" y="3491866"/>
              <a:ext cx="1347055" cy="0"/>
            </a:xfrm>
            <a:prstGeom prst="line">
              <a:avLst/>
            </a:prstGeom>
            <a:ln>
              <a:solidFill>
                <a:srgbClr val="A2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669972" y="2937868"/>
              <a:ext cx="1347055" cy="0"/>
            </a:xfrm>
            <a:prstGeom prst="line">
              <a:avLst/>
            </a:prstGeom>
            <a:ln>
              <a:solidFill>
                <a:srgbClr val="A2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/>
          <p:cNvSpPr/>
          <p:nvPr/>
        </p:nvSpPr>
        <p:spPr>
          <a:xfrm>
            <a:off x="8670064" y="3532037"/>
            <a:ext cx="2192447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 focusing on the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 b="84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2" r="37935"/>
          <a:stretch>
            <a:fillRect/>
          </a:stretch>
        </p:blipFill>
        <p:spPr>
          <a:xfrm>
            <a:off x="2336799" y="2988445"/>
            <a:ext cx="2714170" cy="241942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154055" y="1514880"/>
            <a:ext cx="2489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茶墨之韵</a:t>
            </a:r>
            <a:endParaRPr lang="zh-CN" altLang="en-US" sz="3600" dirty="0">
              <a:solidFill>
                <a:srgbClr val="100B0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665360" y="1529346"/>
            <a:ext cx="572980" cy="631865"/>
            <a:chOff x="5709661" y="2820282"/>
            <a:chExt cx="572980" cy="631865"/>
          </a:xfrm>
        </p:grpSpPr>
        <p:grpSp>
          <p:nvGrpSpPr>
            <p:cNvPr id="14" name="组合 13"/>
            <p:cNvGrpSpPr/>
            <p:nvPr/>
          </p:nvGrpSpPr>
          <p:grpSpPr>
            <a:xfrm>
              <a:off x="5709661" y="2820282"/>
              <a:ext cx="572980" cy="631865"/>
              <a:chOff x="6066971" y="2417600"/>
              <a:chExt cx="1407886" cy="1552575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882" r="31678"/>
              <a:stretch>
                <a:fillRect/>
              </a:stretch>
            </p:blipFill>
            <p:spPr>
              <a:xfrm>
                <a:off x="6066971" y="2417600"/>
                <a:ext cx="1407886" cy="1552575"/>
              </a:xfrm>
              <a:prstGeom prst="rect">
                <a:avLst/>
              </a:prstGeom>
            </p:spPr>
          </p:pic>
          <p:sp>
            <p:nvSpPr>
              <p:cNvPr id="17" name="矩形 16"/>
              <p:cNvSpPr/>
              <p:nvPr/>
            </p:nvSpPr>
            <p:spPr>
              <a:xfrm>
                <a:off x="6257923" y="2728912"/>
                <a:ext cx="571501" cy="942976"/>
              </a:xfrm>
              <a:prstGeom prst="rect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5769643" y="2920770"/>
              <a:ext cx="500639" cy="426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中国风格</a:t>
              </a:r>
              <a:endParaRPr lang="zh-CN" altLang="en-US" sz="11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6306454" y="2291840"/>
            <a:ext cx="449942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195384" y="2398541"/>
            <a:ext cx="461049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 focusing on the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195384" y="3092247"/>
            <a:ext cx="461049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 focusing on the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306454" y="3887468"/>
            <a:ext cx="492443" cy="1219200"/>
            <a:chOff x="6248398" y="4249956"/>
            <a:chExt cx="492443" cy="1219200"/>
          </a:xfrm>
        </p:grpSpPr>
        <p:sp>
          <p:nvSpPr>
            <p:cNvPr id="22" name="矩形 21"/>
            <p:cNvSpPr/>
            <p:nvPr/>
          </p:nvSpPr>
          <p:spPr>
            <a:xfrm>
              <a:off x="6251504" y="4249956"/>
              <a:ext cx="486231" cy="1219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248398" y="4298466"/>
              <a:ext cx="492443" cy="11221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茶之香</a:t>
              </a:r>
              <a:endPara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51300" y="3887468"/>
            <a:ext cx="492443" cy="1219200"/>
            <a:chOff x="6248401" y="4249956"/>
            <a:chExt cx="492443" cy="1219200"/>
          </a:xfrm>
        </p:grpSpPr>
        <p:sp>
          <p:nvSpPr>
            <p:cNvPr id="26" name="矩形 25"/>
            <p:cNvSpPr/>
            <p:nvPr/>
          </p:nvSpPr>
          <p:spPr>
            <a:xfrm>
              <a:off x="6251504" y="4249956"/>
              <a:ext cx="486231" cy="1219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248401" y="4298466"/>
              <a:ext cx="492443" cy="11221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latin typeface="华文中宋" panose="02010600040101010101" pitchFamily="2" charset="-122"/>
                  <a:ea typeface="华文中宋" panose="02010600040101010101" pitchFamily="2" charset="-122"/>
                </a:rPr>
                <a:t>茶之茗</a:t>
              </a:r>
              <a:endPara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596146" y="3887468"/>
            <a:ext cx="492443" cy="1219200"/>
            <a:chOff x="6248399" y="4249956"/>
            <a:chExt cx="492443" cy="1219200"/>
          </a:xfrm>
        </p:grpSpPr>
        <p:sp>
          <p:nvSpPr>
            <p:cNvPr id="29" name="矩形 28"/>
            <p:cNvSpPr/>
            <p:nvPr/>
          </p:nvSpPr>
          <p:spPr>
            <a:xfrm>
              <a:off x="6251504" y="4249956"/>
              <a:ext cx="486231" cy="12192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248399" y="4298466"/>
              <a:ext cx="492443" cy="11221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茶之味</a:t>
              </a:r>
              <a:endParaRPr lang="zh-CN" altLang="en-US" sz="20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8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7" t="50582" r="7226" b="17638"/>
          <a:stretch>
            <a:fillRect/>
          </a:stretch>
        </p:blipFill>
        <p:spPr>
          <a:xfrm>
            <a:off x="-2" y="3759088"/>
            <a:ext cx="12192001" cy="3098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6" b="63282"/>
          <a:stretch>
            <a:fillRect/>
          </a:stretch>
        </p:blipFill>
        <p:spPr>
          <a:xfrm>
            <a:off x="0" y="0"/>
            <a:ext cx="1566397" cy="25181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3" t="18624" r="7771" b="49629"/>
          <a:stretch>
            <a:fillRect/>
          </a:stretch>
        </p:blipFill>
        <p:spPr>
          <a:xfrm>
            <a:off x="9637486" y="0"/>
            <a:ext cx="2554516" cy="21771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4119"/>
            <a:ext cx="3817257" cy="30091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361" y="2264052"/>
            <a:ext cx="1662639" cy="32946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92" y="3774636"/>
            <a:ext cx="5417610" cy="178404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5013883" y="844852"/>
            <a:ext cx="2164234" cy="227571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476995" y="1320991"/>
            <a:ext cx="12380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  <a:endParaRPr lang="zh-CN" altLang="en-US" sz="80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29543" y="3035476"/>
            <a:ext cx="7532915" cy="646331"/>
            <a:chOff x="2307771" y="3035476"/>
            <a:chExt cx="7532915" cy="646331"/>
          </a:xfrm>
        </p:grpSpPr>
        <p:sp>
          <p:nvSpPr>
            <p:cNvPr id="25" name="文本框 24"/>
            <p:cNvSpPr txBox="1"/>
            <p:nvPr/>
          </p:nvSpPr>
          <p:spPr>
            <a:xfrm>
              <a:off x="3975901" y="3035476"/>
              <a:ext cx="4240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6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2307771" y="3358641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476343" y="3358641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7" t="18806" r="7317" b="32728"/>
          <a:stretch>
            <a:fillRect/>
          </a:stretch>
        </p:blipFill>
        <p:spPr>
          <a:xfrm>
            <a:off x="2" y="4416738"/>
            <a:ext cx="4161463" cy="2027606"/>
          </a:xfrm>
          <a:prstGeom prst="rect">
            <a:avLst/>
          </a:prstGeom>
        </p:spPr>
      </p:pic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167422" y="1393814"/>
          <a:ext cx="9857156" cy="248465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464289"/>
                <a:gridCol w="2464289"/>
                <a:gridCol w="2464289"/>
                <a:gridCol w="2464289"/>
              </a:tblGrid>
              <a:tr h="6066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ONE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TWO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THREE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0" dirty="0">
                          <a:solidFill>
                            <a:schemeClr val="bg1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FOUR</a:t>
                      </a:r>
                      <a:endParaRPr lang="zh-CN" altLang="en-US" sz="1700" b="0" dirty="0">
                        <a:solidFill>
                          <a:schemeClr val="bg1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65568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Admin</a:t>
                      </a:r>
                      <a:endParaRPr lang="zh-CN" altLang="en-US" sz="12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800,000</a:t>
                      </a:r>
                      <a:endParaRPr lang="zh-CN" altLang="en-US" sz="12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b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3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Admin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  <a:p>
                      <a:pPr algn="ctr"/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1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Admin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solidFill>
                            <a:srgbClr val="2B2D3C"/>
                          </a:solidFill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800,000</a:t>
                      </a:r>
                      <a:endParaRPr lang="zh-CN" altLang="en-US" sz="1300" dirty="0">
                        <a:solidFill>
                          <a:srgbClr val="2B2D3C"/>
                        </a:solidFill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marL="66571" marR="66571" marT="33285" marB="33285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4591599" y="4155128"/>
            <a:ext cx="2950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国风图表设计</a:t>
            </a:r>
            <a:endParaRPr lang="zh-CN" altLang="en-US" sz="2800" dirty="0">
              <a:solidFill>
                <a:srgbClr val="100B0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667828" y="4736404"/>
            <a:ext cx="798286" cy="0"/>
          </a:xfrm>
          <a:prstGeom prst="line">
            <a:avLst/>
          </a:prstGeom>
          <a:ln>
            <a:solidFill>
              <a:srgbClr val="2D3A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-3212196" y="1175657"/>
            <a:ext cx="10054091" cy="4476868"/>
          </a:xfrm>
          <a:custGeom>
            <a:avLst/>
            <a:gdLst>
              <a:gd name="T0" fmla="*/ 877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8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6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9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2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5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5" y="10"/>
                  <a:pt x="1388" y="10"/>
                </a:cubicBezTo>
                <a:cubicBezTo>
                  <a:pt x="1391" y="0"/>
                  <a:pt x="1379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70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4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9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7" y="292"/>
                  <a:pt x="877" y="292"/>
                  <a:pt x="877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2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10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8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4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8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3" y="555"/>
                </a:cubicBezTo>
                <a:cubicBezTo>
                  <a:pt x="921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8" y="569"/>
                  <a:pt x="1077" y="577"/>
                  <a:pt x="1085" y="580"/>
                </a:cubicBezTo>
                <a:cubicBezTo>
                  <a:pt x="1086" y="573"/>
                  <a:pt x="1080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4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8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9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7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2" y="938"/>
                  <a:pt x="587" y="932"/>
                </a:cubicBezTo>
                <a:cubicBezTo>
                  <a:pt x="595" y="935"/>
                  <a:pt x="597" y="943"/>
                  <a:pt x="602" y="948"/>
                </a:cubicBezTo>
                <a:cubicBezTo>
                  <a:pt x="603" y="933"/>
                  <a:pt x="614" y="909"/>
                  <a:pt x="624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5" y="914"/>
                  <a:pt x="694" y="912"/>
                  <a:pt x="703" y="910"/>
                </a:cubicBezTo>
                <a:cubicBezTo>
                  <a:pt x="705" y="901"/>
                  <a:pt x="699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30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2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2" y="917"/>
                  <a:pt x="522" y="923"/>
                  <a:pt x="507" y="921"/>
                </a:cubicBezTo>
                <a:cubicBezTo>
                  <a:pt x="504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6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9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8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8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8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80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7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4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8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7" y="1181"/>
                  <a:pt x="2239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8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4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1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6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6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9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3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3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9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9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6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6" y="1324"/>
                  <a:pt x="2758" y="1321"/>
                </a:cubicBezTo>
                <a:cubicBezTo>
                  <a:pt x="2750" y="1323"/>
                  <a:pt x="2752" y="1315"/>
                  <a:pt x="2746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8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2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2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2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2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2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1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1" y="1166"/>
                </a:cubicBezTo>
                <a:cubicBezTo>
                  <a:pt x="3161" y="1170"/>
                  <a:pt x="3159" y="1173"/>
                  <a:pt x="3158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2" y="1152"/>
                </a:cubicBezTo>
                <a:cubicBezTo>
                  <a:pt x="3059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60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5" y="1122"/>
                  <a:pt x="3083" y="1124"/>
                </a:cubicBezTo>
                <a:cubicBezTo>
                  <a:pt x="3085" y="1114"/>
                  <a:pt x="3086" y="1118"/>
                  <a:pt x="3083" y="1109"/>
                </a:cubicBezTo>
                <a:cubicBezTo>
                  <a:pt x="3092" y="1106"/>
                  <a:pt x="3097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2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1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7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5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50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10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2" y="1195"/>
                </a:cubicBezTo>
                <a:cubicBezTo>
                  <a:pt x="3571" y="1188"/>
                  <a:pt x="3574" y="1185"/>
                  <a:pt x="3581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5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1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70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6" y="1149"/>
                  <a:pt x="3697" y="1161"/>
                  <a:pt x="3688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1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9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8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1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2" y="922"/>
                  <a:pt x="3698" y="913"/>
                  <a:pt x="3703" y="884"/>
                </a:cubicBezTo>
                <a:cubicBezTo>
                  <a:pt x="3689" y="888"/>
                  <a:pt x="3674" y="865"/>
                  <a:pt x="3654" y="875"/>
                </a:cubicBezTo>
                <a:cubicBezTo>
                  <a:pt x="3604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1" y="817"/>
                  <a:pt x="3514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6" y="784"/>
                  <a:pt x="3541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20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4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3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70" y="462"/>
                </a:cubicBezTo>
                <a:cubicBezTo>
                  <a:pt x="3060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9" y="423"/>
                  <a:pt x="2906" y="401"/>
                  <a:pt x="2897" y="415"/>
                </a:cubicBezTo>
                <a:cubicBezTo>
                  <a:pt x="2892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7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6" y="312"/>
                  <a:pt x="2749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7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6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5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9" y="251"/>
                </a:cubicBezTo>
                <a:cubicBezTo>
                  <a:pt x="2507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5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4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2" y="103"/>
                </a:cubicBezTo>
                <a:cubicBezTo>
                  <a:pt x="1541" y="102"/>
                  <a:pt x="1524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1" y="98"/>
                  <a:pt x="1362" y="96"/>
                </a:cubicBezTo>
                <a:cubicBezTo>
                  <a:pt x="1350" y="105"/>
                  <a:pt x="1336" y="100"/>
                  <a:pt x="1328" y="109"/>
                </a:cubicBezTo>
                <a:cubicBezTo>
                  <a:pt x="1327" y="102"/>
                  <a:pt x="1322" y="98"/>
                  <a:pt x="1316" y="97"/>
                </a:cubicBezTo>
                <a:cubicBezTo>
                  <a:pt x="1303" y="106"/>
                  <a:pt x="1268" y="92"/>
                  <a:pt x="1258" y="110"/>
                </a:cubicBezTo>
                <a:cubicBezTo>
                  <a:pt x="1252" y="95"/>
                  <a:pt x="1231" y="99"/>
                  <a:pt x="1218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9" y="166"/>
                  <a:pt x="1022" y="164"/>
                </a:cubicBezTo>
                <a:cubicBezTo>
                  <a:pt x="1018" y="172"/>
                  <a:pt x="1015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1" y="205"/>
                </a:cubicBezTo>
                <a:cubicBezTo>
                  <a:pt x="952" y="193"/>
                  <a:pt x="940" y="212"/>
                  <a:pt x="918" y="202"/>
                </a:cubicBezTo>
                <a:cubicBezTo>
                  <a:pt x="911" y="213"/>
                  <a:pt x="893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6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8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2" y="321"/>
                  <a:pt x="895" y="322"/>
                </a:cubicBezTo>
                <a:cubicBezTo>
                  <a:pt x="895" y="312"/>
                  <a:pt x="901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3" y="325"/>
                  <a:pt x="868" y="325"/>
                  <a:pt x="856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4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1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6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9" y="513"/>
                  <a:pt x="568" y="511"/>
                  <a:pt x="560" y="513"/>
                </a:cubicBezTo>
                <a:cubicBezTo>
                  <a:pt x="563" y="535"/>
                  <a:pt x="543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4" y="620"/>
                  <a:pt x="553" y="630"/>
                </a:cubicBezTo>
                <a:cubicBezTo>
                  <a:pt x="558" y="626"/>
                  <a:pt x="573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90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4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70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90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5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4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9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6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7" y="515"/>
                  <a:pt x="869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6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3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10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5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8" y="627"/>
                </a:cubicBezTo>
                <a:cubicBezTo>
                  <a:pt x="1028" y="623"/>
                  <a:pt x="1031" y="623"/>
                  <a:pt x="1031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9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9" y="662"/>
                </a:cubicBezTo>
                <a:cubicBezTo>
                  <a:pt x="922" y="661"/>
                  <a:pt x="949" y="654"/>
                  <a:pt x="955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3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7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6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8" y="809"/>
                  <a:pt x="893" y="811"/>
                  <a:pt x="889" y="813"/>
                </a:cubicBezTo>
                <a:cubicBezTo>
                  <a:pt x="879" y="797"/>
                  <a:pt x="869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5" y="835"/>
                  <a:pt x="843" y="847"/>
                </a:cubicBezTo>
                <a:cubicBezTo>
                  <a:pt x="858" y="838"/>
                  <a:pt x="882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4" y="819"/>
                  <a:pt x="944" y="836"/>
                </a:cubicBezTo>
                <a:cubicBezTo>
                  <a:pt x="956" y="836"/>
                  <a:pt x="956" y="824"/>
                  <a:pt x="966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7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2" y="834"/>
                  <a:pt x="1177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5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1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3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5" y="870"/>
                  <a:pt x="1024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6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8" y="939"/>
                  <a:pt x="795" y="939"/>
                </a:cubicBezTo>
                <a:cubicBezTo>
                  <a:pt x="777" y="929"/>
                  <a:pt x="763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8" y="969"/>
                  <a:pt x="624" y="969"/>
                </a:cubicBezTo>
                <a:cubicBezTo>
                  <a:pt x="615" y="985"/>
                  <a:pt x="606" y="989"/>
                  <a:pt x="588" y="991"/>
                </a:cubicBezTo>
                <a:cubicBezTo>
                  <a:pt x="586" y="984"/>
                  <a:pt x="606" y="983"/>
                  <a:pt x="597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7" y="990"/>
                  <a:pt x="560" y="988"/>
                </a:cubicBezTo>
                <a:cubicBezTo>
                  <a:pt x="544" y="1004"/>
                  <a:pt x="500" y="1004"/>
                  <a:pt x="490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2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4" y="1082"/>
                  <a:pt x="282" y="1083"/>
                  <a:pt x="255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6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70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8" y="1270"/>
                </a:cubicBezTo>
                <a:cubicBezTo>
                  <a:pt x="71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100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5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6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4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7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6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30" y="1126"/>
                  <a:pt x="338" y="1135"/>
                </a:cubicBezTo>
                <a:cubicBezTo>
                  <a:pt x="330" y="1140"/>
                  <a:pt x="329" y="1133"/>
                  <a:pt x="320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1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2" y="1208"/>
                  <a:pt x="579" y="1221"/>
                  <a:pt x="587" y="1208"/>
                </a:cubicBezTo>
                <a:cubicBezTo>
                  <a:pt x="582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90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3" y="1170"/>
                  <a:pt x="657" y="1182"/>
                  <a:pt x="648" y="1189"/>
                </a:cubicBezTo>
                <a:cubicBezTo>
                  <a:pt x="665" y="1189"/>
                  <a:pt x="661" y="1197"/>
                  <a:pt x="664" y="1207"/>
                </a:cubicBezTo>
                <a:cubicBezTo>
                  <a:pt x="673" y="1209"/>
                  <a:pt x="670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3" y="1288"/>
                  <a:pt x="607" y="1291"/>
                  <a:pt x="604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4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90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6" y="1323"/>
                </a:cubicBezTo>
                <a:cubicBezTo>
                  <a:pt x="694" y="1310"/>
                  <a:pt x="706" y="1315"/>
                  <a:pt x="705" y="1308"/>
                </a:cubicBezTo>
                <a:cubicBezTo>
                  <a:pt x="712" y="1309"/>
                  <a:pt x="707" y="1321"/>
                  <a:pt x="705" y="1323"/>
                </a:cubicBezTo>
                <a:cubicBezTo>
                  <a:pt x="718" y="1325"/>
                  <a:pt x="710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60" y="1285"/>
                  <a:pt x="759" y="1278"/>
                  <a:pt x="766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5" y="1285"/>
                  <a:pt x="810" y="1285"/>
                  <a:pt x="812" y="1288"/>
                </a:cubicBezTo>
                <a:cubicBezTo>
                  <a:pt x="808" y="1289"/>
                  <a:pt x="804" y="1289"/>
                  <a:pt x="806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9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7" y="1319"/>
                </a:cubicBezTo>
                <a:cubicBezTo>
                  <a:pt x="850" y="1312"/>
                  <a:pt x="843" y="1285"/>
                  <a:pt x="861" y="1276"/>
                </a:cubicBezTo>
                <a:cubicBezTo>
                  <a:pt x="876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30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60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9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8" y="1269"/>
                  <a:pt x="1108" y="1266"/>
                  <a:pt x="1109" y="1273"/>
                </a:cubicBezTo>
                <a:cubicBezTo>
                  <a:pt x="1124" y="1269"/>
                  <a:pt x="1131" y="1271"/>
                  <a:pt x="1146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2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9" y="1235"/>
                  <a:pt x="1188" y="1256"/>
                </a:cubicBezTo>
                <a:cubicBezTo>
                  <a:pt x="1190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9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1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5" y="1260"/>
                  <a:pt x="1337" y="1272"/>
                  <a:pt x="1342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4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30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5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2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8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4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4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4" y="1230"/>
                  <a:pt x="1917" y="1230"/>
                </a:cubicBezTo>
                <a:cubicBezTo>
                  <a:pt x="1918" y="1224"/>
                  <a:pt x="1913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3" y="1245"/>
                </a:cubicBezTo>
                <a:cubicBezTo>
                  <a:pt x="2164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4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8" y="1207"/>
                  <a:pt x="2138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6" y="1214"/>
                  <a:pt x="2177" y="1211"/>
                </a:cubicBezTo>
                <a:cubicBezTo>
                  <a:pt x="2165" y="1207"/>
                  <a:pt x="2160" y="1194"/>
                  <a:pt x="2153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9" y="1143"/>
                  <a:pt x="2126" y="1167"/>
                  <a:pt x="2118" y="1138"/>
                </a:cubicBezTo>
                <a:cubicBezTo>
                  <a:pt x="2132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50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10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7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5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3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4" y="1185"/>
                </a:cubicBezTo>
                <a:cubicBezTo>
                  <a:pt x="2869" y="1217"/>
                  <a:pt x="2920" y="1212"/>
                  <a:pt x="2932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5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8" y="1283"/>
                </a:cubicBezTo>
                <a:cubicBezTo>
                  <a:pt x="3095" y="1284"/>
                  <a:pt x="3094" y="1286"/>
                  <a:pt x="3095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7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8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6" y="1261"/>
                  <a:pt x="2840" y="1259"/>
                </a:cubicBezTo>
                <a:cubicBezTo>
                  <a:pt x="2854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6" y="1345"/>
                </a:cubicBezTo>
                <a:cubicBezTo>
                  <a:pt x="2835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5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3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7" y="1430"/>
                  <a:pt x="2991" y="1454"/>
                  <a:pt x="3017" y="1437"/>
                </a:cubicBezTo>
                <a:cubicBezTo>
                  <a:pt x="3031" y="1456"/>
                  <a:pt x="3053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9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8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70" y="1547"/>
                  <a:pt x="3275" y="1545"/>
                </a:cubicBezTo>
                <a:cubicBezTo>
                  <a:pt x="3288" y="1563"/>
                  <a:pt x="3324" y="1559"/>
                  <a:pt x="3337" y="1578"/>
                </a:cubicBezTo>
                <a:cubicBezTo>
                  <a:pt x="3344" y="1578"/>
                  <a:pt x="3359" y="1573"/>
                  <a:pt x="3365" y="1577"/>
                </a:cubicBezTo>
                <a:cubicBezTo>
                  <a:pt x="3364" y="1582"/>
                  <a:pt x="3357" y="1580"/>
                  <a:pt x="3359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90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5" y="1632"/>
                  <a:pt x="3552" y="1630"/>
                  <a:pt x="3558" y="1627"/>
                </a:cubicBezTo>
                <a:cubicBezTo>
                  <a:pt x="3563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5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9" y="1562"/>
                  <a:pt x="3659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7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8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2" y="1499"/>
                </a:cubicBezTo>
                <a:cubicBezTo>
                  <a:pt x="3503" y="1495"/>
                  <a:pt x="3505" y="1492"/>
                  <a:pt x="3508" y="1490"/>
                </a:cubicBezTo>
                <a:cubicBezTo>
                  <a:pt x="3506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4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5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4" y="352"/>
                  <a:pt x="776" y="348"/>
                </a:cubicBezTo>
                <a:cubicBezTo>
                  <a:pt x="767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7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1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6" y="371"/>
                  <a:pt x="800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8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9" y="654"/>
                  <a:pt x="1059" y="654"/>
                  <a:pt x="1059" y="654"/>
                </a:cubicBezTo>
                <a:cubicBezTo>
                  <a:pt x="1056" y="646"/>
                  <a:pt x="1065" y="648"/>
                  <a:pt x="1065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2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8" y="1166"/>
                  <a:pt x="677" y="1172"/>
                  <a:pt x="663" y="1171"/>
                </a:cubicBezTo>
                <a:cubicBezTo>
                  <a:pt x="672" y="1159"/>
                  <a:pt x="649" y="1151"/>
                  <a:pt x="642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3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1" y="1113"/>
                  <a:pt x="661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6" y="1029"/>
                  <a:pt x="655" y="1030"/>
                </a:cubicBezTo>
                <a:cubicBezTo>
                  <a:pt x="663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8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8" y="1100"/>
                  <a:pt x="727" y="1118"/>
                </a:cubicBezTo>
                <a:cubicBezTo>
                  <a:pt x="736" y="1118"/>
                  <a:pt x="743" y="1120"/>
                  <a:pt x="745" y="1127"/>
                </a:cubicBezTo>
                <a:cubicBezTo>
                  <a:pt x="749" y="1137"/>
                  <a:pt x="736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6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1" y="1157"/>
                  <a:pt x="777" y="1166"/>
                  <a:pt x="774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3" y="1178"/>
                  <a:pt x="817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80" y="1231"/>
                </a:moveTo>
                <a:cubicBezTo>
                  <a:pt x="960" y="1225"/>
                  <a:pt x="961" y="1216"/>
                  <a:pt x="952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80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4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20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2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5" y="861"/>
                  <a:pt x="1227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8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8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1" y="853"/>
                  <a:pt x="1368" y="853"/>
                  <a:pt x="1370" y="856"/>
                </a:cubicBezTo>
                <a:cubicBezTo>
                  <a:pt x="1374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3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6" y="1244"/>
                  <a:pt x="1518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4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2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3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2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10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50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3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7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4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4" y="1068"/>
                  <a:pt x="2774" y="1067"/>
                  <a:pt x="2783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6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6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3" y="1088"/>
                </a:cubicBezTo>
                <a:cubicBezTo>
                  <a:pt x="3012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3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3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4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1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8" y="382"/>
                  <a:pt x="3099" y="370"/>
                </a:cubicBezTo>
                <a:cubicBezTo>
                  <a:pt x="3072" y="372"/>
                  <a:pt x="3035" y="371"/>
                  <a:pt x="3014" y="383"/>
                </a:cubicBezTo>
                <a:cubicBezTo>
                  <a:pt x="3023" y="382"/>
                  <a:pt x="3026" y="392"/>
                  <a:pt x="3014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4" y="799"/>
                  <a:pt x="827" y="798"/>
                </a:cubicBezTo>
                <a:cubicBezTo>
                  <a:pt x="828" y="813"/>
                  <a:pt x="828" y="813"/>
                  <a:pt x="828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9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5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5" y="1246"/>
                  <a:pt x="1880" y="1262"/>
                  <a:pt x="1869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9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80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80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2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9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1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9" y="1285"/>
                  <a:pt x="1994" y="1284"/>
                </a:cubicBezTo>
                <a:cubicBezTo>
                  <a:pt x="1995" y="1288"/>
                  <a:pt x="1998" y="1288"/>
                  <a:pt x="1998" y="1293"/>
                </a:cubicBezTo>
                <a:cubicBezTo>
                  <a:pt x="1994" y="1293"/>
                  <a:pt x="1991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2" y="1288"/>
                  <a:pt x="2013" y="1284"/>
                </a:cubicBezTo>
                <a:cubicBezTo>
                  <a:pt x="2008" y="1283"/>
                  <a:pt x="2011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6" y="1324"/>
                  <a:pt x="2825" y="1317"/>
                </a:cubicBezTo>
                <a:cubicBezTo>
                  <a:pt x="2815" y="1305"/>
                  <a:pt x="2803" y="1332"/>
                  <a:pt x="2795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2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3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3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10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10" y="1522"/>
                </a:cubicBezTo>
                <a:close/>
                <a:moveTo>
                  <a:pt x="3236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7" y="1562"/>
                  <a:pt x="3211" y="1561"/>
                </a:cubicBezTo>
                <a:cubicBezTo>
                  <a:pt x="3222" y="1563"/>
                  <a:pt x="3228" y="1567"/>
                  <a:pt x="3227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6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300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1" y="1638"/>
                </a:cubicBezTo>
                <a:cubicBezTo>
                  <a:pt x="3387" y="1639"/>
                  <a:pt x="3387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2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7111488" y="1431473"/>
            <a:ext cx="919047" cy="966003"/>
            <a:chOff x="7096311" y="1405642"/>
            <a:chExt cx="919047" cy="96600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43" r="28466"/>
            <a:stretch>
              <a:fillRect/>
            </a:stretch>
          </p:blipFill>
          <p:spPr>
            <a:xfrm>
              <a:off x="7096311" y="1405642"/>
              <a:ext cx="919047" cy="966003"/>
            </a:xfrm>
            <a:prstGeom prst="rect">
              <a:avLst/>
            </a:prstGeom>
          </p:spPr>
        </p:pic>
        <p:sp>
          <p:nvSpPr>
            <p:cNvPr id="14" name="Freeform 274"/>
            <p:cNvSpPr>
              <a:spLocks noEditPoints="1"/>
            </p:cNvSpPr>
            <p:nvPr/>
          </p:nvSpPr>
          <p:spPr bwMode="auto">
            <a:xfrm>
              <a:off x="7449055" y="1735969"/>
              <a:ext cx="243912" cy="280808"/>
            </a:xfrm>
            <a:custGeom>
              <a:avLst/>
              <a:gdLst>
                <a:gd name="T0" fmla="*/ 107 w 160"/>
                <a:gd name="T1" fmla="*/ 2 h 183"/>
                <a:gd name="T2" fmla="*/ 19 w 160"/>
                <a:gd name="T3" fmla="*/ 0 h 183"/>
                <a:gd name="T4" fmla="*/ 0 w 160"/>
                <a:gd name="T5" fmla="*/ 19 h 183"/>
                <a:gd name="T6" fmla="*/ 5 w 160"/>
                <a:gd name="T7" fmla="*/ 177 h 183"/>
                <a:gd name="T8" fmla="*/ 5 w 160"/>
                <a:gd name="T9" fmla="*/ 177 h 183"/>
                <a:gd name="T10" fmla="*/ 141 w 160"/>
                <a:gd name="T11" fmla="*/ 183 h 183"/>
                <a:gd name="T12" fmla="*/ 155 w 160"/>
                <a:gd name="T13" fmla="*/ 177 h 183"/>
                <a:gd name="T14" fmla="*/ 160 w 160"/>
                <a:gd name="T15" fmla="*/ 58 h 183"/>
                <a:gd name="T16" fmla="*/ 106 w 160"/>
                <a:gd name="T17" fmla="*/ 21 h 183"/>
                <a:gd name="T18" fmla="*/ 139 w 160"/>
                <a:gd name="T19" fmla="*/ 53 h 183"/>
                <a:gd name="T20" fmla="*/ 109 w 160"/>
                <a:gd name="T21" fmla="*/ 51 h 183"/>
                <a:gd name="T22" fmla="*/ 106 w 160"/>
                <a:gd name="T23" fmla="*/ 46 h 183"/>
                <a:gd name="T24" fmla="*/ 146 w 160"/>
                <a:gd name="T25" fmla="*/ 164 h 183"/>
                <a:gd name="T26" fmla="*/ 145 w 160"/>
                <a:gd name="T27" fmla="*/ 167 h 183"/>
                <a:gd name="T28" fmla="*/ 19 w 160"/>
                <a:gd name="T29" fmla="*/ 169 h 183"/>
                <a:gd name="T30" fmla="*/ 14 w 160"/>
                <a:gd name="T31" fmla="*/ 164 h 183"/>
                <a:gd name="T32" fmla="*/ 15 w 160"/>
                <a:gd name="T33" fmla="*/ 15 h 183"/>
                <a:gd name="T34" fmla="*/ 98 w 160"/>
                <a:gd name="T35" fmla="*/ 14 h 183"/>
                <a:gd name="T36" fmla="*/ 103 w 160"/>
                <a:gd name="T37" fmla="*/ 57 h 183"/>
                <a:gd name="T38" fmla="*/ 114 w 160"/>
                <a:gd name="T39" fmla="*/ 62 h 183"/>
                <a:gd name="T40" fmla="*/ 146 w 160"/>
                <a:gd name="T41" fmla="*/ 164 h 183"/>
                <a:gd name="T42" fmla="*/ 129 w 160"/>
                <a:gd name="T43" fmla="*/ 116 h 183"/>
                <a:gd name="T44" fmla="*/ 27 w 160"/>
                <a:gd name="T45" fmla="*/ 120 h 183"/>
                <a:gd name="T46" fmla="*/ 129 w 160"/>
                <a:gd name="T47" fmla="*/ 124 h 183"/>
                <a:gd name="T48" fmla="*/ 129 w 160"/>
                <a:gd name="T49" fmla="*/ 116 h 183"/>
                <a:gd name="T50" fmla="*/ 129 w 160"/>
                <a:gd name="T51" fmla="*/ 144 h 183"/>
                <a:gd name="T52" fmla="*/ 27 w 160"/>
                <a:gd name="T53" fmla="*/ 148 h 183"/>
                <a:gd name="T54" fmla="*/ 129 w 160"/>
                <a:gd name="T55" fmla="*/ 153 h 183"/>
                <a:gd name="T56" fmla="*/ 129 w 160"/>
                <a:gd name="T57" fmla="*/ 144 h 183"/>
                <a:gd name="T58" fmla="*/ 27 w 160"/>
                <a:gd name="T59" fmla="*/ 91 h 183"/>
                <a:gd name="T60" fmla="*/ 129 w 160"/>
                <a:gd name="T61" fmla="*/ 96 h 183"/>
                <a:gd name="T62" fmla="*/ 129 w 160"/>
                <a:gd name="T63" fmla="*/ 87 h 183"/>
                <a:gd name="T64" fmla="*/ 27 w 160"/>
                <a:gd name="T65" fmla="*/ 91 h 183"/>
                <a:gd name="T66" fmla="*/ 32 w 160"/>
                <a:gd name="T67" fmla="*/ 78 h 183"/>
                <a:gd name="T68" fmla="*/ 81 w 160"/>
                <a:gd name="T69" fmla="*/ 78 h 183"/>
                <a:gd name="T70" fmla="*/ 85 w 160"/>
                <a:gd name="T71" fmla="*/ 73 h 183"/>
                <a:gd name="T72" fmla="*/ 79 w 160"/>
                <a:gd name="T73" fmla="*/ 44 h 183"/>
                <a:gd name="T74" fmla="*/ 56 w 160"/>
                <a:gd name="T75" fmla="*/ 21 h 183"/>
                <a:gd name="T76" fmla="*/ 34 w 160"/>
                <a:gd name="T77" fmla="*/ 44 h 183"/>
                <a:gd name="T78" fmla="*/ 28 w 160"/>
                <a:gd name="T79" fmla="*/ 73 h 183"/>
                <a:gd name="T80" fmla="*/ 32 w 160"/>
                <a:gd name="T81" fmla="*/ 78 h 183"/>
                <a:gd name="T82" fmla="*/ 46 w 160"/>
                <a:gd name="T83" fmla="*/ 34 h 183"/>
                <a:gd name="T84" fmla="*/ 66 w 160"/>
                <a:gd name="T85" fmla="*/ 34 h 183"/>
                <a:gd name="T86" fmla="*/ 66 w 160"/>
                <a:gd name="T87" fmla="*/ 53 h 183"/>
                <a:gd name="T88" fmla="*/ 56 w 160"/>
                <a:gd name="T89" fmla="*/ 58 h 183"/>
                <a:gd name="T90" fmla="*/ 46 w 160"/>
                <a:gd name="T91" fmla="*/ 34 h 183"/>
                <a:gd name="T92" fmla="*/ 48 w 160"/>
                <a:gd name="T93" fmla="*/ 66 h 183"/>
                <a:gd name="T94" fmla="*/ 73 w 160"/>
                <a:gd name="T95" fmla="*/ 70 h 183"/>
                <a:gd name="T96" fmla="*/ 48 w 160"/>
                <a:gd name="T97" fmla="*/ 6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0" h="183">
                  <a:moveTo>
                    <a:pt x="158" y="53"/>
                  </a:moveTo>
                  <a:cubicBezTo>
                    <a:pt x="107" y="2"/>
                    <a:pt x="107" y="2"/>
                    <a:pt x="107" y="2"/>
                  </a:cubicBezTo>
                  <a:cubicBezTo>
                    <a:pt x="106" y="0"/>
                    <a:pt x="104" y="0"/>
                    <a:pt x="102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4" y="0"/>
                    <a:pt x="9" y="2"/>
                    <a:pt x="5" y="5"/>
                  </a:cubicBezTo>
                  <a:cubicBezTo>
                    <a:pt x="2" y="9"/>
                    <a:pt x="0" y="13"/>
                    <a:pt x="0" y="19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9"/>
                    <a:pt x="2" y="174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9" y="181"/>
                    <a:pt x="14" y="183"/>
                    <a:pt x="19" y="183"/>
                  </a:cubicBezTo>
                  <a:cubicBezTo>
                    <a:pt x="141" y="183"/>
                    <a:pt x="141" y="183"/>
                    <a:pt x="141" y="183"/>
                  </a:cubicBezTo>
                  <a:cubicBezTo>
                    <a:pt x="147" y="183"/>
                    <a:pt x="151" y="181"/>
                    <a:pt x="155" y="178"/>
                  </a:cubicBezTo>
                  <a:cubicBezTo>
                    <a:pt x="155" y="177"/>
                    <a:pt x="155" y="177"/>
                    <a:pt x="155" y="177"/>
                  </a:cubicBezTo>
                  <a:cubicBezTo>
                    <a:pt x="158" y="174"/>
                    <a:pt x="160" y="169"/>
                    <a:pt x="160" y="164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60" y="56"/>
                    <a:pt x="160" y="54"/>
                    <a:pt x="158" y="53"/>
                  </a:cubicBezTo>
                  <a:close/>
                  <a:moveTo>
                    <a:pt x="106" y="21"/>
                  </a:moveTo>
                  <a:cubicBezTo>
                    <a:pt x="106" y="21"/>
                    <a:pt x="106" y="21"/>
                    <a:pt x="106" y="21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2" y="53"/>
                    <a:pt x="110" y="53"/>
                    <a:pt x="109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7" y="50"/>
                    <a:pt x="106" y="48"/>
                    <a:pt x="106" y="46"/>
                  </a:cubicBezTo>
                  <a:cubicBezTo>
                    <a:pt x="106" y="21"/>
                    <a:pt x="106" y="21"/>
                    <a:pt x="106" y="21"/>
                  </a:cubicBezTo>
                  <a:close/>
                  <a:moveTo>
                    <a:pt x="146" y="164"/>
                  </a:moveTo>
                  <a:cubicBezTo>
                    <a:pt x="146" y="164"/>
                    <a:pt x="146" y="164"/>
                    <a:pt x="146" y="164"/>
                  </a:cubicBezTo>
                  <a:cubicBezTo>
                    <a:pt x="146" y="165"/>
                    <a:pt x="146" y="167"/>
                    <a:pt x="145" y="167"/>
                  </a:cubicBezTo>
                  <a:cubicBezTo>
                    <a:pt x="144" y="168"/>
                    <a:pt x="143" y="169"/>
                    <a:pt x="141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7" y="169"/>
                    <a:pt x="16" y="168"/>
                    <a:pt x="15" y="167"/>
                  </a:cubicBezTo>
                  <a:cubicBezTo>
                    <a:pt x="15" y="167"/>
                    <a:pt x="14" y="165"/>
                    <a:pt x="14" y="16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7"/>
                    <a:pt x="15" y="16"/>
                    <a:pt x="15" y="15"/>
                  </a:cubicBezTo>
                  <a:cubicBezTo>
                    <a:pt x="16" y="14"/>
                    <a:pt x="18" y="14"/>
                    <a:pt x="19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8" y="50"/>
                    <a:pt x="100" y="54"/>
                    <a:pt x="103" y="57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6" y="60"/>
                    <a:pt x="110" y="62"/>
                    <a:pt x="114" y="62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6" y="164"/>
                    <a:pt x="146" y="164"/>
                    <a:pt x="146" y="164"/>
                  </a:cubicBezTo>
                  <a:close/>
                  <a:moveTo>
                    <a:pt x="129" y="116"/>
                  </a:moveTo>
                  <a:cubicBezTo>
                    <a:pt x="129" y="116"/>
                    <a:pt x="129" y="116"/>
                    <a:pt x="129" y="116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29" y="116"/>
                    <a:pt x="27" y="117"/>
                    <a:pt x="27" y="120"/>
                  </a:cubicBezTo>
                  <a:cubicBezTo>
                    <a:pt x="27" y="122"/>
                    <a:pt x="29" y="124"/>
                    <a:pt x="32" y="124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31" y="124"/>
                    <a:pt x="133" y="122"/>
                    <a:pt x="133" y="120"/>
                  </a:cubicBezTo>
                  <a:cubicBezTo>
                    <a:pt x="133" y="117"/>
                    <a:pt x="131" y="116"/>
                    <a:pt x="129" y="116"/>
                  </a:cubicBezTo>
                  <a:close/>
                  <a:moveTo>
                    <a:pt x="129" y="144"/>
                  </a:moveTo>
                  <a:cubicBezTo>
                    <a:pt x="129" y="144"/>
                    <a:pt x="129" y="144"/>
                    <a:pt x="129" y="144"/>
                  </a:cubicBezTo>
                  <a:cubicBezTo>
                    <a:pt x="32" y="144"/>
                    <a:pt x="32" y="144"/>
                    <a:pt x="32" y="144"/>
                  </a:cubicBezTo>
                  <a:cubicBezTo>
                    <a:pt x="29" y="144"/>
                    <a:pt x="27" y="146"/>
                    <a:pt x="27" y="148"/>
                  </a:cubicBezTo>
                  <a:cubicBezTo>
                    <a:pt x="27" y="151"/>
                    <a:pt x="29" y="153"/>
                    <a:pt x="32" y="153"/>
                  </a:cubicBezTo>
                  <a:cubicBezTo>
                    <a:pt x="129" y="153"/>
                    <a:pt x="129" y="153"/>
                    <a:pt x="129" y="153"/>
                  </a:cubicBezTo>
                  <a:cubicBezTo>
                    <a:pt x="131" y="153"/>
                    <a:pt x="133" y="151"/>
                    <a:pt x="133" y="148"/>
                  </a:cubicBezTo>
                  <a:cubicBezTo>
                    <a:pt x="133" y="146"/>
                    <a:pt x="131" y="144"/>
                    <a:pt x="129" y="144"/>
                  </a:cubicBezTo>
                  <a:close/>
                  <a:moveTo>
                    <a:pt x="27" y="91"/>
                  </a:moveTo>
                  <a:cubicBezTo>
                    <a:pt x="27" y="91"/>
                    <a:pt x="27" y="91"/>
                    <a:pt x="27" y="91"/>
                  </a:cubicBezTo>
                  <a:cubicBezTo>
                    <a:pt x="27" y="94"/>
                    <a:pt x="29" y="96"/>
                    <a:pt x="32" y="96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31" y="96"/>
                    <a:pt x="133" y="94"/>
                    <a:pt x="133" y="91"/>
                  </a:cubicBezTo>
                  <a:cubicBezTo>
                    <a:pt x="133" y="89"/>
                    <a:pt x="131" y="87"/>
                    <a:pt x="129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29" y="87"/>
                    <a:pt x="27" y="89"/>
                    <a:pt x="27" y="91"/>
                  </a:cubicBezTo>
                  <a:close/>
                  <a:moveTo>
                    <a:pt x="32" y="78"/>
                  </a:moveTo>
                  <a:cubicBezTo>
                    <a:pt x="32" y="78"/>
                    <a:pt x="32" y="78"/>
                    <a:pt x="32" y="78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81" y="78"/>
                    <a:pt x="81" y="78"/>
                    <a:pt x="82" y="78"/>
                  </a:cubicBezTo>
                  <a:cubicBezTo>
                    <a:pt x="84" y="78"/>
                    <a:pt x="85" y="75"/>
                    <a:pt x="85" y="73"/>
                  </a:cubicBezTo>
                  <a:cubicBezTo>
                    <a:pt x="83" y="67"/>
                    <a:pt x="78" y="62"/>
                    <a:pt x="72" y="59"/>
                  </a:cubicBezTo>
                  <a:cubicBezTo>
                    <a:pt x="76" y="55"/>
                    <a:pt x="79" y="50"/>
                    <a:pt x="79" y="44"/>
                  </a:cubicBezTo>
                  <a:cubicBezTo>
                    <a:pt x="79" y="37"/>
                    <a:pt x="76" y="32"/>
                    <a:pt x="72" y="28"/>
                  </a:cubicBezTo>
                  <a:cubicBezTo>
                    <a:pt x="68" y="24"/>
                    <a:pt x="62" y="21"/>
                    <a:pt x="56" y="21"/>
                  </a:cubicBezTo>
                  <a:cubicBezTo>
                    <a:pt x="50" y="21"/>
                    <a:pt x="44" y="24"/>
                    <a:pt x="40" y="28"/>
                  </a:cubicBezTo>
                  <a:cubicBezTo>
                    <a:pt x="36" y="32"/>
                    <a:pt x="34" y="37"/>
                    <a:pt x="34" y="44"/>
                  </a:cubicBezTo>
                  <a:cubicBezTo>
                    <a:pt x="34" y="50"/>
                    <a:pt x="36" y="55"/>
                    <a:pt x="40" y="59"/>
                  </a:cubicBezTo>
                  <a:cubicBezTo>
                    <a:pt x="34" y="62"/>
                    <a:pt x="29" y="67"/>
                    <a:pt x="28" y="73"/>
                  </a:cubicBezTo>
                  <a:cubicBezTo>
                    <a:pt x="27" y="73"/>
                    <a:pt x="27" y="74"/>
                    <a:pt x="27" y="74"/>
                  </a:cubicBezTo>
                  <a:cubicBezTo>
                    <a:pt x="27" y="77"/>
                    <a:pt x="29" y="78"/>
                    <a:pt x="32" y="78"/>
                  </a:cubicBezTo>
                  <a:close/>
                  <a:moveTo>
                    <a:pt x="46" y="34"/>
                  </a:moveTo>
                  <a:cubicBezTo>
                    <a:pt x="46" y="34"/>
                    <a:pt x="46" y="34"/>
                    <a:pt x="46" y="34"/>
                  </a:cubicBezTo>
                  <a:cubicBezTo>
                    <a:pt x="49" y="31"/>
                    <a:pt x="52" y="30"/>
                    <a:pt x="56" y="30"/>
                  </a:cubicBezTo>
                  <a:cubicBezTo>
                    <a:pt x="60" y="30"/>
                    <a:pt x="63" y="31"/>
                    <a:pt x="66" y="34"/>
                  </a:cubicBezTo>
                  <a:cubicBezTo>
                    <a:pt x="69" y="36"/>
                    <a:pt x="70" y="40"/>
                    <a:pt x="70" y="44"/>
                  </a:cubicBezTo>
                  <a:cubicBezTo>
                    <a:pt x="70" y="47"/>
                    <a:pt x="69" y="51"/>
                    <a:pt x="66" y="53"/>
                  </a:cubicBezTo>
                  <a:cubicBezTo>
                    <a:pt x="63" y="56"/>
                    <a:pt x="60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48" y="57"/>
                    <a:pt x="42" y="51"/>
                    <a:pt x="42" y="44"/>
                  </a:cubicBezTo>
                  <a:cubicBezTo>
                    <a:pt x="42" y="40"/>
                    <a:pt x="44" y="36"/>
                    <a:pt x="46" y="34"/>
                  </a:cubicBezTo>
                  <a:close/>
                  <a:moveTo>
                    <a:pt x="48" y="66"/>
                  </a:moveTo>
                  <a:cubicBezTo>
                    <a:pt x="48" y="66"/>
                    <a:pt x="48" y="66"/>
                    <a:pt x="48" y="66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7" y="66"/>
                    <a:pt x="71" y="68"/>
                    <a:pt x="73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1" y="68"/>
                    <a:pt x="45" y="66"/>
                    <a:pt x="48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111488" y="2821596"/>
            <a:ext cx="919047" cy="966003"/>
            <a:chOff x="7111488" y="2479780"/>
            <a:chExt cx="919047" cy="966003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43" r="28466"/>
            <a:stretch>
              <a:fillRect/>
            </a:stretch>
          </p:blipFill>
          <p:spPr>
            <a:xfrm>
              <a:off x="7111488" y="2479780"/>
              <a:ext cx="919047" cy="966003"/>
            </a:xfrm>
            <a:prstGeom prst="rect">
              <a:avLst/>
            </a:prstGeom>
          </p:spPr>
        </p:pic>
        <p:sp>
          <p:nvSpPr>
            <p:cNvPr id="15" name="Freeform 285"/>
            <p:cNvSpPr>
              <a:spLocks noEditPoints="1"/>
            </p:cNvSpPr>
            <p:nvPr/>
          </p:nvSpPr>
          <p:spPr bwMode="auto">
            <a:xfrm>
              <a:off x="7449055" y="2822377"/>
              <a:ext cx="245962" cy="280808"/>
            </a:xfrm>
            <a:custGeom>
              <a:avLst/>
              <a:gdLst>
                <a:gd name="T0" fmla="*/ 70 w 160"/>
                <a:gd name="T1" fmla="*/ 106 h 183"/>
                <a:gd name="T2" fmla="*/ 67 w 160"/>
                <a:gd name="T3" fmla="*/ 147 h 183"/>
                <a:gd name="T4" fmla="*/ 104 w 160"/>
                <a:gd name="T5" fmla="*/ 147 h 183"/>
                <a:gd name="T6" fmla="*/ 141 w 160"/>
                <a:gd name="T7" fmla="*/ 148 h 183"/>
                <a:gd name="T8" fmla="*/ 90 w 160"/>
                <a:gd name="T9" fmla="*/ 144 h 183"/>
                <a:gd name="T10" fmla="*/ 101 w 160"/>
                <a:gd name="T11" fmla="*/ 136 h 183"/>
                <a:gd name="T12" fmla="*/ 89 w 160"/>
                <a:gd name="T13" fmla="*/ 112 h 183"/>
                <a:gd name="T14" fmla="*/ 91 w 160"/>
                <a:gd name="T15" fmla="*/ 121 h 183"/>
                <a:gd name="T16" fmla="*/ 108 w 160"/>
                <a:gd name="T17" fmla="*/ 136 h 183"/>
                <a:gd name="T18" fmla="*/ 129 w 160"/>
                <a:gd name="T19" fmla="*/ 143 h 183"/>
                <a:gd name="T20" fmla="*/ 0 w 160"/>
                <a:gd name="T21" fmla="*/ 19 h 183"/>
                <a:gd name="T22" fmla="*/ 155 w 160"/>
                <a:gd name="T23" fmla="*/ 178 h 183"/>
                <a:gd name="T24" fmla="*/ 106 w 160"/>
                <a:gd name="T25" fmla="*/ 21 h 183"/>
                <a:gd name="T26" fmla="*/ 146 w 160"/>
                <a:gd name="T27" fmla="*/ 164 h 183"/>
                <a:gd name="T28" fmla="*/ 14 w 160"/>
                <a:gd name="T29" fmla="*/ 19 h 183"/>
                <a:gd name="T30" fmla="*/ 114 w 160"/>
                <a:gd name="T31" fmla="*/ 62 h 183"/>
                <a:gd name="T32" fmla="*/ 39 w 160"/>
                <a:gd name="T33" fmla="*/ 72 h 183"/>
                <a:gd name="T34" fmla="*/ 38 w 160"/>
                <a:gd name="T35" fmla="*/ 72 h 183"/>
                <a:gd name="T36" fmla="*/ 37 w 160"/>
                <a:gd name="T37" fmla="*/ 73 h 183"/>
                <a:gd name="T38" fmla="*/ 37 w 160"/>
                <a:gd name="T39" fmla="*/ 73 h 183"/>
                <a:gd name="T40" fmla="*/ 36 w 160"/>
                <a:gd name="T41" fmla="*/ 73 h 183"/>
                <a:gd name="T42" fmla="*/ 36 w 160"/>
                <a:gd name="T43" fmla="*/ 74 h 183"/>
                <a:gd name="T44" fmla="*/ 35 w 160"/>
                <a:gd name="T45" fmla="*/ 74 h 183"/>
                <a:gd name="T46" fmla="*/ 35 w 160"/>
                <a:gd name="T47" fmla="*/ 75 h 183"/>
                <a:gd name="T48" fmla="*/ 35 w 160"/>
                <a:gd name="T49" fmla="*/ 75 h 183"/>
                <a:gd name="T50" fmla="*/ 35 w 160"/>
                <a:gd name="T51" fmla="*/ 76 h 183"/>
                <a:gd name="T52" fmla="*/ 35 w 160"/>
                <a:gd name="T53" fmla="*/ 77 h 183"/>
                <a:gd name="T54" fmla="*/ 35 w 160"/>
                <a:gd name="T55" fmla="*/ 77 h 183"/>
                <a:gd name="T56" fmla="*/ 35 w 160"/>
                <a:gd name="T57" fmla="*/ 78 h 183"/>
                <a:gd name="T58" fmla="*/ 35 w 160"/>
                <a:gd name="T59" fmla="*/ 78 h 183"/>
                <a:gd name="T60" fmla="*/ 36 w 160"/>
                <a:gd name="T61" fmla="*/ 79 h 183"/>
                <a:gd name="T62" fmla="*/ 36 w 160"/>
                <a:gd name="T63" fmla="*/ 79 h 183"/>
                <a:gd name="T64" fmla="*/ 37 w 160"/>
                <a:gd name="T65" fmla="*/ 80 h 183"/>
                <a:gd name="T66" fmla="*/ 37 w 160"/>
                <a:gd name="T67" fmla="*/ 80 h 183"/>
                <a:gd name="T68" fmla="*/ 38 w 160"/>
                <a:gd name="T69" fmla="*/ 80 h 183"/>
                <a:gd name="T70" fmla="*/ 38 w 160"/>
                <a:gd name="T71" fmla="*/ 81 h 183"/>
                <a:gd name="T72" fmla="*/ 39 w 160"/>
                <a:gd name="T73" fmla="*/ 81 h 183"/>
                <a:gd name="T74" fmla="*/ 121 w 160"/>
                <a:gd name="T75" fmla="*/ 81 h 183"/>
                <a:gd name="T76" fmla="*/ 122 w 160"/>
                <a:gd name="T77" fmla="*/ 81 h 183"/>
                <a:gd name="T78" fmla="*/ 123 w 160"/>
                <a:gd name="T79" fmla="*/ 80 h 183"/>
                <a:gd name="T80" fmla="*/ 123 w 160"/>
                <a:gd name="T81" fmla="*/ 80 h 183"/>
                <a:gd name="T82" fmla="*/ 124 w 160"/>
                <a:gd name="T83" fmla="*/ 80 h 183"/>
                <a:gd name="T84" fmla="*/ 124 w 160"/>
                <a:gd name="T85" fmla="*/ 79 h 183"/>
                <a:gd name="T86" fmla="*/ 125 w 160"/>
                <a:gd name="T87" fmla="*/ 79 h 183"/>
                <a:gd name="T88" fmla="*/ 125 w 160"/>
                <a:gd name="T89" fmla="*/ 78 h 183"/>
                <a:gd name="T90" fmla="*/ 125 w 160"/>
                <a:gd name="T91" fmla="*/ 78 h 183"/>
                <a:gd name="T92" fmla="*/ 125 w 160"/>
                <a:gd name="T93" fmla="*/ 77 h 183"/>
                <a:gd name="T94" fmla="*/ 125 w 160"/>
                <a:gd name="T95" fmla="*/ 76 h 183"/>
                <a:gd name="T96" fmla="*/ 125 w 160"/>
                <a:gd name="T97" fmla="*/ 76 h 183"/>
                <a:gd name="T98" fmla="*/ 125 w 160"/>
                <a:gd name="T99" fmla="*/ 75 h 183"/>
                <a:gd name="T100" fmla="*/ 125 w 160"/>
                <a:gd name="T101" fmla="*/ 75 h 183"/>
                <a:gd name="T102" fmla="*/ 125 w 160"/>
                <a:gd name="T103" fmla="*/ 74 h 183"/>
                <a:gd name="T104" fmla="*/ 124 w 160"/>
                <a:gd name="T105" fmla="*/ 73 h 183"/>
                <a:gd name="T106" fmla="*/ 124 w 160"/>
                <a:gd name="T107" fmla="*/ 73 h 183"/>
                <a:gd name="T108" fmla="*/ 123 w 160"/>
                <a:gd name="T109" fmla="*/ 73 h 183"/>
                <a:gd name="T110" fmla="*/ 122 w 160"/>
                <a:gd name="T111" fmla="*/ 72 h 183"/>
                <a:gd name="T112" fmla="*/ 122 w 160"/>
                <a:gd name="T113" fmla="*/ 72 h 183"/>
                <a:gd name="T114" fmla="*/ 121 w 160"/>
                <a:gd name="T115" fmla="*/ 72 h 183"/>
                <a:gd name="T116" fmla="*/ 89 w 160"/>
                <a:gd name="T117" fmla="*/ 4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0" h="183">
                  <a:moveTo>
                    <a:pt x="70" y="106"/>
                  </a:moveTo>
                  <a:cubicBezTo>
                    <a:pt x="70" y="104"/>
                    <a:pt x="69" y="102"/>
                    <a:pt x="66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37" y="102"/>
                    <a:pt x="35" y="104"/>
                    <a:pt x="35" y="106"/>
                  </a:cubicBezTo>
                  <a:cubicBezTo>
                    <a:pt x="35" y="109"/>
                    <a:pt x="37" y="111"/>
                    <a:pt x="39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9" y="111"/>
                    <a:pt x="70" y="109"/>
                    <a:pt x="70" y="106"/>
                  </a:cubicBezTo>
                  <a:close/>
                  <a:moveTo>
                    <a:pt x="121" y="95"/>
                  </a:moveTo>
                  <a:cubicBezTo>
                    <a:pt x="121" y="95"/>
                    <a:pt x="121" y="95"/>
                    <a:pt x="121" y="95"/>
                  </a:cubicBezTo>
                  <a:cubicBezTo>
                    <a:pt x="117" y="91"/>
                    <a:pt x="111" y="88"/>
                    <a:pt x="104" y="88"/>
                  </a:cubicBezTo>
                  <a:cubicBezTo>
                    <a:pt x="97" y="88"/>
                    <a:pt x="91" y="91"/>
                    <a:pt x="87" y="95"/>
                  </a:cubicBezTo>
                  <a:cubicBezTo>
                    <a:pt x="83" y="100"/>
                    <a:pt x="80" y="106"/>
                    <a:pt x="80" y="112"/>
                  </a:cubicBezTo>
                  <a:cubicBezTo>
                    <a:pt x="80" y="115"/>
                    <a:pt x="81" y="118"/>
                    <a:pt x="82" y="121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6" y="148"/>
                    <a:pt x="66" y="150"/>
                    <a:pt x="66" y="151"/>
                  </a:cubicBezTo>
                  <a:cubicBezTo>
                    <a:pt x="67" y="153"/>
                    <a:pt x="69" y="154"/>
                    <a:pt x="71" y="154"/>
                  </a:cubicBezTo>
                  <a:cubicBezTo>
                    <a:pt x="83" y="151"/>
                    <a:pt x="83" y="151"/>
                    <a:pt x="83" y="151"/>
                  </a:cubicBezTo>
                  <a:cubicBezTo>
                    <a:pt x="87" y="163"/>
                    <a:pt x="87" y="163"/>
                    <a:pt x="87" y="163"/>
                  </a:cubicBezTo>
                  <a:cubicBezTo>
                    <a:pt x="87" y="164"/>
                    <a:pt x="88" y="165"/>
                    <a:pt x="89" y="165"/>
                  </a:cubicBezTo>
                  <a:cubicBezTo>
                    <a:pt x="91" y="166"/>
                    <a:pt x="93" y="166"/>
                    <a:pt x="94" y="164"/>
                  </a:cubicBezTo>
                  <a:cubicBezTo>
                    <a:pt x="104" y="147"/>
                    <a:pt x="104" y="147"/>
                    <a:pt x="104" y="147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4" y="164"/>
                    <a:pt x="115" y="165"/>
                    <a:pt x="116" y="166"/>
                  </a:cubicBezTo>
                  <a:cubicBezTo>
                    <a:pt x="119" y="166"/>
                    <a:pt x="121" y="165"/>
                    <a:pt x="121" y="163"/>
                  </a:cubicBezTo>
                  <a:cubicBezTo>
                    <a:pt x="125" y="151"/>
                    <a:pt x="125" y="151"/>
                    <a:pt x="125" y="151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8" y="154"/>
                    <a:pt x="139" y="154"/>
                    <a:pt x="140" y="153"/>
                  </a:cubicBezTo>
                  <a:cubicBezTo>
                    <a:pt x="142" y="152"/>
                    <a:pt x="143" y="150"/>
                    <a:pt x="141" y="148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7" y="118"/>
                    <a:pt x="128" y="115"/>
                    <a:pt x="128" y="112"/>
                  </a:cubicBezTo>
                  <a:cubicBezTo>
                    <a:pt x="128" y="106"/>
                    <a:pt x="125" y="100"/>
                    <a:pt x="121" y="95"/>
                  </a:cubicBezTo>
                  <a:close/>
                  <a:moveTo>
                    <a:pt x="100" y="136"/>
                  </a:moveTo>
                  <a:cubicBezTo>
                    <a:pt x="100" y="136"/>
                    <a:pt x="100" y="136"/>
                    <a:pt x="100" y="136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142"/>
                    <a:pt x="87" y="141"/>
                    <a:pt x="85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91" y="133"/>
                    <a:pt x="95" y="135"/>
                    <a:pt x="100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0" y="136"/>
                    <a:pt x="100" y="136"/>
                    <a:pt x="100" y="136"/>
                  </a:cubicBezTo>
                  <a:close/>
                  <a:moveTo>
                    <a:pt x="91" y="121"/>
                  </a:move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89" y="118"/>
                    <a:pt x="89" y="115"/>
                    <a:pt x="89" y="112"/>
                  </a:cubicBezTo>
                  <a:cubicBezTo>
                    <a:pt x="89" y="108"/>
                    <a:pt x="90" y="104"/>
                    <a:pt x="93" y="101"/>
                  </a:cubicBezTo>
                  <a:cubicBezTo>
                    <a:pt x="96" y="99"/>
                    <a:pt x="100" y="97"/>
                    <a:pt x="104" y="97"/>
                  </a:cubicBezTo>
                  <a:cubicBezTo>
                    <a:pt x="108" y="97"/>
                    <a:pt x="112" y="99"/>
                    <a:pt x="115" y="101"/>
                  </a:cubicBezTo>
                  <a:cubicBezTo>
                    <a:pt x="118" y="104"/>
                    <a:pt x="120" y="108"/>
                    <a:pt x="120" y="112"/>
                  </a:cubicBezTo>
                  <a:cubicBezTo>
                    <a:pt x="120" y="116"/>
                    <a:pt x="118" y="120"/>
                    <a:pt x="115" y="123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08" y="130"/>
                    <a:pt x="96" y="129"/>
                    <a:pt x="91" y="121"/>
                  </a:cubicBezTo>
                  <a:close/>
                  <a:moveTo>
                    <a:pt x="129" y="143"/>
                  </a:moveTo>
                  <a:cubicBezTo>
                    <a:pt x="129" y="143"/>
                    <a:pt x="129" y="143"/>
                    <a:pt x="129" y="143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0" y="141"/>
                    <a:pt x="118" y="142"/>
                    <a:pt x="118" y="144"/>
                  </a:cubicBezTo>
                  <a:cubicBezTo>
                    <a:pt x="116" y="151"/>
                    <a:pt x="116" y="151"/>
                    <a:pt x="116" y="151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13" y="135"/>
                    <a:pt x="117" y="133"/>
                    <a:pt x="121" y="129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9" y="143"/>
                    <a:pt x="129" y="143"/>
                    <a:pt x="129" y="143"/>
                  </a:cubicBezTo>
                  <a:close/>
                  <a:moveTo>
                    <a:pt x="158" y="53"/>
                  </a:moveTo>
                  <a:cubicBezTo>
                    <a:pt x="158" y="53"/>
                    <a:pt x="158" y="53"/>
                    <a:pt x="158" y="53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6" y="1"/>
                    <a:pt x="104" y="0"/>
                    <a:pt x="102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4"/>
                    <a:pt x="0" y="19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70"/>
                    <a:pt x="2" y="174"/>
                    <a:pt x="5" y="178"/>
                  </a:cubicBezTo>
                  <a:cubicBezTo>
                    <a:pt x="5" y="178"/>
                    <a:pt x="5" y="178"/>
                    <a:pt x="5" y="178"/>
                  </a:cubicBezTo>
                  <a:cubicBezTo>
                    <a:pt x="5" y="178"/>
                    <a:pt x="5" y="178"/>
                    <a:pt x="5" y="178"/>
                  </a:cubicBezTo>
                  <a:cubicBezTo>
                    <a:pt x="9" y="181"/>
                    <a:pt x="13" y="183"/>
                    <a:pt x="19" y="183"/>
                  </a:cubicBezTo>
                  <a:cubicBezTo>
                    <a:pt x="141" y="183"/>
                    <a:pt x="141" y="183"/>
                    <a:pt x="141" y="183"/>
                  </a:cubicBezTo>
                  <a:cubicBezTo>
                    <a:pt x="146" y="183"/>
                    <a:pt x="151" y="181"/>
                    <a:pt x="155" y="178"/>
                  </a:cubicBezTo>
                  <a:cubicBezTo>
                    <a:pt x="155" y="178"/>
                    <a:pt x="155" y="178"/>
                    <a:pt x="155" y="178"/>
                  </a:cubicBezTo>
                  <a:cubicBezTo>
                    <a:pt x="155" y="178"/>
                    <a:pt x="155" y="178"/>
                    <a:pt x="155" y="178"/>
                  </a:cubicBezTo>
                  <a:cubicBezTo>
                    <a:pt x="158" y="174"/>
                    <a:pt x="160" y="170"/>
                    <a:pt x="160" y="164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60" y="56"/>
                    <a:pt x="160" y="54"/>
                    <a:pt x="158" y="53"/>
                  </a:cubicBezTo>
                  <a:close/>
                  <a:moveTo>
                    <a:pt x="106" y="21"/>
                  </a:moveTo>
                  <a:cubicBezTo>
                    <a:pt x="106" y="21"/>
                    <a:pt x="106" y="21"/>
                    <a:pt x="106" y="21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2" y="54"/>
                    <a:pt x="110" y="53"/>
                    <a:pt x="109" y="52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7" y="50"/>
                    <a:pt x="106" y="48"/>
                    <a:pt x="106" y="46"/>
                  </a:cubicBezTo>
                  <a:cubicBezTo>
                    <a:pt x="106" y="21"/>
                    <a:pt x="106" y="21"/>
                    <a:pt x="106" y="21"/>
                  </a:cubicBezTo>
                  <a:close/>
                  <a:moveTo>
                    <a:pt x="146" y="164"/>
                  </a:moveTo>
                  <a:cubicBezTo>
                    <a:pt x="146" y="164"/>
                    <a:pt x="146" y="164"/>
                    <a:pt x="146" y="164"/>
                  </a:cubicBezTo>
                  <a:cubicBezTo>
                    <a:pt x="146" y="166"/>
                    <a:pt x="146" y="167"/>
                    <a:pt x="145" y="168"/>
                  </a:cubicBezTo>
                  <a:cubicBezTo>
                    <a:pt x="144" y="169"/>
                    <a:pt x="143" y="169"/>
                    <a:pt x="141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7" y="169"/>
                    <a:pt x="16" y="169"/>
                    <a:pt x="15" y="168"/>
                  </a:cubicBezTo>
                  <a:cubicBezTo>
                    <a:pt x="14" y="167"/>
                    <a:pt x="14" y="166"/>
                    <a:pt x="14" y="16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7"/>
                    <a:pt x="14" y="16"/>
                    <a:pt x="15" y="15"/>
                  </a:cubicBezTo>
                  <a:cubicBezTo>
                    <a:pt x="16" y="15"/>
                    <a:pt x="17" y="14"/>
                    <a:pt x="19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8" y="51"/>
                    <a:pt x="100" y="54"/>
                    <a:pt x="102" y="57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6" y="60"/>
                    <a:pt x="110" y="62"/>
                    <a:pt x="114" y="62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6" y="164"/>
                    <a:pt x="146" y="164"/>
                    <a:pt x="146" y="164"/>
                  </a:cubicBezTo>
                  <a:close/>
                  <a:moveTo>
                    <a:pt x="39" y="72"/>
                  </a:moveTo>
                  <a:cubicBezTo>
                    <a:pt x="39" y="72"/>
                    <a:pt x="39" y="72"/>
                    <a:pt x="39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1"/>
                    <a:pt x="122" y="81"/>
                    <a:pt x="122" y="81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6"/>
                    <a:pt x="125" y="76"/>
                    <a:pt x="125" y="76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5"/>
                    <a:pt x="125" y="75"/>
                    <a:pt x="125" y="7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72"/>
                    <a:pt x="39" y="72"/>
                    <a:pt x="39" y="72"/>
                  </a:cubicBezTo>
                  <a:close/>
                  <a:moveTo>
                    <a:pt x="39" y="51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87" y="51"/>
                    <a:pt x="89" y="49"/>
                    <a:pt x="89" y="47"/>
                  </a:cubicBezTo>
                  <a:cubicBezTo>
                    <a:pt x="89" y="44"/>
                    <a:pt x="87" y="42"/>
                    <a:pt x="84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5" y="44"/>
                    <a:pt x="35" y="47"/>
                  </a:cubicBezTo>
                  <a:cubicBezTo>
                    <a:pt x="35" y="49"/>
                    <a:pt x="37" y="51"/>
                    <a:pt x="39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11488" y="4211718"/>
            <a:ext cx="919047" cy="966003"/>
            <a:chOff x="8498113" y="2479780"/>
            <a:chExt cx="919047" cy="96600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843" r="28466"/>
            <a:stretch>
              <a:fillRect/>
            </a:stretch>
          </p:blipFill>
          <p:spPr>
            <a:xfrm>
              <a:off x="8498113" y="2479780"/>
              <a:ext cx="919047" cy="966003"/>
            </a:xfrm>
            <a:prstGeom prst="rect">
              <a:avLst/>
            </a:prstGeom>
          </p:spPr>
        </p:pic>
        <p:sp>
          <p:nvSpPr>
            <p:cNvPr id="13" name="Freeform 282"/>
            <p:cNvSpPr>
              <a:spLocks noEditPoints="1"/>
            </p:cNvSpPr>
            <p:nvPr/>
          </p:nvSpPr>
          <p:spPr bwMode="auto">
            <a:xfrm>
              <a:off x="8816207" y="2873621"/>
              <a:ext cx="282857" cy="229564"/>
            </a:xfrm>
            <a:custGeom>
              <a:avLst/>
              <a:gdLst>
                <a:gd name="T0" fmla="*/ 53 w 184"/>
                <a:gd name="T1" fmla="*/ 59 h 149"/>
                <a:gd name="T2" fmla="*/ 101 w 184"/>
                <a:gd name="T3" fmla="*/ 59 h 149"/>
                <a:gd name="T4" fmla="*/ 97 w 184"/>
                <a:gd name="T5" fmla="*/ 70 h 149"/>
                <a:gd name="T6" fmla="*/ 58 w 184"/>
                <a:gd name="T7" fmla="*/ 78 h 149"/>
                <a:gd name="T8" fmla="*/ 97 w 184"/>
                <a:gd name="T9" fmla="*/ 70 h 149"/>
                <a:gd name="T10" fmla="*/ 58 w 184"/>
                <a:gd name="T11" fmla="*/ 85 h 149"/>
                <a:gd name="T12" fmla="*/ 97 w 184"/>
                <a:gd name="T13" fmla="*/ 93 h 149"/>
                <a:gd name="T14" fmla="*/ 97 w 184"/>
                <a:gd name="T15" fmla="*/ 100 h 149"/>
                <a:gd name="T16" fmla="*/ 53 w 184"/>
                <a:gd name="T17" fmla="*/ 104 h 149"/>
                <a:gd name="T18" fmla="*/ 101 w 184"/>
                <a:gd name="T19" fmla="*/ 104 h 149"/>
                <a:gd name="T20" fmla="*/ 155 w 184"/>
                <a:gd name="T21" fmla="*/ 100 h 149"/>
                <a:gd name="T22" fmla="*/ 116 w 184"/>
                <a:gd name="T23" fmla="*/ 109 h 149"/>
                <a:gd name="T24" fmla="*/ 155 w 184"/>
                <a:gd name="T25" fmla="*/ 100 h 149"/>
                <a:gd name="T26" fmla="*/ 172 w 184"/>
                <a:gd name="T27" fmla="*/ 3 h 149"/>
                <a:gd name="T28" fmla="*/ 154 w 184"/>
                <a:gd name="T29" fmla="*/ 1 h 149"/>
                <a:gd name="T30" fmla="*/ 142 w 184"/>
                <a:gd name="T31" fmla="*/ 9 h 149"/>
                <a:gd name="T32" fmla="*/ 130 w 184"/>
                <a:gd name="T33" fmla="*/ 1 h 149"/>
                <a:gd name="T34" fmla="*/ 112 w 184"/>
                <a:gd name="T35" fmla="*/ 3 h 149"/>
                <a:gd name="T36" fmla="*/ 101 w 184"/>
                <a:gd name="T37" fmla="*/ 3 h 149"/>
                <a:gd name="T38" fmla="*/ 83 w 184"/>
                <a:gd name="T39" fmla="*/ 1 h 149"/>
                <a:gd name="T40" fmla="*/ 71 w 184"/>
                <a:gd name="T41" fmla="*/ 9 h 149"/>
                <a:gd name="T42" fmla="*/ 59 w 184"/>
                <a:gd name="T43" fmla="*/ 1 h 149"/>
                <a:gd name="T44" fmla="*/ 41 w 184"/>
                <a:gd name="T45" fmla="*/ 3 h 149"/>
                <a:gd name="T46" fmla="*/ 29 w 184"/>
                <a:gd name="T47" fmla="*/ 37 h 149"/>
                <a:gd name="T48" fmla="*/ 29 w 184"/>
                <a:gd name="T49" fmla="*/ 144 h 149"/>
                <a:gd name="T50" fmla="*/ 184 w 184"/>
                <a:gd name="T51" fmla="*/ 142 h 149"/>
                <a:gd name="T52" fmla="*/ 29 w 184"/>
                <a:gd name="T53" fmla="*/ 95 h 149"/>
                <a:gd name="T54" fmla="*/ 29 w 184"/>
                <a:gd name="T55" fmla="*/ 52 h 149"/>
                <a:gd name="T56" fmla="*/ 170 w 184"/>
                <a:gd name="T57" fmla="*/ 135 h 149"/>
                <a:gd name="T58" fmla="*/ 52 w 184"/>
                <a:gd name="T59" fmla="*/ 24 h 149"/>
                <a:gd name="T60" fmla="*/ 76 w 184"/>
                <a:gd name="T61" fmla="*/ 24 h 149"/>
                <a:gd name="T62" fmla="*/ 90 w 184"/>
                <a:gd name="T63" fmla="*/ 24 h 149"/>
                <a:gd name="T64" fmla="*/ 113 w 184"/>
                <a:gd name="T65" fmla="*/ 24 h 149"/>
                <a:gd name="T66" fmla="*/ 137 w 184"/>
                <a:gd name="T67" fmla="*/ 24 h 149"/>
                <a:gd name="T68" fmla="*/ 161 w 184"/>
                <a:gd name="T69" fmla="*/ 24 h 149"/>
                <a:gd name="T70" fmla="*/ 155 w 184"/>
                <a:gd name="T71" fmla="*/ 40 h 149"/>
                <a:gd name="T72" fmla="*/ 111 w 184"/>
                <a:gd name="T73" fmla="*/ 44 h 149"/>
                <a:gd name="T74" fmla="*/ 155 w 184"/>
                <a:gd name="T75" fmla="*/ 93 h 149"/>
                <a:gd name="T76" fmla="*/ 155 w 184"/>
                <a:gd name="T77" fmla="*/ 40 h 149"/>
                <a:gd name="T78" fmla="*/ 120 w 184"/>
                <a:gd name="T79" fmla="*/ 85 h 149"/>
                <a:gd name="T80" fmla="*/ 151 w 184"/>
                <a:gd name="T81" fmla="*/ 85 h 149"/>
                <a:gd name="T82" fmla="*/ 58 w 184"/>
                <a:gd name="T83" fmla="*/ 40 h 149"/>
                <a:gd name="T84" fmla="*/ 97 w 184"/>
                <a:gd name="T85" fmla="*/ 48 h 149"/>
                <a:gd name="T86" fmla="*/ 155 w 184"/>
                <a:gd name="T87" fmla="*/ 115 h 149"/>
                <a:gd name="T88" fmla="*/ 111 w 184"/>
                <a:gd name="T89" fmla="*/ 119 h 149"/>
                <a:gd name="T90" fmla="*/ 159 w 184"/>
                <a:gd name="T91" fmla="*/ 119 h 149"/>
                <a:gd name="T92" fmla="*/ 97 w 184"/>
                <a:gd name="T93" fmla="*/ 115 h 149"/>
                <a:gd name="T94" fmla="*/ 58 w 184"/>
                <a:gd name="T95" fmla="*/ 124 h 149"/>
                <a:gd name="T96" fmla="*/ 97 w 184"/>
                <a:gd name="T97" fmla="*/ 11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4" h="149">
                  <a:moveTo>
                    <a:pt x="97" y="55"/>
                  </a:moveTo>
                  <a:cubicBezTo>
                    <a:pt x="58" y="55"/>
                    <a:pt x="58" y="55"/>
                    <a:pt x="58" y="55"/>
                  </a:cubicBezTo>
                  <a:cubicBezTo>
                    <a:pt x="55" y="55"/>
                    <a:pt x="53" y="57"/>
                    <a:pt x="53" y="59"/>
                  </a:cubicBezTo>
                  <a:cubicBezTo>
                    <a:pt x="53" y="61"/>
                    <a:pt x="55" y="63"/>
                    <a:pt x="58" y="63"/>
                  </a:cubicBezTo>
                  <a:cubicBezTo>
                    <a:pt x="97" y="63"/>
                    <a:pt x="97" y="63"/>
                    <a:pt x="97" y="63"/>
                  </a:cubicBezTo>
                  <a:cubicBezTo>
                    <a:pt x="99" y="63"/>
                    <a:pt x="101" y="61"/>
                    <a:pt x="101" y="59"/>
                  </a:cubicBezTo>
                  <a:cubicBezTo>
                    <a:pt x="101" y="57"/>
                    <a:pt x="99" y="55"/>
                    <a:pt x="97" y="55"/>
                  </a:cubicBezTo>
                  <a:close/>
                  <a:moveTo>
                    <a:pt x="97" y="70"/>
                  </a:moveTo>
                  <a:cubicBezTo>
                    <a:pt x="97" y="70"/>
                    <a:pt x="97" y="70"/>
                    <a:pt x="97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5" y="70"/>
                    <a:pt x="53" y="72"/>
                    <a:pt x="53" y="74"/>
                  </a:cubicBezTo>
                  <a:cubicBezTo>
                    <a:pt x="53" y="76"/>
                    <a:pt x="55" y="78"/>
                    <a:pt x="58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9" y="78"/>
                    <a:pt x="101" y="76"/>
                    <a:pt x="101" y="74"/>
                  </a:cubicBezTo>
                  <a:cubicBezTo>
                    <a:pt x="101" y="72"/>
                    <a:pt x="99" y="70"/>
                    <a:pt x="97" y="70"/>
                  </a:cubicBezTo>
                  <a:close/>
                  <a:moveTo>
                    <a:pt x="97" y="85"/>
                  </a:moveTo>
                  <a:cubicBezTo>
                    <a:pt x="97" y="85"/>
                    <a:pt x="97" y="85"/>
                    <a:pt x="97" y="85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5" y="85"/>
                    <a:pt x="53" y="87"/>
                    <a:pt x="53" y="89"/>
                  </a:cubicBezTo>
                  <a:cubicBezTo>
                    <a:pt x="53" y="92"/>
                    <a:pt x="55" y="93"/>
                    <a:pt x="58" y="93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9" y="93"/>
                    <a:pt x="101" y="92"/>
                    <a:pt x="101" y="89"/>
                  </a:cubicBezTo>
                  <a:cubicBezTo>
                    <a:pt x="101" y="87"/>
                    <a:pt x="99" y="85"/>
                    <a:pt x="97" y="85"/>
                  </a:cubicBezTo>
                  <a:close/>
                  <a:moveTo>
                    <a:pt x="97" y="100"/>
                  </a:moveTo>
                  <a:cubicBezTo>
                    <a:pt x="97" y="100"/>
                    <a:pt x="97" y="100"/>
                    <a:pt x="9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5" y="100"/>
                    <a:pt x="53" y="102"/>
                    <a:pt x="53" y="104"/>
                  </a:cubicBezTo>
                  <a:cubicBezTo>
                    <a:pt x="53" y="107"/>
                    <a:pt x="55" y="109"/>
                    <a:pt x="58" y="109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9" y="109"/>
                    <a:pt x="101" y="107"/>
                    <a:pt x="101" y="104"/>
                  </a:cubicBezTo>
                  <a:cubicBezTo>
                    <a:pt x="101" y="102"/>
                    <a:pt x="99" y="100"/>
                    <a:pt x="97" y="100"/>
                  </a:cubicBezTo>
                  <a:close/>
                  <a:moveTo>
                    <a:pt x="155" y="100"/>
                  </a:moveTo>
                  <a:cubicBezTo>
                    <a:pt x="155" y="100"/>
                    <a:pt x="155" y="100"/>
                    <a:pt x="155" y="100"/>
                  </a:cubicBezTo>
                  <a:cubicBezTo>
                    <a:pt x="116" y="100"/>
                    <a:pt x="116" y="100"/>
                    <a:pt x="116" y="100"/>
                  </a:cubicBezTo>
                  <a:cubicBezTo>
                    <a:pt x="113" y="100"/>
                    <a:pt x="111" y="102"/>
                    <a:pt x="111" y="104"/>
                  </a:cubicBezTo>
                  <a:cubicBezTo>
                    <a:pt x="111" y="107"/>
                    <a:pt x="113" y="109"/>
                    <a:pt x="116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8" y="109"/>
                    <a:pt x="159" y="107"/>
                    <a:pt x="159" y="104"/>
                  </a:cubicBezTo>
                  <a:cubicBezTo>
                    <a:pt x="159" y="102"/>
                    <a:pt x="158" y="100"/>
                    <a:pt x="155" y="100"/>
                  </a:cubicBezTo>
                  <a:close/>
                  <a:moveTo>
                    <a:pt x="182" y="3"/>
                  </a:moveTo>
                  <a:cubicBezTo>
                    <a:pt x="182" y="3"/>
                    <a:pt x="182" y="3"/>
                    <a:pt x="182" y="3"/>
                  </a:cubicBezTo>
                  <a:cubicBezTo>
                    <a:pt x="179" y="0"/>
                    <a:pt x="175" y="0"/>
                    <a:pt x="172" y="3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59" y="3"/>
                    <a:pt x="159" y="3"/>
                    <a:pt x="159" y="3"/>
                  </a:cubicBezTo>
                  <a:cubicBezTo>
                    <a:pt x="158" y="2"/>
                    <a:pt x="156" y="1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2" y="1"/>
                    <a:pt x="150" y="1"/>
                    <a:pt x="149" y="3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4" y="2"/>
                    <a:pt x="132" y="1"/>
                    <a:pt x="130" y="1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128" y="1"/>
                    <a:pt x="126" y="1"/>
                    <a:pt x="125" y="3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1" y="2"/>
                    <a:pt x="109" y="1"/>
                    <a:pt x="107" y="1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4" y="1"/>
                    <a:pt x="102" y="1"/>
                    <a:pt x="101" y="3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7" y="2"/>
                    <a:pt x="85" y="1"/>
                    <a:pt x="83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1" y="1"/>
                    <a:pt x="79" y="1"/>
                    <a:pt x="77" y="3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3" y="2"/>
                    <a:pt x="61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7" y="1"/>
                    <a:pt x="55" y="1"/>
                    <a:pt x="54" y="3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0" y="2"/>
                    <a:pt x="38" y="1"/>
                    <a:pt x="36" y="1"/>
                  </a:cubicBezTo>
                  <a:cubicBezTo>
                    <a:pt x="32" y="1"/>
                    <a:pt x="29" y="4"/>
                    <a:pt x="29" y="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2" y="45"/>
                    <a:pt x="0" y="49"/>
                    <a:pt x="1" y="53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30" y="147"/>
                    <a:pt x="32" y="149"/>
                    <a:pt x="36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1" y="149"/>
                    <a:pt x="184" y="146"/>
                    <a:pt x="184" y="142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4" y="6"/>
                    <a:pt x="184" y="4"/>
                    <a:pt x="182" y="3"/>
                  </a:cubicBezTo>
                  <a:close/>
                  <a:moveTo>
                    <a:pt x="29" y="95"/>
                  </a:moveTo>
                  <a:cubicBezTo>
                    <a:pt x="29" y="95"/>
                    <a:pt x="29" y="95"/>
                    <a:pt x="29" y="95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95"/>
                    <a:pt x="29" y="95"/>
                    <a:pt x="29" y="95"/>
                  </a:cubicBezTo>
                  <a:close/>
                  <a:moveTo>
                    <a:pt x="170" y="135"/>
                  </a:moveTo>
                  <a:cubicBezTo>
                    <a:pt x="170" y="135"/>
                    <a:pt x="170" y="135"/>
                    <a:pt x="170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5" y="27"/>
                    <a:pt x="49" y="27"/>
                    <a:pt x="52" y="24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9" y="27"/>
                    <a:pt x="73" y="27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2" y="27"/>
                    <a:pt x="97" y="27"/>
                    <a:pt x="99" y="24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6" y="27"/>
                    <a:pt x="120" y="27"/>
                    <a:pt x="123" y="24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0" y="27"/>
                    <a:pt x="144" y="27"/>
                    <a:pt x="147" y="24"/>
                  </a:cubicBezTo>
                  <a:cubicBezTo>
                    <a:pt x="154" y="17"/>
                    <a:pt x="154" y="17"/>
                    <a:pt x="154" y="17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3" y="27"/>
                    <a:pt x="167" y="27"/>
                    <a:pt x="170" y="25"/>
                  </a:cubicBezTo>
                  <a:cubicBezTo>
                    <a:pt x="170" y="135"/>
                    <a:pt x="170" y="135"/>
                    <a:pt x="170" y="135"/>
                  </a:cubicBezTo>
                  <a:close/>
                  <a:moveTo>
                    <a:pt x="155" y="40"/>
                  </a:moveTo>
                  <a:cubicBezTo>
                    <a:pt x="155" y="40"/>
                    <a:pt x="155" y="40"/>
                    <a:pt x="155" y="40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3" y="40"/>
                    <a:pt x="111" y="41"/>
                    <a:pt x="111" y="44"/>
                  </a:cubicBezTo>
                  <a:cubicBezTo>
                    <a:pt x="111" y="89"/>
                    <a:pt x="111" y="89"/>
                    <a:pt x="111" y="89"/>
                  </a:cubicBezTo>
                  <a:cubicBezTo>
                    <a:pt x="111" y="92"/>
                    <a:pt x="113" y="93"/>
                    <a:pt x="116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9" y="92"/>
                    <a:pt x="159" y="89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1"/>
                    <a:pt x="158" y="40"/>
                    <a:pt x="155" y="40"/>
                  </a:cubicBezTo>
                  <a:close/>
                  <a:moveTo>
                    <a:pt x="151" y="85"/>
                  </a:moveTo>
                  <a:cubicBezTo>
                    <a:pt x="151" y="85"/>
                    <a:pt x="151" y="85"/>
                    <a:pt x="151" y="85"/>
                  </a:cubicBezTo>
                  <a:cubicBezTo>
                    <a:pt x="120" y="85"/>
                    <a:pt x="120" y="85"/>
                    <a:pt x="120" y="85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85"/>
                    <a:pt x="151" y="85"/>
                    <a:pt x="151" y="85"/>
                  </a:cubicBezTo>
                  <a:close/>
                  <a:moveTo>
                    <a:pt x="97" y="40"/>
                  </a:moveTo>
                  <a:cubicBezTo>
                    <a:pt x="97" y="40"/>
                    <a:pt x="97" y="40"/>
                    <a:pt x="97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5" y="40"/>
                    <a:pt x="53" y="41"/>
                    <a:pt x="53" y="44"/>
                  </a:cubicBezTo>
                  <a:cubicBezTo>
                    <a:pt x="53" y="46"/>
                    <a:pt x="55" y="48"/>
                    <a:pt x="58" y="48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101" y="46"/>
                    <a:pt x="101" y="44"/>
                  </a:cubicBezTo>
                  <a:cubicBezTo>
                    <a:pt x="101" y="41"/>
                    <a:pt x="99" y="40"/>
                    <a:pt x="97" y="40"/>
                  </a:cubicBezTo>
                  <a:close/>
                  <a:moveTo>
                    <a:pt x="155" y="115"/>
                  </a:moveTo>
                  <a:cubicBezTo>
                    <a:pt x="155" y="115"/>
                    <a:pt x="155" y="115"/>
                    <a:pt x="155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3" y="115"/>
                    <a:pt x="111" y="117"/>
                    <a:pt x="111" y="119"/>
                  </a:cubicBezTo>
                  <a:cubicBezTo>
                    <a:pt x="111" y="122"/>
                    <a:pt x="113" y="124"/>
                    <a:pt x="116" y="124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8" y="124"/>
                    <a:pt x="159" y="122"/>
                    <a:pt x="159" y="119"/>
                  </a:cubicBezTo>
                  <a:cubicBezTo>
                    <a:pt x="159" y="117"/>
                    <a:pt x="158" y="115"/>
                    <a:pt x="155" y="115"/>
                  </a:cubicBezTo>
                  <a:close/>
                  <a:moveTo>
                    <a:pt x="97" y="115"/>
                  </a:moveTo>
                  <a:cubicBezTo>
                    <a:pt x="97" y="115"/>
                    <a:pt x="97" y="115"/>
                    <a:pt x="97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5" y="115"/>
                    <a:pt x="53" y="117"/>
                    <a:pt x="53" y="119"/>
                  </a:cubicBezTo>
                  <a:cubicBezTo>
                    <a:pt x="53" y="122"/>
                    <a:pt x="55" y="124"/>
                    <a:pt x="58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9" y="124"/>
                    <a:pt x="101" y="122"/>
                    <a:pt x="101" y="119"/>
                  </a:cubicBezTo>
                  <a:cubicBezTo>
                    <a:pt x="101" y="117"/>
                    <a:pt x="99" y="115"/>
                    <a:pt x="97" y="1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8060888" y="1530967"/>
            <a:ext cx="1993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复古的韵味</a:t>
            </a:r>
            <a:endParaRPr lang="zh-CN" altLang="en-US" sz="2400" dirty="0">
              <a:solidFill>
                <a:srgbClr val="100B0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060888" y="2009678"/>
            <a:ext cx="379728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060888" y="2921090"/>
            <a:ext cx="1993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复古的韵味</a:t>
            </a:r>
            <a:endParaRPr lang="zh-CN" altLang="en-US" sz="2400" dirty="0">
              <a:solidFill>
                <a:srgbClr val="100B0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060888" y="3399801"/>
            <a:ext cx="379728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060888" y="4282895"/>
            <a:ext cx="1993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复古的韵味</a:t>
            </a:r>
            <a:endParaRPr lang="zh-CN" altLang="en-US" sz="2400" dirty="0">
              <a:solidFill>
                <a:srgbClr val="100B0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060888" y="4761606"/>
            <a:ext cx="379728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306620" y="1654704"/>
            <a:ext cx="4607569" cy="1015999"/>
            <a:chOff x="994945" y="1480458"/>
            <a:chExt cx="4607569" cy="101599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2" t="37672" r="29522" b="53651"/>
            <a:stretch>
              <a:fillRect/>
            </a:stretch>
          </p:blipFill>
          <p:spPr>
            <a:xfrm>
              <a:off x="994945" y="1480458"/>
              <a:ext cx="4607569" cy="1015999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651698" y="1855594"/>
              <a:ext cx="15487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复古的韵味</a:t>
              </a:r>
              <a:endParaRPr lang="zh-CN" altLang="en-US" sz="20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914189" y="1967686"/>
            <a:ext cx="662072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 focusing on the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488430" y="2920999"/>
            <a:ext cx="4607569" cy="1015999"/>
            <a:chOff x="994945" y="1480458"/>
            <a:chExt cx="4607569" cy="1015999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2" t="37672" r="29522" b="53651"/>
            <a:stretch>
              <a:fillRect/>
            </a:stretch>
          </p:blipFill>
          <p:spPr>
            <a:xfrm>
              <a:off x="994945" y="1480458"/>
              <a:ext cx="4607569" cy="1015999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1651698" y="1855594"/>
              <a:ext cx="15487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离愁的别绪</a:t>
              </a:r>
              <a:endParaRPr lang="zh-CN" altLang="en-US" sz="20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6156557" y="3087366"/>
            <a:ext cx="603544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 focusing on the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574116" y="4207046"/>
            <a:ext cx="4607569" cy="1015999"/>
            <a:chOff x="994945" y="1480458"/>
            <a:chExt cx="4607569" cy="1015999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2" t="37672" r="29522" b="53651"/>
            <a:stretch>
              <a:fillRect/>
            </a:stretch>
          </p:blipFill>
          <p:spPr>
            <a:xfrm>
              <a:off x="994945" y="1480458"/>
              <a:ext cx="4607569" cy="1015999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1651698" y="1855594"/>
              <a:ext cx="15487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丰满的设计</a:t>
              </a:r>
              <a:endParaRPr lang="zh-CN" altLang="en-US" sz="20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7312316" y="4384016"/>
            <a:ext cx="487968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 focusing on the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8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7" t="50582" r="7226" b="17638"/>
          <a:stretch>
            <a:fillRect/>
          </a:stretch>
        </p:blipFill>
        <p:spPr>
          <a:xfrm>
            <a:off x="-2" y="3759088"/>
            <a:ext cx="12192001" cy="3098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6" b="63282"/>
          <a:stretch>
            <a:fillRect/>
          </a:stretch>
        </p:blipFill>
        <p:spPr>
          <a:xfrm>
            <a:off x="0" y="0"/>
            <a:ext cx="1566397" cy="25181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3" t="18624" r="7771" b="49629"/>
          <a:stretch>
            <a:fillRect/>
          </a:stretch>
        </p:blipFill>
        <p:spPr>
          <a:xfrm>
            <a:off x="9637486" y="0"/>
            <a:ext cx="2554516" cy="21771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4119"/>
            <a:ext cx="3817257" cy="30091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361" y="2264052"/>
            <a:ext cx="1662639" cy="32946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92" y="3774636"/>
            <a:ext cx="5417610" cy="178404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5013883" y="844852"/>
            <a:ext cx="2164234" cy="227571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476995" y="1320991"/>
            <a:ext cx="12380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  <a:endParaRPr lang="zh-CN" altLang="en-US" sz="80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29543" y="3035476"/>
            <a:ext cx="7532915" cy="646331"/>
            <a:chOff x="2307771" y="3035476"/>
            <a:chExt cx="7532915" cy="646331"/>
          </a:xfrm>
        </p:grpSpPr>
        <p:sp>
          <p:nvSpPr>
            <p:cNvPr id="25" name="文本框 24"/>
            <p:cNvSpPr txBox="1"/>
            <p:nvPr/>
          </p:nvSpPr>
          <p:spPr>
            <a:xfrm>
              <a:off x="3975901" y="3035476"/>
              <a:ext cx="4240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6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2307771" y="3358641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476343" y="3358641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1765254" y="1359510"/>
            <a:ext cx="2184447" cy="229697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86253" y="2154053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35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%</a:t>
            </a:r>
            <a:endParaRPr lang="zh-CN" altLang="en-US" sz="4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950332" y="3776340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950332" y="4240798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879216" y="3777737"/>
            <a:ext cx="195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古墨中国风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99629" y="4311562"/>
            <a:ext cx="219244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4982590" y="1359510"/>
            <a:ext cx="2184447" cy="229697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5503589" y="2154053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45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%</a:t>
            </a:r>
            <a:endParaRPr lang="zh-CN" altLang="en-US" sz="4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167668" y="3776340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167668" y="4240798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5096552" y="3777737"/>
            <a:ext cx="195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古墨中国风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016965" y="4311562"/>
            <a:ext cx="219244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8199925" y="1359510"/>
            <a:ext cx="2184447" cy="2296973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8720924" y="2154053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55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%</a:t>
            </a:r>
            <a:endParaRPr lang="zh-CN" altLang="en-US" sz="4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8385003" y="3776340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385003" y="4240798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313887" y="3777737"/>
            <a:ext cx="195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古墨中国风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234300" y="4311562"/>
            <a:ext cx="219244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1649715" y="1649436"/>
            <a:ext cx="1851128" cy="378420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72940" y="1649436"/>
            <a:ext cx="576775" cy="37842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318264" y="1649436"/>
            <a:ext cx="923330" cy="37842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古墨中国风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18713" y="2147014"/>
            <a:ext cx="615553" cy="26905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THE POWERPOINT DESIGN IS QIANBIYANSHI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918713" y="2221894"/>
            <a:ext cx="0" cy="15489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907955" y="4660309"/>
            <a:ext cx="572980" cy="631865"/>
            <a:chOff x="5709661" y="2820282"/>
            <a:chExt cx="572980" cy="631865"/>
          </a:xfrm>
        </p:grpSpPr>
        <p:grpSp>
          <p:nvGrpSpPr>
            <p:cNvPr id="16" name="组合 15"/>
            <p:cNvGrpSpPr/>
            <p:nvPr/>
          </p:nvGrpSpPr>
          <p:grpSpPr>
            <a:xfrm>
              <a:off x="5709661" y="2820282"/>
              <a:ext cx="572980" cy="631865"/>
              <a:chOff x="6066971" y="2417600"/>
              <a:chExt cx="1407886" cy="1552575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882" r="31678"/>
              <a:stretch>
                <a:fillRect/>
              </a:stretch>
            </p:blipFill>
            <p:spPr>
              <a:xfrm>
                <a:off x="6066971" y="2417600"/>
                <a:ext cx="1407886" cy="1552575"/>
              </a:xfrm>
              <a:prstGeom prst="rect">
                <a:avLst/>
              </a:prstGeom>
            </p:spPr>
          </p:pic>
          <p:sp>
            <p:nvSpPr>
              <p:cNvPr id="19" name="矩形 18"/>
              <p:cNvSpPr/>
              <p:nvPr/>
            </p:nvSpPr>
            <p:spPr>
              <a:xfrm>
                <a:off x="6257923" y="2728912"/>
                <a:ext cx="571501" cy="942976"/>
              </a:xfrm>
              <a:prstGeom prst="rect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5769643" y="2920770"/>
              <a:ext cx="500639" cy="426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中国风格</a:t>
              </a:r>
              <a:endParaRPr lang="zh-CN" altLang="en-US" sz="11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115589" y="1721532"/>
            <a:ext cx="487680" cy="364001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中国风格的中国风模板</a:t>
            </a:r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077618" y="1556420"/>
            <a:ext cx="7474020" cy="815374"/>
            <a:chOff x="4435071" y="1547230"/>
            <a:chExt cx="7474020" cy="815374"/>
          </a:xfrm>
        </p:grpSpPr>
        <p:grpSp>
          <p:nvGrpSpPr>
            <p:cNvPr id="6" name="组合 5"/>
            <p:cNvGrpSpPr/>
            <p:nvPr/>
          </p:nvGrpSpPr>
          <p:grpSpPr>
            <a:xfrm>
              <a:off x="4435071" y="1547230"/>
              <a:ext cx="767279" cy="815374"/>
              <a:chOff x="4435071" y="1547230"/>
              <a:chExt cx="767279" cy="815374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886" t="20119" r="71334" b="70317"/>
              <a:stretch>
                <a:fillRect/>
              </a:stretch>
            </p:blipFill>
            <p:spPr>
              <a:xfrm>
                <a:off x="4435071" y="1547230"/>
                <a:ext cx="767279" cy="815374"/>
              </a:xfrm>
              <a:prstGeom prst="rect">
                <a:avLst/>
              </a:prstGeom>
            </p:spPr>
          </p:pic>
          <p:sp>
            <p:nvSpPr>
              <p:cNvPr id="22" name="文本框 21"/>
              <p:cNvSpPr txBox="1"/>
              <p:nvPr/>
            </p:nvSpPr>
            <p:spPr>
              <a:xfrm>
                <a:off x="4480156" y="1604683"/>
                <a:ext cx="677108" cy="71316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z="3200" dirty="0">
                    <a:solidFill>
                      <a:schemeClr val="bg1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壹</a:t>
                </a:r>
                <a:endParaRPr lang="zh-CN" altLang="en-US" sz="32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5288362" y="1619635"/>
              <a:ext cx="6620729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077618" y="2577037"/>
            <a:ext cx="7474020" cy="815374"/>
            <a:chOff x="4435071" y="1547230"/>
            <a:chExt cx="7474020" cy="815374"/>
          </a:xfrm>
        </p:grpSpPr>
        <p:grpSp>
          <p:nvGrpSpPr>
            <p:cNvPr id="26" name="组合 25"/>
            <p:cNvGrpSpPr/>
            <p:nvPr/>
          </p:nvGrpSpPr>
          <p:grpSpPr>
            <a:xfrm>
              <a:off x="4435071" y="1547230"/>
              <a:ext cx="767279" cy="815374"/>
              <a:chOff x="4435071" y="1547230"/>
              <a:chExt cx="767279" cy="815374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886" t="20119" r="71334" b="70317"/>
              <a:stretch>
                <a:fillRect/>
              </a:stretch>
            </p:blipFill>
            <p:spPr>
              <a:xfrm>
                <a:off x="4435071" y="1547230"/>
                <a:ext cx="767279" cy="815374"/>
              </a:xfrm>
              <a:prstGeom prst="rect">
                <a:avLst/>
              </a:prstGeom>
            </p:spPr>
          </p:pic>
          <p:sp>
            <p:nvSpPr>
              <p:cNvPr id="29" name="文本框 28"/>
              <p:cNvSpPr txBox="1"/>
              <p:nvPr/>
            </p:nvSpPr>
            <p:spPr>
              <a:xfrm>
                <a:off x="4480156" y="1604683"/>
                <a:ext cx="677108" cy="71316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z="3200" dirty="0">
                    <a:solidFill>
                      <a:schemeClr val="bg1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贰</a:t>
                </a:r>
                <a:endParaRPr lang="zh-CN" altLang="en-US" sz="32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5288362" y="1619635"/>
              <a:ext cx="6620729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077618" y="3597654"/>
            <a:ext cx="7474020" cy="815374"/>
            <a:chOff x="4435071" y="1547230"/>
            <a:chExt cx="7474020" cy="815374"/>
          </a:xfrm>
        </p:grpSpPr>
        <p:grpSp>
          <p:nvGrpSpPr>
            <p:cNvPr id="31" name="组合 30"/>
            <p:cNvGrpSpPr/>
            <p:nvPr/>
          </p:nvGrpSpPr>
          <p:grpSpPr>
            <a:xfrm>
              <a:off x="4435071" y="1547230"/>
              <a:ext cx="767279" cy="815374"/>
              <a:chOff x="4435071" y="1547230"/>
              <a:chExt cx="767279" cy="815374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886" t="20119" r="71334" b="70317"/>
              <a:stretch>
                <a:fillRect/>
              </a:stretch>
            </p:blipFill>
            <p:spPr>
              <a:xfrm>
                <a:off x="4435071" y="1547230"/>
                <a:ext cx="767279" cy="815374"/>
              </a:xfrm>
              <a:prstGeom prst="rect">
                <a:avLst/>
              </a:prstGeom>
            </p:spPr>
          </p:pic>
          <p:sp>
            <p:nvSpPr>
              <p:cNvPr id="34" name="文本框 33"/>
              <p:cNvSpPr txBox="1"/>
              <p:nvPr/>
            </p:nvSpPr>
            <p:spPr>
              <a:xfrm>
                <a:off x="4480156" y="1604683"/>
                <a:ext cx="677108" cy="71316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z="3200" dirty="0">
                    <a:solidFill>
                      <a:schemeClr val="bg1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叁</a:t>
                </a:r>
                <a:endParaRPr lang="zh-CN" altLang="en-US" sz="32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5288362" y="1619635"/>
              <a:ext cx="6620729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077618" y="4618271"/>
            <a:ext cx="7474020" cy="815374"/>
            <a:chOff x="4435071" y="1547230"/>
            <a:chExt cx="7474020" cy="815374"/>
          </a:xfrm>
        </p:grpSpPr>
        <p:grpSp>
          <p:nvGrpSpPr>
            <p:cNvPr id="42" name="组合 41"/>
            <p:cNvGrpSpPr/>
            <p:nvPr/>
          </p:nvGrpSpPr>
          <p:grpSpPr>
            <a:xfrm>
              <a:off x="4435071" y="1547230"/>
              <a:ext cx="767279" cy="815374"/>
              <a:chOff x="4435071" y="1547230"/>
              <a:chExt cx="767279" cy="815374"/>
            </a:xfrm>
          </p:grpSpPr>
          <p:pic>
            <p:nvPicPr>
              <p:cNvPr id="44" name="图片 4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886" t="20119" r="71334" b="70317"/>
              <a:stretch>
                <a:fillRect/>
              </a:stretch>
            </p:blipFill>
            <p:spPr>
              <a:xfrm>
                <a:off x="4435071" y="1547230"/>
                <a:ext cx="767279" cy="815374"/>
              </a:xfrm>
              <a:prstGeom prst="rect">
                <a:avLst/>
              </a:prstGeom>
            </p:spPr>
          </p:pic>
          <p:sp>
            <p:nvSpPr>
              <p:cNvPr id="45" name="文本框 44"/>
              <p:cNvSpPr txBox="1"/>
              <p:nvPr/>
            </p:nvSpPr>
            <p:spPr>
              <a:xfrm>
                <a:off x="4480156" y="1604683"/>
                <a:ext cx="677108" cy="713168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dist"/>
                <a:r>
                  <a:rPr lang="zh-CN" altLang="en-US" sz="3200" dirty="0">
                    <a:solidFill>
                      <a:schemeClr val="bg1"/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肆</a:t>
                </a:r>
                <a:endParaRPr lang="zh-CN" altLang="en-US" sz="32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5288362" y="1619635"/>
              <a:ext cx="6620729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262743" y="1422400"/>
            <a:ext cx="3236686" cy="4455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1451429" y="1618145"/>
            <a:ext cx="2844800" cy="40785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5471884" y="1287542"/>
            <a:ext cx="8119541" cy="4409118"/>
          </a:xfrm>
          <a:custGeom>
            <a:avLst/>
            <a:gdLst>
              <a:gd name="T0" fmla="*/ 2427 w 2671"/>
              <a:gd name="T1" fmla="*/ 398 h 1444"/>
              <a:gd name="T2" fmla="*/ 2031 w 2671"/>
              <a:gd name="T3" fmla="*/ 607 h 1444"/>
              <a:gd name="T4" fmla="*/ 1820 w 2671"/>
              <a:gd name="T5" fmla="*/ 602 h 1444"/>
              <a:gd name="T6" fmla="*/ 1690 w 2671"/>
              <a:gd name="T7" fmla="*/ 716 h 1444"/>
              <a:gd name="T8" fmla="*/ 1427 w 2671"/>
              <a:gd name="T9" fmla="*/ 955 h 1444"/>
              <a:gd name="T10" fmla="*/ 1200 w 2671"/>
              <a:gd name="T11" fmla="*/ 284 h 1444"/>
              <a:gd name="T12" fmla="*/ 929 w 2671"/>
              <a:gd name="T13" fmla="*/ 1300 h 1444"/>
              <a:gd name="T14" fmla="*/ 654 w 2671"/>
              <a:gd name="T15" fmla="*/ 1200 h 1444"/>
              <a:gd name="T16" fmla="*/ 483 w 2671"/>
              <a:gd name="T17" fmla="*/ 1115 h 1444"/>
              <a:gd name="T18" fmla="*/ 442 w 2671"/>
              <a:gd name="T19" fmla="*/ 1423 h 1444"/>
              <a:gd name="T20" fmla="*/ 386 w 2671"/>
              <a:gd name="T21" fmla="*/ 1354 h 1444"/>
              <a:gd name="T22" fmla="*/ 146 w 2671"/>
              <a:gd name="T23" fmla="*/ 811 h 1444"/>
              <a:gd name="T24" fmla="*/ 30 w 2671"/>
              <a:gd name="T25" fmla="*/ 731 h 1444"/>
              <a:gd name="T26" fmla="*/ 543 w 2671"/>
              <a:gd name="T27" fmla="*/ 1401 h 1444"/>
              <a:gd name="T28" fmla="*/ 633 w 2671"/>
              <a:gd name="T29" fmla="*/ 1223 h 1444"/>
              <a:gd name="T30" fmla="*/ 839 w 2671"/>
              <a:gd name="T31" fmla="*/ 1210 h 1444"/>
              <a:gd name="T32" fmla="*/ 967 w 2671"/>
              <a:gd name="T33" fmla="*/ 1167 h 1444"/>
              <a:gd name="T34" fmla="*/ 1180 w 2671"/>
              <a:gd name="T35" fmla="*/ 1226 h 1444"/>
              <a:gd name="T36" fmla="*/ 1310 w 2671"/>
              <a:gd name="T37" fmla="*/ 1128 h 1444"/>
              <a:gd name="T38" fmla="*/ 1442 w 2671"/>
              <a:gd name="T39" fmla="*/ 1020 h 1444"/>
              <a:gd name="T40" fmla="*/ 1630 w 2671"/>
              <a:gd name="T41" fmla="*/ 903 h 1444"/>
              <a:gd name="T42" fmla="*/ 1749 w 2671"/>
              <a:gd name="T43" fmla="*/ 710 h 1444"/>
              <a:gd name="T44" fmla="*/ 1750 w 2671"/>
              <a:gd name="T45" fmla="*/ 639 h 1444"/>
              <a:gd name="T46" fmla="*/ 1956 w 2671"/>
              <a:gd name="T47" fmla="*/ 616 h 1444"/>
              <a:gd name="T48" fmla="*/ 2334 w 2671"/>
              <a:gd name="T49" fmla="*/ 454 h 1444"/>
              <a:gd name="T50" fmla="*/ 2551 w 2671"/>
              <a:gd name="T51" fmla="*/ 362 h 1444"/>
              <a:gd name="T52" fmla="*/ 2487 w 2671"/>
              <a:gd name="T53" fmla="*/ 311 h 1444"/>
              <a:gd name="T54" fmla="*/ 2042 w 2671"/>
              <a:gd name="T55" fmla="*/ 405 h 1444"/>
              <a:gd name="T56" fmla="*/ 1656 w 2671"/>
              <a:gd name="T57" fmla="*/ 535 h 1444"/>
              <a:gd name="T58" fmla="*/ 1302 w 2671"/>
              <a:gd name="T59" fmla="*/ 505 h 1444"/>
              <a:gd name="T60" fmla="*/ 1260 w 2671"/>
              <a:gd name="T61" fmla="*/ 227 h 1444"/>
              <a:gd name="T62" fmla="*/ 1216 w 2671"/>
              <a:gd name="T63" fmla="*/ 67 h 1444"/>
              <a:gd name="T64" fmla="*/ 1013 w 2671"/>
              <a:gd name="T65" fmla="*/ 128 h 1444"/>
              <a:gd name="T66" fmla="*/ 719 w 2671"/>
              <a:gd name="T67" fmla="*/ 147 h 1444"/>
              <a:gd name="T68" fmla="*/ 381 w 2671"/>
              <a:gd name="T69" fmla="*/ 213 h 1444"/>
              <a:gd name="T70" fmla="*/ 139 w 2671"/>
              <a:gd name="T71" fmla="*/ 564 h 1444"/>
              <a:gd name="T72" fmla="*/ 109 w 2671"/>
              <a:gd name="T73" fmla="*/ 815 h 1444"/>
              <a:gd name="T74" fmla="*/ 222 w 2671"/>
              <a:gd name="T75" fmla="*/ 725 h 1444"/>
              <a:gd name="T76" fmla="*/ 335 w 2671"/>
              <a:gd name="T77" fmla="*/ 1012 h 1444"/>
              <a:gd name="T78" fmla="*/ 508 w 2671"/>
              <a:gd name="T79" fmla="*/ 1005 h 1444"/>
              <a:gd name="T80" fmla="*/ 564 w 2671"/>
              <a:gd name="T81" fmla="*/ 958 h 1444"/>
              <a:gd name="T82" fmla="*/ 402 w 2671"/>
              <a:gd name="T83" fmla="*/ 1270 h 1444"/>
              <a:gd name="T84" fmla="*/ 867 w 2671"/>
              <a:gd name="T85" fmla="*/ 1183 h 1444"/>
              <a:gd name="T86" fmla="*/ 1547 w 2671"/>
              <a:gd name="T87" fmla="*/ 931 h 1444"/>
              <a:gd name="T88" fmla="*/ 2371 w 2671"/>
              <a:gd name="T89" fmla="*/ 390 h 1444"/>
              <a:gd name="T90" fmla="*/ 2337 w 2671"/>
              <a:gd name="T91" fmla="*/ 382 h 1444"/>
              <a:gd name="T92" fmla="*/ 831 w 2671"/>
              <a:gd name="T93" fmla="*/ 139 h 1444"/>
              <a:gd name="T94" fmla="*/ 732 w 2671"/>
              <a:gd name="T95" fmla="*/ 448 h 1444"/>
              <a:gd name="T96" fmla="*/ 227 w 2671"/>
              <a:gd name="T97" fmla="*/ 584 h 1444"/>
              <a:gd name="T98" fmla="*/ 819 w 2671"/>
              <a:gd name="T99" fmla="*/ 744 h 1444"/>
              <a:gd name="T100" fmla="*/ 2062 w 2671"/>
              <a:gd name="T101" fmla="*/ 546 h 1444"/>
              <a:gd name="T102" fmla="*/ 753 w 2671"/>
              <a:gd name="T103" fmla="*/ 714 h 1444"/>
              <a:gd name="T104" fmla="*/ 875 w 2671"/>
              <a:gd name="T105" fmla="*/ 981 h 1444"/>
              <a:gd name="T106" fmla="*/ 714 w 2671"/>
              <a:gd name="T107" fmla="*/ 870 h 1444"/>
              <a:gd name="T108" fmla="*/ 672 w 2671"/>
              <a:gd name="T109" fmla="*/ 924 h 1444"/>
              <a:gd name="T110" fmla="*/ 658 w 2671"/>
              <a:gd name="T111" fmla="*/ 1058 h 1444"/>
              <a:gd name="T112" fmla="*/ 402 w 2671"/>
              <a:gd name="T113" fmla="*/ 1398 h 1444"/>
              <a:gd name="T114" fmla="*/ 2212 w 2671"/>
              <a:gd name="T115" fmla="*/ 338 h 1444"/>
              <a:gd name="T116" fmla="*/ 1413 w 2671"/>
              <a:gd name="T117" fmla="*/ 1080 h 1444"/>
              <a:gd name="T118" fmla="*/ 1319 w 2671"/>
              <a:gd name="T119" fmla="*/ 1116 h 1444"/>
              <a:gd name="T120" fmla="*/ 489 w 2671"/>
              <a:gd name="T121" fmla="*/ 1108 h 1444"/>
              <a:gd name="T122" fmla="*/ 200 w 2671"/>
              <a:gd name="T123" fmla="*/ 457 h 1444"/>
              <a:gd name="T124" fmla="*/ 2540 w 2671"/>
              <a:gd name="T125" fmla="*/ 322 h 1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71" h="1444">
                <a:moveTo>
                  <a:pt x="2661" y="311"/>
                </a:moveTo>
                <a:cubicBezTo>
                  <a:pt x="2665" y="310"/>
                  <a:pt x="2669" y="314"/>
                  <a:pt x="2671" y="309"/>
                </a:cubicBezTo>
                <a:cubicBezTo>
                  <a:pt x="2668" y="308"/>
                  <a:pt x="2661" y="312"/>
                  <a:pt x="2664" y="305"/>
                </a:cubicBezTo>
                <a:cubicBezTo>
                  <a:pt x="2661" y="306"/>
                  <a:pt x="2661" y="309"/>
                  <a:pt x="2661" y="311"/>
                </a:cubicBezTo>
                <a:close/>
                <a:moveTo>
                  <a:pt x="2661" y="297"/>
                </a:moveTo>
                <a:cubicBezTo>
                  <a:pt x="2667" y="296"/>
                  <a:pt x="2667" y="296"/>
                  <a:pt x="2667" y="296"/>
                </a:cubicBezTo>
                <a:cubicBezTo>
                  <a:pt x="2666" y="294"/>
                  <a:pt x="2666" y="294"/>
                  <a:pt x="2666" y="294"/>
                </a:cubicBezTo>
                <a:cubicBezTo>
                  <a:pt x="2663" y="294"/>
                  <a:pt x="2660" y="294"/>
                  <a:pt x="2661" y="297"/>
                </a:cubicBezTo>
                <a:close/>
                <a:moveTo>
                  <a:pt x="2652" y="261"/>
                </a:moveTo>
                <a:cubicBezTo>
                  <a:pt x="2655" y="261"/>
                  <a:pt x="2655" y="258"/>
                  <a:pt x="2655" y="256"/>
                </a:cubicBezTo>
                <a:cubicBezTo>
                  <a:pt x="2652" y="256"/>
                  <a:pt x="2652" y="258"/>
                  <a:pt x="2652" y="261"/>
                </a:cubicBezTo>
                <a:close/>
                <a:moveTo>
                  <a:pt x="2650" y="295"/>
                </a:moveTo>
                <a:cubicBezTo>
                  <a:pt x="2652" y="293"/>
                  <a:pt x="2656" y="297"/>
                  <a:pt x="2656" y="293"/>
                </a:cubicBezTo>
                <a:cubicBezTo>
                  <a:pt x="2654" y="292"/>
                  <a:pt x="2649" y="291"/>
                  <a:pt x="2650" y="295"/>
                </a:cubicBezTo>
                <a:close/>
                <a:moveTo>
                  <a:pt x="2637" y="305"/>
                </a:moveTo>
                <a:cubicBezTo>
                  <a:pt x="2638" y="302"/>
                  <a:pt x="2640" y="306"/>
                  <a:pt x="2641" y="307"/>
                </a:cubicBezTo>
                <a:cubicBezTo>
                  <a:pt x="2645" y="303"/>
                  <a:pt x="2633" y="302"/>
                  <a:pt x="2637" y="305"/>
                </a:cubicBezTo>
                <a:close/>
                <a:moveTo>
                  <a:pt x="2591" y="302"/>
                </a:moveTo>
                <a:cubicBezTo>
                  <a:pt x="2591" y="301"/>
                  <a:pt x="2589" y="297"/>
                  <a:pt x="2588" y="300"/>
                </a:cubicBezTo>
                <a:cubicBezTo>
                  <a:pt x="2591" y="300"/>
                  <a:pt x="2588" y="302"/>
                  <a:pt x="2589" y="304"/>
                </a:cubicBezTo>
                <a:cubicBezTo>
                  <a:pt x="2592" y="303"/>
                  <a:pt x="2591" y="306"/>
                  <a:pt x="2593" y="306"/>
                </a:cubicBezTo>
                <a:cubicBezTo>
                  <a:pt x="2595" y="304"/>
                  <a:pt x="2598" y="303"/>
                  <a:pt x="2600" y="302"/>
                </a:cubicBezTo>
                <a:cubicBezTo>
                  <a:pt x="2598" y="303"/>
                  <a:pt x="2599" y="305"/>
                  <a:pt x="2602" y="304"/>
                </a:cubicBezTo>
                <a:cubicBezTo>
                  <a:pt x="2599" y="301"/>
                  <a:pt x="2602" y="298"/>
                  <a:pt x="2602" y="294"/>
                </a:cubicBezTo>
                <a:cubicBezTo>
                  <a:pt x="2598" y="295"/>
                  <a:pt x="2598" y="292"/>
                  <a:pt x="2595" y="293"/>
                </a:cubicBezTo>
                <a:cubicBezTo>
                  <a:pt x="2594" y="296"/>
                  <a:pt x="2594" y="300"/>
                  <a:pt x="2591" y="302"/>
                </a:cubicBezTo>
                <a:close/>
                <a:moveTo>
                  <a:pt x="2572" y="366"/>
                </a:moveTo>
                <a:cubicBezTo>
                  <a:pt x="2576" y="365"/>
                  <a:pt x="2580" y="365"/>
                  <a:pt x="2582" y="367"/>
                </a:cubicBezTo>
                <a:cubicBezTo>
                  <a:pt x="2582" y="365"/>
                  <a:pt x="2585" y="366"/>
                  <a:pt x="2584" y="363"/>
                </a:cubicBezTo>
                <a:cubicBezTo>
                  <a:pt x="2580" y="361"/>
                  <a:pt x="2573" y="361"/>
                  <a:pt x="2572" y="366"/>
                </a:cubicBezTo>
                <a:close/>
                <a:moveTo>
                  <a:pt x="2554" y="364"/>
                </a:moveTo>
                <a:cubicBezTo>
                  <a:pt x="2557" y="366"/>
                  <a:pt x="2558" y="361"/>
                  <a:pt x="2564" y="362"/>
                </a:cubicBezTo>
                <a:cubicBezTo>
                  <a:pt x="2563" y="360"/>
                  <a:pt x="2566" y="358"/>
                  <a:pt x="2563" y="357"/>
                </a:cubicBezTo>
                <a:cubicBezTo>
                  <a:pt x="2562" y="361"/>
                  <a:pt x="2555" y="360"/>
                  <a:pt x="2554" y="364"/>
                </a:cubicBezTo>
                <a:close/>
                <a:moveTo>
                  <a:pt x="2552" y="326"/>
                </a:moveTo>
                <a:cubicBezTo>
                  <a:pt x="2555" y="325"/>
                  <a:pt x="2558" y="325"/>
                  <a:pt x="2558" y="322"/>
                </a:cubicBezTo>
                <a:cubicBezTo>
                  <a:pt x="2555" y="322"/>
                  <a:pt x="2551" y="322"/>
                  <a:pt x="2552" y="326"/>
                </a:cubicBezTo>
                <a:close/>
                <a:moveTo>
                  <a:pt x="2539" y="375"/>
                </a:moveTo>
                <a:cubicBezTo>
                  <a:pt x="2538" y="370"/>
                  <a:pt x="2536" y="367"/>
                  <a:pt x="2532" y="368"/>
                </a:cubicBezTo>
                <a:cubicBezTo>
                  <a:pt x="2533" y="371"/>
                  <a:pt x="2529" y="372"/>
                  <a:pt x="2531" y="374"/>
                </a:cubicBezTo>
                <a:cubicBezTo>
                  <a:pt x="2534" y="374"/>
                  <a:pt x="2532" y="370"/>
                  <a:pt x="2536" y="371"/>
                </a:cubicBezTo>
                <a:cubicBezTo>
                  <a:pt x="2535" y="374"/>
                  <a:pt x="2535" y="375"/>
                  <a:pt x="2539" y="375"/>
                </a:cubicBezTo>
                <a:close/>
                <a:moveTo>
                  <a:pt x="2492" y="386"/>
                </a:moveTo>
                <a:cubicBezTo>
                  <a:pt x="2489" y="386"/>
                  <a:pt x="2487" y="388"/>
                  <a:pt x="2484" y="387"/>
                </a:cubicBezTo>
                <a:cubicBezTo>
                  <a:pt x="2484" y="393"/>
                  <a:pt x="2493" y="390"/>
                  <a:pt x="2492" y="386"/>
                </a:cubicBezTo>
                <a:close/>
                <a:moveTo>
                  <a:pt x="2484" y="395"/>
                </a:moveTo>
                <a:cubicBezTo>
                  <a:pt x="2474" y="395"/>
                  <a:pt x="2467" y="398"/>
                  <a:pt x="2459" y="393"/>
                </a:cubicBezTo>
                <a:cubicBezTo>
                  <a:pt x="2458" y="395"/>
                  <a:pt x="2456" y="396"/>
                  <a:pt x="2455" y="398"/>
                </a:cubicBezTo>
                <a:cubicBezTo>
                  <a:pt x="2456" y="398"/>
                  <a:pt x="2459" y="397"/>
                  <a:pt x="2458" y="400"/>
                </a:cubicBezTo>
                <a:cubicBezTo>
                  <a:pt x="2454" y="401"/>
                  <a:pt x="2451" y="400"/>
                  <a:pt x="2449" y="399"/>
                </a:cubicBezTo>
                <a:cubicBezTo>
                  <a:pt x="2449" y="401"/>
                  <a:pt x="2451" y="402"/>
                  <a:pt x="2450" y="405"/>
                </a:cubicBezTo>
                <a:cubicBezTo>
                  <a:pt x="2461" y="401"/>
                  <a:pt x="2476" y="406"/>
                  <a:pt x="2484" y="395"/>
                </a:cubicBezTo>
                <a:close/>
                <a:moveTo>
                  <a:pt x="2474" y="410"/>
                </a:moveTo>
                <a:cubicBezTo>
                  <a:pt x="2474" y="408"/>
                  <a:pt x="2478" y="408"/>
                  <a:pt x="2478" y="406"/>
                </a:cubicBezTo>
                <a:cubicBezTo>
                  <a:pt x="2476" y="407"/>
                  <a:pt x="2476" y="404"/>
                  <a:pt x="2474" y="405"/>
                </a:cubicBezTo>
                <a:cubicBezTo>
                  <a:pt x="2473" y="406"/>
                  <a:pt x="2472" y="410"/>
                  <a:pt x="2474" y="410"/>
                </a:cubicBezTo>
                <a:close/>
                <a:moveTo>
                  <a:pt x="2425" y="197"/>
                </a:moveTo>
                <a:cubicBezTo>
                  <a:pt x="2427" y="196"/>
                  <a:pt x="2427" y="198"/>
                  <a:pt x="2430" y="197"/>
                </a:cubicBezTo>
                <a:cubicBezTo>
                  <a:pt x="2430" y="193"/>
                  <a:pt x="2430" y="193"/>
                  <a:pt x="2430" y="193"/>
                </a:cubicBezTo>
                <a:cubicBezTo>
                  <a:pt x="2426" y="193"/>
                  <a:pt x="2426" y="195"/>
                  <a:pt x="2425" y="197"/>
                </a:cubicBezTo>
                <a:close/>
                <a:moveTo>
                  <a:pt x="2427" y="398"/>
                </a:moveTo>
                <a:cubicBezTo>
                  <a:pt x="2430" y="400"/>
                  <a:pt x="2433" y="398"/>
                  <a:pt x="2434" y="394"/>
                </a:cubicBezTo>
                <a:cubicBezTo>
                  <a:pt x="2431" y="396"/>
                  <a:pt x="2428" y="395"/>
                  <a:pt x="2427" y="398"/>
                </a:cubicBezTo>
                <a:close/>
                <a:moveTo>
                  <a:pt x="2381" y="264"/>
                </a:moveTo>
                <a:cubicBezTo>
                  <a:pt x="2383" y="263"/>
                  <a:pt x="2381" y="260"/>
                  <a:pt x="2382" y="259"/>
                </a:cubicBezTo>
                <a:cubicBezTo>
                  <a:pt x="2383" y="259"/>
                  <a:pt x="2384" y="259"/>
                  <a:pt x="2383" y="258"/>
                </a:cubicBezTo>
                <a:cubicBezTo>
                  <a:pt x="2380" y="257"/>
                  <a:pt x="2379" y="263"/>
                  <a:pt x="2381" y="264"/>
                </a:cubicBezTo>
                <a:close/>
                <a:moveTo>
                  <a:pt x="2363" y="282"/>
                </a:moveTo>
                <a:cubicBezTo>
                  <a:pt x="2363" y="282"/>
                  <a:pt x="2363" y="283"/>
                  <a:pt x="2362" y="283"/>
                </a:cubicBezTo>
                <a:cubicBezTo>
                  <a:pt x="2362" y="285"/>
                  <a:pt x="2369" y="288"/>
                  <a:pt x="2369" y="284"/>
                </a:cubicBezTo>
                <a:cubicBezTo>
                  <a:pt x="2365" y="286"/>
                  <a:pt x="2366" y="282"/>
                  <a:pt x="2363" y="282"/>
                </a:cubicBezTo>
                <a:close/>
                <a:moveTo>
                  <a:pt x="2317" y="318"/>
                </a:moveTo>
                <a:cubicBezTo>
                  <a:pt x="2317" y="314"/>
                  <a:pt x="2315" y="313"/>
                  <a:pt x="2313" y="312"/>
                </a:cubicBezTo>
                <a:cubicBezTo>
                  <a:pt x="2313" y="315"/>
                  <a:pt x="2314" y="318"/>
                  <a:pt x="2317" y="318"/>
                </a:cubicBezTo>
                <a:close/>
                <a:moveTo>
                  <a:pt x="2301" y="267"/>
                </a:moveTo>
                <a:cubicBezTo>
                  <a:pt x="2302" y="267"/>
                  <a:pt x="2308" y="266"/>
                  <a:pt x="2305" y="265"/>
                </a:cubicBezTo>
                <a:cubicBezTo>
                  <a:pt x="2303" y="266"/>
                  <a:pt x="2303" y="266"/>
                  <a:pt x="2303" y="266"/>
                </a:cubicBezTo>
                <a:cubicBezTo>
                  <a:pt x="2302" y="265"/>
                  <a:pt x="2302" y="263"/>
                  <a:pt x="2301" y="263"/>
                </a:cubicBezTo>
                <a:cubicBezTo>
                  <a:pt x="2301" y="264"/>
                  <a:pt x="2300" y="265"/>
                  <a:pt x="2301" y="267"/>
                </a:cubicBezTo>
                <a:close/>
                <a:moveTo>
                  <a:pt x="2241" y="284"/>
                </a:moveTo>
                <a:cubicBezTo>
                  <a:pt x="2242" y="283"/>
                  <a:pt x="2250" y="283"/>
                  <a:pt x="2248" y="282"/>
                </a:cubicBezTo>
                <a:cubicBezTo>
                  <a:pt x="2245" y="282"/>
                  <a:pt x="2241" y="280"/>
                  <a:pt x="2241" y="284"/>
                </a:cubicBezTo>
                <a:close/>
                <a:moveTo>
                  <a:pt x="2235" y="277"/>
                </a:moveTo>
                <a:cubicBezTo>
                  <a:pt x="2234" y="278"/>
                  <a:pt x="2233" y="276"/>
                  <a:pt x="2232" y="276"/>
                </a:cubicBezTo>
                <a:cubicBezTo>
                  <a:pt x="2230" y="279"/>
                  <a:pt x="2235" y="285"/>
                  <a:pt x="2237" y="283"/>
                </a:cubicBezTo>
                <a:cubicBezTo>
                  <a:pt x="2236" y="283"/>
                  <a:pt x="2235" y="282"/>
                  <a:pt x="2235" y="281"/>
                </a:cubicBezTo>
                <a:cubicBezTo>
                  <a:pt x="2235" y="280"/>
                  <a:pt x="2236" y="279"/>
                  <a:pt x="2235" y="277"/>
                </a:cubicBezTo>
                <a:close/>
                <a:moveTo>
                  <a:pt x="2202" y="286"/>
                </a:moveTo>
                <a:cubicBezTo>
                  <a:pt x="2198" y="286"/>
                  <a:pt x="2197" y="288"/>
                  <a:pt x="2195" y="289"/>
                </a:cubicBezTo>
                <a:cubicBezTo>
                  <a:pt x="2199" y="289"/>
                  <a:pt x="2200" y="288"/>
                  <a:pt x="2202" y="286"/>
                </a:cubicBezTo>
                <a:close/>
                <a:moveTo>
                  <a:pt x="2148" y="314"/>
                </a:moveTo>
                <a:cubicBezTo>
                  <a:pt x="2151" y="313"/>
                  <a:pt x="2151" y="311"/>
                  <a:pt x="2152" y="309"/>
                </a:cubicBezTo>
                <a:cubicBezTo>
                  <a:pt x="2149" y="309"/>
                  <a:pt x="2146" y="312"/>
                  <a:pt x="2148" y="314"/>
                </a:cubicBezTo>
                <a:close/>
                <a:moveTo>
                  <a:pt x="2115" y="360"/>
                </a:moveTo>
                <a:cubicBezTo>
                  <a:pt x="2122" y="359"/>
                  <a:pt x="2134" y="363"/>
                  <a:pt x="2139" y="355"/>
                </a:cubicBezTo>
                <a:cubicBezTo>
                  <a:pt x="2133" y="360"/>
                  <a:pt x="2119" y="354"/>
                  <a:pt x="2115" y="360"/>
                </a:cubicBezTo>
                <a:close/>
                <a:moveTo>
                  <a:pt x="2142" y="553"/>
                </a:moveTo>
                <a:cubicBezTo>
                  <a:pt x="2143" y="553"/>
                  <a:pt x="2141" y="549"/>
                  <a:pt x="2143" y="549"/>
                </a:cubicBezTo>
                <a:cubicBezTo>
                  <a:pt x="2144" y="550"/>
                  <a:pt x="2144" y="552"/>
                  <a:pt x="2146" y="553"/>
                </a:cubicBezTo>
                <a:cubicBezTo>
                  <a:pt x="2146" y="550"/>
                  <a:pt x="2146" y="547"/>
                  <a:pt x="2147" y="545"/>
                </a:cubicBezTo>
                <a:cubicBezTo>
                  <a:pt x="2140" y="543"/>
                  <a:pt x="2136" y="550"/>
                  <a:pt x="2133" y="551"/>
                </a:cubicBezTo>
                <a:cubicBezTo>
                  <a:pt x="2138" y="549"/>
                  <a:pt x="2138" y="553"/>
                  <a:pt x="2142" y="553"/>
                </a:cubicBezTo>
                <a:close/>
                <a:moveTo>
                  <a:pt x="2124" y="384"/>
                </a:moveTo>
                <a:cubicBezTo>
                  <a:pt x="2124" y="381"/>
                  <a:pt x="2125" y="382"/>
                  <a:pt x="2124" y="380"/>
                </a:cubicBezTo>
                <a:cubicBezTo>
                  <a:pt x="2120" y="380"/>
                  <a:pt x="2120" y="385"/>
                  <a:pt x="2124" y="384"/>
                </a:cubicBezTo>
                <a:close/>
                <a:moveTo>
                  <a:pt x="2090" y="366"/>
                </a:moveTo>
                <a:cubicBezTo>
                  <a:pt x="2089" y="365"/>
                  <a:pt x="2088" y="365"/>
                  <a:pt x="2085" y="365"/>
                </a:cubicBezTo>
                <a:cubicBezTo>
                  <a:pt x="2087" y="370"/>
                  <a:pt x="2083" y="369"/>
                  <a:pt x="2083" y="372"/>
                </a:cubicBezTo>
                <a:cubicBezTo>
                  <a:pt x="2086" y="371"/>
                  <a:pt x="2087" y="371"/>
                  <a:pt x="2090" y="372"/>
                </a:cubicBezTo>
                <a:cubicBezTo>
                  <a:pt x="2088" y="369"/>
                  <a:pt x="2089" y="368"/>
                  <a:pt x="2090" y="366"/>
                </a:cubicBezTo>
                <a:close/>
                <a:moveTo>
                  <a:pt x="2087" y="572"/>
                </a:moveTo>
                <a:cubicBezTo>
                  <a:pt x="2087" y="568"/>
                  <a:pt x="2086" y="565"/>
                  <a:pt x="2081" y="566"/>
                </a:cubicBezTo>
                <a:cubicBezTo>
                  <a:pt x="2083" y="569"/>
                  <a:pt x="2084" y="572"/>
                  <a:pt x="2087" y="572"/>
                </a:cubicBezTo>
                <a:close/>
                <a:moveTo>
                  <a:pt x="2064" y="591"/>
                </a:moveTo>
                <a:cubicBezTo>
                  <a:pt x="2062" y="589"/>
                  <a:pt x="2062" y="590"/>
                  <a:pt x="2060" y="589"/>
                </a:cubicBezTo>
                <a:cubicBezTo>
                  <a:pt x="2059" y="593"/>
                  <a:pt x="2064" y="594"/>
                  <a:pt x="2064" y="591"/>
                </a:cubicBezTo>
                <a:close/>
                <a:moveTo>
                  <a:pt x="2024" y="373"/>
                </a:moveTo>
                <a:cubicBezTo>
                  <a:pt x="2024" y="373"/>
                  <a:pt x="2020" y="375"/>
                  <a:pt x="2023" y="376"/>
                </a:cubicBezTo>
                <a:cubicBezTo>
                  <a:pt x="2023" y="375"/>
                  <a:pt x="2024" y="375"/>
                  <a:pt x="2026" y="375"/>
                </a:cubicBezTo>
                <a:cubicBezTo>
                  <a:pt x="2027" y="371"/>
                  <a:pt x="2022" y="370"/>
                  <a:pt x="2024" y="373"/>
                </a:cubicBezTo>
                <a:close/>
                <a:moveTo>
                  <a:pt x="2024" y="609"/>
                </a:moveTo>
                <a:cubicBezTo>
                  <a:pt x="2027" y="607"/>
                  <a:pt x="2031" y="612"/>
                  <a:pt x="2031" y="607"/>
                </a:cubicBezTo>
                <a:cubicBezTo>
                  <a:pt x="2028" y="607"/>
                  <a:pt x="2024" y="606"/>
                  <a:pt x="2024" y="609"/>
                </a:cubicBezTo>
                <a:close/>
                <a:moveTo>
                  <a:pt x="1997" y="383"/>
                </a:moveTo>
                <a:cubicBezTo>
                  <a:pt x="1988" y="384"/>
                  <a:pt x="1982" y="388"/>
                  <a:pt x="1978" y="393"/>
                </a:cubicBezTo>
                <a:cubicBezTo>
                  <a:pt x="1984" y="391"/>
                  <a:pt x="1985" y="391"/>
                  <a:pt x="1988" y="388"/>
                </a:cubicBezTo>
                <a:cubicBezTo>
                  <a:pt x="1991" y="390"/>
                  <a:pt x="1992" y="388"/>
                  <a:pt x="1996" y="389"/>
                </a:cubicBezTo>
                <a:cubicBezTo>
                  <a:pt x="1995" y="386"/>
                  <a:pt x="1997" y="385"/>
                  <a:pt x="1997" y="383"/>
                </a:cubicBezTo>
                <a:close/>
                <a:moveTo>
                  <a:pt x="1975" y="389"/>
                </a:moveTo>
                <a:cubicBezTo>
                  <a:pt x="1973" y="391"/>
                  <a:pt x="1972" y="399"/>
                  <a:pt x="1975" y="396"/>
                </a:cubicBezTo>
                <a:cubicBezTo>
                  <a:pt x="1972" y="395"/>
                  <a:pt x="1978" y="390"/>
                  <a:pt x="1975" y="389"/>
                </a:cubicBezTo>
                <a:close/>
                <a:moveTo>
                  <a:pt x="1945" y="575"/>
                </a:moveTo>
                <a:cubicBezTo>
                  <a:pt x="1947" y="576"/>
                  <a:pt x="1949" y="575"/>
                  <a:pt x="1950" y="573"/>
                </a:cubicBezTo>
                <a:cubicBezTo>
                  <a:pt x="1947" y="573"/>
                  <a:pt x="1944" y="571"/>
                  <a:pt x="1945" y="575"/>
                </a:cubicBezTo>
                <a:close/>
                <a:moveTo>
                  <a:pt x="1930" y="420"/>
                </a:moveTo>
                <a:cubicBezTo>
                  <a:pt x="1930" y="418"/>
                  <a:pt x="1928" y="417"/>
                  <a:pt x="1926" y="417"/>
                </a:cubicBezTo>
                <a:cubicBezTo>
                  <a:pt x="1926" y="420"/>
                  <a:pt x="1927" y="421"/>
                  <a:pt x="1930" y="420"/>
                </a:cubicBezTo>
                <a:close/>
                <a:moveTo>
                  <a:pt x="1902" y="667"/>
                </a:moveTo>
                <a:cubicBezTo>
                  <a:pt x="1904" y="665"/>
                  <a:pt x="1910" y="667"/>
                  <a:pt x="1908" y="663"/>
                </a:cubicBezTo>
                <a:cubicBezTo>
                  <a:pt x="1914" y="663"/>
                  <a:pt x="1917" y="662"/>
                  <a:pt x="1921" y="660"/>
                </a:cubicBezTo>
                <a:cubicBezTo>
                  <a:pt x="1920" y="656"/>
                  <a:pt x="1921" y="654"/>
                  <a:pt x="1922" y="651"/>
                </a:cubicBezTo>
                <a:cubicBezTo>
                  <a:pt x="1915" y="655"/>
                  <a:pt x="1906" y="659"/>
                  <a:pt x="1902" y="667"/>
                </a:cubicBezTo>
                <a:close/>
                <a:moveTo>
                  <a:pt x="1868" y="605"/>
                </a:moveTo>
                <a:cubicBezTo>
                  <a:pt x="1871" y="605"/>
                  <a:pt x="1873" y="604"/>
                  <a:pt x="1873" y="602"/>
                </a:cubicBezTo>
                <a:cubicBezTo>
                  <a:pt x="1871" y="600"/>
                  <a:pt x="1870" y="597"/>
                  <a:pt x="1867" y="596"/>
                </a:cubicBezTo>
                <a:cubicBezTo>
                  <a:pt x="1866" y="597"/>
                  <a:pt x="1867" y="599"/>
                  <a:pt x="1865" y="599"/>
                </a:cubicBezTo>
                <a:cubicBezTo>
                  <a:pt x="1865" y="602"/>
                  <a:pt x="1867" y="602"/>
                  <a:pt x="1868" y="605"/>
                </a:cubicBezTo>
                <a:close/>
                <a:moveTo>
                  <a:pt x="1849" y="446"/>
                </a:moveTo>
                <a:cubicBezTo>
                  <a:pt x="1851" y="449"/>
                  <a:pt x="1848" y="449"/>
                  <a:pt x="1848" y="451"/>
                </a:cubicBezTo>
                <a:cubicBezTo>
                  <a:pt x="1852" y="450"/>
                  <a:pt x="1847" y="455"/>
                  <a:pt x="1851" y="455"/>
                </a:cubicBezTo>
                <a:cubicBezTo>
                  <a:pt x="1853" y="453"/>
                  <a:pt x="1854" y="450"/>
                  <a:pt x="1854" y="447"/>
                </a:cubicBezTo>
                <a:cubicBezTo>
                  <a:pt x="1852" y="447"/>
                  <a:pt x="1851" y="446"/>
                  <a:pt x="1849" y="446"/>
                </a:cubicBezTo>
                <a:close/>
                <a:moveTo>
                  <a:pt x="1858" y="614"/>
                </a:moveTo>
                <a:cubicBezTo>
                  <a:pt x="1863" y="613"/>
                  <a:pt x="1866" y="611"/>
                  <a:pt x="1869" y="608"/>
                </a:cubicBezTo>
                <a:cubicBezTo>
                  <a:pt x="1866" y="608"/>
                  <a:pt x="1860" y="611"/>
                  <a:pt x="1858" y="614"/>
                </a:cubicBezTo>
                <a:close/>
                <a:moveTo>
                  <a:pt x="1843" y="465"/>
                </a:moveTo>
                <a:cubicBezTo>
                  <a:pt x="1846" y="463"/>
                  <a:pt x="1847" y="463"/>
                  <a:pt x="1849" y="463"/>
                </a:cubicBezTo>
                <a:cubicBezTo>
                  <a:pt x="1848" y="460"/>
                  <a:pt x="1852" y="458"/>
                  <a:pt x="1849" y="457"/>
                </a:cubicBezTo>
                <a:cubicBezTo>
                  <a:pt x="1848" y="461"/>
                  <a:pt x="1841" y="459"/>
                  <a:pt x="1843" y="465"/>
                </a:cubicBezTo>
                <a:close/>
                <a:moveTo>
                  <a:pt x="1856" y="602"/>
                </a:moveTo>
                <a:cubicBezTo>
                  <a:pt x="1855" y="599"/>
                  <a:pt x="1854" y="600"/>
                  <a:pt x="1855" y="597"/>
                </a:cubicBezTo>
                <a:cubicBezTo>
                  <a:pt x="1852" y="596"/>
                  <a:pt x="1854" y="603"/>
                  <a:pt x="1856" y="602"/>
                </a:cubicBezTo>
                <a:close/>
                <a:moveTo>
                  <a:pt x="1847" y="644"/>
                </a:moveTo>
                <a:cubicBezTo>
                  <a:pt x="1850" y="641"/>
                  <a:pt x="1853" y="638"/>
                  <a:pt x="1857" y="636"/>
                </a:cubicBezTo>
                <a:cubicBezTo>
                  <a:pt x="1855" y="633"/>
                  <a:pt x="1851" y="634"/>
                  <a:pt x="1847" y="636"/>
                </a:cubicBezTo>
                <a:cubicBezTo>
                  <a:pt x="1850" y="638"/>
                  <a:pt x="1843" y="639"/>
                  <a:pt x="1843" y="642"/>
                </a:cubicBezTo>
                <a:cubicBezTo>
                  <a:pt x="1845" y="642"/>
                  <a:pt x="1848" y="641"/>
                  <a:pt x="1847" y="644"/>
                </a:cubicBezTo>
                <a:close/>
                <a:moveTo>
                  <a:pt x="1850" y="708"/>
                </a:moveTo>
                <a:cubicBezTo>
                  <a:pt x="1852" y="707"/>
                  <a:pt x="1853" y="710"/>
                  <a:pt x="1853" y="711"/>
                </a:cubicBezTo>
                <a:cubicBezTo>
                  <a:pt x="1855" y="711"/>
                  <a:pt x="1857" y="711"/>
                  <a:pt x="1857" y="710"/>
                </a:cubicBezTo>
                <a:cubicBezTo>
                  <a:pt x="1853" y="711"/>
                  <a:pt x="1855" y="706"/>
                  <a:pt x="1853" y="706"/>
                </a:cubicBezTo>
                <a:cubicBezTo>
                  <a:pt x="1853" y="707"/>
                  <a:pt x="1850" y="707"/>
                  <a:pt x="1850" y="708"/>
                </a:cubicBezTo>
                <a:close/>
                <a:moveTo>
                  <a:pt x="1834" y="688"/>
                </a:moveTo>
                <a:cubicBezTo>
                  <a:pt x="1837" y="688"/>
                  <a:pt x="1839" y="689"/>
                  <a:pt x="1842" y="689"/>
                </a:cubicBezTo>
                <a:cubicBezTo>
                  <a:pt x="1845" y="683"/>
                  <a:pt x="1840" y="678"/>
                  <a:pt x="1838" y="673"/>
                </a:cubicBezTo>
                <a:cubicBezTo>
                  <a:pt x="1831" y="675"/>
                  <a:pt x="1832" y="681"/>
                  <a:pt x="1834" y="688"/>
                </a:cubicBezTo>
                <a:close/>
                <a:moveTo>
                  <a:pt x="1833" y="647"/>
                </a:moveTo>
                <a:cubicBezTo>
                  <a:pt x="1833" y="643"/>
                  <a:pt x="1833" y="643"/>
                  <a:pt x="1833" y="643"/>
                </a:cubicBezTo>
                <a:cubicBezTo>
                  <a:pt x="1828" y="642"/>
                  <a:pt x="1830" y="648"/>
                  <a:pt x="1833" y="647"/>
                </a:cubicBezTo>
                <a:close/>
                <a:moveTo>
                  <a:pt x="1820" y="602"/>
                </a:moveTo>
                <a:cubicBezTo>
                  <a:pt x="1822" y="602"/>
                  <a:pt x="1820" y="603"/>
                  <a:pt x="1820" y="604"/>
                </a:cubicBezTo>
                <a:cubicBezTo>
                  <a:pt x="1824" y="604"/>
                  <a:pt x="1824" y="604"/>
                  <a:pt x="1824" y="604"/>
                </a:cubicBezTo>
                <a:cubicBezTo>
                  <a:pt x="1824" y="602"/>
                  <a:pt x="1821" y="599"/>
                  <a:pt x="1820" y="602"/>
                </a:cubicBezTo>
                <a:close/>
                <a:moveTo>
                  <a:pt x="1814" y="621"/>
                </a:moveTo>
                <a:cubicBezTo>
                  <a:pt x="1817" y="622"/>
                  <a:pt x="1821" y="622"/>
                  <a:pt x="1824" y="619"/>
                </a:cubicBezTo>
                <a:cubicBezTo>
                  <a:pt x="1821" y="619"/>
                  <a:pt x="1821" y="619"/>
                  <a:pt x="1821" y="619"/>
                </a:cubicBezTo>
                <a:cubicBezTo>
                  <a:pt x="1821" y="618"/>
                  <a:pt x="1821" y="617"/>
                  <a:pt x="1820" y="617"/>
                </a:cubicBezTo>
                <a:cubicBezTo>
                  <a:pt x="1819" y="619"/>
                  <a:pt x="1815" y="619"/>
                  <a:pt x="1814" y="621"/>
                </a:cubicBezTo>
                <a:close/>
                <a:moveTo>
                  <a:pt x="1821" y="633"/>
                </a:moveTo>
                <a:cubicBezTo>
                  <a:pt x="1819" y="633"/>
                  <a:pt x="1818" y="632"/>
                  <a:pt x="1816" y="632"/>
                </a:cubicBezTo>
                <a:cubicBezTo>
                  <a:pt x="1816" y="633"/>
                  <a:pt x="1816" y="635"/>
                  <a:pt x="1817" y="636"/>
                </a:cubicBezTo>
                <a:cubicBezTo>
                  <a:pt x="1817" y="632"/>
                  <a:pt x="1820" y="636"/>
                  <a:pt x="1821" y="633"/>
                </a:cubicBezTo>
                <a:close/>
                <a:moveTo>
                  <a:pt x="1816" y="718"/>
                </a:moveTo>
                <a:cubicBezTo>
                  <a:pt x="1819" y="718"/>
                  <a:pt x="1820" y="718"/>
                  <a:pt x="1821" y="719"/>
                </a:cubicBezTo>
                <a:cubicBezTo>
                  <a:pt x="1821" y="717"/>
                  <a:pt x="1823" y="715"/>
                  <a:pt x="1822" y="714"/>
                </a:cubicBezTo>
                <a:cubicBezTo>
                  <a:pt x="1819" y="715"/>
                  <a:pt x="1817" y="716"/>
                  <a:pt x="1816" y="718"/>
                </a:cubicBezTo>
                <a:close/>
                <a:moveTo>
                  <a:pt x="1812" y="711"/>
                </a:moveTo>
                <a:cubicBezTo>
                  <a:pt x="1813" y="711"/>
                  <a:pt x="1813" y="714"/>
                  <a:pt x="1814" y="714"/>
                </a:cubicBezTo>
                <a:cubicBezTo>
                  <a:pt x="1814" y="711"/>
                  <a:pt x="1814" y="711"/>
                  <a:pt x="1814" y="711"/>
                </a:cubicBezTo>
                <a:cubicBezTo>
                  <a:pt x="1815" y="711"/>
                  <a:pt x="1817" y="711"/>
                  <a:pt x="1816" y="709"/>
                </a:cubicBezTo>
                <a:cubicBezTo>
                  <a:pt x="1814" y="708"/>
                  <a:pt x="1813" y="706"/>
                  <a:pt x="1810" y="707"/>
                </a:cubicBezTo>
                <a:cubicBezTo>
                  <a:pt x="1810" y="710"/>
                  <a:pt x="1816" y="708"/>
                  <a:pt x="1812" y="711"/>
                </a:cubicBezTo>
                <a:close/>
                <a:moveTo>
                  <a:pt x="1800" y="710"/>
                </a:moveTo>
                <a:cubicBezTo>
                  <a:pt x="1797" y="711"/>
                  <a:pt x="1796" y="713"/>
                  <a:pt x="1796" y="716"/>
                </a:cubicBezTo>
                <a:cubicBezTo>
                  <a:pt x="1799" y="716"/>
                  <a:pt x="1799" y="713"/>
                  <a:pt x="1800" y="710"/>
                </a:cubicBezTo>
                <a:close/>
                <a:moveTo>
                  <a:pt x="1794" y="740"/>
                </a:moveTo>
                <a:cubicBezTo>
                  <a:pt x="1796" y="737"/>
                  <a:pt x="1800" y="735"/>
                  <a:pt x="1801" y="731"/>
                </a:cubicBezTo>
                <a:cubicBezTo>
                  <a:pt x="1799" y="730"/>
                  <a:pt x="1793" y="730"/>
                  <a:pt x="1792" y="732"/>
                </a:cubicBezTo>
                <a:cubicBezTo>
                  <a:pt x="1795" y="734"/>
                  <a:pt x="1793" y="739"/>
                  <a:pt x="1794" y="740"/>
                </a:cubicBezTo>
                <a:close/>
                <a:moveTo>
                  <a:pt x="1778" y="773"/>
                </a:moveTo>
                <a:cubicBezTo>
                  <a:pt x="1780" y="773"/>
                  <a:pt x="1780" y="773"/>
                  <a:pt x="1780" y="773"/>
                </a:cubicBezTo>
                <a:cubicBezTo>
                  <a:pt x="1782" y="772"/>
                  <a:pt x="1780" y="767"/>
                  <a:pt x="1778" y="768"/>
                </a:cubicBezTo>
                <a:lnTo>
                  <a:pt x="1778" y="773"/>
                </a:lnTo>
                <a:close/>
                <a:moveTo>
                  <a:pt x="1758" y="653"/>
                </a:moveTo>
                <a:cubicBezTo>
                  <a:pt x="1761" y="653"/>
                  <a:pt x="1759" y="649"/>
                  <a:pt x="1761" y="648"/>
                </a:cubicBezTo>
                <a:cubicBezTo>
                  <a:pt x="1759" y="648"/>
                  <a:pt x="1757" y="649"/>
                  <a:pt x="1756" y="648"/>
                </a:cubicBezTo>
                <a:cubicBezTo>
                  <a:pt x="1755" y="651"/>
                  <a:pt x="1759" y="649"/>
                  <a:pt x="1758" y="653"/>
                </a:cubicBezTo>
                <a:close/>
                <a:moveTo>
                  <a:pt x="1747" y="667"/>
                </a:moveTo>
                <a:cubicBezTo>
                  <a:pt x="1748" y="670"/>
                  <a:pt x="1746" y="671"/>
                  <a:pt x="1748" y="673"/>
                </a:cubicBezTo>
                <a:cubicBezTo>
                  <a:pt x="1750" y="673"/>
                  <a:pt x="1751" y="672"/>
                  <a:pt x="1752" y="671"/>
                </a:cubicBezTo>
                <a:cubicBezTo>
                  <a:pt x="1752" y="668"/>
                  <a:pt x="1752" y="668"/>
                  <a:pt x="1752" y="668"/>
                </a:cubicBezTo>
                <a:cubicBezTo>
                  <a:pt x="1750" y="669"/>
                  <a:pt x="1750" y="667"/>
                  <a:pt x="1747" y="667"/>
                </a:cubicBezTo>
                <a:close/>
                <a:moveTo>
                  <a:pt x="1733" y="683"/>
                </a:moveTo>
                <a:cubicBezTo>
                  <a:pt x="1735" y="680"/>
                  <a:pt x="1739" y="680"/>
                  <a:pt x="1740" y="677"/>
                </a:cubicBezTo>
                <a:cubicBezTo>
                  <a:pt x="1736" y="679"/>
                  <a:pt x="1736" y="672"/>
                  <a:pt x="1737" y="671"/>
                </a:cubicBezTo>
                <a:cubicBezTo>
                  <a:pt x="1732" y="672"/>
                  <a:pt x="1733" y="674"/>
                  <a:pt x="1735" y="677"/>
                </a:cubicBezTo>
                <a:cubicBezTo>
                  <a:pt x="1731" y="680"/>
                  <a:pt x="1728" y="679"/>
                  <a:pt x="1724" y="682"/>
                </a:cubicBezTo>
                <a:cubicBezTo>
                  <a:pt x="1725" y="684"/>
                  <a:pt x="1730" y="682"/>
                  <a:pt x="1731" y="686"/>
                </a:cubicBezTo>
                <a:cubicBezTo>
                  <a:pt x="1729" y="686"/>
                  <a:pt x="1728" y="686"/>
                  <a:pt x="1727" y="685"/>
                </a:cubicBezTo>
                <a:cubicBezTo>
                  <a:pt x="1728" y="688"/>
                  <a:pt x="1724" y="687"/>
                  <a:pt x="1725" y="690"/>
                </a:cubicBezTo>
                <a:cubicBezTo>
                  <a:pt x="1730" y="689"/>
                  <a:pt x="1724" y="695"/>
                  <a:pt x="1728" y="696"/>
                </a:cubicBezTo>
                <a:cubicBezTo>
                  <a:pt x="1727" y="690"/>
                  <a:pt x="1735" y="690"/>
                  <a:pt x="1733" y="683"/>
                </a:cubicBezTo>
                <a:close/>
                <a:moveTo>
                  <a:pt x="1715" y="503"/>
                </a:moveTo>
                <a:cubicBezTo>
                  <a:pt x="1713" y="503"/>
                  <a:pt x="1712" y="503"/>
                  <a:pt x="1711" y="502"/>
                </a:cubicBezTo>
                <a:cubicBezTo>
                  <a:pt x="1711" y="504"/>
                  <a:pt x="1710" y="505"/>
                  <a:pt x="1711" y="507"/>
                </a:cubicBezTo>
                <a:cubicBezTo>
                  <a:pt x="1714" y="508"/>
                  <a:pt x="1714" y="504"/>
                  <a:pt x="1715" y="503"/>
                </a:cubicBezTo>
                <a:close/>
                <a:moveTo>
                  <a:pt x="1732" y="701"/>
                </a:moveTo>
                <a:cubicBezTo>
                  <a:pt x="1730" y="703"/>
                  <a:pt x="1722" y="708"/>
                  <a:pt x="1717" y="712"/>
                </a:cubicBezTo>
                <a:cubicBezTo>
                  <a:pt x="1724" y="714"/>
                  <a:pt x="1725" y="705"/>
                  <a:pt x="1734" y="706"/>
                </a:cubicBezTo>
                <a:cubicBezTo>
                  <a:pt x="1734" y="703"/>
                  <a:pt x="1732" y="703"/>
                  <a:pt x="1732" y="701"/>
                </a:cubicBezTo>
                <a:close/>
                <a:moveTo>
                  <a:pt x="1708" y="692"/>
                </a:moveTo>
                <a:cubicBezTo>
                  <a:pt x="1703" y="693"/>
                  <a:pt x="1703" y="698"/>
                  <a:pt x="1698" y="696"/>
                </a:cubicBezTo>
                <a:cubicBezTo>
                  <a:pt x="1698" y="699"/>
                  <a:pt x="1698" y="703"/>
                  <a:pt x="1694" y="704"/>
                </a:cubicBezTo>
                <a:cubicBezTo>
                  <a:pt x="1696" y="710"/>
                  <a:pt x="1692" y="717"/>
                  <a:pt x="1690" y="716"/>
                </a:cubicBezTo>
                <a:cubicBezTo>
                  <a:pt x="1688" y="717"/>
                  <a:pt x="1691" y="721"/>
                  <a:pt x="1693" y="721"/>
                </a:cubicBezTo>
                <a:cubicBezTo>
                  <a:pt x="1697" y="708"/>
                  <a:pt x="1717" y="707"/>
                  <a:pt x="1717" y="694"/>
                </a:cubicBezTo>
                <a:cubicBezTo>
                  <a:pt x="1713" y="695"/>
                  <a:pt x="1709" y="695"/>
                  <a:pt x="1708" y="692"/>
                </a:cubicBezTo>
                <a:close/>
                <a:moveTo>
                  <a:pt x="1711" y="720"/>
                </a:moveTo>
                <a:cubicBezTo>
                  <a:pt x="1714" y="720"/>
                  <a:pt x="1718" y="717"/>
                  <a:pt x="1715" y="715"/>
                </a:cubicBezTo>
                <a:cubicBezTo>
                  <a:pt x="1715" y="718"/>
                  <a:pt x="1710" y="717"/>
                  <a:pt x="1711" y="720"/>
                </a:cubicBezTo>
                <a:close/>
                <a:moveTo>
                  <a:pt x="1686" y="513"/>
                </a:moveTo>
                <a:cubicBezTo>
                  <a:pt x="1683" y="513"/>
                  <a:pt x="1682" y="514"/>
                  <a:pt x="1682" y="516"/>
                </a:cubicBezTo>
                <a:cubicBezTo>
                  <a:pt x="1683" y="516"/>
                  <a:pt x="1685" y="516"/>
                  <a:pt x="1685" y="516"/>
                </a:cubicBezTo>
                <a:cubicBezTo>
                  <a:pt x="1686" y="515"/>
                  <a:pt x="1687" y="515"/>
                  <a:pt x="1686" y="513"/>
                </a:cubicBezTo>
                <a:close/>
                <a:moveTo>
                  <a:pt x="1710" y="835"/>
                </a:moveTo>
                <a:cubicBezTo>
                  <a:pt x="1710" y="833"/>
                  <a:pt x="1713" y="834"/>
                  <a:pt x="1713" y="831"/>
                </a:cubicBezTo>
                <a:cubicBezTo>
                  <a:pt x="1711" y="832"/>
                  <a:pt x="1711" y="830"/>
                  <a:pt x="1709" y="831"/>
                </a:cubicBezTo>
                <a:cubicBezTo>
                  <a:pt x="1709" y="831"/>
                  <a:pt x="1708" y="835"/>
                  <a:pt x="1710" y="835"/>
                </a:cubicBezTo>
                <a:close/>
                <a:moveTo>
                  <a:pt x="1683" y="785"/>
                </a:moveTo>
                <a:cubicBezTo>
                  <a:pt x="1683" y="788"/>
                  <a:pt x="1685" y="791"/>
                  <a:pt x="1687" y="792"/>
                </a:cubicBezTo>
                <a:cubicBezTo>
                  <a:pt x="1687" y="788"/>
                  <a:pt x="1686" y="785"/>
                  <a:pt x="1683" y="785"/>
                </a:cubicBezTo>
                <a:close/>
                <a:moveTo>
                  <a:pt x="1638" y="798"/>
                </a:moveTo>
                <a:cubicBezTo>
                  <a:pt x="1636" y="799"/>
                  <a:pt x="1634" y="801"/>
                  <a:pt x="1631" y="802"/>
                </a:cubicBezTo>
                <a:cubicBezTo>
                  <a:pt x="1635" y="804"/>
                  <a:pt x="1635" y="801"/>
                  <a:pt x="1640" y="801"/>
                </a:cubicBezTo>
                <a:cubicBezTo>
                  <a:pt x="1640" y="800"/>
                  <a:pt x="1638" y="799"/>
                  <a:pt x="1638" y="798"/>
                </a:cubicBezTo>
                <a:close/>
                <a:moveTo>
                  <a:pt x="1586" y="531"/>
                </a:moveTo>
                <a:cubicBezTo>
                  <a:pt x="1586" y="529"/>
                  <a:pt x="1585" y="528"/>
                  <a:pt x="1584" y="527"/>
                </a:cubicBezTo>
                <a:cubicBezTo>
                  <a:pt x="1579" y="529"/>
                  <a:pt x="1582" y="528"/>
                  <a:pt x="1578" y="529"/>
                </a:cubicBezTo>
                <a:cubicBezTo>
                  <a:pt x="1580" y="529"/>
                  <a:pt x="1580" y="533"/>
                  <a:pt x="1582" y="533"/>
                </a:cubicBezTo>
                <a:cubicBezTo>
                  <a:pt x="1582" y="531"/>
                  <a:pt x="1584" y="531"/>
                  <a:pt x="1585" y="529"/>
                </a:cubicBezTo>
                <a:cubicBezTo>
                  <a:pt x="1585" y="530"/>
                  <a:pt x="1585" y="531"/>
                  <a:pt x="1586" y="531"/>
                </a:cubicBezTo>
                <a:close/>
                <a:moveTo>
                  <a:pt x="1605" y="877"/>
                </a:moveTo>
                <a:cubicBezTo>
                  <a:pt x="1606" y="877"/>
                  <a:pt x="1607" y="878"/>
                  <a:pt x="1607" y="880"/>
                </a:cubicBezTo>
                <a:cubicBezTo>
                  <a:pt x="1610" y="879"/>
                  <a:pt x="1613" y="874"/>
                  <a:pt x="1612" y="872"/>
                </a:cubicBezTo>
                <a:cubicBezTo>
                  <a:pt x="1610" y="874"/>
                  <a:pt x="1606" y="875"/>
                  <a:pt x="1605" y="877"/>
                </a:cubicBezTo>
                <a:close/>
                <a:moveTo>
                  <a:pt x="1558" y="952"/>
                </a:moveTo>
                <a:cubicBezTo>
                  <a:pt x="1561" y="949"/>
                  <a:pt x="1568" y="949"/>
                  <a:pt x="1569" y="944"/>
                </a:cubicBezTo>
                <a:cubicBezTo>
                  <a:pt x="1566" y="947"/>
                  <a:pt x="1556" y="948"/>
                  <a:pt x="1558" y="952"/>
                </a:cubicBezTo>
                <a:close/>
                <a:moveTo>
                  <a:pt x="1504" y="930"/>
                </a:moveTo>
                <a:cubicBezTo>
                  <a:pt x="1507" y="930"/>
                  <a:pt x="1508" y="929"/>
                  <a:pt x="1508" y="927"/>
                </a:cubicBezTo>
                <a:cubicBezTo>
                  <a:pt x="1506" y="927"/>
                  <a:pt x="1506" y="926"/>
                  <a:pt x="1504" y="926"/>
                </a:cubicBezTo>
                <a:lnTo>
                  <a:pt x="1504" y="930"/>
                </a:lnTo>
                <a:close/>
                <a:moveTo>
                  <a:pt x="1507" y="1018"/>
                </a:moveTo>
                <a:cubicBezTo>
                  <a:pt x="1510" y="1016"/>
                  <a:pt x="1513" y="1014"/>
                  <a:pt x="1513" y="1009"/>
                </a:cubicBezTo>
                <a:cubicBezTo>
                  <a:pt x="1508" y="1009"/>
                  <a:pt x="1508" y="1014"/>
                  <a:pt x="1507" y="1018"/>
                </a:cubicBezTo>
                <a:close/>
                <a:moveTo>
                  <a:pt x="1489" y="1017"/>
                </a:moveTo>
                <a:cubicBezTo>
                  <a:pt x="1491" y="1020"/>
                  <a:pt x="1487" y="1020"/>
                  <a:pt x="1488" y="1023"/>
                </a:cubicBezTo>
                <a:cubicBezTo>
                  <a:pt x="1490" y="1021"/>
                  <a:pt x="1494" y="1022"/>
                  <a:pt x="1494" y="1019"/>
                </a:cubicBezTo>
                <a:cubicBezTo>
                  <a:pt x="1492" y="1019"/>
                  <a:pt x="1493" y="1016"/>
                  <a:pt x="1489" y="1017"/>
                </a:cubicBezTo>
                <a:close/>
                <a:moveTo>
                  <a:pt x="1458" y="948"/>
                </a:moveTo>
                <a:cubicBezTo>
                  <a:pt x="1456" y="949"/>
                  <a:pt x="1453" y="950"/>
                  <a:pt x="1452" y="952"/>
                </a:cubicBezTo>
                <a:cubicBezTo>
                  <a:pt x="1457" y="952"/>
                  <a:pt x="1457" y="952"/>
                  <a:pt x="1457" y="952"/>
                </a:cubicBezTo>
                <a:cubicBezTo>
                  <a:pt x="1457" y="950"/>
                  <a:pt x="1457" y="949"/>
                  <a:pt x="1458" y="948"/>
                </a:cubicBezTo>
                <a:close/>
                <a:moveTo>
                  <a:pt x="1444" y="985"/>
                </a:moveTo>
                <a:cubicBezTo>
                  <a:pt x="1442" y="985"/>
                  <a:pt x="1439" y="979"/>
                  <a:pt x="1437" y="982"/>
                </a:cubicBezTo>
                <a:cubicBezTo>
                  <a:pt x="1439" y="983"/>
                  <a:pt x="1441" y="989"/>
                  <a:pt x="1444" y="985"/>
                </a:cubicBezTo>
                <a:close/>
                <a:moveTo>
                  <a:pt x="1431" y="1003"/>
                </a:moveTo>
                <a:cubicBezTo>
                  <a:pt x="1428" y="998"/>
                  <a:pt x="1435" y="998"/>
                  <a:pt x="1438" y="999"/>
                </a:cubicBezTo>
                <a:cubicBezTo>
                  <a:pt x="1439" y="995"/>
                  <a:pt x="1433" y="989"/>
                  <a:pt x="1438" y="987"/>
                </a:cubicBezTo>
                <a:cubicBezTo>
                  <a:pt x="1436" y="985"/>
                  <a:pt x="1436" y="986"/>
                  <a:pt x="1433" y="986"/>
                </a:cubicBezTo>
                <a:cubicBezTo>
                  <a:pt x="1433" y="991"/>
                  <a:pt x="1430" y="992"/>
                  <a:pt x="1431" y="997"/>
                </a:cubicBezTo>
                <a:cubicBezTo>
                  <a:pt x="1427" y="997"/>
                  <a:pt x="1428" y="1000"/>
                  <a:pt x="1426" y="1001"/>
                </a:cubicBezTo>
                <a:cubicBezTo>
                  <a:pt x="1430" y="999"/>
                  <a:pt x="1427" y="1005"/>
                  <a:pt x="1431" y="1003"/>
                </a:cubicBezTo>
                <a:close/>
                <a:moveTo>
                  <a:pt x="1426" y="961"/>
                </a:moveTo>
                <a:cubicBezTo>
                  <a:pt x="1430" y="961"/>
                  <a:pt x="1430" y="956"/>
                  <a:pt x="1427" y="955"/>
                </a:cubicBezTo>
                <a:cubicBezTo>
                  <a:pt x="1427" y="957"/>
                  <a:pt x="1425" y="958"/>
                  <a:pt x="1426" y="961"/>
                </a:cubicBezTo>
                <a:close/>
                <a:moveTo>
                  <a:pt x="1429" y="1038"/>
                </a:moveTo>
                <a:cubicBezTo>
                  <a:pt x="1427" y="1034"/>
                  <a:pt x="1426" y="1032"/>
                  <a:pt x="1428" y="1028"/>
                </a:cubicBezTo>
                <a:cubicBezTo>
                  <a:pt x="1426" y="1027"/>
                  <a:pt x="1425" y="1027"/>
                  <a:pt x="1423" y="1028"/>
                </a:cubicBezTo>
                <a:cubicBezTo>
                  <a:pt x="1424" y="1030"/>
                  <a:pt x="1419" y="1035"/>
                  <a:pt x="1413" y="1036"/>
                </a:cubicBezTo>
                <a:cubicBezTo>
                  <a:pt x="1414" y="1040"/>
                  <a:pt x="1408" y="1042"/>
                  <a:pt x="1412" y="1043"/>
                </a:cubicBezTo>
                <a:cubicBezTo>
                  <a:pt x="1415" y="1039"/>
                  <a:pt x="1420" y="1037"/>
                  <a:pt x="1424" y="1034"/>
                </a:cubicBezTo>
                <a:cubicBezTo>
                  <a:pt x="1425" y="1037"/>
                  <a:pt x="1426" y="1038"/>
                  <a:pt x="1429" y="1038"/>
                </a:cubicBezTo>
                <a:close/>
                <a:moveTo>
                  <a:pt x="1295" y="158"/>
                </a:moveTo>
                <a:cubicBezTo>
                  <a:pt x="1299" y="156"/>
                  <a:pt x="1298" y="159"/>
                  <a:pt x="1301" y="159"/>
                </a:cubicBezTo>
                <a:cubicBezTo>
                  <a:pt x="1300" y="151"/>
                  <a:pt x="1312" y="154"/>
                  <a:pt x="1314" y="149"/>
                </a:cubicBezTo>
                <a:cubicBezTo>
                  <a:pt x="1307" y="152"/>
                  <a:pt x="1299" y="151"/>
                  <a:pt x="1295" y="158"/>
                </a:cubicBezTo>
                <a:close/>
                <a:moveTo>
                  <a:pt x="1403" y="1077"/>
                </a:moveTo>
                <a:cubicBezTo>
                  <a:pt x="1402" y="1074"/>
                  <a:pt x="1405" y="1072"/>
                  <a:pt x="1401" y="1071"/>
                </a:cubicBezTo>
                <a:cubicBezTo>
                  <a:pt x="1401" y="1074"/>
                  <a:pt x="1399" y="1075"/>
                  <a:pt x="1399" y="1077"/>
                </a:cubicBezTo>
                <a:lnTo>
                  <a:pt x="1403" y="1077"/>
                </a:lnTo>
                <a:close/>
                <a:moveTo>
                  <a:pt x="1284" y="153"/>
                </a:moveTo>
                <a:cubicBezTo>
                  <a:pt x="1285" y="150"/>
                  <a:pt x="1289" y="151"/>
                  <a:pt x="1291" y="149"/>
                </a:cubicBezTo>
                <a:cubicBezTo>
                  <a:pt x="1287" y="146"/>
                  <a:pt x="1280" y="152"/>
                  <a:pt x="1284" y="153"/>
                </a:cubicBezTo>
                <a:close/>
                <a:moveTo>
                  <a:pt x="1292" y="158"/>
                </a:moveTo>
                <a:cubicBezTo>
                  <a:pt x="1289" y="158"/>
                  <a:pt x="1287" y="159"/>
                  <a:pt x="1286" y="161"/>
                </a:cubicBezTo>
                <a:cubicBezTo>
                  <a:pt x="1288" y="160"/>
                  <a:pt x="1288" y="163"/>
                  <a:pt x="1290" y="162"/>
                </a:cubicBezTo>
                <a:cubicBezTo>
                  <a:pt x="1289" y="159"/>
                  <a:pt x="1293" y="161"/>
                  <a:pt x="1292" y="158"/>
                </a:cubicBezTo>
                <a:close/>
                <a:moveTo>
                  <a:pt x="1270" y="80"/>
                </a:moveTo>
                <a:cubicBezTo>
                  <a:pt x="1270" y="78"/>
                  <a:pt x="1275" y="79"/>
                  <a:pt x="1274" y="76"/>
                </a:cubicBezTo>
                <a:cubicBezTo>
                  <a:pt x="1272" y="76"/>
                  <a:pt x="1267" y="78"/>
                  <a:pt x="1270" y="80"/>
                </a:cubicBezTo>
                <a:close/>
                <a:moveTo>
                  <a:pt x="1283" y="219"/>
                </a:moveTo>
                <a:cubicBezTo>
                  <a:pt x="1284" y="214"/>
                  <a:pt x="1282" y="213"/>
                  <a:pt x="1284" y="209"/>
                </a:cubicBezTo>
                <a:cubicBezTo>
                  <a:pt x="1281" y="211"/>
                  <a:pt x="1276" y="211"/>
                  <a:pt x="1274" y="214"/>
                </a:cubicBezTo>
                <a:cubicBezTo>
                  <a:pt x="1275" y="218"/>
                  <a:pt x="1279" y="219"/>
                  <a:pt x="1283" y="219"/>
                </a:cubicBezTo>
                <a:close/>
                <a:moveTo>
                  <a:pt x="1268" y="374"/>
                </a:moveTo>
                <a:cubicBezTo>
                  <a:pt x="1263" y="375"/>
                  <a:pt x="1263" y="375"/>
                  <a:pt x="1263" y="375"/>
                </a:cubicBezTo>
                <a:cubicBezTo>
                  <a:pt x="1263" y="376"/>
                  <a:pt x="1263" y="378"/>
                  <a:pt x="1264" y="378"/>
                </a:cubicBezTo>
                <a:cubicBezTo>
                  <a:pt x="1267" y="378"/>
                  <a:pt x="1266" y="375"/>
                  <a:pt x="1268" y="374"/>
                </a:cubicBezTo>
                <a:close/>
                <a:moveTo>
                  <a:pt x="1328" y="1168"/>
                </a:moveTo>
                <a:cubicBezTo>
                  <a:pt x="1328" y="1167"/>
                  <a:pt x="1324" y="1165"/>
                  <a:pt x="1323" y="1167"/>
                </a:cubicBezTo>
                <a:cubicBezTo>
                  <a:pt x="1324" y="1169"/>
                  <a:pt x="1325" y="1177"/>
                  <a:pt x="1320" y="1176"/>
                </a:cubicBezTo>
                <a:cubicBezTo>
                  <a:pt x="1319" y="1179"/>
                  <a:pt x="1321" y="1179"/>
                  <a:pt x="1321" y="1182"/>
                </a:cubicBezTo>
                <a:cubicBezTo>
                  <a:pt x="1318" y="1187"/>
                  <a:pt x="1312" y="1188"/>
                  <a:pt x="1309" y="1193"/>
                </a:cubicBezTo>
                <a:cubicBezTo>
                  <a:pt x="1309" y="1197"/>
                  <a:pt x="1310" y="1199"/>
                  <a:pt x="1307" y="1201"/>
                </a:cubicBezTo>
                <a:cubicBezTo>
                  <a:pt x="1320" y="1205"/>
                  <a:pt x="1329" y="1190"/>
                  <a:pt x="1323" y="1177"/>
                </a:cubicBezTo>
                <a:cubicBezTo>
                  <a:pt x="1327" y="1172"/>
                  <a:pt x="1338" y="1173"/>
                  <a:pt x="1339" y="1166"/>
                </a:cubicBezTo>
                <a:cubicBezTo>
                  <a:pt x="1336" y="1165"/>
                  <a:pt x="1334" y="1163"/>
                  <a:pt x="1330" y="1164"/>
                </a:cubicBezTo>
                <a:cubicBezTo>
                  <a:pt x="1328" y="1165"/>
                  <a:pt x="1330" y="1168"/>
                  <a:pt x="1328" y="1168"/>
                </a:cubicBezTo>
                <a:close/>
                <a:moveTo>
                  <a:pt x="1218" y="268"/>
                </a:moveTo>
                <a:cubicBezTo>
                  <a:pt x="1213" y="271"/>
                  <a:pt x="1214" y="274"/>
                  <a:pt x="1213" y="279"/>
                </a:cubicBezTo>
                <a:cubicBezTo>
                  <a:pt x="1217" y="279"/>
                  <a:pt x="1219" y="277"/>
                  <a:pt x="1221" y="273"/>
                </a:cubicBezTo>
                <a:cubicBezTo>
                  <a:pt x="1221" y="276"/>
                  <a:pt x="1222" y="278"/>
                  <a:pt x="1225" y="278"/>
                </a:cubicBezTo>
                <a:cubicBezTo>
                  <a:pt x="1224" y="275"/>
                  <a:pt x="1223" y="272"/>
                  <a:pt x="1225" y="270"/>
                </a:cubicBezTo>
                <a:cubicBezTo>
                  <a:pt x="1222" y="270"/>
                  <a:pt x="1221" y="272"/>
                  <a:pt x="1217" y="272"/>
                </a:cubicBezTo>
                <a:cubicBezTo>
                  <a:pt x="1217" y="270"/>
                  <a:pt x="1217" y="269"/>
                  <a:pt x="1218" y="268"/>
                </a:cubicBezTo>
                <a:close/>
                <a:moveTo>
                  <a:pt x="1306" y="1176"/>
                </a:moveTo>
                <a:cubicBezTo>
                  <a:pt x="1310" y="1176"/>
                  <a:pt x="1306" y="1180"/>
                  <a:pt x="1309" y="1181"/>
                </a:cubicBezTo>
                <a:cubicBezTo>
                  <a:pt x="1310" y="1178"/>
                  <a:pt x="1315" y="1178"/>
                  <a:pt x="1312" y="1173"/>
                </a:cubicBezTo>
                <a:cubicBezTo>
                  <a:pt x="1314" y="1170"/>
                  <a:pt x="1318" y="1173"/>
                  <a:pt x="1320" y="1172"/>
                </a:cubicBezTo>
                <a:cubicBezTo>
                  <a:pt x="1319" y="1168"/>
                  <a:pt x="1319" y="1168"/>
                  <a:pt x="1319" y="1164"/>
                </a:cubicBezTo>
                <a:cubicBezTo>
                  <a:pt x="1316" y="1169"/>
                  <a:pt x="1312" y="1173"/>
                  <a:pt x="1306" y="1176"/>
                </a:cubicBezTo>
                <a:close/>
                <a:moveTo>
                  <a:pt x="1200" y="284"/>
                </a:moveTo>
                <a:cubicBezTo>
                  <a:pt x="1199" y="288"/>
                  <a:pt x="1202" y="288"/>
                  <a:pt x="1204" y="289"/>
                </a:cubicBezTo>
                <a:cubicBezTo>
                  <a:pt x="1206" y="287"/>
                  <a:pt x="1212" y="284"/>
                  <a:pt x="1208" y="281"/>
                </a:cubicBezTo>
                <a:cubicBezTo>
                  <a:pt x="1208" y="285"/>
                  <a:pt x="1203" y="285"/>
                  <a:pt x="1200" y="284"/>
                </a:cubicBezTo>
                <a:close/>
                <a:moveTo>
                  <a:pt x="1291" y="1197"/>
                </a:moveTo>
                <a:cubicBezTo>
                  <a:pt x="1292" y="1201"/>
                  <a:pt x="1288" y="1201"/>
                  <a:pt x="1289" y="1204"/>
                </a:cubicBezTo>
                <a:cubicBezTo>
                  <a:pt x="1292" y="1202"/>
                  <a:pt x="1294" y="1199"/>
                  <a:pt x="1293" y="1193"/>
                </a:cubicBezTo>
                <a:cubicBezTo>
                  <a:pt x="1289" y="1192"/>
                  <a:pt x="1288" y="1195"/>
                  <a:pt x="1285" y="1197"/>
                </a:cubicBezTo>
                <a:cubicBezTo>
                  <a:pt x="1286" y="1199"/>
                  <a:pt x="1289" y="1194"/>
                  <a:pt x="1291" y="1197"/>
                </a:cubicBezTo>
                <a:close/>
                <a:moveTo>
                  <a:pt x="1153" y="53"/>
                </a:moveTo>
                <a:cubicBezTo>
                  <a:pt x="1156" y="53"/>
                  <a:pt x="1157" y="54"/>
                  <a:pt x="1160" y="54"/>
                </a:cubicBezTo>
                <a:cubicBezTo>
                  <a:pt x="1159" y="48"/>
                  <a:pt x="1159" y="48"/>
                  <a:pt x="1159" y="48"/>
                </a:cubicBezTo>
                <a:cubicBezTo>
                  <a:pt x="1155" y="48"/>
                  <a:pt x="1153" y="50"/>
                  <a:pt x="1153" y="53"/>
                </a:cubicBezTo>
                <a:close/>
                <a:moveTo>
                  <a:pt x="1234" y="1254"/>
                </a:moveTo>
                <a:cubicBezTo>
                  <a:pt x="1238" y="1252"/>
                  <a:pt x="1243" y="1250"/>
                  <a:pt x="1244" y="1248"/>
                </a:cubicBezTo>
                <a:cubicBezTo>
                  <a:pt x="1240" y="1250"/>
                  <a:pt x="1235" y="1250"/>
                  <a:pt x="1234" y="1254"/>
                </a:cubicBezTo>
                <a:close/>
                <a:moveTo>
                  <a:pt x="1218" y="1262"/>
                </a:moveTo>
                <a:cubicBezTo>
                  <a:pt x="1222" y="1261"/>
                  <a:pt x="1223" y="1257"/>
                  <a:pt x="1225" y="1255"/>
                </a:cubicBezTo>
                <a:cubicBezTo>
                  <a:pt x="1219" y="1254"/>
                  <a:pt x="1220" y="1259"/>
                  <a:pt x="1218" y="1262"/>
                </a:cubicBezTo>
                <a:close/>
                <a:moveTo>
                  <a:pt x="1078" y="50"/>
                </a:moveTo>
                <a:cubicBezTo>
                  <a:pt x="1077" y="47"/>
                  <a:pt x="1081" y="44"/>
                  <a:pt x="1078" y="42"/>
                </a:cubicBezTo>
                <a:cubicBezTo>
                  <a:pt x="1077" y="44"/>
                  <a:pt x="1074" y="49"/>
                  <a:pt x="1078" y="50"/>
                </a:cubicBezTo>
                <a:close/>
                <a:moveTo>
                  <a:pt x="972" y="140"/>
                </a:moveTo>
                <a:cubicBezTo>
                  <a:pt x="965" y="145"/>
                  <a:pt x="958" y="146"/>
                  <a:pt x="953" y="154"/>
                </a:cubicBezTo>
                <a:cubicBezTo>
                  <a:pt x="957" y="151"/>
                  <a:pt x="961" y="148"/>
                  <a:pt x="967" y="146"/>
                </a:cubicBezTo>
                <a:cubicBezTo>
                  <a:pt x="967" y="149"/>
                  <a:pt x="966" y="149"/>
                  <a:pt x="967" y="152"/>
                </a:cubicBezTo>
                <a:cubicBezTo>
                  <a:pt x="970" y="150"/>
                  <a:pt x="976" y="145"/>
                  <a:pt x="972" y="140"/>
                </a:cubicBezTo>
                <a:close/>
                <a:moveTo>
                  <a:pt x="1082" y="1224"/>
                </a:moveTo>
                <a:cubicBezTo>
                  <a:pt x="1081" y="1218"/>
                  <a:pt x="1081" y="1218"/>
                  <a:pt x="1081" y="1218"/>
                </a:cubicBezTo>
                <a:cubicBezTo>
                  <a:pt x="1076" y="1219"/>
                  <a:pt x="1081" y="1222"/>
                  <a:pt x="1082" y="1224"/>
                </a:cubicBezTo>
                <a:close/>
                <a:moveTo>
                  <a:pt x="964" y="151"/>
                </a:moveTo>
                <a:cubicBezTo>
                  <a:pt x="961" y="151"/>
                  <a:pt x="961" y="152"/>
                  <a:pt x="961" y="155"/>
                </a:cubicBezTo>
                <a:cubicBezTo>
                  <a:pt x="963" y="154"/>
                  <a:pt x="963" y="154"/>
                  <a:pt x="963" y="154"/>
                </a:cubicBezTo>
                <a:cubicBezTo>
                  <a:pt x="964" y="154"/>
                  <a:pt x="964" y="154"/>
                  <a:pt x="964" y="153"/>
                </a:cubicBezTo>
                <a:cubicBezTo>
                  <a:pt x="962" y="153"/>
                  <a:pt x="964" y="152"/>
                  <a:pt x="964" y="151"/>
                </a:cubicBezTo>
                <a:close/>
                <a:moveTo>
                  <a:pt x="1035" y="1130"/>
                </a:moveTo>
                <a:cubicBezTo>
                  <a:pt x="1036" y="1131"/>
                  <a:pt x="1035" y="1132"/>
                  <a:pt x="1035" y="1133"/>
                </a:cubicBezTo>
                <a:cubicBezTo>
                  <a:pt x="1036" y="1132"/>
                  <a:pt x="1040" y="1133"/>
                  <a:pt x="1040" y="1131"/>
                </a:cubicBezTo>
                <a:cubicBezTo>
                  <a:pt x="1038" y="1131"/>
                  <a:pt x="1038" y="1128"/>
                  <a:pt x="1035" y="1130"/>
                </a:cubicBezTo>
                <a:close/>
                <a:moveTo>
                  <a:pt x="1024" y="1182"/>
                </a:moveTo>
                <a:cubicBezTo>
                  <a:pt x="1027" y="1182"/>
                  <a:pt x="1030" y="1181"/>
                  <a:pt x="1032" y="1180"/>
                </a:cubicBezTo>
                <a:cubicBezTo>
                  <a:pt x="1030" y="1181"/>
                  <a:pt x="1023" y="1179"/>
                  <a:pt x="1024" y="1182"/>
                </a:cubicBezTo>
                <a:close/>
                <a:moveTo>
                  <a:pt x="987" y="1156"/>
                </a:moveTo>
                <a:cubicBezTo>
                  <a:pt x="986" y="1157"/>
                  <a:pt x="986" y="1159"/>
                  <a:pt x="986" y="1161"/>
                </a:cubicBezTo>
                <a:cubicBezTo>
                  <a:pt x="988" y="1161"/>
                  <a:pt x="990" y="1160"/>
                  <a:pt x="990" y="1159"/>
                </a:cubicBezTo>
                <a:cubicBezTo>
                  <a:pt x="987" y="1161"/>
                  <a:pt x="989" y="1156"/>
                  <a:pt x="987" y="1156"/>
                </a:cubicBezTo>
                <a:close/>
                <a:moveTo>
                  <a:pt x="868" y="134"/>
                </a:moveTo>
                <a:cubicBezTo>
                  <a:pt x="870" y="134"/>
                  <a:pt x="876" y="135"/>
                  <a:pt x="875" y="132"/>
                </a:cubicBezTo>
                <a:cubicBezTo>
                  <a:pt x="872" y="132"/>
                  <a:pt x="870" y="133"/>
                  <a:pt x="868" y="134"/>
                </a:cubicBezTo>
                <a:close/>
                <a:moveTo>
                  <a:pt x="984" y="1197"/>
                </a:moveTo>
                <a:cubicBezTo>
                  <a:pt x="983" y="1195"/>
                  <a:pt x="983" y="1194"/>
                  <a:pt x="981" y="1193"/>
                </a:cubicBezTo>
                <a:cubicBezTo>
                  <a:pt x="981" y="1195"/>
                  <a:pt x="975" y="1195"/>
                  <a:pt x="979" y="1197"/>
                </a:cubicBezTo>
                <a:cubicBezTo>
                  <a:pt x="979" y="1197"/>
                  <a:pt x="980" y="1196"/>
                  <a:pt x="981" y="1196"/>
                </a:cubicBezTo>
                <a:cubicBezTo>
                  <a:pt x="978" y="1199"/>
                  <a:pt x="983" y="1198"/>
                  <a:pt x="984" y="1197"/>
                </a:cubicBezTo>
                <a:close/>
                <a:moveTo>
                  <a:pt x="843" y="112"/>
                </a:moveTo>
                <a:cubicBezTo>
                  <a:pt x="842" y="108"/>
                  <a:pt x="842" y="106"/>
                  <a:pt x="842" y="104"/>
                </a:cubicBezTo>
                <a:cubicBezTo>
                  <a:pt x="840" y="104"/>
                  <a:pt x="840" y="104"/>
                  <a:pt x="839" y="105"/>
                </a:cubicBezTo>
                <a:cubicBezTo>
                  <a:pt x="840" y="108"/>
                  <a:pt x="841" y="110"/>
                  <a:pt x="843" y="112"/>
                </a:cubicBezTo>
                <a:close/>
                <a:moveTo>
                  <a:pt x="824" y="109"/>
                </a:moveTo>
                <a:cubicBezTo>
                  <a:pt x="826" y="109"/>
                  <a:pt x="830" y="109"/>
                  <a:pt x="830" y="106"/>
                </a:cubicBezTo>
                <a:cubicBezTo>
                  <a:pt x="826" y="106"/>
                  <a:pt x="824" y="107"/>
                  <a:pt x="824" y="109"/>
                </a:cubicBezTo>
                <a:close/>
                <a:moveTo>
                  <a:pt x="925" y="1299"/>
                </a:moveTo>
                <a:cubicBezTo>
                  <a:pt x="925" y="1297"/>
                  <a:pt x="927" y="1293"/>
                  <a:pt x="929" y="1295"/>
                </a:cubicBezTo>
                <a:cubicBezTo>
                  <a:pt x="931" y="1298"/>
                  <a:pt x="927" y="1297"/>
                  <a:pt x="926" y="1298"/>
                </a:cubicBezTo>
                <a:cubicBezTo>
                  <a:pt x="926" y="1300"/>
                  <a:pt x="927" y="1300"/>
                  <a:pt x="929" y="1300"/>
                </a:cubicBezTo>
                <a:cubicBezTo>
                  <a:pt x="931" y="1299"/>
                  <a:pt x="931" y="1297"/>
                  <a:pt x="931" y="1294"/>
                </a:cubicBezTo>
                <a:cubicBezTo>
                  <a:pt x="930" y="1293"/>
                  <a:pt x="927" y="1292"/>
                  <a:pt x="925" y="1291"/>
                </a:cubicBezTo>
                <a:cubicBezTo>
                  <a:pt x="927" y="1295"/>
                  <a:pt x="922" y="1297"/>
                  <a:pt x="925" y="1299"/>
                </a:cubicBezTo>
                <a:close/>
                <a:moveTo>
                  <a:pt x="888" y="1254"/>
                </a:moveTo>
                <a:cubicBezTo>
                  <a:pt x="887" y="1256"/>
                  <a:pt x="884" y="1257"/>
                  <a:pt x="884" y="1261"/>
                </a:cubicBezTo>
                <a:cubicBezTo>
                  <a:pt x="887" y="1263"/>
                  <a:pt x="891" y="1256"/>
                  <a:pt x="888" y="1254"/>
                </a:cubicBezTo>
                <a:close/>
                <a:moveTo>
                  <a:pt x="739" y="100"/>
                </a:moveTo>
                <a:cubicBezTo>
                  <a:pt x="737" y="101"/>
                  <a:pt x="734" y="101"/>
                  <a:pt x="735" y="104"/>
                </a:cubicBezTo>
                <a:cubicBezTo>
                  <a:pt x="738" y="103"/>
                  <a:pt x="740" y="103"/>
                  <a:pt x="739" y="100"/>
                </a:cubicBezTo>
                <a:close/>
                <a:moveTo>
                  <a:pt x="829" y="1247"/>
                </a:moveTo>
                <a:cubicBezTo>
                  <a:pt x="827" y="1243"/>
                  <a:pt x="834" y="1240"/>
                  <a:pt x="830" y="1237"/>
                </a:cubicBezTo>
                <a:cubicBezTo>
                  <a:pt x="831" y="1243"/>
                  <a:pt x="822" y="1241"/>
                  <a:pt x="821" y="1246"/>
                </a:cubicBezTo>
                <a:cubicBezTo>
                  <a:pt x="825" y="1242"/>
                  <a:pt x="825" y="1246"/>
                  <a:pt x="829" y="1247"/>
                </a:cubicBezTo>
                <a:close/>
                <a:moveTo>
                  <a:pt x="829" y="1228"/>
                </a:moveTo>
                <a:cubicBezTo>
                  <a:pt x="827" y="1227"/>
                  <a:pt x="825" y="1223"/>
                  <a:pt x="821" y="1223"/>
                </a:cubicBezTo>
                <a:cubicBezTo>
                  <a:pt x="820" y="1227"/>
                  <a:pt x="816" y="1229"/>
                  <a:pt x="815" y="1233"/>
                </a:cubicBezTo>
                <a:cubicBezTo>
                  <a:pt x="818" y="1235"/>
                  <a:pt x="821" y="1233"/>
                  <a:pt x="822" y="1238"/>
                </a:cubicBezTo>
                <a:cubicBezTo>
                  <a:pt x="830" y="1239"/>
                  <a:pt x="826" y="1230"/>
                  <a:pt x="829" y="1228"/>
                </a:cubicBezTo>
                <a:close/>
                <a:moveTo>
                  <a:pt x="761" y="724"/>
                </a:moveTo>
                <a:cubicBezTo>
                  <a:pt x="769" y="729"/>
                  <a:pt x="769" y="718"/>
                  <a:pt x="771" y="713"/>
                </a:cubicBezTo>
                <a:cubicBezTo>
                  <a:pt x="766" y="715"/>
                  <a:pt x="766" y="722"/>
                  <a:pt x="761" y="724"/>
                </a:cubicBezTo>
                <a:close/>
                <a:moveTo>
                  <a:pt x="815" y="1212"/>
                </a:moveTo>
                <a:cubicBezTo>
                  <a:pt x="814" y="1209"/>
                  <a:pt x="814" y="1207"/>
                  <a:pt x="815" y="1205"/>
                </a:cubicBezTo>
                <a:cubicBezTo>
                  <a:pt x="811" y="1205"/>
                  <a:pt x="812" y="1212"/>
                  <a:pt x="815" y="1212"/>
                </a:cubicBezTo>
                <a:close/>
                <a:moveTo>
                  <a:pt x="680" y="108"/>
                </a:moveTo>
                <a:cubicBezTo>
                  <a:pt x="684" y="106"/>
                  <a:pt x="684" y="110"/>
                  <a:pt x="687" y="111"/>
                </a:cubicBezTo>
                <a:cubicBezTo>
                  <a:pt x="686" y="108"/>
                  <a:pt x="690" y="109"/>
                  <a:pt x="690" y="107"/>
                </a:cubicBezTo>
                <a:cubicBezTo>
                  <a:pt x="687" y="105"/>
                  <a:pt x="681" y="100"/>
                  <a:pt x="680" y="108"/>
                </a:cubicBezTo>
                <a:close/>
                <a:moveTo>
                  <a:pt x="754" y="719"/>
                </a:moveTo>
                <a:cubicBezTo>
                  <a:pt x="752" y="721"/>
                  <a:pt x="748" y="723"/>
                  <a:pt x="748" y="727"/>
                </a:cubicBezTo>
                <a:cubicBezTo>
                  <a:pt x="753" y="727"/>
                  <a:pt x="757" y="722"/>
                  <a:pt x="754" y="719"/>
                </a:cubicBezTo>
                <a:close/>
                <a:moveTo>
                  <a:pt x="798" y="1186"/>
                </a:moveTo>
                <a:cubicBezTo>
                  <a:pt x="793" y="1186"/>
                  <a:pt x="791" y="1188"/>
                  <a:pt x="788" y="1186"/>
                </a:cubicBezTo>
                <a:cubicBezTo>
                  <a:pt x="787" y="1193"/>
                  <a:pt x="798" y="1188"/>
                  <a:pt x="798" y="1186"/>
                </a:cubicBezTo>
                <a:close/>
                <a:moveTo>
                  <a:pt x="789" y="1184"/>
                </a:moveTo>
                <a:cubicBezTo>
                  <a:pt x="790" y="1181"/>
                  <a:pt x="789" y="1182"/>
                  <a:pt x="789" y="1178"/>
                </a:cubicBezTo>
                <a:cubicBezTo>
                  <a:pt x="785" y="1177"/>
                  <a:pt x="787" y="1184"/>
                  <a:pt x="789" y="1184"/>
                </a:cubicBezTo>
                <a:close/>
                <a:moveTo>
                  <a:pt x="663" y="89"/>
                </a:moveTo>
                <a:cubicBezTo>
                  <a:pt x="660" y="88"/>
                  <a:pt x="655" y="89"/>
                  <a:pt x="652" y="88"/>
                </a:cubicBezTo>
                <a:cubicBezTo>
                  <a:pt x="654" y="96"/>
                  <a:pt x="648" y="96"/>
                  <a:pt x="646" y="100"/>
                </a:cubicBezTo>
                <a:cubicBezTo>
                  <a:pt x="649" y="100"/>
                  <a:pt x="649" y="97"/>
                  <a:pt x="653" y="97"/>
                </a:cubicBezTo>
                <a:cubicBezTo>
                  <a:pt x="653" y="95"/>
                  <a:pt x="653" y="92"/>
                  <a:pt x="655" y="90"/>
                </a:cubicBezTo>
                <a:cubicBezTo>
                  <a:pt x="657" y="90"/>
                  <a:pt x="663" y="93"/>
                  <a:pt x="663" y="89"/>
                </a:cubicBezTo>
                <a:close/>
                <a:moveTo>
                  <a:pt x="773" y="1225"/>
                </a:moveTo>
                <a:cubicBezTo>
                  <a:pt x="777" y="1225"/>
                  <a:pt x="776" y="1221"/>
                  <a:pt x="780" y="1221"/>
                </a:cubicBezTo>
                <a:cubicBezTo>
                  <a:pt x="778" y="1215"/>
                  <a:pt x="774" y="1222"/>
                  <a:pt x="773" y="1225"/>
                </a:cubicBezTo>
                <a:close/>
                <a:moveTo>
                  <a:pt x="684" y="1179"/>
                </a:moveTo>
                <a:cubicBezTo>
                  <a:pt x="685" y="1177"/>
                  <a:pt x="684" y="1174"/>
                  <a:pt x="685" y="1171"/>
                </a:cubicBezTo>
                <a:cubicBezTo>
                  <a:pt x="682" y="1171"/>
                  <a:pt x="681" y="1172"/>
                  <a:pt x="680" y="1174"/>
                </a:cubicBezTo>
                <a:cubicBezTo>
                  <a:pt x="683" y="1174"/>
                  <a:pt x="681" y="1177"/>
                  <a:pt x="681" y="1177"/>
                </a:cubicBezTo>
                <a:cubicBezTo>
                  <a:pt x="683" y="1177"/>
                  <a:pt x="683" y="1178"/>
                  <a:pt x="684" y="1179"/>
                </a:cubicBezTo>
                <a:close/>
                <a:moveTo>
                  <a:pt x="678" y="1167"/>
                </a:moveTo>
                <a:cubicBezTo>
                  <a:pt x="677" y="1166"/>
                  <a:pt x="680" y="1162"/>
                  <a:pt x="677" y="1162"/>
                </a:cubicBezTo>
                <a:cubicBezTo>
                  <a:pt x="677" y="1164"/>
                  <a:pt x="673" y="1163"/>
                  <a:pt x="675" y="1167"/>
                </a:cubicBezTo>
                <a:cubicBezTo>
                  <a:pt x="676" y="1167"/>
                  <a:pt x="677" y="1167"/>
                  <a:pt x="678" y="1167"/>
                </a:cubicBezTo>
                <a:close/>
                <a:moveTo>
                  <a:pt x="668" y="1163"/>
                </a:moveTo>
                <a:cubicBezTo>
                  <a:pt x="667" y="1163"/>
                  <a:pt x="666" y="1163"/>
                  <a:pt x="665" y="1162"/>
                </a:cubicBezTo>
                <a:cubicBezTo>
                  <a:pt x="665" y="1164"/>
                  <a:pt x="665" y="1167"/>
                  <a:pt x="667" y="1167"/>
                </a:cubicBezTo>
                <a:cubicBezTo>
                  <a:pt x="668" y="1165"/>
                  <a:pt x="669" y="1165"/>
                  <a:pt x="668" y="1163"/>
                </a:cubicBezTo>
                <a:close/>
                <a:moveTo>
                  <a:pt x="653" y="1201"/>
                </a:moveTo>
                <a:cubicBezTo>
                  <a:pt x="654" y="1201"/>
                  <a:pt x="654" y="1201"/>
                  <a:pt x="654" y="1200"/>
                </a:cubicBezTo>
                <a:cubicBezTo>
                  <a:pt x="650" y="1200"/>
                  <a:pt x="650" y="1200"/>
                  <a:pt x="650" y="1200"/>
                </a:cubicBezTo>
                <a:cubicBezTo>
                  <a:pt x="649" y="1203"/>
                  <a:pt x="653" y="1206"/>
                  <a:pt x="653" y="1203"/>
                </a:cubicBezTo>
                <a:cubicBezTo>
                  <a:pt x="653" y="1203"/>
                  <a:pt x="652" y="1201"/>
                  <a:pt x="653" y="1201"/>
                </a:cubicBezTo>
                <a:close/>
                <a:moveTo>
                  <a:pt x="649" y="1195"/>
                </a:moveTo>
                <a:cubicBezTo>
                  <a:pt x="650" y="1192"/>
                  <a:pt x="651" y="1183"/>
                  <a:pt x="649" y="1184"/>
                </a:cubicBezTo>
                <a:cubicBezTo>
                  <a:pt x="647" y="1184"/>
                  <a:pt x="648" y="1193"/>
                  <a:pt x="649" y="1195"/>
                </a:cubicBezTo>
                <a:close/>
                <a:moveTo>
                  <a:pt x="633" y="1257"/>
                </a:moveTo>
                <a:cubicBezTo>
                  <a:pt x="630" y="1258"/>
                  <a:pt x="629" y="1259"/>
                  <a:pt x="626" y="1258"/>
                </a:cubicBezTo>
                <a:cubicBezTo>
                  <a:pt x="625" y="1263"/>
                  <a:pt x="632" y="1260"/>
                  <a:pt x="633" y="1257"/>
                </a:cubicBezTo>
                <a:close/>
                <a:moveTo>
                  <a:pt x="495" y="95"/>
                </a:moveTo>
                <a:cubicBezTo>
                  <a:pt x="493" y="93"/>
                  <a:pt x="490" y="99"/>
                  <a:pt x="492" y="99"/>
                </a:cubicBezTo>
                <a:cubicBezTo>
                  <a:pt x="492" y="97"/>
                  <a:pt x="495" y="98"/>
                  <a:pt x="495" y="95"/>
                </a:cubicBezTo>
                <a:close/>
                <a:moveTo>
                  <a:pt x="558" y="1019"/>
                </a:moveTo>
                <a:cubicBezTo>
                  <a:pt x="559" y="1020"/>
                  <a:pt x="565" y="1020"/>
                  <a:pt x="565" y="1017"/>
                </a:cubicBezTo>
                <a:cubicBezTo>
                  <a:pt x="562" y="1015"/>
                  <a:pt x="560" y="1017"/>
                  <a:pt x="558" y="1019"/>
                </a:cubicBezTo>
                <a:close/>
                <a:moveTo>
                  <a:pt x="537" y="1005"/>
                </a:moveTo>
                <a:cubicBezTo>
                  <a:pt x="540" y="1003"/>
                  <a:pt x="542" y="1000"/>
                  <a:pt x="545" y="998"/>
                </a:cubicBezTo>
                <a:cubicBezTo>
                  <a:pt x="541" y="996"/>
                  <a:pt x="533" y="1001"/>
                  <a:pt x="537" y="1005"/>
                </a:cubicBezTo>
                <a:close/>
                <a:moveTo>
                  <a:pt x="536" y="1014"/>
                </a:moveTo>
                <a:cubicBezTo>
                  <a:pt x="534" y="1010"/>
                  <a:pt x="533" y="1010"/>
                  <a:pt x="536" y="1006"/>
                </a:cubicBezTo>
                <a:cubicBezTo>
                  <a:pt x="532" y="1006"/>
                  <a:pt x="532" y="1010"/>
                  <a:pt x="530" y="1012"/>
                </a:cubicBezTo>
                <a:cubicBezTo>
                  <a:pt x="533" y="1011"/>
                  <a:pt x="533" y="1015"/>
                  <a:pt x="536" y="1014"/>
                </a:cubicBezTo>
                <a:close/>
                <a:moveTo>
                  <a:pt x="526" y="1016"/>
                </a:moveTo>
                <a:cubicBezTo>
                  <a:pt x="526" y="1015"/>
                  <a:pt x="527" y="1015"/>
                  <a:pt x="529" y="1015"/>
                </a:cubicBezTo>
                <a:cubicBezTo>
                  <a:pt x="528" y="1012"/>
                  <a:pt x="528" y="1012"/>
                  <a:pt x="528" y="1012"/>
                </a:cubicBezTo>
                <a:cubicBezTo>
                  <a:pt x="525" y="1011"/>
                  <a:pt x="524" y="1015"/>
                  <a:pt x="526" y="1016"/>
                </a:cubicBezTo>
                <a:close/>
                <a:moveTo>
                  <a:pt x="435" y="142"/>
                </a:moveTo>
                <a:cubicBezTo>
                  <a:pt x="433" y="140"/>
                  <a:pt x="430" y="143"/>
                  <a:pt x="429" y="144"/>
                </a:cubicBezTo>
                <a:cubicBezTo>
                  <a:pt x="431" y="144"/>
                  <a:pt x="434" y="143"/>
                  <a:pt x="435" y="142"/>
                </a:cubicBezTo>
                <a:close/>
                <a:moveTo>
                  <a:pt x="520" y="1044"/>
                </a:moveTo>
                <a:cubicBezTo>
                  <a:pt x="520" y="1045"/>
                  <a:pt x="520" y="1047"/>
                  <a:pt x="519" y="1048"/>
                </a:cubicBezTo>
                <a:cubicBezTo>
                  <a:pt x="522" y="1048"/>
                  <a:pt x="524" y="1047"/>
                  <a:pt x="524" y="1045"/>
                </a:cubicBezTo>
                <a:cubicBezTo>
                  <a:pt x="522" y="1046"/>
                  <a:pt x="522" y="1044"/>
                  <a:pt x="520" y="1044"/>
                </a:cubicBezTo>
                <a:close/>
                <a:moveTo>
                  <a:pt x="541" y="1419"/>
                </a:moveTo>
                <a:cubicBezTo>
                  <a:pt x="540" y="1420"/>
                  <a:pt x="535" y="1418"/>
                  <a:pt x="535" y="1420"/>
                </a:cubicBezTo>
                <a:cubicBezTo>
                  <a:pt x="537" y="1421"/>
                  <a:pt x="534" y="1424"/>
                  <a:pt x="537" y="1425"/>
                </a:cubicBezTo>
                <a:cubicBezTo>
                  <a:pt x="538" y="1422"/>
                  <a:pt x="541" y="1421"/>
                  <a:pt x="541" y="1419"/>
                </a:cubicBezTo>
                <a:close/>
                <a:moveTo>
                  <a:pt x="490" y="1052"/>
                </a:moveTo>
                <a:cubicBezTo>
                  <a:pt x="493" y="1055"/>
                  <a:pt x="491" y="1050"/>
                  <a:pt x="495" y="1051"/>
                </a:cubicBezTo>
                <a:cubicBezTo>
                  <a:pt x="495" y="1049"/>
                  <a:pt x="494" y="1047"/>
                  <a:pt x="493" y="1047"/>
                </a:cubicBezTo>
                <a:cubicBezTo>
                  <a:pt x="492" y="1050"/>
                  <a:pt x="491" y="1051"/>
                  <a:pt x="490" y="1052"/>
                </a:cubicBezTo>
                <a:close/>
                <a:moveTo>
                  <a:pt x="488" y="1054"/>
                </a:moveTo>
                <a:cubicBezTo>
                  <a:pt x="487" y="1053"/>
                  <a:pt x="490" y="1051"/>
                  <a:pt x="487" y="1051"/>
                </a:cubicBezTo>
                <a:cubicBezTo>
                  <a:pt x="487" y="1052"/>
                  <a:pt x="486" y="1052"/>
                  <a:pt x="485" y="1052"/>
                </a:cubicBezTo>
                <a:cubicBezTo>
                  <a:pt x="485" y="1056"/>
                  <a:pt x="489" y="1057"/>
                  <a:pt x="485" y="1059"/>
                </a:cubicBezTo>
                <a:cubicBezTo>
                  <a:pt x="484" y="1056"/>
                  <a:pt x="473" y="1059"/>
                  <a:pt x="478" y="1054"/>
                </a:cubicBezTo>
                <a:cubicBezTo>
                  <a:pt x="469" y="1054"/>
                  <a:pt x="472" y="1064"/>
                  <a:pt x="467" y="1067"/>
                </a:cubicBezTo>
                <a:cubicBezTo>
                  <a:pt x="468" y="1067"/>
                  <a:pt x="469" y="1067"/>
                  <a:pt x="470" y="1069"/>
                </a:cubicBezTo>
                <a:cubicBezTo>
                  <a:pt x="469" y="1072"/>
                  <a:pt x="465" y="1071"/>
                  <a:pt x="465" y="1075"/>
                </a:cubicBezTo>
                <a:cubicBezTo>
                  <a:pt x="470" y="1073"/>
                  <a:pt x="475" y="1075"/>
                  <a:pt x="478" y="1070"/>
                </a:cubicBezTo>
                <a:cubicBezTo>
                  <a:pt x="478" y="1073"/>
                  <a:pt x="480" y="1073"/>
                  <a:pt x="481" y="1074"/>
                </a:cubicBezTo>
                <a:cubicBezTo>
                  <a:pt x="478" y="1075"/>
                  <a:pt x="480" y="1079"/>
                  <a:pt x="475" y="1078"/>
                </a:cubicBezTo>
                <a:cubicBezTo>
                  <a:pt x="476" y="1080"/>
                  <a:pt x="477" y="1082"/>
                  <a:pt x="479" y="1083"/>
                </a:cubicBezTo>
                <a:cubicBezTo>
                  <a:pt x="482" y="1080"/>
                  <a:pt x="484" y="1077"/>
                  <a:pt x="489" y="1075"/>
                </a:cubicBezTo>
                <a:cubicBezTo>
                  <a:pt x="483" y="1068"/>
                  <a:pt x="497" y="1058"/>
                  <a:pt x="488" y="1054"/>
                </a:cubicBezTo>
                <a:close/>
                <a:moveTo>
                  <a:pt x="390" y="183"/>
                </a:moveTo>
                <a:cubicBezTo>
                  <a:pt x="388" y="184"/>
                  <a:pt x="385" y="184"/>
                  <a:pt x="386" y="181"/>
                </a:cubicBezTo>
                <a:cubicBezTo>
                  <a:pt x="384" y="181"/>
                  <a:pt x="384" y="183"/>
                  <a:pt x="382" y="182"/>
                </a:cubicBezTo>
                <a:cubicBezTo>
                  <a:pt x="382" y="185"/>
                  <a:pt x="381" y="186"/>
                  <a:pt x="380" y="188"/>
                </a:cubicBezTo>
                <a:cubicBezTo>
                  <a:pt x="384" y="187"/>
                  <a:pt x="388" y="187"/>
                  <a:pt x="390" y="183"/>
                </a:cubicBezTo>
                <a:close/>
                <a:moveTo>
                  <a:pt x="483" y="1115"/>
                </a:moveTo>
                <a:cubicBezTo>
                  <a:pt x="479" y="1115"/>
                  <a:pt x="483" y="1121"/>
                  <a:pt x="481" y="1123"/>
                </a:cubicBezTo>
                <a:cubicBezTo>
                  <a:pt x="482" y="1123"/>
                  <a:pt x="487" y="1124"/>
                  <a:pt x="486" y="1121"/>
                </a:cubicBezTo>
                <a:cubicBezTo>
                  <a:pt x="482" y="1122"/>
                  <a:pt x="484" y="1117"/>
                  <a:pt x="483" y="1115"/>
                </a:cubicBezTo>
                <a:close/>
                <a:moveTo>
                  <a:pt x="376" y="223"/>
                </a:moveTo>
                <a:cubicBezTo>
                  <a:pt x="379" y="223"/>
                  <a:pt x="379" y="221"/>
                  <a:pt x="381" y="221"/>
                </a:cubicBezTo>
                <a:cubicBezTo>
                  <a:pt x="381" y="219"/>
                  <a:pt x="381" y="218"/>
                  <a:pt x="380" y="216"/>
                </a:cubicBezTo>
                <a:cubicBezTo>
                  <a:pt x="379" y="216"/>
                  <a:pt x="378" y="215"/>
                  <a:pt x="377" y="215"/>
                </a:cubicBezTo>
                <a:cubicBezTo>
                  <a:pt x="380" y="219"/>
                  <a:pt x="371" y="219"/>
                  <a:pt x="368" y="218"/>
                </a:cubicBezTo>
                <a:cubicBezTo>
                  <a:pt x="368" y="220"/>
                  <a:pt x="367" y="220"/>
                  <a:pt x="366" y="221"/>
                </a:cubicBezTo>
                <a:cubicBezTo>
                  <a:pt x="369" y="226"/>
                  <a:pt x="375" y="216"/>
                  <a:pt x="376" y="223"/>
                </a:cubicBezTo>
                <a:close/>
                <a:moveTo>
                  <a:pt x="474" y="1154"/>
                </a:moveTo>
                <a:cubicBezTo>
                  <a:pt x="475" y="1154"/>
                  <a:pt x="475" y="1155"/>
                  <a:pt x="474" y="1156"/>
                </a:cubicBezTo>
                <a:cubicBezTo>
                  <a:pt x="476" y="1157"/>
                  <a:pt x="479" y="1157"/>
                  <a:pt x="480" y="1156"/>
                </a:cubicBezTo>
                <a:cubicBezTo>
                  <a:pt x="480" y="1150"/>
                  <a:pt x="476" y="1151"/>
                  <a:pt x="474" y="1154"/>
                </a:cubicBezTo>
                <a:close/>
                <a:moveTo>
                  <a:pt x="466" y="1143"/>
                </a:moveTo>
                <a:cubicBezTo>
                  <a:pt x="455" y="1140"/>
                  <a:pt x="466" y="1126"/>
                  <a:pt x="467" y="1118"/>
                </a:cubicBezTo>
                <a:cubicBezTo>
                  <a:pt x="463" y="1118"/>
                  <a:pt x="461" y="1118"/>
                  <a:pt x="462" y="1114"/>
                </a:cubicBezTo>
                <a:cubicBezTo>
                  <a:pt x="460" y="1115"/>
                  <a:pt x="459" y="1117"/>
                  <a:pt x="456" y="1118"/>
                </a:cubicBezTo>
                <a:cubicBezTo>
                  <a:pt x="456" y="1125"/>
                  <a:pt x="450" y="1128"/>
                  <a:pt x="448" y="1134"/>
                </a:cubicBezTo>
                <a:cubicBezTo>
                  <a:pt x="445" y="1134"/>
                  <a:pt x="444" y="1134"/>
                  <a:pt x="443" y="1133"/>
                </a:cubicBezTo>
                <a:cubicBezTo>
                  <a:pt x="443" y="1136"/>
                  <a:pt x="440" y="1137"/>
                  <a:pt x="440" y="1140"/>
                </a:cubicBezTo>
                <a:cubicBezTo>
                  <a:pt x="445" y="1139"/>
                  <a:pt x="444" y="1146"/>
                  <a:pt x="449" y="1145"/>
                </a:cubicBezTo>
                <a:cubicBezTo>
                  <a:pt x="450" y="1143"/>
                  <a:pt x="450" y="1139"/>
                  <a:pt x="453" y="1138"/>
                </a:cubicBezTo>
                <a:cubicBezTo>
                  <a:pt x="450" y="1147"/>
                  <a:pt x="460" y="1152"/>
                  <a:pt x="466" y="1143"/>
                </a:cubicBezTo>
                <a:close/>
                <a:moveTo>
                  <a:pt x="492" y="1414"/>
                </a:moveTo>
                <a:cubicBezTo>
                  <a:pt x="490" y="1414"/>
                  <a:pt x="489" y="1413"/>
                  <a:pt x="486" y="1414"/>
                </a:cubicBezTo>
                <a:cubicBezTo>
                  <a:pt x="486" y="1416"/>
                  <a:pt x="488" y="1417"/>
                  <a:pt x="489" y="1418"/>
                </a:cubicBezTo>
                <a:cubicBezTo>
                  <a:pt x="489" y="1415"/>
                  <a:pt x="492" y="1416"/>
                  <a:pt x="492" y="1414"/>
                </a:cubicBezTo>
                <a:close/>
                <a:moveTo>
                  <a:pt x="365" y="225"/>
                </a:moveTo>
                <a:cubicBezTo>
                  <a:pt x="363" y="226"/>
                  <a:pt x="361" y="226"/>
                  <a:pt x="361" y="228"/>
                </a:cubicBezTo>
                <a:cubicBezTo>
                  <a:pt x="363" y="230"/>
                  <a:pt x="365" y="228"/>
                  <a:pt x="365" y="225"/>
                </a:cubicBezTo>
                <a:close/>
                <a:moveTo>
                  <a:pt x="453" y="1057"/>
                </a:moveTo>
                <a:cubicBezTo>
                  <a:pt x="452" y="1057"/>
                  <a:pt x="450" y="1053"/>
                  <a:pt x="450" y="1057"/>
                </a:cubicBezTo>
                <a:cubicBezTo>
                  <a:pt x="453" y="1060"/>
                  <a:pt x="446" y="1057"/>
                  <a:pt x="446" y="1060"/>
                </a:cubicBezTo>
                <a:cubicBezTo>
                  <a:pt x="449" y="1059"/>
                  <a:pt x="453" y="1060"/>
                  <a:pt x="453" y="1057"/>
                </a:cubicBezTo>
                <a:close/>
                <a:moveTo>
                  <a:pt x="459" y="1151"/>
                </a:moveTo>
                <a:cubicBezTo>
                  <a:pt x="454" y="1147"/>
                  <a:pt x="453" y="1155"/>
                  <a:pt x="447" y="1152"/>
                </a:cubicBezTo>
                <a:cubicBezTo>
                  <a:pt x="448" y="1156"/>
                  <a:pt x="452" y="1154"/>
                  <a:pt x="455" y="1156"/>
                </a:cubicBezTo>
                <a:cubicBezTo>
                  <a:pt x="456" y="1154"/>
                  <a:pt x="458" y="1154"/>
                  <a:pt x="459" y="1151"/>
                </a:cubicBezTo>
                <a:close/>
                <a:moveTo>
                  <a:pt x="441" y="1064"/>
                </a:moveTo>
                <a:cubicBezTo>
                  <a:pt x="442" y="1067"/>
                  <a:pt x="440" y="1067"/>
                  <a:pt x="441" y="1069"/>
                </a:cubicBezTo>
                <a:cubicBezTo>
                  <a:pt x="444" y="1068"/>
                  <a:pt x="446" y="1067"/>
                  <a:pt x="446" y="1065"/>
                </a:cubicBezTo>
                <a:cubicBezTo>
                  <a:pt x="445" y="1064"/>
                  <a:pt x="443" y="1064"/>
                  <a:pt x="441" y="1064"/>
                </a:cubicBezTo>
                <a:close/>
                <a:moveTo>
                  <a:pt x="430" y="1105"/>
                </a:moveTo>
                <a:cubicBezTo>
                  <a:pt x="432" y="1105"/>
                  <a:pt x="432" y="1107"/>
                  <a:pt x="433" y="1106"/>
                </a:cubicBezTo>
                <a:cubicBezTo>
                  <a:pt x="434" y="1103"/>
                  <a:pt x="432" y="1102"/>
                  <a:pt x="429" y="1102"/>
                </a:cubicBezTo>
                <a:cubicBezTo>
                  <a:pt x="431" y="1105"/>
                  <a:pt x="425" y="1107"/>
                  <a:pt x="429" y="1108"/>
                </a:cubicBezTo>
                <a:cubicBezTo>
                  <a:pt x="429" y="1107"/>
                  <a:pt x="430" y="1106"/>
                  <a:pt x="430" y="1105"/>
                </a:cubicBezTo>
                <a:close/>
                <a:moveTo>
                  <a:pt x="451" y="1423"/>
                </a:moveTo>
                <a:cubicBezTo>
                  <a:pt x="452" y="1420"/>
                  <a:pt x="454" y="1419"/>
                  <a:pt x="455" y="1417"/>
                </a:cubicBezTo>
                <a:cubicBezTo>
                  <a:pt x="452" y="1417"/>
                  <a:pt x="449" y="1418"/>
                  <a:pt x="448" y="1420"/>
                </a:cubicBezTo>
                <a:cubicBezTo>
                  <a:pt x="451" y="1419"/>
                  <a:pt x="449" y="1423"/>
                  <a:pt x="451" y="1423"/>
                </a:cubicBezTo>
                <a:close/>
                <a:moveTo>
                  <a:pt x="452" y="1426"/>
                </a:moveTo>
                <a:cubicBezTo>
                  <a:pt x="452" y="1429"/>
                  <a:pt x="451" y="1432"/>
                  <a:pt x="450" y="1434"/>
                </a:cubicBezTo>
                <a:cubicBezTo>
                  <a:pt x="454" y="1434"/>
                  <a:pt x="454" y="1428"/>
                  <a:pt x="452" y="1426"/>
                </a:cubicBezTo>
                <a:close/>
                <a:moveTo>
                  <a:pt x="329" y="295"/>
                </a:moveTo>
                <a:cubicBezTo>
                  <a:pt x="325" y="295"/>
                  <a:pt x="326" y="298"/>
                  <a:pt x="323" y="298"/>
                </a:cubicBezTo>
                <a:cubicBezTo>
                  <a:pt x="324" y="301"/>
                  <a:pt x="320" y="304"/>
                  <a:pt x="324" y="304"/>
                </a:cubicBezTo>
                <a:cubicBezTo>
                  <a:pt x="323" y="300"/>
                  <a:pt x="328" y="299"/>
                  <a:pt x="329" y="295"/>
                </a:cubicBezTo>
                <a:close/>
                <a:moveTo>
                  <a:pt x="445" y="1418"/>
                </a:moveTo>
                <a:cubicBezTo>
                  <a:pt x="445" y="1420"/>
                  <a:pt x="439" y="1421"/>
                  <a:pt x="442" y="1423"/>
                </a:cubicBezTo>
                <a:cubicBezTo>
                  <a:pt x="444" y="1422"/>
                  <a:pt x="450" y="1419"/>
                  <a:pt x="445" y="1418"/>
                </a:cubicBezTo>
                <a:close/>
                <a:moveTo>
                  <a:pt x="421" y="1301"/>
                </a:moveTo>
                <a:cubicBezTo>
                  <a:pt x="423" y="1303"/>
                  <a:pt x="427" y="1302"/>
                  <a:pt x="426" y="1299"/>
                </a:cubicBezTo>
                <a:cubicBezTo>
                  <a:pt x="424" y="1298"/>
                  <a:pt x="422" y="1299"/>
                  <a:pt x="421" y="1301"/>
                </a:cubicBezTo>
                <a:close/>
                <a:moveTo>
                  <a:pt x="423" y="1340"/>
                </a:moveTo>
                <a:cubicBezTo>
                  <a:pt x="421" y="1335"/>
                  <a:pt x="424" y="1332"/>
                  <a:pt x="426" y="1329"/>
                </a:cubicBezTo>
                <a:cubicBezTo>
                  <a:pt x="424" y="1328"/>
                  <a:pt x="418" y="1333"/>
                  <a:pt x="414" y="1330"/>
                </a:cubicBezTo>
                <a:cubicBezTo>
                  <a:pt x="414" y="1333"/>
                  <a:pt x="411" y="1333"/>
                  <a:pt x="411" y="1335"/>
                </a:cubicBezTo>
                <a:cubicBezTo>
                  <a:pt x="415" y="1335"/>
                  <a:pt x="414" y="1340"/>
                  <a:pt x="412" y="1342"/>
                </a:cubicBezTo>
                <a:cubicBezTo>
                  <a:pt x="415" y="1339"/>
                  <a:pt x="419" y="1338"/>
                  <a:pt x="423" y="1340"/>
                </a:cubicBezTo>
                <a:close/>
                <a:moveTo>
                  <a:pt x="423" y="1308"/>
                </a:moveTo>
                <a:cubicBezTo>
                  <a:pt x="420" y="1308"/>
                  <a:pt x="417" y="1308"/>
                  <a:pt x="417" y="1310"/>
                </a:cubicBezTo>
                <a:cubicBezTo>
                  <a:pt x="419" y="1309"/>
                  <a:pt x="424" y="1311"/>
                  <a:pt x="423" y="1308"/>
                </a:cubicBezTo>
                <a:close/>
                <a:moveTo>
                  <a:pt x="421" y="1326"/>
                </a:moveTo>
                <a:cubicBezTo>
                  <a:pt x="418" y="1328"/>
                  <a:pt x="420" y="1323"/>
                  <a:pt x="418" y="1323"/>
                </a:cubicBezTo>
                <a:cubicBezTo>
                  <a:pt x="418" y="1324"/>
                  <a:pt x="417" y="1324"/>
                  <a:pt x="415" y="1324"/>
                </a:cubicBezTo>
                <a:cubicBezTo>
                  <a:pt x="415" y="1327"/>
                  <a:pt x="419" y="1326"/>
                  <a:pt x="418" y="1330"/>
                </a:cubicBezTo>
                <a:cubicBezTo>
                  <a:pt x="420" y="1329"/>
                  <a:pt x="421" y="1328"/>
                  <a:pt x="421" y="1326"/>
                </a:cubicBezTo>
                <a:close/>
                <a:moveTo>
                  <a:pt x="416" y="1352"/>
                </a:moveTo>
                <a:cubicBezTo>
                  <a:pt x="419" y="1351"/>
                  <a:pt x="419" y="1355"/>
                  <a:pt x="420" y="1356"/>
                </a:cubicBezTo>
                <a:cubicBezTo>
                  <a:pt x="421" y="1355"/>
                  <a:pt x="424" y="1356"/>
                  <a:pt x="424" y="1353"/>
                </a:cubicBezTo>
                <a:cubicBezTo>
                  <a:pt x="423" y="1352"/>
                  <a:pt x="422" y="1352"/>
                  <a:pt x="422" y="1350"/>
                </a:cubicBezTo>
                <a:cubicBezTo>
                  <a:pt x="420" y="1351"/>
                  <a:pt x="416" y="1349"/>
                  <a:pt x="416" y="1352"/>
                </a:cubicBezTo>
                <a:close/>
                <a:moveTo>
                  <a:pt x="389" y="1079"/>
                </a:moveTo>
                <a:cubicBezTo>
                  <a:pt x="387" y="1080"/>
                  <a:pt x="389" y="1086"/>
                  <a:pt x="392" y="1085"/>
                </a:cubicBezTo>
                <a:cubicBezTo>
                  <a:pt x="391" y="1083"/>
                  <a:pt x="393" y="1078"/>
                  <a:pt x="389" y="1079"/>
                </a:cubicBezTo>
                <a:close/>
                <a:moveTo>
                  <a:pt x="412" y="1299"/>
                </a:moveTo>
                <a:cubicBezTo>
                  <a:pt x="411" y="1298"/>
                  <a:pt x="410" y="1298"/>
                  <a:pt x="410" y="1297"/>
                </a:cubicBezTo>
                <a:cubicBezTo>
                  <a:pt x="405" y="1297"/>
                  <a:pt x="405" y="1301"/>
                  <a:pt x="405" y="1304"/>
                </a:cubicBezTo>
                <a:cubicBezTo>
                  <a:pt x="408" y="1303"/>
                  <a:pt x="408" y="1299"/>
                  <a:pt x="412" y="1299"/>
                </a:cubicBezTo>
                <a:close/>
                <a:moveTo>
                  <a:pt x="396" y="1272"/>
                </a:moveTo>
                <a:cubicBezTo>
                  <a:pt x="395" y="1270"/>
                  <a:pt x="393" y="1266"/>
                  <a:pt x="392" y="1269"/>
                </a:cubicBezTo>
                <a:cubicBezTo>
                  <a:pt x="392" y="1269"/>
                  <a:pt x="393" y="1270"/>
                  <a:pt x="393" y="1271"/>
                </a:cubicBezTo>
                <a:cubicBezTo>
                  <a:pt x="392" y="1271"/>
                  <a:pt x="391" y="1271"/>
                  <a:pt x="391" y="1272"/>
                </a:cubicBezTo>
                <a:cubicBezTo>
                  <a:pt x="392" y="1272"/>
                  <a:pt x="394" y="1273"/>
                  <a:pt x="396" y="1272"/>
                </a:cubicBezTo>
                <a:close/>
                <a:moveTo>
                  <a:pt x="410" y="1428"/>
                </a:moveTo>
                <a:cubicBezTo>
                  <a:pt x="408" y="1428"/>
                  <a:pt x="406" y="1429"/>
                  <a:pt x="405" y="1430"/>
                </a:cubicBezTo>
                <a:cubicBezTo>
                  <a:pt x="406" y="1432"/>
                  <a:pt x="411" y="1431"/>
                  <a:pt x="410" y="1428"/>
                </a:cubicBezTo>
                <a:close/>
                <a:moveTo>
                  <a:pt x="394" y="1292"/>
                </a:moveTo>
                <a:cubicBezTo>
                  <a:pt x="394" y="1295"/>
                  <a:pt x="391" y="1295"/>
                  <a:pt x="391" y="1297"/>
                </a:cubicBezTo>
                <a:cubicBezTo>
                  <a:pt x="393" y="1297"/>
                  <a:pt x="397" y="1294"/>
                  <a:pt x="394" y="1292"/>
                </a:cubicBezTo>
                <a:close/>
                <a:moveTo>
                  <a:pt x="385" y="1278"/>
                </a:moveTo>
                <a:cubicBezTo>
                  <a:pt x="385" y="1282"/>
                  <a:pt x="382" y="1284"/>
                  <a:pt x="381" y="1288"/>
                </a:cubicBezTo>
                <a:cubicBezTo>
                  <a:pt x="385" y="1287"/>
                  <a:pt x="385" y="1291"/>
                  <a:pt x="388" y="1291"/>
                </a:cubicBezTo>
                <a:cubicBezTo>
                  <a:pt x="389" y="1287"/>
                  <a:pt x="387" y="1280"/>
                  <a:pt x="385" y="1278"/>
                </a:cubicBezTo>
                <a:close/>
                <a:moveTo>
                  <a:pt x="287" y="330"/>
                </a:moveTo>
                <a:cubicBezTo>
                  <a:pt x="285" y="329"/>
                  <a:pt x="282" y="329"/>
                  <a:pt x="282" y="331"/>
                </a:cubicBezTo>
                <a:cubicBezTo>
                  <a:pt x="284" y="331"/>
                  <a:pt x="286" y="333"/>
                  <a:pt x="287" y="330"/>
                </a:cubicBezTo>
                <a:close/>
                <a:moveTo>
                  <a:pt x="385" y="1291"/>
                </a:moveTo>
                <a:cubicBezTo>
                  <a:pt x="385" y="1296"/>
                  <a:pt x="386" y="1298"/>
                  <a:pt x="389" y="1294"/>
                </a:cubicBezTo>
                <a:cubicBezTo>
                  <a:pt x="389" y="1292"/>
                  <a:pt x="387" y="1292"/>
                  <a:pt x="385" y="1291"/>
                </a:cubicBezTo>
                <a:close/>
                <a:moveTo>
                  <a:pt x="355" y="1024"/>
                </a:moveTo>
                <a:cubicBezTo>
                  <a:pt x="352" y="1027"/>
                  <a:pt x="349" y="1031"/>
                  <a:pt x="351" y="1036"/>
                </a:cubicBezTo>
                <a:cubicBezTo>
                  <a:pt x="357" y="1036"/>
                  <a:pt x="357" y="1036"/>
                  <a:pt x="357" y="1036"/>
                </a:cubicBezTo>
                <a:cubicBezTo>
                  <a:pt x="353" y="1032"/>
                  <a:pt x="357" y="1027"/>
                  <a:pt x="355" y="1024"/>
                </a:cubicBezTo>
                <a:close/>
                <a:moveTo>
                  <a:pt x="399" y="1424"/>
                </a:moveTo>
                <a:cubicBezTo>
                  <a:pt x="397" y="1424"/>
                  <a:pt x="396" y="1422"/>
                  <a:pt x="395" y="1421"/>
                </a:cubicBezTo>
                <a:cubicBezTo>
                  <a:pt x="394" y="1424"/>
                  <a:pt x="393" y="1425"/>
                  <a:pt x="391" y="1426"/>
                </a:cubicBezTo>
                <a:cubicBezTo>
                  <a:pt x="394" y="1425"/>
                  <a:pt x="393" y="1429"/>
                  <a:pt x="396" y="1428"/>
                </a:cubicBezTo>
                <a:cubicBezTo>
                  <a:pt x="396" y="1425"/>
                  <a:pt x="400" y="1427"/>
                  <a:pt x="399" y="1424"/>
                </a:cubicBezTo>
                <a:close/>
                <a:moveTo>
                  <a:pt x="386" y="1354"/>
                </a:moveTo>
                <a:cubicBezTo>
                  <a:pt x="384" y="1350"/>
                  <a:pt x="387" y="1348"/>
                  <a:pt x="386" y="1344"/>
                </a:cubicBezTo>
                <a:cubicBezTo>
                  <a:pt x="383" y="1346"/>
                  <a:pt x="383" y="1350"/>
                  <a:pt x="379" y="1351"/>
                </a:cubicBezTo>
                <a:cubicBezTo>
                  <a:pt x="379" y="1356"/>
                  <a:pt x="379" y="1356"/>
                  <a:pt x="379" y="1356"/>
                </a:cubicBezTo>
                <a:cubicBezTo>
                  <a:pt x="383" y="1357"/>
                  <a:pt x="382" y="1353"/>
                  <a:pt x="386" y="1354"/>
                </a:cubicBezTo>
                <a:close/>
                <a:moveTo>
                  <a:pt x="375" y="1381"/>
                </a:moveTo>
                <a:cubicBezTo>
                  <a:pt x="373" y="1381"/>
                  <a:pt x="371" y="1381"/>
                  <a:pt x="372" y="1384"/>
                </a:cubicBezTo>
                <a:cubicBezTo>
                  <a:pt x="374" y="1384"/>
                  <a:pt x="376" y="1384"/>
                  <a:pt x="375" y="1381"/>
                </a:cubicBezTo>
                <a:close/>
                <a:moveTo>
                  <a:pt x="375" y="1401"/>
                </a:moveTo>
                <a:cubicBezTo>
                  <a:pt x="372" y="1402"/>
                  <a:pt x="372" y="1400"/>
                  <a:pt x="370" y="1400"/>
                </a:cubicBezTo>
                <a:cubicBezTo>
                  <a:pt x="370" y="1402"/>
                  <a:pt x="368" y="1403"/>
                  <a:pt x="369" y="1406"/>
                </a:cubicBezTo>
                <a:cubicBezTo>
                  <a:pt x="372" y="1406"/>
                  <a:pt x="372" y="1403"/>
                  <a:pt x="375" y="1401"/>
                </a:cubicBezTo>
                <a:close/>
                <a:moveTo>
                  <a:pt x="336" y="1049"/>
                </a:moveTo>
                <a:cubicBezTo>
                  <a:pt x="332" y="1050"/>
                  <a:pt x="331" y="1052"/>
                  <a:pt x="330" y="1055"/>
                </a:cubicBezTo>
                <a:cubicBezTo>
                  <a:pt x="333" y="1054"/>
                  <a:pt x="335" y="1052"/>
                  <a:pt x="336" y="1049"/>
                </a:cubicBezTo>
                <a:close/>
                <a:moveTo>
                  <a:pt x="370" y="1371"/>
                </a:moveTo>
                <a:cubicBezTo>
                  <a:pt x="364" y="1372"/>
                  <a:pt x="362" y="1376"/>
                  <a:pt x="359" y="1378"/>
                </a:cubicBezTo>
                <a:cubicBezTo>
                  <a:pt x="363" y="1378"/>
                  <a:pt x="363" y="1378"/>
                  <a:pt x="366" y="1377"/>
                </a:cubicBezTo>
                <a:cubicBezTo>
                  <a:pt x="366" y="1375"/>
                  <a:pt x="368" y="1374"/>
                  <a:pt x="370" y="1371"/>
                </a:cubicBezTo>
                <a:close/>
                <a:moveTo>
                  <a:pt x="287" y="706"/>
                </a:moveTo>
                <a:cubicBezTo>
                  <a:pt x="287" y="708"/>
                  <a:pt x="284" y="708"/>
                  <a:pt x="285" y="711"/>
                </a:cubicBezTo>
                <a:cubicBezTo>
                  <a:pt x="287" y="713"/>
                  <a:pt x="289" y="710"/>
                  <a:pt x="291" y="709"/>
                </a:cubicBezTo>
                <a:cubicBezTo>
                  <a:pt x="289" y="709"/>
                  <a:pt x="289" y="705"/>
                  <a:pt x="287" y="706"/>
                </a:cubicBezTo>
                <a:close/>
                <a:moveTo>
                  <a:pt x="299" y="865"/>
                </a:moveTo>
                <a:cubicBezTo>
                  <a:pt x="300" y="872"/>
                  <a:pt x="290" y="874"/>
                  <a:pt x="294" y="881"/>
                </a:cubicBezTo>
                <a:cubicBezTo>
                  <a:pt x="294" y="875"/>
                  <a:pt x="303" y="868"/>
                  <a:pt x="299" y="865"/>
                </a:cubicBezTo>
                <a:close/>
                <a:moveTo>
                  <a:pt x="275" y="923"/>
                </a:moveTo>
                <a:cubicBezTo>
                  <a:pt x="275" y="916"/>
                  <a:pt x="285" y="903"/>
                  <a:pt x="279" y="898"/>
                </a:cubicBezTo>
                <a:cubicBezTo>
                  <a:pt x="281" y="902"/>
                  <a:pt x="272" y="907"/>
                  <a:pt x="268" y="907"/>
                </a:cubicBezTo>
                <a:cubicBezTo>
                  <a:pt x="272" y="915"/>
                  <a:pt x="253" y="919"/>
                  <a:pt x="261" y="928"/>
                </a:cubicBezTo>
                <a:cubicBezTo>
                  <a:pt x="264" y="927"/>
                  <a:pt x="265" y="925"/>
                  <a:pt x="268" y="925"/>
                </a:cubicBezTo>
                <a:cubicBezTo>
                  <a:pt x="269" y="926"/>
                  <a:pt x="270" y="927"/>
                  <a:pt x="269" y="930"/>
                </a:cubicBezTo>
                <a:cubicBezTo>
                  <a:pt x="272" y="927"/>
                  <a:pt x="272" y="925"/>
                  <a:pt x="275" y="923"/>
                </a:cubicBezTo>
                <a:close/>
                <a:moveTo>
                  <a:pt x="313" y="1280"/>
                </a:moveTo>
                <a:cubicBezTo>
                  <a:pt x="311" y="1280"/>
                  <a:pt x="310" y="1281"/>
                  <a:pt x="310" y="1282"/>
                </a:cubicBezTo>
                <a:cubicBezTo>
                  <a:pt x="312" y="1282"/>
                  <a:pt x="309" y="1289"/>
                  <a:pt x="312" y="1289"/>
                </a:cubicBezTo>
                <a:cubicBezTo>
                  <a:pt x="313" y="1287"/>
                  <a:pt x="311" y="1282"/>
                  <a:pt x="313" y="1280"/>
                </a:cubicBezTo>
                <a:close/>
                <a:moveTo>
                  <a:pt x="306" y="1241"/>
                </a:moveTo>
                <a:cubicBezTo>
                  <a:pt x="300" y="1240"/>
                  <a:pt x="298" y="1241"/>
                  <a:pt x="292" y="1244"/>
                </a:cubicBezTo>
                <a:cubicBezTo>
                  <a:pt x="293" y="1246"/>
                  <a:pt x="295" y="1247"/>
                  <a:pt x="297" y="1249"/>
                </a:cubicBezTo>
                <a:cubicBezTo>
                  <a:pt x="299" y="1246"/>
                  <a:pt x="305" y="1246"/>
                  <a:pt x="306" y="1241"/>
                </a:cubicBezTo>
                <a:close/>
                <a:moveTo>
                  <a:pt x="239" y="720"/>
                </a:moveTo>
                <a:cubicBezTo>
                  <a:pt x="241" y="720"/>
                  <a:pt x="240" y="722"/>
                  <a:pt x="243" y="722"/>
                </a:cubicBezTo>
                <a:cubicBezTo>
                  <a:pt x="243" y="720"/>
                  <a:pt x="244" y="720"/>
                  <a:pt x="243" y="719"/>
                </a:cubicBezTo>
                <a:cubicBezTo>
                  <a:pt x="242" y="719"/>
                  <a:pt x="239" y="718"/>
                  <a:pt x="239" y="720"/>
                </a:cubicBezTo>
                <a:close/>
                <a:moveTo>
                  <a:pt x="208" y="569"/>
                </a:moveTo>
                <a:cubicBezTo>
                  <a:pt x="202" y="571"/>
                  <a:pt x="206" y="578"/>
                  <a:pt x="212" y="577"/>
                </a:cubicBezTo>
                <a:cubicBezTo>
                  <a:pt x="211" y="573"/>
                  <a:pt x="209" y="572"/>
                  <a:pt x="208" y="569"/>
                </a:cubicBezTo>
                <a:close/>
                <a:moveTo>
                  <a:pt x="131" y="555"/>
                </a:moveTo>
                <a:cubicBezTo>
                  <a:pt x="125" y="555"/>
                  <a:pt x="116" y="558"/>
                  <a:pt x="116" y="562"/>
                </a:cubicBezTo>
                <a:cubicBezTo>
                  <a:pt x="116" y="559"/>
                  <a:pt x="118" y="563"/>
                  <a:pt x="119" y="562"/>
                </a:cubicBezTo>
                <a:cubicBezTo>
                  <a:pt x="119" y="557"/>
                  <a:pt x="130" y="560"/>
                  <a:pt x="131" y="555"/>
                </a:cubicBezTo>
                <a:close/>
                <a:moveTo>
                  <a:pt x="151" y="846"/>
                </a:moveTo>
                <a:cubicBezTo>
                  <a:pt x="153" y="847"/>
                  <a:pt x="159" y="848"/>
                  <a:pt x="160" y="846"/>
                </a:cubicBezTo>
                <a:cubicBezTo>
                  <a:pt x="158" y="846"/>
                  <a:pt x="152" y="843"/>
                  <a:pt x="151" y="846"/>
                </a:cubicBezTo>
                <a:close/>
                <a:moveTo>
                  <a:pt x="154" y="796"/>
                </a:moveTo>
                <a:cubicBezTo>
                  <a:pt x="152" y="796"/>
                  <a:pt x="150" y="800"/>
                  <a:pt x="152" y="801"/>
                </a:cubicBezTo>
                <a:cubicBezTo>
                  <a:pt x="155" y="802"/>
                  <a:pt x="154" y="798"/>
                  <a:pt x="154" y="796"/>
                </a:cubicBezTo>
                <a:close/>
                <a:moveTo>
                  <a:pt x="149" y="813"/>
                </a:moveTo>
                <a:cubicBezTo>
                  <a:pt x="148" y="808"/>
                  <a:pt x="154" y="810"/>
                  <a:pt x="154" y="806"/>
                </a:cubicBezTo>
                <a:cubicBezTo>
                  <a:pt x="153" y="806"/>
                  <a:pt x="153" y="804"/>
                  <a:pt x="151" y="804"/>
                </a:cubicBezTo>
                <a:cubicBezTo>
                  <a:pt x="150" y="807"/>
                  <a:pt x="147" y="808"/>
                  <a:pt x="146" y="811"/>
                </a:cubicBezTo>
                <a:cubicBezTo>
                  <a:pt x="148" y="811"/>
                  <a:pt x="148" y="812"/>
                  <a:pt x="149" y="813"/>
                </a:cubicBezTo>
                <a:close/>
                <a:moveTo>
                  <a:pt x="150" y="838"/>
                </a:moveTo>
                <a:cubicBezTo>
                  <a:pt x="146" y="838"/>
                  <a:pt x="148" y="830"/>
                  <a:pt x="149" y="829"/>
                </a:cubicBezTo>
                <a:cubicBezTo>
                  <a:pt x="147" y="829"/>
                  <a:pt x="146" y="828"/>
                  <a:pt x="143" y="829"/>
                </a:cubicBezTo>
                <a:cubicBezTo>
                  <a:pt x="146" y="832"/>
                  <a:pt x="146" y="832"/>
                  <a:pt x="146" y="838"/>
                </a:cubicBezTo>
                <a:cubicBezTo>
                  <a:pt x="145" y="839"/>
                  <a:pt x="142" y="839"/>
                  <a:pt x="143" y="843"/>
                </a:cubicBezTo>
                <a:cubicBezTo>
                  <a:pt x="147" y="841"/>
                  <a:pt x="148" y="842"/>
                  <a:pt x="150" y="838"/>
                </a:cubicBezTo>
                <a:close/>
                <a:moveTo>
                  <a:pt x="139" y="825"/>
                </a:moveTo>
                <a:cubicBezTo>
                  <a:pt x="140" y="826"/>
                  <a:pt x="141" y="826"/>
                  <a:pt x="143" y="826"/>
                </a:cubicBezTo>
                <a:cubicBezTo>
                  <a:pt x="143" y="823"/>
                  <a:pt x="143" y="823"/>
                  <a:pt x="143" y="823"/>
                </a:cubicBezTo>
                <a:cubicBezTo>
                  <a:pt x="141" y="824"/>
                  <a:pt x="139" y="824"/>
                  <a:pt x="139" y="825"/>
                </a:cubicBezTo>
                <a:close/>
                <a:moveTo>
                  <a:pt x="109" y="530"/>
                </a:moveTo>
                <a:cubicBezTo>
                  <a:pt x="106" y="530"/>
                  <a:pt x="103" y="529"/>
                  <a:pt x="103" y="532"/>
                </a:cubicBezTo>
                <a:cubicBezTo>
                  <a:pt x="105" y="532"/>
                  <a:pt x="109" y="532"/>
                  <a:pt x="109" y="530"/>
                </a:cubicBezTo>
                <a:close/>
                <a:moveTo>
                  <a:pt x="107" y="581"/>
                </a:moveTo>
                <a:cubicBezTo>
                  <a:pt x="106" y="581"/>
                  <a:pt x="106" y="580"/>
                  <a:pt x="106" y="579"/>
                </a:cubicBezTo>
                <a:cubicBezTo>
                  <a:pt x="109" y="575"/>
                  <a:pt x="115" y="571"/>
                  <a:pt x="110" y="567"/>
                </a:cubicBezTo>
                <a:cubicBezTo>
                  <a:pt x="110" y="568"/>
                  <a:pt x="108" y="569"/>
                  <a:pt x="106" y="569"/>
                </a:cubicBezTo>
                <a:cubicBezTo>
                  <a:pt x="106" y="576"/>
                  <a:pt x="106" y="576"/>
                  <a:pt x="106" y="576"/>
                </a:cubicBezTo>
                <a:cubicBezTo>
                  <a:pt x="105" y="578"/>
                  <a:pt x="102" y="578"/>
                  <a:pt x="101" y="580"/>
                </a:cubicBezTo>
                <a:cubicBezTo>
                  <a:pt x="104" y="581"/>
                  <a:pt x="99" y="583"/>
                  <a:pt x="100" y="586"/>
                </a:cubicBezTo>
                <a:cubicBezTo>
                  <a:pt x="103" y="585"/>
                  <a:pt x="106" y="584"/>
                  <a:pt x="107" y="581"/>
                </a:cubicBezTo>
                <a:close/>
                <a:moveTo>
                  <a:pt x="94" y="610"/>
                </a:moveTo>
                <a:cubicBezTo>
                  <a:pt x="92" y="608"/>
                  <a:pt x="88" y="610"/>
                  <a:pt x="88" y="612"/>
                </a:cubicBezTo>
                <a:cubicBezTo>
                  <a:pt x="90" y="614"/>
                  <a:pt x="95" y="613"/>
                  <a:pt x="94" y="610"/>
                </a:cubicBezTo>
                <a:close/>
                <a:moveTo>
                  <a:pt x="88" y="625"/>
                </a:moveTo>
                <a:cubicBezTo>
                  <a:pt x="90" y="621"/>
                  <a:pt x="87" y="620"/>
                  <a:pt x="88" y="618"/>
                </a:cubicBezTo>
                <a:cubicBezTo>
                  <a:pt x="85" y="618"/>
                  <a:pt x="86" y="621"/>
                  <a:pt x="81" y="621"/>
                </a:cubicBezTo>
                <a:cubicBezTo>
                  <a:pt x="80" y="625"/>
                  <a:pt x="79" y="629"/>
                  <a:pt x="75" y="632"/>
                </a:cubicBezTo>
                <a:cubicBezTo>
                  <a:pt x="81" y="634"/>
                  <a:pt x="79" y="623"/>
                  <a:pt x="88" y="625"/>
                </a:cubicBezTo>
                <a:close/>
                <a:moveTo>
                  <a:pt x="112" y="851"/>
                </a:moveTo>
                <a:cubicBezTo>
                  <a:pt x="110" y="851"/>
                  <a:pt x="110" y="848"/>
                  <a:pt x="110" y="846"/>
                </a:cubicBezTo>
                <a:cubicBezTo>
                  <a:pt x="106" y="846"/>
                  <a:pt x="108" y="850"/>
                  <a:pt x="109" y="852"/>
                </a:cubicBezTo>
                <a:cubicBezTo>
                  <a:pt x="110" y="852"/>
                  <a:pt x="112" y="852"/>
                  <a:pt x="112" y="851"/>
                </a:cubicBezTo>
                <a:close/>
                <a:moveTo>
                  <a:pt x="73" y="645"/>
                </a:moveTo>
                <a:cubicBezTo>
                  <a:pt x="74" y="641"/>
                  <a:pt x="75" y="638"/>
                  <a:pt x="75" y="633"/>
                </a:cubicBezTo>
                <a:cubicBezTo>
                  <a:pt x="73" y="633"/>
                  <a:pt x="73" y="635"/>
                  <a:pt x="71" y="635"/>
                </a:cubicBezTo>
                <a:cubicBezTo>
                  <a:pt x="71" y="639"/>
                  <a:pt x="71" y="643"/>
                  <a:pt x="68" y="644"/>
                </a:cubicBezTo>
                <a:cubicBezTo>
                  <a:pt x="70" y="644"/>
                  <a:pt x="70" y="646"/>
                  <a:pt x="73" y="645"/>
                </a:cubicBezTo>
                <a:close/>
                <a:moveTo>
                  <a:pt x="96" y="855"/>
                </a:moveTo>
                <a:cubicBezTo>
                  <a:pt x="94" y="856"/>
                  <a:pt x="94" y="854"/>
                  <a:pt x="92" y="855"/>
                </a:cubicBezTo>
                <a:cubicBezTo>
                  <a:pt x="91" y="855"/>
                  <a:pt x="90" y="859"/>
                  <a:pt x="92" y="859"/>
                </a:cubicBezTo>
                <a:cubicBezTo>
                  <a:pt x="90" y="855"/>
                  <a:pt x="96" y="857"/>
                  <a:pt x="96" y="855"/>
                </a:cubicBezTo>
                <a:close/>
                <a:moveTo>
                  <a:pt x="87" y="816"/>
                </a:moveTo>
                <a:cubicBezTo>
                  <a:pt x="86" y="813"/>
                  <a:pt x="87" y="812"/>
                  <a:pt x="87" y="810"/>
                </a:cubicBezTo>
                <a:cubicBezTo>
                  <a:pt x="85" y="811"/>
                  <a:pt x="85" y="809"/>
                  <a:pt x="83" y="810"/>
                </a:cubicBezTo>
                <a:cubicBezTo>
                  <a:pt x="83" y="812"/>
                  <a:pt x="81" y="812"/>
                  <a:pt x="81" y="814"/>
                </a:cubicBezTo>
                <a:cubicBezTo>
                  <a:pt x="85" y="810"/>
                  <a:pt x="84" y="816"/>
                  <a:pt x="87" y="816"/>
                </a:cubicBezTo>
                <a:close/>
                <a:moveTo>
                  <a:pt x="41" y="655"/>
                </a:moveTo>
                <a:cubicBezTo>
                  <a:pt x="38" y="655"/>
                  <a:pt x="37" y="656"/>
                  <a:pt x="36" y="658"/>
                </a:cubicBezTo>
                <a:cubicBezTo>
                  <a:pt x="39" y="658"/>
                  <a:pt x="41" y="657"/>
                  <a:pt x="41" y="655"/>
                </a:cubicBezTo>
                <a:close/>
                <a:moveTo>
                  <a:pt x="50" y="795"/>
                </a:moveTo>
                <a:cubicBezTo>
                  <a:pt x="48" y="796"/>
                  <a:pt x="48" y="794"/>
                  <a:pt x="46" y="795"/>
                </a:cubicBezTo>
                <a:cubicBezTo>
                  <a:pt x="48" y="799"/>
                  <a:pt x="41" y="801"/>
                  <a:pt x="46" y="802"/>
                </a:cubicBezTo>
                <a:cubicBezTo>
                  <a:pt x="46" y="799"/>
                  <a:pt x="49" y="798"/>
                  <a:pt x="50" y="795"/>
                </a:cubicBezTo>
                <a:close/>
                <a:moveTo>
                  <a:pt x="20" y="749"/>
                </a:moveTo>
                <a:cubicBezTo>
                  <a:pt x="21" y="750"/>
                  <a:pt x="23" y="750"/>
                  <a:pt x="23" y="752"/>
                </a:cubicBezTo>
                <a:cubicBezTo>
                  <a:pt x="25" y="751"/>
                  <a:pt x="28" y="752"/>
                  <a:pt x="27" y="749"/>
                </a:cubicBezTo>
                <a:cubicBezTo>
                  <a:pt x="25" y="750"/>
                  <a:pt x="24" y="751"/>
                  <a:pt x="23" y="749"/>
                </a:cubicBezTo>
                <a:cubicBezTo>
                  <a:pt x="20" y="743"/>
                  <a:pt x="26" y="738"/>
                  <a:pt x="31" y="741"/>
                </a:cubicBezTo>
                <a:cubicBezTo>
                  <a:pt x="34" y="737"/>
                  <a:pt x="28" y="735"/>
                  <a:pt x="30" y="731"/>
                </a:cubicBezTo>
                <a:cubicBezTo>
                  <a:pt x="28" y="731"/>
                  <a:pt x="26" y="731"/>
                  <a:pt x="24" y="730"/>
                </a:cubicBezTo>
                <a:cubicBezTo>
                  <a:pt x="21" y="723"/>
                  <a:pt x="29" y="712"/>
                  <a:pt x="34" y="715"/>
                </a:cubicBezTo>
                <a:cubicBezTo>
                  <a:pt x="33" y="712"/>
                  <a:pt x="37" y="713"/>
                  <a:pt x="37" y="711"/>
                </a:cubicBezTo>
                <a:cubicBezTo>
                  <a:pt x="36" y="711"/>
                  <a:pt x="33" y="713"/>
                  <a:pt x="33" y="711"/>
                </a:cubicBezTo>
                <a:cubicBezTo>
                  <a:pt x="33" y="706"/>
                  <a:pt x="36" y="703"/>
                  <a:pt x="33" y="699"/>
                </a:cubicBezTo>
                <a:cubicBezTo>
                  <a:pt x="27" y="706"/>
                  <a:pt x="30" y="721"/>
                  <a:pt x="17" y="723"/>
                </a:cubicBezTo>
                <a:cubicBezTo>
                  <a:pt x="17" y="725"/>
                  <a:pt x="16" y="727"/>
                  <a:pt x="14" y="729"/>
                </a:cubicBezTo>
                <a:cubicBezTo>
                  <a:pt x="14" y="728"/>
                  <a:pt x="14" y="726"/>
                  <a:pt x="13" y="726"/>
                </a:cubicBezTo>
                <a:cubicBezTo>
                  <a:pt x="13" y="729"/>
                  <a:pt x="12" y="732"/>
                  <a:pt x="8" y="734"/>
                </a:cubicBezTo>
                <a:cubicBezTo>
                  <a:pt x="9" y="734"/>
                  <a:pt x="10" y="735"/>
                  <a:pt x="10" y="737"/>
                </a:cubicBezTo>
                <a:cubicBezTo>
                  <a:pt x="7" y="738"/>
                  <a:pt x="4" y="748"/>
                  <a:pt x="7" y="748"/>
                </a:cubicBezTo>
                <a:cubicBezTo>
                  <a:pt x="8" y="748"/>
                  <a:pt x="7" y="746"/>
                  <a:pt x="8" y="745"/>
                </a:cubicBezTo>
                <a:cubicBezTo>
                  <a:pt x="13" y="744"/>
                  <a:pt x="14" y="748"/>
                  <a:pt x="15" y="750"/>
                </a:cubicBezTo>
                <a:cubicBezTo>
                  <a:pt x="15" y="752"/>
                  <a:pt x="12" y="751"/>
                  <a:pt x="12" y="753"/>
                </a:cubicBezTo>
                <a:cubicBezTo>
                  <a:pt x="14" y="752"/>
                  <a:pt x="14" y="755"/>
                  <a:pt x="17" y="755"/>
                </a:cubicBezTo>
                <a:cubicBezTo>
                  <a:pt x="15" y="752"/>
                  <a:pt x="17" y="750"/>
                  <a:pt x="20" y="749"/>
                </a:cubicBezTo>
                <a:close/>
                <a:moveTo>
                  <a:pt x="18" y="653"/>
                </a:moveTo>
                <a:cubicBezTo>
                  <a:pt x="16" y="657"/>
                  <a:pt x="20" y="661"/>
                  <a:pt x="14" y="662"/>
                </a:cubicBezTo>
                <a:cubicBezTo>
                  <a:pt x="17" y="670"/>
                  <a:pt x="24" y="655"/>
                  <a:pt x="18" y="653"/>
                </a:cubicBezTo>
                <a:close/>
                <a:moveTo>
                  <a:pt x="21" y="682"/>
                </a:moveTo>
                <a:cubicBezTo>
                  <a:pt x="19" y="683"/>
                  <a:pt x="16" y="684"/>
                  <a:pt x="14" y="686"/>
                </a:cubicBezTo>
                <a:cubicBezTo>
                  <a:pt x="16" y="689"/>
                  <a:pt x="19" y="686"/>
                  <a:pt x="22" y="685"/>
                </a:cubicBezTo>
                <a:lnTo>
                  <a:pt x="21" y="682"/>
                </a:lnTo>
                <a:close/>
                <a:moveTo>
                  <a:pt x="14" y="720"/>
                </a:moveTo>
                <a:cubicBezTo>
                  <a:pt x="10" y="723"/>
                  <a:pt x="6" y="719"/>
                  <a:pt x="4" y="723"/>
                </a:cubicBezTo>
                <a:cubicBezTo>
                  <a:pt x="7" y="725"/>
                  <a:pt x="13" y="723"/>
                  <a:pt x="14" y="720"/>
                </a:cubicBezTo>
                <a:close/>
                <a:moveTo>
                  <a:pt x="7" y="733"/>
                </a:moveTo>
                <a:cubicBezTo>
                  <a:pt x="4" y="733"/>
                  <a:pt x="2" y="737"/>
                  <a:pt x="5" y="738"/>
                </a:cubicBezTo>
                <a:cubicBezTo>
                  <a:pt x="5" y="736"/>
                  <a:pt x="8" y="736"/>
                  <a:pt x="7" y="733"/>
                </a:cubicBezTo>
                <a:close/>
                <a:moveTo>
                  <a:pt x="3" y="714"/>
                </a:moveTo>
                <a:cubicBezTo>
                  <a:pt x="0" y="713"/>
                  <a:pt x="1" y="720"/>
                  <a:pt x="3" y="720"/>
                </a:cubicBezTo>
                <a:cubicBezTo>
                  <a:pt x="4" y="719"/>
                  <a:pt x="3" y="716"/>
                  <a:pt x="3" y="714"/>
                </a:cubicBezTo>
                <a:close/>
                <a:moveTo>
                  <a:pt x="815" y="1201"/>
                </a:moveTo>
                <a:cubicBezTo>
                  <a:pt x="815" y="1202"/>
                  <a:pt x="815" y="1202"/>
                  <a:pt x="815" y="1203"/>
                </a:cubicBezTo>
                <a:cubicBezTo>
                  <a:pt x="815" y="1202"/>
                  <a:pt x="815" y="1202"/>
                  <a:pt x="815" y="1201"/>
                </a:cubicBezTo>
                <a:close/>
                <a:moveTo>
                  <a:pt x="1630" y="903"/>
                </a:moveTo>
                <a:cubicBezTo>
                  <a:pt x="1630" y="903"/>
                  <a:pt x="1630" y="903"/>
                  <a:pt x="1630" y="904"/>
                </a:cubicBezTo>
                <a:cubicBezTo>
                  <a:pt x="1630" y="903"/>
                  <a:pt x="1630" y="903"/>
                  <a:pt x="1630" y="903"/>
                </a:cubicBezTo>
                <a:close/>
                <a:moveTo>
                  <a:pt x="434" y="1424"/>
                </a:moveTo>
                <a:cubicBezTo>
                  <a:pt x="439" y="1414"/>
                  <a:pt x="452" y="1416"/>
                  <a:pt x="460" y="1409"/>
                </a:cubicBezTo>
                <a:cubicBezTo>
                  <a:pt x="461" y="1410"/>
                  <a:pt x="462" y="1411"/>
                  <a:pt x="463" y="1413"/>
                </a:cubicBezTo>
                <a:cubicBezTo>
                  <a:pt x="462" y="1414"/>
                  <a:pt x="461" y="1415"/>
                  <a:pt x="461" y="1416"/>
                </a:cubicBezTo>
                <a:cubicBezTo>
                  <a:pt x="463" y="1416"/>
                  <a:pt x="464" y="1414"/>
                  <a:pt x="467" y="1415"/>
                </a:cubicBezTo>
                <a:cubicBezTo>
                  <a:pt x="466" y="1412"/>
                  <a:pt x="468" y="1411"/>
                  <a:pt x="467" y="1409"/>
                </a:cubicBezTo>
                <a:cubicBezTo>
                  <a:pt x="466" y="1409"/>
                  <a:pt x="465" y="1408"/>
                  <a:pt x="464" y="1407"/>
                </a:cubicBezTo>
                <a:cubicBezTo>
                  <a:pt x="465" y="1406"/>
                  <a:pt x="466" y="1404"/>
                  <a:pt x="468" y="1403"/>
                </a:cubicBezTo>
                <a:cubicBezTo>
                  <a:pt x="475" y="1405"/>
                  <a:pt x="479" y="1398"/>
                  <a:pt x="482" y="1405"/>
                </a:cubicBezTo>
                <a:cubicBezTo>
                  <a:pt x="487" y="1407"/>
                  <a:pt x="490" y="1401"/>
                  <a:pt x="496" y="1404"/>
                </a:cubicBezTo>
                <a:cubicBezTo>
                  <a:pt x="492" y="1406"/>
                  <a:pt x="495" y="1415"/>
                  <a:pt x="494" y="1417"/>
                </a:cubicBezTo>
                <a:cubicBezTo>
                  <a:pt x="496" y="1415"/>
                  <a:pt x="499" y="1414"/>
                  <a:pt x="501" y="1412"/>
                </a:cubicBezTo>
                <a:cubicBezTo>
                  <a:pt x="501" y="1410"/>
                  <a:pt x="499" y="1409"/>
                  <a:pt x="500" y="1406"/>
                </a:cubicBezTo>
                <a:cubicBezTo>
                  <a:pt x="504" y="1405"/>
                  <a:pt x="506" y="1396"/>
                  <a:pt x="501" y="1394"/>
                </a:cubicBezTo>
                <a:cubicBezTo>
                  <a:pt x="506" y="1393"/>
                  <a:pt x="510" y="1392"/>
                  <a:pt x="515" y="1390"/>
                </a:cubicBezTo>
                <a:cubicBezTo>
                  <a:pt x="515" y="1392"/>
                  <a:pt x="517" y="1393"/>
                  <a:pt x="517" y="1396"/>
                </a:cubicBezTo>
                <a:cubicBezTo>
                  <a:pt x="509" y="1399"/>
                  <a:pt x="508" y="1403"/>
                  <a:pt x="504" y="1409"/>
                </a:cubicBezTo>
                <a:cubicBezTo>
                  <a:pt x="509" y="1406"/>
                  <a:pt x="507" y="1414"/>
                  <a:pt x="509" y="1415"/>
                </a:cubicBezTo>
                <a:cubicBezTo>
                  <a:pt x="509" y="1413"/>
                  <a:pt x="509" y="1412"/>
                  <a:pt x="511" y="1411"/>
                </a:cubicBezTo>
                <a:cubicBezTo>
                  <a:pt x="513" y="1410"/>
                  <a:pt x="513" y="1412"/>
                  <a:pt x="515" y="1411"/>
                </a:cubicBezTo>
                <a:cubicBezTo>
                  <a:pt x="516" y="1413"/>
                  <a:pt x="515" y="1415"/>
                  <a:pt x="517" y="1415"/>
                </a:cubicBezTo>
                <a:cubicBezTo>
                  <a:pt x="519" y="1407"/>
                  <a:pt x="533" y="1401"/>
                  <a:pt x="538" y="1408"/>
                </a:cubicBezTo>
                <a:cubicBezTo>
                  <a:pt x="540" y="1405"/>
                  <a:pt x="541" y="1403"/>
                  <a:pt x="543" y="1401"/>
                </a:cubicBezTo>
                <a:cubicBezTo>
                  <a:pt x="543" y="1400"/>
                  <a:pt x="540" y="1401"/>
                  <a:pt x="539" y="1399"/>
                </a:cubicBezTo>
                <a:cubicBezTo>
                  <a:pt x="540" y="1397"/>
                  <a:pt x="544" y="1396"/>
                  <a:pt x="542" y="1394"/>
                </a:cubicBezTo>
                <a:cubicBezTo>
                  <a:pt x="540" y="1393"/>
                  <a:pt x="534" y="1396"/>
                  <a:pt x="534" y="1391"/>
                </a:cubicBezTo>
                <a:cubicBezTo>
                  <a:pt x="542" y="1388"/>
                  <a:pt x="552" y="1392"/>
                  <a:pt x="554" y="1400"/>
                </a:cubicBezTo>
                <a:cubicBezTo>
                  <a:pt x="561" y="1398"/>
                  <a:pt x="568" y="1395"/>
                  <a:pt x="573" y="1392"/>
                </a:cubicBezTo>
                <a:cubicBezTo>
                  <a:pt x="567" y="1388"/>
                  <a:pt x="572" y="1381"/>
                  <a:pt x="574" y="1375"/>
                </a:cubicBezTo>
                <a:cubicBezTo>
                  <a:pt x="570" y="1376"/>
                  <a:pt x="569" y="1374"/>
                  <a:pt x="568" y="1371"/>
                </a:cubicBezTo>
                <a:cubicBezTo>
                  <a:pt x="571" y="1363"/>
                  <a:pt x="582" y="1367"/>
                  <a:pt x="583" y="1360"/>
                </a:cubicBezTo>
                <a:cubicBezTo>
                  <a:pt x="578" y="1361"/>
                  <a:pt x="576" y="1359"/>
                  <a:pt x="572" y="1360"/>
                </a:cubicBezTo>
                <a:cubicBezTo>
                  <a:pt x="572" y="1365"/>
                  <a:pt x="565" y="1369"/>
                  <a:pt x="563" y="1366"/>
                </a:cubicBezTo>
                <a:cubicBezTo>
                  <a:pt x="559" y="1369"/>
                  <a:pt x="560" y="1372"/>
                  <a:pt x="561" y="1376"/>
                </a:cubicBezTo>
                <a:cubicBezTo>
                  <a:pt x="559" y="1378"/>
                  <a:pt x="559" y="1380"/>
                  <a:pt x="555" y="1381"/>
                </a:cubicBezTo>
                <a:cubicBezTo>
                  <a:pt x="555" y="1385"/>
                  <a:pt x="555" y="1388"/>
                  <a:pt x="555" y="1389"/>
                </a:cubicBezTo>
                <a:cubicBezTo>
                  <a:pt x="551" y="1388"/>
                  <a:pt x="547" y="1387"/>
                  <a:pt x="542" y="1386"/>
                </a:cubicBezTo>
                <a:cubicBezTo>
                  <a:pt x="543" y="1384"/>
                  <a:pt x="543" y="1381"/>
                  <a:pt x="546" y="1383"/>
                </a:cubicBezTo>
                <a:cubicBezTo>
                  <a:pt x="546" y="1379"/>
                  <a:pt x="548" y="1379"/>
                  <a:pt x="546" y="1376"/>
                </a:cubicBezTo>
                <a:cubicBezTo>
                  <a:pt x="549" y="1373"/>
                  <a:pt x="554" y="1371"/>
                  <a:pt x="556" y="1368"/>
                </a:cubicBezTo>
                <a:cubicBezTo>
                  <a:pt x="551" y="1367"/>
                  <a:pt x="549" y="1367"/>
                  <a:pt x="545" y="1370"/>
                </a:cubicBezTo>
                <a:cubicBezTo>
                  <a:pt x="546" y="1373"/>
                  <a:pt x="545" y="1375"/>
                  <a:pt x="542" y="1376"/>
                </a:cubicBezTo>
                <a:cubicBezTo>
                  <a:pt x="535" y="1373"/>
                  <a:pt x="539" y="1362"/>
                  <a:pt x="545" y="1360"/>
                </a:cubicBezTo>
                <a:cubicBezTo>
                  <a:pt x="545" y="1351"/>
                  <a:pt x="549" y="1341"/>
                  <a:pt x="556" y="1333"/>
                </a:cubicBezTo>
                <a:cubicBezTo>
                  <a:pt x="559" y="1332"/>
                  <a:pt x="562" y="1333"/>
                  <a:pt x="564" y="1333"/>
                </a:cubicBezTo>
                <a:cubicBezTo>
                  <a:pt x="565" y="1328"/>
                  <a:pt x="559" y="1330"/>
                  <a:pt x="560" y="1324"/>
                </a:cubicBezTo>
                <a:cubicBezTo>
                  <a:pt x="567" y="1319"/>
                  <a:pt x="573" y="1306"/>
                  <a:pt x="568" y="1295"/>
                </a:cubicBezTo>
                <a:cubicBezTo>
                  <a:pt x="573" y="1295"/>
                  <a:pt x="573" y="1294"/>
                  <a:pt x="575" y="1290"/>
                </a:cubicBezTo>
                <a:cubicBezTo>
                  <a:pt x="580" y="1292"/>
                  <a:pt x="581" y="1301"/>
                  <a:pt x="588" y="1302"/>
                </a:cubicBezTo>
                <a:cubicBezTo>
                  <a:pt x="590" y="1308"/>
                  <a:pt x="586" y="1311"/>
                  <a:pt x="584" y="1314"/>
                </a:cubicBezTo>
                <a:cubicBezTo>
                  <a:pt x="587" y="1314"/>
                  <a:pt x="583" y="1321"/>
                  <a:pt x="581" y="1322"/>
                </a:cubicBezTo>
                <a:cubicBezTo>
                  <a:pt x="581" y="1320"/>
                  <a:pt x="580" y="1318"/>
                  <a:pt x="579" y="1317"/>
                </a:cubicBezTo>
                <a:cubicBezTo>
                  <a:pt x="577" y="1317"/>
                  <a:pt x="578" y="1319"/>
                  <a:pt x="575" y="1319"/>
                </a:cubicBezTo>
                <a:cubicBezTo>
                  <a:pt x="575" y="1322"/>
                  <a:pt x="577" y="1323"/>
                  <a:pt x="578" y="1324"/>
                </a:cubicBezTo>
                <a:cubicBezTo>
                  <a:pt x="576" y="1326"/>
                  <a:pt x="573" y="1326"/>
                  <a:pt x="572" y="1328"/>
                </a:cubicBezTo>
                <a:cubicBezTo>
                  <a:pt x="580" y="1328"/>
                  <a:pt x="576" y="1340"/>
                  <a:pt x="575" y="1343"/>
                </a:cubicBezTo>
                <a:cubicBezTo>
                  <a:pt x="578" y="1342"/>
                  <a:pt x="579" y="1345"/>
                  <a:pt x="580" y="1343"/>
                </a:cubicBezTo>
                <a:cubicBezTo>
                  <a:pt x="581" y="1340"/>
                  <a:pt x="579" y="1339"/>
                  <a:pt x="579" y="1337"/>
                </a:cubicBezTo>
                <a:cubicBezTo>
                  <a:pt x="581" y="1335"/>
                  <a:pt x="586" y="1335"/>
                  <a:pt x="589" y="1333"/>
                </a:cubicBezTo>
                <a:cubicBezTo>
                  <a:pt x="585" y="1331"/>
                  <a:pt x="591" y="1327"/>
                  <a:pt x="594" y="1329"/>
                </a:cubicBezTo>
                <a:cubicBezTo>
                  <a:pt x="594" y="1326"/>
                  <a:pt x="593" y="1323"/>
                  <a:pt x="594" y="1321"/>
                </a:cubicBezTo>
                <a:cubicBezTo>
                  <a:pt x="586" y="1321"/>
                  <a:pt x="592" y="1315"/>
                  <a:pt x="587" y="1312"/>
                </a:cubicBezTo>
                <a:cubicBezTo>
                  <a:pt x="591" y="1313"/>
                  <a:pt x="591" y="1310"/>
                  <a:pt x="594" y="1309"/>
                </a:cubicBezTo>
                <a:cubicBezTo>
                  <a:pt x="594" y="1306"/>
                  <a:pt x="590" y="1309"/>
                  <a:pt x="590" y="1305"/>
                </a:cubicBezTo>
                <a:cubicBezTo>
                  <a:pt x="596" y="1305"/>
                  <a:pt x="593" y="1302"/>
                  <a:pt x="592" y="1300"/>
                </a:cubicBezTo>
                <a:cubicBezTo>
                  <a:pt x="593" y="1296"/>
                  <a:pt x="597" y="1295"/>
                  <a:pt x="603" y="1294"/>
                </a:cubicBezTo>
                <a:cubicBezTo>
                  <a:pt x="603" y="1297"/>
                  <a:pt x="603" y="1297"/>
                  <a:pt x="603" y="1297"/>
                </a:cubicBezTo>
                <a:cubicBezTo>
                  <a:pt x="610" y="1295"/>
                  <a:pt x="617" y="1292"/>
                  <a:pt x="621" y="1287"/>
                </a:cubicBezTo>
                <a:cubicBezTo>
                  <a:pt x="620" y="1287"/>
                  <a:pt x="619" y="1286"/>
                  <a:pt x="619" y="1284"/>
                </a:cubicBezTo>
                <a:cubicBezTo>
                  <a:pt x="621" y="1282"/>
                  <a:pt x="623" y="1280"/>
                  <a:pt x="626" y="1280"/>
                </a:cubicBezTo>
                <a:cubicBezTo>
                  <a:pt x="626" y="1276"/>
                  <a:pt x="623" y="1277"/>
                  <a:pt x="624" y="1273"/>
                </a:cubicBezTo>
                <a:cubicBezTo>
                  <a:pt x="620" y="1274"/>
                  <a:pt x="621" y="1283"/>
                  <a:pt x="618" y="1281"/>
                </a:cubicBezTo>
                <a:cubicBezTo>
                  <a:pt x="621" y="1278"/>
                  <a:pt x="617" y="1274"/>
                  <a:pt x="615" y="1271"/>
                </a:cubicBezTo>
                <a:cubicBezTo>
                  <a:pt x="618" y="1268"/>
                  <a:pt x="615" y="1254"/>
                  <a:pt x="622" y="1259"/>
                </a:cubicBezTo>
                <a:cubicBezTo>
                  <a:pt x="622" y="1252"/>
                  <a:pt x="615" y="1259"/>
                  <a:pt x="613" y="1253"/>
                </a:cubicBezTo>
                <a:cubicBezTo>
                  <a:pt x="616" y="1250"/>
                  <a:pt x="622" y="1250"/>
                  <a:pt x="625" y="1249"/>
                </a:cubicBezTo>
                <a:cubicBezTo>
                  <a:pt x="623" y="1246"/>
                  <a:pt x="622" y="1240"/>
                  <a:pt x="628" y="1240"/>
                </a:cubicBezTo>
                <a:cubicBezTo>
                  <a:pt x="630" y="1241"/>
                  <a:pt x="627" y="1246"/>
                  <a:pt x="632" y="1245"/>
                </a:cubicBezTo>
                <a:cubicBezTo>
                  <a:pt x="632" y="1241"/>
                  <a:pt x="636" y="1240"/>
                  <a:pt x="636" y="1236"/>
                </a:cubicBezTo>
                <a:cubicBezTo>
                  <a:pt x="633" y="1235"/>
                  <a:pt x="631" y="1239"/>
                  <a:pt x="630" y="1237"/>
                </a:cubicBezTo>
                <a:cubicBezTo>
                  <a:pt x="630" y="1234"/>
                  <a:pt x="634" y="1234"/>
                  <a:pt x="638" y="1233"/>
                </a:cubicBezTo>
                <a:cubicBezTo>
                  <a:pt x="638" y="1228"/>
                  <a:pt x="641" y="1225"/>
                  <a:pt x="644" y="1222"/>
                </a:cubicBezTo>
                <a:cubicBezTo>
                  <a:pt x="641" y="1223"/>
                  <a:pt x="642" y="1220"/>
                  <a:pt x="641" y="1219"/>
                </a:cubicBezTo>
                <a:cubicBezTo>
                  <a:pt x="639" y="1223"/>
                  <a:pt x="636" y="1220"/>
                  <a:pt x="633" y="1223"/>
                </a:cubicBezTo>
                <a:cubicBezTo>
                  <a:pt x="631" y="1218"/>
                  <a:pt x="634" y="1210"/>
                  <a:pt x="640" y="1209"/>
                </a:cubicBezTo>
                <a:cubicBezTo>
                  <a:pt x="640" y="1208"/>
                  <a:pt x="640" y="1206"/>
                  <a:pt x="641" y="1206"/>
                </a:cubicBezTo>
                <a:cubicBezTo>
                  <a:pt x="633" y="1198"/>
                  <a:pt x="644" y="1188"/>
                  <a:pt x="645" y="1182"/>
                </a:cubicBezTo>
                <a:cubicBezTo>
                  <a:pt x="643" y="1182"/>
                  <a:pt x="642" y="1181"/>
                  <a:pt x="643" y="1180"/>
                </a:cubicBezTo>
                <a:cubicBezTo>
                  <a:pt x="648" y="1179"/>
                  <a:pt x="650" y="1179"/>
                  <a:pt x="653" y="1176"/>
                </a:cubicBezTo>
                <a:cubicBezTo>
                  <a:pt x="650" y="1165"/>
                  <a:pt x="657" y="1158"/>
                  <a:pt x="664" y="1153"/>
                </a:cubicBezTo>
                <a:cubicBezTo>
                  <a:pt x="666" y="1156"/>
                  <a:pt x="665" y="1156"/>
                  <a:pt x="664" y="1159"/>
                </a:cubicBezTo>
                <a:cubicBezTo>
                  <a:pt x="669" y="1153"/>
                  <a:pt x="680" y="1158"/>
                  <a:pt x="685" y="1154"/>
                </a:cubicBezTo>
                <a:cubicBezTo>
                  <a:pt x="679" y="1152"/>
                  <a:pt x="685" y="1148"/>
                  <a:pt x="682" y="1144"/>
                </a:cubicBezTo>
                <a:cubicBezTo>
                  <a:pt x="676" y="1146"/>
                  <a:pt x="670" y="1150"/>
                  <a:pt x="665" y="1148"/>
                </a:cubicBezTo>
                <a:cubicBezTo>
                  <a:pt x="667" y="1142"/>
                  <a:pt x="673" y="1129"/>
                  <a:pt x="681" y="1136"/>
                </a:cubicBezTo>
                <a:cubicBezTo>
                  <a:pt x="684" y="1131"/>
                  <a:pt x="690" y="1129"/>
                  <a:pt x="694" y="1124"/>
                </a:cubicBezTo>
                <a:cubicBezTo>
                  <a:pt x="698" y="1126"/>
                  <a:pt x="704" y="1125"/>
                  <a:pt x="707" y="1128"/>
                </a:cubicBezTo>
                <a:cubicBezTo>
                  <a:pt x="705" y="1129"/>
                  <a:pt x="703" y="1132"/>
                  <a:pt x="699" y="1132"/>
                </a:cubicBezTo>
                <a:cubicBezTo>
                  <a:pt x="698" y="1136"/>
                  <a:pt x="703" y="1133"/>
                  <a:pt x="702" y="1135"/>
                </a:cubicBezTo>
                <a:cubicBezTo>
                  <a:pt x="700" y="1135"/>
                  <a:pt x="697" y="1135"/>
                  <a:pt x="698" y="1138"/>
                </a:cubicBezTo>
                <a:cubicBezTo>
                  <a:pt x="700" y="1135"/>
                  <a:pt x="704" y="1138"/>
                  <a:pt x="704" y="1139"/>
                </a:cubicBezTo>
                <a:cubicBezTo>
                  <a:pt x="704" y="1136"/>
                  <a:pt x="706" y="1134"/>
                  <a:pt x="710" y="1133"/>
                </a:cubicBezTo>
                <a:cubicBezTo>
                  <a:pt x="714" y="1136"/>
                  <a:pt x="724" y="1137"/>
                  <a:pt x="722" y="1145"/>
                </a:cubicBezTo>
                <a:cubicBezTo>
                  <a:pt x="724" y="1145"/>
                  <a:pt x="726" y="1144"/>
                  <a:pt x="726" y="1145"/>
                </a:cubicBezTo>
                <a:cubicBezTo>
                  <a:pt x="729" y="1153"/>
                  <a:pt x="716" y="1152"/>
                  <a:pt x="718" y="1156"/>
                </a:cubicBezTo>
                <a:cubicBezTo>
                  <a:pt x="718" y="1154"/>
                  <a:pt x="720" y="1154"/>
                  <a:pt x="721" y="1155"/>
                </a:cubicBezTo>
                <a:cubicBezTo>
                  <a:pt x="722" y="1159"/>
                  <a:pt x="717" y="1159"/>
                  <a:pt x="718" y="1162"/>
                </a:cubicBezTo>
                <a:cubicBezTo>
                  <a:pt x="726" y="1162"/>
                  <a:pt x="726" y="1162"/>
                  <a:pt x="731" y="1155"/>
                </a:cubicBezTo>
                <a:cubicBezTo>
                  <a:pt x="733" y="1158"/>
                  <a:pt x="738" y="1153"/>
                  <a:pt x="739" y="1155"/>
                </a:cubicBezTo>
                <a:cubicBezTo>
                  <a:pt x="737" y="1158"/>
                  <a:pt x="741" y="1162"/>
                  <a:pt x="736" y="1163"/>
                </a:cubicBezTo>
                <a:cubicBezTo>
                  <a:pt x="739" y="1172"/>
                  <a:pt x="741" y="1185"/>
                  <a:pt x="737" y="1196"/>
                </a:cubicBezTo>
                <a:cubicBezTo>
                  <a:pt x="743" y="1197"/>
                  <a:pt x="738" y="1202"/>
                  <a:pt x="738" y="1207"/>
                </a:cubicBezTo>
                <a:cubicBezTo>
                  <a:pt x="751" y="1206"/>
                  <a:pt x="741" y="1188"/>
                  <a:pt x="754" y="1187"/>
                </a:cubicBezTo>
                <a:cubicBezTo>
                  <a:pt x="756" y="1177"/>
                  <a:pt x="750" y="1170"/>
                  <a:pt x="757" y="1165"/>
                </a:cubicBezTo>
                <a:cubicBezTo>
                  <a:pt x="760" y="1166"/>
                  <a:pt x="762" y="1167"/>
                  <a:pt x="763" y="1171"/>
                </a:cubicBezTo>
                <a:cubicBezTo>
                  <a:pt x="760" y="1174"/>
                  <a:pt x="760" y="1179"/>
                  <a:pt x="760" y="1185"/>
                </a:cubicBezTo>
                <a:cubicBezTo>
                  <a:pt x="765" y="1185"/>
                  <a:pt x="765" y="1181"/>
                  <a:pt x="770" y="1182"/>
                </a:cubicBezTo>
                <a:cubicBezTo>
                  <a:pt x="772" y="1176"/>
                  <a:pt x="775" y="1171"/>
                  <a:pt x="779" y="1167"/>
                </a:cubicBezTo>
                <a:cubicBezTo>
                  <a:pt x="773" y="1166"/>
                  <a:pt x="766" y="1166"/>
                  <a:pt x="767" y="1157"/>
                </a:cubicBezTo>
                <a:cubicBezTo>
                  <a:pt x="768" y="1156"/>
                  <a:pt x="770" y="1155"/>
                  <a:pt x="772" y="1155"/>
                </a:cubicBezTo>
                <a:cubicBezTo>
                  <a:pt x="774" y="1157"/>
                  <a:pt x="769" y="1158"/>
                  <a:pt x="771" y="1158"/>
                </a:cubicBezTo>
                <a:cubicBezTo>
                  <a:pt x="776" y="1154"/>
                  <a:pt x="768" y="1133"/>
                  <a:pt x="784" y="1133"/>
                </a:cubicBezTo>
                <a:cubicBezTo>
                  <a:pt x="784" y="1135"/>
                  <a:pt x="785" y="1136"/>
                  <a:pt x="786" y="1138"/>
                </a:cubicBezTo>
                <a:cubicBezTo>
                  <a:pt x="783" y="1139"/>
                  <a:pt x="783" y="1144"/>
                  <a:pt x="783" y="1148"/>
                </a:cubicBezTo>
                <a:cubicBezTo>
                  <a:pt x="784" y="1148"/>
                  <a:pt x="786" y="1147"/>
                  <a:pt x="786" y="1148"/>
                </a:cubicBezTo>
                <a:cubicBezTo>
                  <a:pt x="785" y="1154"/>
                  <a:pt x="785" y="1156"/>
                  <a:pt x="782" y="1160"/>
                </a:cubicBezTo>
                <a:cubicBezTo>
                  <a:pt x="782" y="1163"/>
                  <a:pt x="785" y="1158"/>
                  <a:pt x="785" y="1161"/>
                </a:cubicBezTo>
                <a:cubicBezTo>
                  <a:pt x="783" y="1168"/>
                  <a:pt x="792" y="1171"/>
                  <a:pt x="789" y="1176"/>
                </a:cubicBezTo>
                <a:cubicBezTo>
                  <a:pt x="790" y="1176"/>
                  <a:pt x="792" y="1176"/>
                  <a:pt x="792" y="1177"/>
                </a:cubicBezTo>
                <a:cubicBezTo>
                  <a:pt x="795" y="1177"/>
                  <a:pt x="793" y="1174"/>
                  <a:pt x="796" y="1174"/>
                </a:cubicBezTo>
                <a:cubicBezTo>
                  <a:pt x="798" y="1175"/>
                  <a:pt x="802" y="1175"/>
                  <a:pt x="803" y="1179"/>
                </a:cubicBezTo>
                <a:cubicBezTo>
                  <a:pt x="798" y="1179"/>
                  <a:pt x="801" y="1184"/>
                  <a:pt x="799" y="1186"/>
                </a:cubicBezTo>
                <a:cubicBezTo>
                  <a:pt x="800" y="1186"/>
                  <a:pt x="802" y="1185"/>
                  <a:pt x="803" y="1186"/>
                </a:cubicBezTo>
                <a:cubicBezTo>
                  <a:pt x="802" y="1190"/>
                  <a:pt x="802" y="1191"/>
                  <a:pt x="802" y="1196"/>
                </a:cubicBezTo>
                <a:cubicBezTo>
                  <a:pt x="803" y="1195"/>
                  <a:pt x="804" y="1190"/>
                  <a:pt x="811" y="1191"/>
                </a:cubicBezTo>
                <a:cubicBezTo>
                  <a:pt x="811" y="1196"/>
                  <a:pt x="815" y="1197"/>
                  <a:pt x="815" y="1201"/>
                </a:cubicBezTo>
                <a:cubicBezTo>
                  <a:pt x="817" y="1194"/>
                  <a:pt x="825" y="1192"/>
                  <a:pt x="829" y="1189"/>
                </a:cubicBezTo>
                <a:cubicBezTo>
                  <a:pt x="828" y="1189"/>
                  <a:pt x="826" y="1189"/>
                  <a:pt x="826" y="1187"/>
                </a:cubicBezTo>
                <a:cubicBezTo>
                  <a:pt x="827" y="1185"/>
                  <a:pt x="829" y="1183"/>
                  <a:pt x="830" y="1180"/>
                </a:cubicBezTo>
                <a:cubicBezTo>
                  <a:pt x="832" y="1179"/>
                  <a:pt x="833" y="1184"/>
                  <a:pt x="834" y="1181"/>
                </a:cubicBezTo>
                <a:cubicBezTo>
                  <a:pt x="830" y="1180"/>
                  <a:pt x="835" y="1175"/>
                  <a:pt x="839" y="1175"/>
                </a:cubicBezTo>
                <a:cubicBezTo>
                  <a:pt x="838" y="1178"/>
                  <a:pt x="839" y="1182"/>
                  <a:pt x="839" y="1185"/>
                </a:cubicBezTo>
                <a:cubicBezTo>
                  <a:pt x="839" y="1193"/>
                  <a:pt x="838" y="1194"/>
                  <a:pt x="831" y="1199"/>
                </a:cubicBezTo>
                <a:cubicBezTo>
                  <a:pt x="837" y="1198"/>
                  <a:pt x="837" y="1198"/>
                  <a:pt x="837" y="1198"/>
                </a:cubicBezTo>
                <a:cubicBezTo>
                  <a:pt x="838" y="1203"/>
                  <a:pt x="839" y="1205"/>
                  <a:pt x="839" y="1210"/>
                </a:cubicBezTo>
                <a:cubicBezTo>
                  <a:pt x="840" y="1212"/>
                  <a:pt x="842" y="1209"/>
                  <a:pt x="843" y="1211"/>
                </a:cubicBezTo>
                <a:cubicBezTo>
                  <a:pt x="841" y="1212"/>
                  <a:pt x="841" y="1214"/>
                  <a:pt x="840" y="1215"/>
                </a:cubicBezTo>
                <a:cubicBezTo>
                  <a:pt x="843" y="1215"/>
                  <a:pt x="845" y="1216"/>
                  <a:pt x="847" y="1218"/>
                </a:cubicBezTo>
                <a:cubicBezTo>
                  <a:pt x="846" y="1218"/>
                  <a:pt x="844" y="1218"/>
                  <a:pt x="844" y="1219"/>
                </a:cubicBezTo>
                <a:cubicBezTo>
                  <a:pt x="849" y="1221"/>
                  <a:pt x="853" y="1225"/>
                  <a:pt x="855" y="1231"/>
                </a:cubicBezTo>
                <a:cubicBezTo>
                  <a:pt x="850" y="1232"/>
                  <a:pt x="847" y="1235"/>
                  <a:pt x="843" y="1232"/>
                </a:cubicBezTo>
                <a:cubicBezTo>
                  <a:pt x="843" y="1236"/>
                  <a:pt x="847" y="1234"/>
                  <a:pt x="846" y="1238"/>
                </a:cubicBezTo>
                <a:cubicBezTo>
                  <a:pt x="843" y="1238"/>
                  <a:pt x="844" y="1241"/>
                  <a:pt x="843" y="1243"/>
                </a:cubicBezTo>
                <a:cubicBezTo>
                  <a:pt x="845" y="1243"/>
                  <a:pt x="848" y="1241"/>
                  <a:pt x="847" y="1244"/>
                </a:cubicBezTo>
                <a:cubicBezTo>
                  <a:pt x="847" y="1246"/>
                  <a:pt x="845" y="1245"/>
                  <a:pt x="844" y="1244"/>
                </a:cubicBezTo>
                <a:cubicBezTo>
                  <a:pt x="844" y="1246"/>
                  <a:pt x="846" y="1246"/>
                  <a:pt x="846" y="1248"/>
                </a:cubicBezTo>
                <a:cubicBezTo>
                  <a:pt x="856" y="1242"/>
                  <a:pt x="854" y="1227"/>
                  <a:pt x="870" y="1226"/>
                </a:cubicBezTo>
                <a:cubicBezTo>
                  <a:pt x="874" y="1216"/>
                  <a:pt x="873" y="1207"/>
                  <a:pt x="881" y="1201"/>
                </a:cubicBezTo>
                <a:cubicBezTo>
                  <a:pt x="883" y="1202"/>
                  <a:pt x="888" y="1202"/>
                  <a:pt x="885" y="1205"/>
                </a:cubicBezTo>
                <a:cubicBezTo>
                  <a:pt x="890" y="1205"/>
                  <a:pt x="891" y="1212"/>
                  <a:pt x="897" y="1208"/>
                </a:cubicBezTo>
                <a:cubicBezTo>
                  <a:pt x="898" y="1211"/>
                  <a:pt x="900" y="1213"/>
                  <a:pt x="900" y="1217"/>
                </a:cubicBezTo>
                <a:cubicBezTo>
                  <a:pt x="899" y="1217"/>
                  <a:pt x="898" y="1218"/>
                  <a:pt x="898" y="1218"/>
                </a:cubicBezTo>
                <a:cubicBezTo>
                  <a:pt x="896" y="1218"/>
                  <a:pt x="897" y="1216"/>
                  <a:pt x="895" y="1217"/>
                </a:cubicBezTo>
                <a:cubicBezTo>
                  <a:pt x="895" y="1218"/>
                  <a:pt x="898" y="1222"/>
                  <a:pt x="895" y="1223"/>
                </a:cubicBezTo>
                <a:cubicBezTo>
                  <a:pt x="893" y="1224"/>
                  <a:pt x="892" y="1223"/>
                  <a:pt x="891" y="1222"/>
                </a:cubicBezTo>
                <a:cubicBezTo>
                  <a:pt x="892" y="1226"/>
                  <a:pt x="888" y="1224"/>
                  <a:pt x="888" y="1228"/>
                </a:cubicBezTo>
                <a:cubicBezTo>
                  <a:pt x="890" y="1228"/>
                  <a:pt x="890" y="1230"/>
                  <a:pt x="892" y="1230"/>
                </a:cubicBezTo>
                <a:cubicBezTo>
                  <a:pt x="896" y="1224"/>
                  <a:pt x="902" y="1220"/>
                  <a:pt x="909" y="1216"/>
                </a:cubicBezTo>
                <a:cubicBezTo>
                  <a:pt x="907" y="1223"/>
                  <a:pt x="898" y="1229"/>
                  <a:pt x="902" y="1237"/>
                </a:cubicBezTo>
                <a:cubicBezTo>
                  <a:pt x="897" y="1242"/>
                  <a:pt x="894" y="1247"/>
                  <a:pt x="890" y="1253"/>
                </a:cubicBezTo>
                <a:cubicBezTo>
                  <a:pt x="891" y="1256"/>
                  <a:pt x="894" y="1250"/>
                  <a:pt x="895" y="1253"/>
                </a:cubicBezTo>
                <a:cubicBezTo>
                  <a:pt x="894" y="1254"/>
                  <a:pt x="894" y="1256"/>
                  <a:pt x="892" y="1257"/>
                </a:cubicBezTo>
                <a:cubicBezTo>
                  <a:pt x="895" y="1259"/>
                  <a:pt x="895" y="1258"/>
                  <a:pt x="898" y="1257"/>
                </a:cubicBezTo>
                <a:cubicBezTo>
                  <a:pt x="895" y="1252"/>
                  <a:pt x="898" y="1248"/>
                  <a:pt x="902" y="1247"/>
                </a:cubicBezTo>
                <a:cubicBezTo>
                  <a:pt x="900" y="1241"/>
                  <a:pt x="904" y="1238"/>
                  <a:pt x="902" y="1234"/>
                </a:cubicBezTo>
                <a:cubicBezTo>
                  <a:pt x="910" y="1232"/>
                  <a:pt x="906" y="1221"/>
                  <a:pt x="915" y="1219"/>
                </a:cubicBezTo>
                <a:cubicBezTo>
                  <a:pt x="915" y="1220"/>
                  <a:pt x="916" y="1220"/>
                  <a:pt x="916" y="1221"/>
                </a:cubicBezTo>
                <a:cubicBezTo>
                  <a:pt x="914" y="1225"/>
                  <a:pt x="916" y="1228"/>
                  <a:pt x="919" y="1231"/>
                </a:cubicBezTo>
                <a:cubicBezTo>
                  <a:pt x="918" y="1233"/>
                  <a:pt x="914" y="1238"/>
                  <a:pt x="915" y="1239"/>
                </a:cubicBezTo>
                <a:cubicBezTo>
                  <a:pt x="915" y="1238"/>
                  <a:pt x="916" y="1238"/>
                  <a:pt x="917" y="1238"/>
                </a:cubicBezTo>
                <a:cubicBezTo>
                  <a:pt x="915" y="1246"/>
                  <a:pt x="921" y="1251"/>
                  <a:pt x="930" y="1250"/>
                </a:cubicBezTo>
                <a:cubicBezTo>
                  <a:pt x="926" y="1245"/>
                  <a:pt x="933" y="1244"/>
                  <a:pt x="938" y="1240"/>
                </a:cubicBezTo>
                <a:cubicBezTo>
                  <a:pt x="932" y="1235"/>
                  <a:pt x="940" y="1234"/>
                  <a:pt x="937" y="1228"/>
                </a:cubicBezTo>
                <a:cubicBezTo>
                  <a:pt x="940" y="1227"/>
                  <a:pt x="942" y="1226"/>
                  <a:pt x="943" y="1225"/>
                </a:cubicBezTo>
                <a:cubicBezTo>
                  <a:pt x="939" y="1223"/>
                  <a:pt x="940" y="1220"/>
                  <a:pt x="938" y="1214"/>
                </a:cubicBezTo>
                <a:cubicBezTo>
                  <a:pt x="940" y="1213"/>
                  <a:pt x="942" y="1210"/>
                  <a:pt x="945" y="1209"/>
                </a:cubicBezTo>
                <a:cubicBezTo>
                  <a:pt x="945" y="1206"/>
                  <a:pt x="942" y="1208"/>
                  <a:pt x="942" y="1204"/>
                </a:cubicBezTo>
                <a:cubicBezTo>
                  <a:pt x="947" y="1202"/>
                  <a:pt x="948" y="1197"/>
                  <a:pt x="948" y="1191"/>
                </a:cubicBezTo>
                <a:cubicBezTo>
                  <a:pt x="952" y="1190"/>
                  <a:pt x="952" y="1193"/>
                  <a:pt x="956" y="1192"/>
                </a:cubicBezTo>
                <a:cubicBezTo>
                  <a:pt x="954" y="1190"/>
                  <a:pt x="960" y="1190"/>
                  <a:pt x="956" y="1189"/>
                </a:cubicBezTo>
                <a:cubicBezTo>
                  <a:pt x="956" y="1190"/>
                  <a:pt x="952" y="1187"/>
                  <a:pt x="951" y="1186"/>
                </a:cubicBezTo>
                <a:cubicBezTo>
                  <a:pt x="951" y="1184"/>
                  <a:pt x="949" y="1180"/>
                  <a:pt x="951" y="1180"/>
                </a:cubicBezTo>
                <a:cubicBezTo>
                  <a:pt x="956" y="1184"/>
                  <a:pt x="959" y="1186"/>
                  <a:pt x="962" y="1194"/>
                </a:cubicBezTo>
                <a:cubicBezTo>
                  <a:pt x="957" y="1199"/>
                  <a:pt x="953" y="1205"/>
                  <a:pt x="948" y="1210"/>
                </a:cubicBezTo>
                <a:cubicBezTo>
                  <a:pt x="949" y="1215"/>
                  <a:pt x="953" y="1214"/>
                  <a:pt x="956" y="1217"/>
                </a:cubicBezTo>
                <a:cubicBezTo>
                  <a:pt x="952" y="1217"/>
                  <a:pt x="954" y="1219"/>
                  <a:pt x="950" y="1218"/>
                </a:cubicBezTo>
                <a:cubicBezTo>
                  <a:pt x="952" y="1221"/>
                  <a:pt x="953" y="1225"/>
                  <a:pt x="956" y="1221"/>
                </a:cubicBezTo>
                <a:cubicBezTo>
                  <a:pt x="958" y="1225"/>
                  <a:pt x="953" y="1225"/>
                  <a:pt x="956" y="1227"/>
                </a:cubicBezTo>
                <a:cubicBezTo>
                  <a:pt x="959" y="1224"/>
                  <a:pt x="964" y="1222"/>
                  <a:pt x="964" y="1217"/>
                </a:cubicBezTo>
                <a:cubicBezTo>
                  <a:pt x="963" y="1216"/>
                  <a:pt x="959" y="1211"/>
                  <a:pt x="964" y="1211"/>
                </a:cubicBezTo>
                <a:cubicBezTo>
                  <a:pt x="962" y="1205"/>
                  <a:pt x="961" y="1206"/>
                  <a:pt x="957" y="1204"/>
                </a:cubicBezTo>
                <a:cubicBezTo>
                  <a:pt x="960" y="1202"/>
                  <a:pt x="963" y="1204"/>
                  <a:pt x="966" y="1204"/>
                </a:cubicBezTo>
                <a:cubicBezTo>
                  <a:pt x="968" y="1203"/>
                  <a:pt x="970" y="1202"/>
                  <a:pt x="972" y="1199"/>
                </a:cubicBezTo>
                <a:cubicBezTo>
                  <a:pt x="968" y="1196"/>
                  <a:pt x="974" y="1188"/>
                  <a:pt x="976" y="1183"/>
                </a:cubicBezTo>
                <a:cubicBezTo>
                  <a:pt x="973" y="1178"/>
                  <a:pt x="968" y="1175"/>
                  <a:pt x="971" y="1169"/>
                </a:cubicBezTo>
                <a:cubicBezTo>
                  <a:pt x="970" y="1168"/>
                  <a:pt x="968" y="1169"/>
                  <a:pt x="967" y="1167"/>
                </a:cubicBezTo>
                <a:cubicBezTo>
                  <a:pt x="968" y="1163"/>
                  <a:pt x="967" y="1158"/>
                  <a:pt x="970" y="1155"/>
                </a:cubicBezTo>
                <a:cubicBezTo>
                  <a:pt x="973" y="1154"/>
                  <a:pt x="975" y="1157"/>
                  <a:pt x="976" y="1155"/>
                </a:cubicBezTo>
                <a:cubicBezTo>
                  <a:pt x="974" y="1154"/>
                  <a:pt x="972" y="1153"/>
                  <a:pt x="970" y="1151"/>
                </a:cubicBezTo>
                <a:cubicBezTo>
                  <a:pt x="968" y="1141"/>
                  <a:pt x="976" y="1140"/>
                  <a:pt x="978" y="1135"/>
                </a:cubicBezTo>
                <a:cubicBezTo>
                  <a:pt x="978" y="1137"/>
                  <a:pt x="978" y="1141"/>
                  <a:pt x="980" y="1141"/>
                </a:cubicBezTo>
                <a:cubicBezTo>
                  <a:pt x="983" y="1138"/>
                  <a:pt x="981" y="1134"/>
                  <a:pt x="984" y="1131"/>
                </a:cubicBezTo>
                <a:cubicBezTo>
                  <a:pt x="985" y="1132"/>
                  <a:pt x="987" y="1133"/>
                  <a:pt x="988" y="1134"/>
                </a:cubicBezTo>
                <a:cubicBezTo>
                  <a:pt x="990" y="1130"/>
                  <a:pt x="993" y="1129"/>
                  <a:pt x="998" y="1131"/>
                </a:cubicBezTo>
                <a:cubicBezTo>
                  <a:pt x="999" y="1125"/>
                  <a:pt x="1002" y="1122"/>
                  <a:pt x="1008" y="1121"/>
                </a:cubicBezTo>
                <a:cubicBezTo>
                  <a:pt x="1008" y="1124"/>
                  <a:pt x="1011" y="1124"/>
                  <a:pt x="1012" y="1126"/>
                </a:cubicBezTo>
                <a:cubicBezTo>
                  <a:pt x="1015" y="1122"/>
                  <a:pt x="1017" y="1116"/>
                  <a:pt x="1021" y="1112"/>
                </a:cubicBezTo>
                <a:cubicBezTo>
                  <a:pt x="1022" y="1112"/>
                  <a:pt x="1022" y="1113"/>
                  <a:pt x="1023" y="1114"/>
                </a:cubicBezTo>
                <a:cubicBezTo>
                  <a:pt x="1023" y="1118"/>
                  <a:pt x="1021" y="1118"/>
                  <a:pt x="1018" y="1119"/>
                </a:cubicBezTo>
                <a:cubicBezTo>
                  <a:pt x="1018" y="1123"/>
                  <a:pt x="1026" y="1121"/>
                  <a:pt x="1023" y="1125"/>
                </a:cubicBezTo>
                <a:cubicBezTo>
                  <a:pt x="1031" y="1124"/>
                  <a:pt x="1031" y="1115"/>
                  <a:pt x="1038" y="1111"/>
                </a:cubicBezTo>
                <a:cubicBezTo>
                  <a:pt x="1039" y="1111"/>
                  <a:pt x="1040" y="1111"/>
                  <a:pt x="1041" y="1112"/>
                </a:cubicBezTo>
                <a:cubicBezTo>
                  <a:pt x="1040" y="1118"/>
                  <a:pt x="1041" y="1124"/>
                  <a:pt x="1038" y="1128"/>
                </a:cubicBezTo>
                <a:cubicBezTo>
                  <a:pt x="1042" y="1127"/>
                  <a:pt x="1045" y="1122"/>
                  <a:pt x="1048" y="1125"/>
                </a:cubicBezTo>
                <a:cubicBezTo>
                  <a:pt x="1048" y="1120"/>
                  <a:pt x="1052" y="1117"/>
                  <a:pt x="1055" y="1114"/>
                </a:cubicBezTo>
                <a:cubicBezTo>
                  <a:pt x="1059" y="1115"/>
                  <a:pt x="1055" y="1119"/>
                  <a:pt x="1059" y="1120"/>
                </a:cubicBezTo>
                <a:cubicBezTo>
                  <a:pt x="1062" y="1118"/>
                  <a:pt x="1064" y="1117"/>
                  <a:pt x="1067" y="1115"/>
                </a:cubicBezTo>
                <a:cubicBezTo>
                  <a:pt x="1072" y="1127"/>
                  <a:pt x="1061" y="1130"/>
                  <a:pt x="1066" y="1139"/>
                </a:cubicBezTo>
                <a:cubicBezTo>
                  <a:pt x="1068" y="1139"/>
                  <a:pt x="1071" y="1139"/>
                  <a:pt x="1072" y="1141"/>
                </a:cubicBezTo>
                <a:cubicBezTo>
                  <a:pt x="1068" y="1145"/>
                  <a:pt x="1069" y="1151"/>
                  <a:pt x="1065" y="1156"/>
                </a:cubicBezTo>
                <a:cubicBezTo>
                  <a:pt x="1056" y="1159"/>
                  <a:pt x="1054" y="1167"/>
                  <a:pt x="1050" y="1173"/>
                </a:cubicBezTo>
                <a:cubicBezTo>
                  <a:pt x="1039" y="1178"/>
                  <a:pt x="1046" y="1191"/>
                  <a:pt x="1044" y="1200"/>
                </a:cubicBezTo>
                <a:cubicBezTo>
                  <a:pt x="1047" y="1197"/>
                  <a:pt x="1048" y="1192"/>
                  <a:pt x="1050" y="1188"/>
                </a:cubicBezTo>
                <a:cubicBezTo>
                  <a:pt x="1053" y="1191"/>
                  <a:pt x="1062" y="1187"/>
                  <a:pt x="1064" y="1191"/>
                </a:cubicBezTo>
                <a:cubicBezTo>
                  <a:pt x="1061" y="1194"/>
                  <a:pt x="1059" y="1203"/>
                  <a:pt x="1053" y="1198"/>
                </a:cubicBezTo>
                <a:cubicBezTo>
                  <a:pt x="1052" y="1200"/>
                  <a:pt x="1050" y="1201"/>
                  <a:pt x="1047" y="1201"/>
                </a:cubicBezTo>
                <a:cubicBezTo>
                  <a:pt x="1048" y="1204"/>
                  <a:pt x="1046" y="1205"/>
                  <a:pt x="1046" y="1207"/>
                </a:cubicBezTo>
                <a:cubicBezTo>
                  <a:pt x="1049" y="1207"/>
                  <a:pt x="1052" y="1207"/>
                  <a:pt x="1053" y="1205"/>
                </a:cubicBezTo>
                <a:cubicBezTo>
                  <a:pt x="1057" y="1208"/>
                  <a:pt x="1053" y="1214"/>
                  <a:pt x="1054" y="1216"/>
                </a:cubicBezTo>
                <a:cubicBezTo>
                  <a:pt x="1056" y="1215"/>
                  <a:pt x="1057" y="1211"/>
                  <a:pt x="1060" y="1210"/>
                </a:cubicBezTo>
                <a:cubicBezTo>
                  <a:pt x="1069" y="1207"/>
                  <a:pt x="1070" y="1197"/>
                  <a:pt x="1082" y="1202"/>
                </a:cubicBezTo>
                <a:cubicBezTo>
                  <a:pt x="1083" y="1205"/>
                  <a:pt x="1079" y="1207"/>
                  <a:pt x="1082" y="1207"/>
                </a:cubicBezTo>
                <a:cubicBezTo>
                  <a:pt x="1083" y="1205"/>
                  <a:pt x="1086" y="1210"/>
                  <a:pt x="1088" y="1209"/>
                </a:cubicBezTo>
                <a:cubicBezTo>
                  <a:pt x="1087" y="1212"/>
                  <a:pt x="1084" y="1216"/>
                  <a:pt x="1087" y="1219"/>
                </a:cubicBezTo>
                <a:cubicBezTo>
                  <a:pt x="1087" y="1216"/>
                  <a:pt x="1090" y="1218"/>
                  <a:pt x="1090" y="1219"/>
                </a:cubicBezTo>
                <a:cubicBezTo>
                  <a:pt x="1089" y="1221"/>
                  <a:pt x="1089" y="1224"/>
                  <a:pt x="1089" y="1226"/>
                </a:cubicBezTo>
                <a:cubicBezTo>
                  <a:pt x="1091" y="1230"/>
                  <a:pt x="1097" y="1231"/>
                  <a:pt x="1096" y="1236"/>
                </a:cubicBezTo>
                <a:cubicBezTo>
                  <a:pt x="1101" y="1236"/>
                  <a:pt x="1104" y="1236"/>
                  <a:pt x="1109" y="1236"/>
                </a:cubicBezTo>
                <a:cubicBezTo>
                  <a:pt x="1108" y="1230"/>
                  <a:pt x="1115" y="1230"/>
                  <a:pt x="1119" y="1232"/>
                </a:cubicBezTo>
                <a:cubicBezTo>
                  <a:pt x="1122" y="1228"/>
                  <a:pt x="1122" y="1222"/>
                  <a:pt x="1129" y="1222"/>
                </a:cubicBezTo>
                <a:cubicBezTo>
                  <a:pt x="1129" y="1223"/>
                  <a:pt x="1129" y="1223"/>
                  <a:pt x="1130" y="1224"/>
                </a:cubicBezTo>
                <a:cubicBezTo>
                  <a:pt x="1129" y="1226"/>
                  <a:pt x="1129" y="1230"/>
                  <a:pt x="1126" y="1231"/>
                </a:cubicBezTo>
                <a:cubicBezTo>
                  <a:pt x="1126" y="1236"/>
                  <a:pt x="1132" y="1234"/>
                  <a:pt x="1134" y="1236"/>
                </a:cubicBezTo>
                <a:cubicBezTo>
                  <a:pt x="1135" y="1233"/>
                  <a:pt x="1135" y="1228"/>
                  <a:pt x="1139" y="1227"/>
                </a:cubicBezTo>
                <a:cubicBezTo>
                  <a:pt x="1140" y="1230"/>
                  <a:pt x="1136" y="1233"/>
                  <a:pt x="1139" y="1234"/>
                </a:cubicBezTo>
                <a:cubicBezTo>
                  <a:pt x="1139" y="1229"/>
                  <a:pt x="1144" y="1229"/>
                  <a:pt x="1147" y="1226"/>
                </a:cubicBezTo>
                <a:cubicBezTo>
                  <a:pt x="1144" y="1220"/>
                  <a:pt x="1149" y="1215"/>
                  <a:pt x="1154" y="1213"/>
                </a:cubicBezTo>
                <a:cubicBezTo>
                  <a:pt x="1152" y="1216"/>
                  <a:pt x="1156" y="1217"/>
                  <a:pt x="1159" y="1218"/>
                </a:cubicBezTo>
                <a:cubicBezTo>
                  <a:pt x="1162" y="1217"/>
                  <a:pt x="1162" y="1214"/>
                  <a:pt x="1165" y="1213"/>
                </a:cubicBezTo>
                <a:cubicBezTo>
                  <a:pt x="1164" y="1211"/>
                  <a:pt x="1163" y="1209"/>
                  <a:pt x="1163" y="1206"/>
                </a:cubicBezTo>
                <a:cubicBezTo>
                  <a:pt x="1164" y="1205"/>
                  <a:pt x="1168" y="1204"/>
                  <a:pt x="1168" y="1206"/>
                </a:cubicBezTo>
                <a:cubicBezTo>
                  <a:pt x="1165" y="1208"/>
                  <a:pt x="1169" y="1210"/>
                  <a:pt x="1167" y="1213"/>
                </a:cubicBezTo>
                <a:cubicBezTo>
                  <a:pt x="1173" y="1213"/>
                  <a:pt x="1170" y="1206"/>
                  <a:pt x="1174" y="1204"/>
                </a:cubicBezTo>
                <a:cubicBezTo>
                  <a:pt x="1176" y="1206"/>
                  <a:pt x="1178" y="1203"/>
                  <a:pt x="1180" y="1201"/>
                </a:cubicBezTo>
                <a:cubicBezTo>
                  <a:pt x="1180" y="1207"/>
                  <a:pt x="1183" y="1208"/>
                  <a:pt x="1186" y="1212"/>
                </a:cubicBezTo>
                <a:cubicBezTo>
                  <a:pt x="1185" y="1217"/>
                  <a:pt x="1181" y="1221"/>
                  <a:pt x="1177" y="1223"/>
                </a:cubicBezTo>
                <a:cubicBezTo>
                  <a:pt x="1179" y="1223"/>
                  <a:pt x="1179" y="1224"/>
                  <a:pt x="1180" y="1226"/>
                </a:cubicBezTo>
                <a:cubicBezTo>
                  <a:pt x="1177" y="1226"/>
                  <a:pt x="1174" y="1226"/>
                  <a:pt x="1174" y="1228"/>
                </a:cubicBezTo>
                <a:cubicBezTo>
                  <a:pt x="1176" y="1228"/>
                  <a:pt x="1175" y="1231"/>
                  <a:pt x="1178" y="1230"/>
                </a:cubicBezTo>
                <a:cubicBezTo>
                  <a:pt x="1179" y="1224"/>
                  <a:pt x="1184" y="1227"/>
                  <a:pt x="1188" y="1224"/>
                </a:cubicBezTo>
                <a:cubicBezTo>
                  <a:pt x="1186" y="1217"/>
                  <a:pt x="1194" y="1217"/>
                  <a:pt x="1196" y="1213"/>
                </a:cubicBezTo>
                <a:cubicBezTo>
                  <a:pt x="1196" y="1211"/>
                  <a:pt x="1193" y="1213"/>
                  <a:pt x="1193" y="1211"/>
                </a:cubicBezTo>
                <a:cubicBezTo>
                  <a:pt x="1195" y="1206"/>
                  <a:pt x="1201" y="1205"/>
                  <a:pt x="1206" y="1202"/>
                </a:cubicBezTo>
                <a:cubicBezTo>
                  <a:pt x="1207" y="1204"/>
                  <a:pt x="1208" y="1204"/>
                  <a:pt x="1208" y="1205"/>
                </a:cubicBezTo>
                <a:cubicBezTo>
                  <a:pt x="1206" y="1209"/>
                  <a:pt x="1208" y="1212"/>
                  <a:pt x="1206" y="1216"/>
                </a:cubicBezTo>
                <a:cubicBezTo>
                  <a:pt x="1207" y="1217"/>
                  <a:pt x="1209" y="1217"/>
                  <a:pt x="1210" y="1219"/>
                </a:cubicBezTo>
                <a:cubicBezTo>
                  <a:pt x="1205" y="1223"/>
                  <a:pt x="1202" y="1230"/>
                  <a:pt x="1195" y="1233"/>
                </a:cubicBezTo>
                <a:cubicBezTo>
                  <a:pt x="1194" y="1234"/>
                  <a:pt x="1195" y="1237"/>
                  <a:pt x="1193" y="1238"/>
                </a:cubicBezTo>
                <a:cubicBezTo>
                  <a:pt x="1189" y="1237"/>
                  <a:pt x="1188" y="1239"/>
                  <a:pt x="1185" y="1239"/>
                </a:cubicBezTo>
                <a:cubicBezTo>
                  <a:pt x="1185" y="1237"/>
                  <a:pt x="1185" y="1237"/>
                  <a:pt x="1185" y="1237"/>
                </a:cubicBezTo>
                <a:cubicBezTo>
                  <a:pt x="1179" y="1237"/>
                  <a:pt x="1180" y="1242"/>
                  <a:pt x="1174" y="1241"/>
                </a:cubicBezTo>
                <a:cubicBezTo>
                  <a:pt x="1172" y="1239"/>
                  <a:pt x="1176" y="1238"/>
                  <a:pt x="1173" y="1238"/>
                </a:cubicBezTo>
                <a:cubicBezTo>
                  <a:pt x="1173" y="1240"/>
                  <a:pt x="1171" y="1245"/>
                  <a:pt x="1166" y="1242"/>
                </a:cubicBezTo>
                <a:cubicBezTo>
                  <a:pt x="1167" y="1248"/>
                  <a:pt x="1164" y="1250"/>
                  <a:pt x="1159" y="1251"/>
                </a:cubicBezTo>
                <a:cubicBezTo>
                  <a:pt x="1159" y="1254"/>
                  <a:pt x="1159" y="1256"/>
                  <a:pt x="1158" y="1259"/>
                </a:cubicBezTo>
                <a:cubicBezTo>
                  <a:pt x="1164" y="1255"/>
                  <a:pt x="1161" y="1264"/>
                  <a:pt x="1166" y="1264"/>
                </a:cubicBezTo>
                <a:cubicBezTo>
                  <a:pt x="1165" y="1256"/>
                  <a:pt x="1171" y="1255"/>
                  <a:pt x="1176" y="1252"/>
                </a:cubicBezTo>
                <a:cubicBezTo>
                  <a:pt x="1174" y="1256"/>
                  <a:pt x="1181" y="1254"/>
                  <a:pt x="1182" y="1258"/>
                </a:cubicBezTo>
                <a:cubicBezTo>
                  <a:pt x="1181" y="1259"/>
                  <a:pt x="1175" y="1261"/>
                  <a:pt x="1179" y="1262"/>
                </a:cubicBezTo>
                <a:cubicBezTo>
                  <a:pt x="1180" y="1260"/>
                  <a:pt x="1185" y="1264"/>
                  <a:pt x="1181" y="1265"/>
                </a:cubicBezTo>
                <a:cubicBezTo>
                  <a:pt x="1183" y="1265"/>
                  <a:pt x="1184" y="1265"/>
                  <a:pt x="1185" y="1266"/>
                </a:cubicBezTo>
                <a:cubicBezTo>
                  <a:pt x="1188" y="1258"/>
                  <a:pt x="1188" y="1247"/>
                  <a:pt x="1195" y="1242"/>
                </a:cubicBezTo>
                <a:cubicBezTo>
                  <a:pt x="1194" y="1242"/>
                  <a:pt x="1194" y="1241"/>
                  <a:pt x="1194" y="1239"/>
                </a:cubicBezTo>
                <a:cubicBezTo>
                  <a:pt x="1200" y="1235"/>
                  <a:pt x="1207" y="1231"/>
                  <a:pt x="1210" y="1224"/>
                </a:cubicBezTo>
                <a:cubicBezTo>
                  <a:pt x="1215" y="1225"/>
                  <a:pt x="1225" y="1232"/>
                  <a:pt x="1224" y="1221"/>
                </a:cubicBezTo>
                <a:cubicBezTo>
                  <a:pt x="1228" y="1219"/>
                  <a:pt x="1234" y="1220"/>
                  <a:pt x="1229" y="1216"/>
                </a:cubicBezTo>
                <a:cubicBezTo>
                  <a:pt x="1235" y="1216"/>
                  <a:pt x="1242" y="1212"/>
                  <a:pt x="1247" y="1217"/>
                </a:cubicBezTo>
                <a:cubicBezTo>
                  <a:pt x="1243" y="1223"/>
                  <a:pt x="1233" y="1226"/>
                  <a:pt x="1231" y="1234"/>
                </a:cubicBezTo>
                <a:cubicBezTo>
                  <a:pt x="1228" y="1236"/>
                  <a:pt x="1226" y="1233"/>
                  <a:pt x="1225" y="1235"/>
                </a:cubicBezTo>
                <a:cubicBezTo>
                  <a:pt x="1224" y="1241"/>
                  <a:pt x="1229" y="1245"/>
                  <a:pt x="1232" y="1241"/>
                </a:cubicBezTo>
                <a:cubicBezTo>
                  <a:pt x="1232" y="1243"/>
                  <a:pt x="1234" y="1243"/>
                  <a:pt x="1233" y="1245"/>
                </a:cubicBezTo>
                <a:cubicBezTo>
                  <a:pt x="1238" y="1245"/>
                  <a:pt x="1236" y="1240"/>
                  <a:pt x="1240" y="1239"/>
                </a:cubicBezTo>
                <a:cubicBezTo>
                  <a:pt x="1241" y="1239"/>
                  <a:pt x="1242" y="1240"/>
                  <a:pt x="1243" y="1241"/>
                </a:cubicBezTo>
                <a:cubicBezTo>
                  <a:pt x="1241" y="1243"/>
                  <a:pt x="1243" y="1244"/>
                  <a:pt x="1244" y="1245"/>
                </a:cubicBezTo>
                <a:cubicBezTo>
                  <a:pt x="1248" y="1246"/>
                  <a:pt x="1249" y="1243"/>
                  <a:pt x="1252" y="1243"/>
                </a:cubicBezTo>
                <a:cubicBezTo>
                  <a:pt x="1252" y="1240"/>
                  <a:pt x="1249" y="1231"/>
                  <a:pt x="1254" y="1233"/>
                </a:cubicBezTo>
                <a:cubicBezTo>
                  <a:pt x="1252" y="1224"/>
                  <a:pt x="1257" y="1220"/>
                  <a:pt x="1263" y="1216"/>
                </a:cubicBezTo>
                <a:cubicBezTo>
                  <a:pt x="1263" y="1217"/>
                  <a:pt x="1263" y="1220"/>
                  <a:pt x="1264" y="1220"/>
                </a:cubicBezTo>
                <a:cubicBezTo>
                  <a:pt x="1267" y="1216"/>
                  <a:pt x="1265" y="1210"/>
                  <a:pt x="1269" y="1207"/>
                </a:cubicBezTo>
                <a:cubicBezTo>
                  <a:pt x="1269" y="1213"/>
                  <a:pt x="1274" y="1217"/>
                  <a:pt x="1273" y="1224"/>
                </a:cubicBezTo>
                <a:cubicBezTo>
                  <a:pt x="1276" y="1224"/>
                  <a:pt x="1276" y="1222"/>
                  <a:pt x="1277" y="1221"/>
                </a:cubicBezTo>
                <a:cubicBezTo>
                  <a:pt x="1275" y="1218"/>
                  <a:pt x="1276" y="1212"/>
                  <a:pt x="1278" y="1210"/>
                </a:cubicBezTo>
                <a:cubicBezTo>
                  <a:pt x="1278" y="1206"/>
                  <a:pt x="1275" y="1208"/>
                  <a:pt x="1275" y="1204"/>
                </a:cubicBezTo>
                <a:cubicBezTo>
                  <a:pt x="1283" y="1197"/>
                  <a:pt x="1287" y="1185"/>
                  <a:pt x="1294" y="1177"/>
                </a:cubicBezTo>
                <a:cubicBezTo>
                  <a:pt x="1296" y="1177"/>
                  <a:pt x="1296" y="1178"/>
                  <a:pt x="1297" y="1178"/>
                </a:cubicBezTo>
                <a:cubicBezTo>
                  <a:pt x="1298" y="1172"/>
                  <a:pt x="1303" y="1170"/>
                  <a:pt x="1306" y="1166"/>
                </a:cubicBezTo>
                <a:cubicBezTo>
                  <a:pt x="1307" y="1168"/>
                  <a:pt x="1309" y="1167"/>
                  <a:pt x="1309" y="1170"/>
                </a:cubicBezTo>
                <a:cubicBezTo>
                  <a:pt x="1311" y="1169"/>
                  <a:pt x="1312" y="1167"/>
                  <a:pt x="1315" y="1167"/>
                </a:cubicBezTo>
                <a:cubicBezTo>
                  <a:pt x="1311" y="1163"/>
                  <a:pt x="1316" y="1164"/>
                  <a:pt x="1316" y="1160"/>
                </a:cubicBezTo>
                <a:cubicBezTo>
                  <a:pt x="1314" y="1160"/>
                  <a:pt x="1313" y="1160"/>
                  <a:pt x="1312" y="1158"/>
                </a:cubicBezTo>
                <a:cubicBezTo>
                  <a:pt x="1315" y="1156"/>
                  <a:pt x="1318" y="1148"/>
                  <a:pt x="1324" y="1152"/>
                </a:cubicBezTo>
                <a:cubicBezTo>
                  <a:pt x="1326" y="1148"/>
                  <a:pt x="1327" y="1145"/>
                  <a:pt x="1325" y="1139"/>
                </a:cubicBezTo>
                <a:cubicBezTo>
                  <a:pt x="1317" y="1140"/>
                  <a:pt x="1312" y="1142"/>
                  <a:pt x="1305" y="1146"/>
                </a:cubicBezTo>
                <a:cubicBezTo>
                  <a:pt x="1303" y="1145"/>
                  <a:pt x="1302" y="1142"/>
                  <a:pt x="1301" y="1138"/>
                </a:cubicBezTo>
                <a:cubicBezTo>
                  <a:pt x="1303" y="1138"/>
                  <a:pt x="1303" y="1136"/>
                  <a:pt x="1304" y="1136"/>
                </a:cubicBezTo>
                <a:cubicBezTo>
                  <a:pt x="1309" y="1135"/>
                  <a:pt x="1309" y="1136"/>
                  <a:pt x="1313" y="1135"/>
                </a:cubicBezTo>
                <a:cubicBezTo>
                  <a:pt x="1314" y="1130"/>
                  <a:pt x="1313" y="1128"/>
                  <a:pt x="1318" y="1125"/>
                </a:cubicBezTo>
                <a:cubicBezTo>
                  <a:pt x="1314" y="1125"/>
                  <a:pt x="1312" y="1126"/>
                  <a:pt x="1310" y="1128"/>
                </a:cubicBezTo>
                <a:cubicBezTo>
                  <a:pt x="1306" y="1124"/>
                  <a:pt x="1310" y="1120"/>
                  <a:pt x="1316" y="1121"/>
                </a:cubicBezTo>
                <a:cubicBezTo>
                  <a:pt x="1315" y="1117"/>
                  <a:pt x="1315" y="1117"/>
                  <a:pt x="1315" y="1117"/>
                </a:cubicBezTo>
                <a:cubicBezTo>
                  <a:pt x="1312" y="1116"/>
                  <a:pt x="1314" y="1120"/>
                  <a:pt x="1311" y="1120"/>
                </a:cubicBezTo>
                <a:cubicBezTo>
                  <a:pt x="1309" y="1118"/>
                  <a:pt x="1315" y="1114"/>
                  <a:pt x="1311" y="1110"/>
                </a:cubicBezTo>
                <a:cubicBezTo>
                  <a:pt x="1315" y="1107"/>
                  <a:pt x="1319" y="1106"/>
                  <a:pt x="1328" y="1105"/>
                </a:cubicBezTo>
                <a:cubicBezTo>
                  <a:pt x="1329" y="1096"/>
                  <a:pt x="1333" y="1079"/>
                  <a:pt x="1345" y="1079"/>
                </a:cubicBezTo>
                <a:cubicBezTo>
                  <a:pt x="1339" y="1072"/>
                  <a:pt x="1344" y="1058"/>
                  <a:pt x="1349" y="1052"/>
                </a:cubicBezTo>
                <a:cubicBezTo>
                  <a:pt x="1348" y="1051"/>
                  <a:pt x="1344" y="1053"/>
                  <a:pt x="1343" y="1051"/>
                </a:cubicBezTo>
                <a:cubicBezTo>
                  <a:pt x="1343" y="1048"/>
                  <a:pt x="1347" y="1047"/>
                  <a:pt x="1344" y="1044"/>
                </a:cubicBezTo>
                <a:cubicBezTo>
                  <a:pt x="1348" y="1042"/>
                  <a:pt x="1355" y="1038"/>
                  <a:pt x="1351" y="1034"/>
                </a:cubicBezTo>
                <a:cubicBezTo>
                  <a:pt x="1356" y="1034"/>
                  <a:pt x="1360" y="1032"/>
                  <a:pt x="1362" y="1029"/>
                </a:cubicBezTo>
                <a:cubicBezTo>
                  <a:pt x="1363" y="1026"/>
                  <a:pt x="1358" y="1028"/>
                  <a:pt x="1359" y="1024"/>
                </a:cubicBezTo>
                <a:cubicBezTo>
                  <a:pt x="1353" y="1025"/>
                  <a:pt x="1351" y="1022"/>
                  <a:pt x="1348" y="1020"/>
                </a:cubicBezTo>
                <a:cubicBezTo>
                  <a:pt x="1353" y="1019"/>
                  <a:pt x="1358" y="1014"/>
                  <a:pt x="1359" y="1020"/>
                </a:cubicBezTo>
                <a:cubicBezTo>
                  <a:pt x="1362" y="1018"/>
                  <a:pt x="1357" y="1014"/>
                  <a:pt x="1360" y="1014"/>
                </a:cubicBezTo>
                <a:cubicBezTo>
                  <a:pt x="1363" y="1012"/>
                  <a:pt x="1362" y="1020"/>
                  <a:pt x="1364" y="1017"/>
                </a:cubicBezTo>
                <a:cubicBezTo>
                  <a:pt x="1361" y="1007"/>
                  <a:pt x="1369" y="997"/>
                  <a:pt x="1381" y="1001"/>
                </a:cubicBezTo>
                <a:cubicBezTo>
                  <a:pt x="1386" y="998"/>
                  <a:pt x="1383" y="987"/>
                  <a:pt x="1390" y="986"/>
                </a:cubicBezTo>
                <a:cubicBezTo>
                  <a:pt x="1391" y="984"/>
                  <a:pt x="1388" y="984"/>
                  <a:pt x="1389" y="982"/>
                </a:cubicBezTo>
                <a:cubicBezTo>
                  <a:pt x="1394" y="980"/>
                  <a:pt x="1392" y="978"/>
                  <a:pt x="1397" y="980"/>
                </a:cubicBezTo>
                <a:cubicBezTo>
                  <a:pt x="1397" y="974"/>
                  <a:pt x="1399" y="968"/>
                  <a:pt x="1395" y="963"/>
                </a:cubicBezTo>
                <a:cubicBezTo>
                  <a:pt x="1397" y="963"/>
                  <a:pt x="1399" y="963"/>
                  <a:pt x="1400" y="963"/>
                </a:cubicBezTo>
                <a:cubicBezTo>
                  <a:pt x="1400" y="960"/>
                  <a:pt x="1400" y="959"/>
                  <a:pt x="1399" y="958"/>
                </a:cubicBezTo>
                <a:cubicBezTo>
                  <a:pt x="1400" y="958"/>
                  <a:pt x="1402" y="958"/>
                  <a:pt x="1402" y="957"/>
                </a:cubicBezTo>
                <a:cubicBezTo>
                  <a:pt x="1401" y="956"/>
                  <a:pt x="1399" y="957"/>
                  <a:pt x="1399" y="954"/>
                </a:cubicBezTo>
                <a:cubicBezTo>
                  <a:pt x="1402" y="949"/>
                  <a:pt x="1410" y="939"/>
                  <a:pt x="1417" y="945"/>
                </a:cubicBezTo>
                <a:cubicBezTo>
                  <a:pt x="1417" y="943"/>
                  <a:pt x="1416" y="941"/>
                  <a:pt x="1416" y="940"/>
                </a:cubicBezTo>
                <a:cubicBezTo>
                  <a:pt x="1420" y="939"/>
                  <a:pt x="1421" y="934"/>
                  <a:pt x="1425" y="932"/>
                </a:cubicBezTo>
                <a:cubicBezTo>
                  <a:pt x="1425" y="928"/>
                  <a:pt x="1421" y="933"/>
                  <a:pt x="1421" y="930"/>
                </a:cubicBezTo>
                <a:cubicBezTo>
                  <a:pt x="1424" y="929"/>
                  <a:pt x="1428" y="924"/>
                  <a:pt x="1431" y="927"/>
                </a:cubicBezTo>
                <a:cubicBezTo>
                  <a:pt x="1431" y="930"/>
                  <a:pt x="1429" y="931"/>
                  <a:pt x="1429" y="934"/>
                </a:cubicBezTo>
                <a:cubicBezTo>
                  <a:pt x="1434" y="936"/>
                  <a:pt x="1451" y="929"/>
                  <a:pt x="1449" y="941"/>
                </a:cubicBezTo>
                <a:cubicBezTo>
                  <a:pt x="1451" y="940"/>
                  <a:pt x="1456" y="941"/>
                  <a:pt x="1457" y="939"/>
                </a:cubicBezTo>
                <a:cubicBezTo>
                  <a:pt x="1453" y="937"/>
                  <a:pt x="1459" y="934"/>
                  <a:pt x="1459" y="932"/>
                </a:cubicBezTo>
                <a:cubicBezTo>
                  <a:pt x="1456" y="933"/>
                  <a:pt x="1456" y="929"/>
                  <a:pt x="1455" y="928"/>
                </a:cubicBezTo>
                <a:cubicBezTo>
                  <a:pt x="1452" y="928"/>
                  <a:pt x="1446" y="930"/>
                  <a:pt x="1445" y="927"/>
                </a:cubicBezTo>
                <a:cubicBezTo>
                  <a:pt x="1446" y="926"/>
                  <a:pt x="1447" y="923"/>
                  <a:pt x="1450" y="924"/>
                </a:cubicBezTo>
                <a:cubicBezTo>
                  <a:pt x="1453" y="923"/>
                  <a:pt x="1451" y="927"/>
                  <a:pt x="1454" y="926"/>
                </a:cubicBezTo>
                <a:cubicBezTo>
                  <a:pt x="1458" y="925"/>
                  <a:pt x="1460" y="923"/>
                  <a:pt x="1461" y="921"/>
                </a:cubicBezTo>
                <a:cubicBezTo>
                  <a:pt x="1459" y="920"/>
                  <a:pt x="1456" y="922"/>
                  <a:pt x="1456" y="919"/>
                </a:cubicBezTo>
                <a:cubicBezTo>
                  <a:pt x="1465" y="916"/>
                  <a:pt x="1465" y="913"/>
                  <a:pt x="1472" y="917"/>
                </a:cubicBezTo>
                <a:cubicBezTo>
                  <a:pt x="1471" y="913"/>
                  <a:pt x="1470" y="913"/>
                  <a:pt x="1473" y="912"/>
                </a:cubicBezTo>
                <a:cubicBezTo>
                  <a:pt x="1474" y="909"/>
                  <a:pt x="1472" y="910"/>
                  <a:pt x="1472" y="907"/>
                </a:cubicBezTo>
                <a:cubicBezTo>
                  <a:pt x="1474" y="904"/>
                  <a:pt x="1482" y="900"/>
                  <a:pt x="1485" y="905"/>
                </a:cubicBezTo>
                <a:cubicBezTo>
                  <a:pt x="1484" y="910"/>
                  <a:pt x="1484" y="910"/>
                  <a:pt x="1485" y="916"/>
                </a:cubicBezTo>
                <a:cubicBezTo>
                  <a:pt x="1483" y="916"/>
                  <a:pt x="1483" y="917"/>
                  <a:pt x="1481" y="917"/>
                </a:cubicBezTo>
                <a:cubicBezTo>
                  <a:pt x="1480" y="932"/>
                  <a:pt x="1461" y="936"/>
                  <a:pt x="1458" y="946"/>
                </a:cubicBezTo>
                <a:cubicBezTo>
                  <a:pt x="1460" y="944"/>
                  <a:pt x="1463" y="943"/>
                  <a:pt x="1465" y="942"/>
                </a:cubicBezTo>
                <a:cubicBezTo>
                  <a:pt x="1466" y="947"/>
                  <a:pt x="1472" y="941"/>
                  <a:pt x="1473" y="945"/>
                </a:cubicBezTo>
                <a:cubicBezTo>
                  <a:pt x="1473" y="946"/>
                  <a:pt x="1470" y="946"/>
                  <a:pt x="1470" y="947"/>
                </a:cubicBezTo>
                <a:cubicBezTo>
                  <a:pt x="1474" y="962"/>
                  <a:pt x="1451" y="962"/>
                  <a:pt x="1448" y="973"/>
                </a:cubicBezTo>
                <a:cubicBezTo>
                  <a:pt x="1449" y="973"/>
                  <a:pt x="1449" y="975"/>
                  <a:pt x="1451" y="974"/>
                </a:cubicBezTo>
                <a:cubicBezTo>
                  <a:pt x="1451" y="975"/>
                  <a:pt x="1451" y="975"/>
                  <a:pt x="1452" y="975"/>
                </a:cubicBezTo>
                <a:cubicBezTo>
                  <a:pt x="1453" y="973"/>
                  <a:pt x="1449" y="972"/>
                  <a:pt x="1452" y="971"/>
                </a:cubicBezTo>
                <a:cubicBezTo>
                  <a:pt x="1455" y="970"/>
                  <a:pt x="1458" y="973"/>
                  <a:pt x="1460" y="970"/>
                </a:cubicBezTo>
                <a:cubicBezTo>
                  <a:pt x="1463" y="974"/>
                  <a:pt x="1462" y="981"/>
                  <a:pt x="1456" y="982"/>
                </a:cubicBezTo>
                <a:cubicBezTo>
                  <a:pt x="1456" y="986"/>
                  <a:pt x="1460" y="986"/>
                  <a:pt x="1460" y="990"/>
                </a:cubicBezTo>
                <a:cubicBezTo>
                  <a:pt x="1449" y="995"/>
                  <a:pt x="1453" y="1009"/>
                  <a:pt x="1439" y="1013"/>
                </a:cubicBezTo>
                <a:cubicBezTo>
                  <a:pt x="1439" y="1017"/>
                  <a:pt x="1437" y="1022"/>
                  <a:pt x="1432" y="1020"/>
                </a:cubicBezTo>
                <a:cubicBezTo>
                  <a:pt x="1434" y="1023"/>
                  <a:pt x="1431" y="1023"/>
                  <a:pt x="1430" y="1025"/>
                </a:cubicBezTo>
                <a:cubicBezTo>
                  <a:pt x="1436" y="1025"/>
                  <a:pt x="1438" y="1022"/>
                  <a:pt x="1442" y="1020"/>
                </a:cubicBezTo>
                <a:cubicBezTo>
                  <a:pt x="1442" y="1024"/>
                  <a:pt x="1441" y="1025"/>
                  <a:pt x="1443" y="1027"/>
                </a:cubicBezTo>
                <a:cubicBezTo>
                  <a:pt x="1447" y="1027"/>
                  <a:pt x="1448" y="1031"/>
                  <a:pt x="1451" y="1033"/>
                </a:cubicBezTo>
                <a:cubicBezTo>
                  <a:pt x="1450" y="1033"/>
                  <a:pt x="1448" y="1032"/>
                  <a:pt x="1448" y="1033"/>
                </a:cubicBezTo>
                <a:cubicBezTo>
                  <a:pt x="1452" y="1039"/>
                  <a:pt x="1443" y="1042"/>
                  <a:pt x="1444" y="1049"/>
                </a:cubicBezTo>
                <a:cubicBezTo>
                  <a:pt x="1448" y="1048"/>
                  <a:pt x="1448" y="1048"/>
                  <a:pt x="1448" y="1048"/>
                </a:cubicBezTo>
                <a:cubicBezTo>
                  <a:pt x="1449" y="1051"/>
                  <a:pt x="1451" y="1051"/>
                  <a:pt x="1452" y="1054"/>
                </a:cubicBezTo>
                <a:cubicBezTo>
                  <a:pt x="1447" y="1055"/>
                  <a:pt x="1444" y="1053"/>
                  <a:pt x="1442" y="1050"/>
                </a:cubicBezTo>
                <a:cubicBezTo>
                  <a:pt x="1440" y="1053"/>
                  <a:pt x="1438" y="1057"/>
                  <a:pt x="1441" y="1059"/>
                </a:cubicBezTo>
                <a:cubicBezTo>
                  <a:pt x="1440" y="1061"/>
                  <a:pt x="1441" y="1063"/>
                  <a:pt x="1439" y="1063"/>
                </a:cubicBezTo>
                <a:cubicBezTo>
                  <a:pt x="1436" y="1065"/>
                  <a:pt x="1436" y="1062"/>
                  <a:pt x="1434" y="1063"/>
                </a:cubicBezTo>
                <a:cubicBezTo>
                  <a:pt x="1433" y="1068"/>
                  <a:pt x="1436" y="1065"/>
                  <a:pt x="1437" y="1069"/>
                </a:cubicBezTo>
                <a:cubicBezTo>
                  <a:pt x="1436" y="1072"/>
                  <a:pt x="1432" y="1068"/>
                  <a:pt x="1433" y="1072"/>
                </a:cubicBezTo>
                <a:cubicBezTo>
                  <a:pt x="1436" y="1071"/>
                  <a:pt x="1438" y="1073"/>
                  <a:pt x="1441" y="1073"/>
                </a:cubicBezTo>
                <a:cubicBezTo>
                  <a:pt x="1445" y="1069"/>
                  <a:pt x="1443" y="1064"/>
                  <a:pt x="1447" y="1060"/>
                </a:cubicBezTo>
                <a:cubicBezTo>
                  <a:pt x="1451" y="1062"/>
                  <a:pt x="1450" y="1058"/>
                  <a:pt x="1454" y="1058"/>
                </a:cubicBezTo>
                <a:cubicBezTo>
                  <a:pt x="1454" y="1053"/>
                  <a:pt x="1454" y="1053"/>
                  <a:pt x="1454" y="1053"/>
                </a:cubicBezTo>
                <a:cubicBezTo>
                  <a:pt x="1459" y="1053"/>
                  <a:pt x="1458" y="1048"/>
                  <a:pt x="1462" y="1048"/>
                </a:cubicBezTo>
                <a:cubicBezTo>
                  <a:pt x="1462" y="1046"/>
                  <a:pt x="1461" y="1045"/>
                  <a:pt x="1461" y="1042"/>
                </a:cubicBezTo>
                <a:cubicBezTo>
                  <a:pt x="1465" y="1040"/>
                  <a:pt x="1464" y="1039"/>
                  <a:pt x="1465" y="1035"/>
                </a:cubicBezTo>
                <a:cubicBezTo>
                  <a:pt x="1474" y="1039"/>
                  <a:pt x="1474" y="1027"/>
                  <a:pt x="1484" y="1029"/>
                </a:cubicBezTo>
                <a:cubicBezTo>
                  <a:pt x="1479" y="1026"/>
                  <a:pt x="1483" y="1018"/>
                  <a:pt x="1476" y="1015"/>
                </a:cubicBezTo>
                <a:cubicBezTo>
                  <a:pt x="1478" y="1013"/>
                  <a:pt x="1478" y="1009"/>
                  <a:pt x="1479" y="1007"/>
                </a:cubicBezTo>
                <a:cubicBezTo>
                  <a:pt x="1482" y="1006"/>
                  <a:pt x="1481" y="1011"/>
                  <a:pt x="1484" y="1011"/>
                </a:cubicBezTo>
                <a:cubicBezTo>
                  <a:pt x="1482" y="1006"/>
                  <a:pt x="1483" y="1003"/>
                  <a:pt x="1485" y="1001"/>
                </a:cubicBezTo>
                <a:cubicBezTo>
                  <a:pt x="1488" y="1001"/>
                  <a:pt x="1493" y="1001"/>
                  <a:pt x="1491" y="1006"/>
                </a:cubicBezTo>
                <a:cubicBezTo>
                  <a:pt x="1495" y="1006"/>
                  <a:pt x="1495" y="1004"/>
                  <a:pt x="1499" y="1004"/>
                </a:cubicBezTo>
                <a:cubicBezTo>
                  <a:pt x="1498" y="994"/>
                  <a:pt x="1509" y="996"/>
                  <a:pt x="1512" y="990"/>
                </a:cubicBezTo>
                <a:cubicBezTo>
                  <a:pt x="1510" y="990"/>
                  <a:pt x="1508" y="991"/>
                  <a:pt x="1509" y="989"/>
                </a:cubicBezTo>
                <a:cubicBezTo>
                  <a:pt x="1515" y="987"/>
                  <a:pt x="1521" y="978"/>
                  <a:pt x="1524" y="989"/>
                </a:cubicBezTo>
                <a:cubicBezTo>
                  <a:pt x="1525" y="987"/>
                  <a:pt x="1529" y="983"/>
                  <a:pt x="1532" y="985"/>
                </a:cubicBezTo>
                <a:cubicBezTo>
                  <a:pt x="1534" y="981"/>
                  <a:pt x="1538" y="978"/>
                  <a:pt x="1538" y="972"/>
                </a:cubicBezTo>
                <a:cubicBezTo>
                  <a:pt x="1534" y="971"/>
                  <a:pt x="1538" y="964"/>
                  <a:pt x="1532" y="964"/>
                </a:cubicBezTo>
                <a:cubicBezTo>
                  <a:pt x="1531" y="964"/>
                  <a:pt x="1532" y="965"/>
                  <a:pt x="1531" y="966"/>
                </a:cubicBezTo>
                <a:cubicBezTo>
                  <a:pt x="1530" y="970"/>
                  <a:pt x="1534" y="968"/>
                  <a:pt x="1534" y="972"/>
                </a:cubicBezTo>
                <a:cubicBezTo>
                  <a:pt x="1528" y="970"/>
                  <a:pt x="1520" y="976"/>
                  <a:pt x="1513" y="971"/>
                </a:cubicBezTo>
                <a:cubicBezTo>
                  <a:pt x="1515" y="965"/>
                  <a:pt x="1522" y="963"/>
                  <a:pt x="1527" y="959"/>
                </a:cubicBezTo>
                <a:cubicBezTo>
                  <a:pt x="1525" y="959"/>
                  <a:pt x="1525" y="957"/>
                  <a:pt x="1525" y="955"/>
                </a:cubicBezTo>
                <a:cubicBezTo>
                  <a:pt x="1526" y="954"/>
                  <a:pt x="1528" y="953"/>
                  <a:pt x="1530" y="953"/>
                </a:cubicBezTo>
                <a:cubicBezTo>
                  <a:pt x="1530" y="954"/>
                  <a:pt x="1531" y="958"/>
                  <a:pt x="1531" y="955"/>
                </a:cubicBezTo>
                <a:cubicBezTo>
                  <a:pt x="1532" y="952"/>
                  <a:pt x="1528" y="950"/>
                  <a:pt x="1531" y="948"/>
                </a:cubicBezTo>
                <a:cubicBezTo>
                  <a:pt x="1534" y="951"/>
                  <a:pt x="1537" y="946"/>
                  <a:pt x="1541" y="949"/>
                </a:cubicBezTo>
                <a:cubicBezTo>
                  <a:pt x="1541" y="947"/>
                  <a:pt x="1541" y="946"/>
                  <a:pt x="1543" y="946"/>
                </a:cubicBezTo>
                <a:cubicBezTo>
                  <a:pt x="1543" y="947"/>
                  <a:pt x="1547" y="945"/>
                  <a:pt x="1547" y="947"/>
                </a:cubicBezTo>
                <a:cubicBezTo>
                  <a:pt x="1547" y="951"/>
                  <a:pt x="1541" y="950"/>
                  <a:pt x="1540" y="951"/>
                </a:cubicBezTo>
                <a:cubicBezTo>
                  <a:pt x="1544" y="953"/>
                  <a:pt x="1536" y="950"/>
                  <a:pt x="1537" y="955"/>
                </a:cubicBezTo>
                <a:cubicBezTo>
                  <a:pt x="1551" y="951"/>
                  <a:pt x="1560" y="943"/>
                  <a:pt x="1566" y="932"/>
                </a:cubicBezTo>
                <a:cubicBezTo>
                  <a:pt x="1569" y="932"/>
                  <a:pt x="1570" y="931"/>
                  <a:pt x="1572" y="930"/>
                </a:cubicBezTo>
                <a:cubicBezTo>
                  <a:pt x="1571" y="926"/>
                  <a:pt x="1573" y="924"/>
                  <a:pt x="1576" y="923"/>
                </a:cubicBezTo>
                <a:cubicBezTo>
                  <a:pt x="1579" y="923"/>
                  <a:pt x="1586" y="927"/>
                  <a:pt x="1587" y="921"/>
                </a:cubicBezTo>
                <a:cubicBezTo>
                  <a:pt x="1584" y="922"/>
                  <a:pt x="1582" y="921"/>
                  <a:pt x="1580" y="920"/>
                </a:cubicBezTo>
                <a:cubicBezTo>
                  <a:pt x="1583" y="916"/>
                  <a:pt x="1580" y="909"/>
                  <a:pt x="1586" y="908"/>
                </a:cubicBezTo>
                <a:cubicBezTo>
                  <a:pt x="1591" y="909"/>
                  <a:pt x="1588" y="919"/>
                  <a:pt x="1591" y="922"/>
                </a:cubicBezTo>
                <a:cubicBezTo>
                  <a:pt x="1594" y="922"/>
                  <a:pt x="1592" y="917"/>
                  <a:pt x="1595" y="920"/>
                </a:cubicBezTo>
                <a:cubicBezTo>
                  <a:pt x="1593" y="922"/>
                  <a:pt x="1594" y="922"/>
                  <a:pt x="1596" y="924"/>
                </a:cubicBezTo>
                <a:cubicBezTo>
                  <a:pt x="1604" y="920"/>
                  <a:pt x="1605" y="917"/>
                  <a:pt x="1611" y="919"/>
                </a:cubicBezTo>
                <a:cubicBezTo>
                  <a:pt x="1609" y="919"/>
                  <a:pt x="1609" y="920"/>
                  <a:pt x="1608" y="921"/>
                </a:cubicBezTo>
                <a:cubicBezTo>
                  <a:pt x="1618" y="917"/>
                  <a:pt x="1621" y="908"/>
                  <a:pt x="1627" y="902"/>
                </a:cubicBezTo>
                <a:cubicBezTo>
                  <a:pt x="1626" y="901"/>
                  <a:pt x="1625" y="900"/>
                  <a:pt x="1624" y="899"/>
                </a:cubicBezTo>
                <a:cubicBezTo>
                  <a:pt x="1630" y="899"/>
                  <a:pt x="1623" y="893"/>
                  <a:pt x="1627" y="893"/>
                </a:cubicBezTo>
                <a:cubicBezTo>
                  <a:pt x="1628" y="893"/>
                  <a:pt x="1629" y="893"/>
                  <a:pt x="1630" y="894"/>
                </a:cubicBezTo>
                <a:cubicBezTo>
                  <a:pt x="1627" y="896"/>
                  <a:pt x="1630" y="901"/>
                  <a:pt x="1630" y="903"/>
                </a:cubicBezTo>
                <a:cubicBezTo>
                  <a:pt x="1631" y="902"/>
                  <a:pt x="1633" y="903"/>
                  <a:pt x="1634" y="903"/>
                </a:cubicBezTo>
                <a:cubicBezTo>
                  <a:pt x="1634" y="900"/>
                  <a:pt x="1633" y="900"/>
                  <a:pt x="1634" y="898"/>
                </a:cubicBezTo>
                <a:cubicBezTo>
                  <a:pt x="1635" y="898"/>
                  <a:pt x="1647" y="892"/>
                  <a:pt x="1643" y="890"/>
                </a:cubicBezTo>
                <a:cubicBezTo>
                  <a:pt x="1643" y="890"/>
                  <a:pt x="1644" y="889"/>
                  <a:pt x="1644" y="889"/>
                </a:cubicBezTo>
                <a:cubicBezTo>
                  <a:pt x="1646" y="891"/>
                  <a:pt x="1647" y="891"/>
                  <a:pt x="1648" y="889"/>
                </a:cubicBezTo>
                <a:cubicBezTo>
                  <a:pt x="1645" y="888"/>
                  <a:pt x="1647" y="886"/>
                  <a:pt x="1645" y="883"/>
                </a:cubicBezTo>
                <a:cubicBezTo>
                  <a:pt x="1648" y="883"/>
                  <a:pt x="1648" y="883"/>
                  <a:pt x="1648" y="883"/>
                </a:cubicBezTo>
                <a:cubicBezTo>
                  <a:pt x="1649" y="879"/>
                  <a:pt x="1645" y="880"/>
                  <a:pt x="1647" y="878"/>
                </a:cubicBezTo>
                <a:cubicBezTo>
                  <a:pt x="1651" y="881"/>
                  <a:pt x="1650" y="878"/>
                  <a:pt x="1656" y="877"/>
                </a:cubicBezTo>
                <a:cubicBezTo>
                  <a:pt x="1657" y="874"/>
                  <a:pt x="1653" y="877"/>
                  <a:pt x="1654" y="874"/>
                </a:cubicBezTo>
                <a:cubicBezTo>
                  <a:pt x="1654" y="873"/>
                  <a:pt x="1655" y="872"/>
                  <a:pt x="1656" y="871"/>
                </a:cubicBezTo>
                <a:cubicBezTo>
                  <a:pt x="1659" y="872"/>
                  <a:pt x="1663" y="871"/>
                  <a:pt x="1663" y="875"/>
                </a:cubicBezTo>
                <a:cubicBezTo>
                  <a:pt x="1664" y="873"/>
                  <a:pt x="1662" y="869"/>
                  <a:pt x="1664" y="869"/>
                </a:cubicBezTo>
                <a:cubicBezTo>
                  <a:pt x="1665" y="870"/>
                  <a:pt x="1669" y="869"/>
                  <a:pt x="1671" y="869"/>
                </a:cubicBezTo>
                <a:cubicBezTo>
                  <a:pt x="1671" y="864"/>
                  <a:pt x="1678" y="866"/>
                  <a:pt x="1678" y="861"/>
                </a:cubicBezTo>
                <a:cubicBezTo>
                  <a:pt x="1677" y="861"/>
                  <a:pt x="1671" y="862"/>
                  <a:pt x="1672" y="856"/>
                </a:cubicBezTo>
                <a:cubicBezTo>
                  <a:pt x="1678" y="855"/>
                  <a:pt x="1680" y="851"/>
                  <a:pt x="1681" y="845"/>
                </a:cubicBezTo>
                <a:cubicBezTo>
                  <a:pt x="1678" y="843"/>
                  <a:pt x="1677" y="845"/>
                  <a:pt x="1675" y="842"/>
                </a:cubicBezTo>
                <a:cubicBezTo>
                  <a:pt x="1674" y="837"/>
                  <a:pt x="1677" y="834"/>
                  <a:pt x="1676" y="831"/>
                </a:cubicBezTo>
                <a:cubicBezTo>
                  <a:pt x="1676" y="832"/>
                  <a:pt x="1681" y="830"/>
                  <a:pt x="1684" y="830"/>
                </a:cubicBezTo>
                <a:cubicBezTo>
                  <a:pt x="1683" y="833"/>
                  <a:pt x="1681" y="834"/>
                  <a:pt x="1682" y="836"/>
                </a:cubicBezTo>
                <a:cubicBezTo>
                  <a:pt x="1683" y="837"/>
                  <a:pt x="1686" y="836"/>
                  <a:pt x="1687" y="839"/>
                </a:cubicBezTo>
                <a:cubicBezTo>
                  <a:pt x="1685" y="838"/>
                  <a:pt x="1683" y="841"/>
                  <a:pt x="1685" y="841"/>
                </a:cubicBezTo>
                <a:cubicBezTo>
                  <a:pt x="1686" y="838"/>
                  <a:pt x="1689" y="842"/>
                  <a:pt x="1692" y="840"/>
                </a:cubicBezTo>
                <a:cubicBezTo>
                  <a:pt x="1694" y="831"/>
                  <a:pt x="1701" y="826"/>
                  <a:pt x="1708" y="821"/>
                </a:cubicBezTo>
                <a:cubicBezTo>
                  <a:pt x="1708" y="819"/>
                  <a:pt x="1706" y="819"/>
                  <a:pt x="1707" y="816"/>
                </a:cubicBezTo>
                <a:cubicBezTo>
                  <a:pt x="1708" y="816"/>
                  <a:pt x="1710" y="815"/>
                  <a:pt x="1710" y="815"/>
                </a:cubicBezTo>
                <a:cubicBezTo>
                  <a:pt x="1707" y="808"/>
                  <a:pt x="1714" y="803"/>
                  <a:pt x="1713" y="798"/>
                </a:cubicBezTo>
                <a:cubicBezTo>
                  <a:pt x="1723" y="798"/>
                  <a:pt x="1732" y="800"/>
                  <a:pt x="1731" y="809"/>
                </a:cubicBezTo>
                <a:cubicBezTo>
                  <a:pt x="1731" y="807"/>
                  <a:pt x="1735" y="808"/>
                  <a:pt x="1737" y="807"/>
                </a:cubicBezTo>
                <a:cubicBezTo>
                  <a:pt x="1734" y="803"/>
                  <a:pt x="1736" y="804"/>
                  <a:pt x="1738" y="800"/>
                </a:cubicBezTo>
                <a:cubicBezTo>
                  <a:pt x="1737" y="799"/>
                  <a:pt x="1733" y="801"/>
                  <a:pt x="1734" y="798"/>
                </a:cubicBezTo>
                <a:cubicBezTo>
                  <a:pt x="1736" y="794"/>
                  <a:pt x="1737" y="793"/>
                  <a:pt x="1733" y="790"/>
                </a:cubicBezTo>
                <a:cubicBezTo>
                  <a:pt x="1737" y="788"/>
                  <a:pt x="1741" y="786"/>
                  <a:pt x="1742" y="781"/>
                </a:cubicBezTo>
                <a:cubicBezTo>
                  <a:pt x="1745" y="783"/>
                  <a:pt x="1744" y="783"/>
                  <a:pt x="1746" y="780"/>
                </a:cubicBezTo>
                <a:cubicBezTo>
                  <a:pt x="1748" y="784"/>
                  <a:pt x="1750" y="778"/>
                  <a:pt x="1754" y="779"/>
                </a:cubicBezTo>
                <a:cubicBezTo>
                  <a:pt x="1756" y="776"/>
                  <a:pt x="1757" y="773"/>
                  <a:pt x="1760" y="772"/>
                </a:cubicBezTo>
                <a:cubicBezTo>
                  <a:pt x="1759" y="762"/>
                  <a:pt x="1767" y="762"/>
                  <a:pt x="1775" y="762"/>
                </a:cubicBezTo>
                <a:cubicBezTo>
                  <a:pt x="1775" y="758"/>
                  <a:pt x="1780" y="759"/>
                  <a:pt x="1782" y="756"/>
                </a:cubicBezTo>
                <a:cubicBezTo>
                  <a:pt x="1781" y="755"/>
                  <a:pt x="1778" y="757"/>
                  <a:pt x="1777" y="755"/>
                </a:cubicBezTo>
                <a:cubicBezTo>
                  <a:pt x="1780" y="754"/>
                  <a:pt x="1779" y="748"/>
                  <a:pt x="1783" y="748"/>
                </a:cubicBezTo>
                <a:cubicBezTo>
                  <a:pt x="1782" y="745"/>
                  <a:pt x="1780" y="742"/>
                  <a:pt x="1785" y="743"/>
                </a:cubicBezTo>
                <a:cubicBezTo>
                  <a:pt x="1784" y="740"/>
                  <a:pt x="1782" y="739"/>
                  <a:pt x="1783" y="735"/>
                </a:cubicBezTo>
                <a:cubicBezTo>
                  <a:pt x="1777" y="737"/>
                  <a:pt x="1772" y="750"/>
                  <a:pt x="1766" y="743"/>
                </a:cubicBezTo>
                <a:cubicBezTo>
                  <a:pt x="1765" y="746"/>
                  <a:pt x="1764" y="748"/>
                  <a:pt x="1763" y="749"/>
                </a:cubicBezTo>
                <a:cubicBezTo>
                  <a:pt x="1758" y="749"/>
                  <a:pt x="1757" y="750"/>
                  <a:pt x="1754" y="749"/>
                </a:cubicBezTo>
                <a:cubicBezTo>
                  <a:pt x="1761" y="741"/>
                  <a:pt x="1766" y="735"/>
                  <a:pt x="1777" y="733"/>
                </a:cubicBezTo>
                <a:cubicBezTo>
                  <a:pt x="1778" y="731"/>
                  <a:pt x="1776" y="731"/>
                  <a:pt x="1776" y="728"/>
                </a:cubicBezTo>
                <a:cubicBezTo>
                  <a:pt x="1785" y="727"/>
                  <a:pt x="1787" y="721"/>
                  <a:pt x="1793" y="718"/>
                </a:cubicBezTo>
                <a:cubicBezTo>
                  <a:pt x="1793" y="715"/>
                  <a:pt x="1790" y="716"/>
                  <a:pt x="1791" y="712"/>
                </a:cubicBezTo>
                <a:cubicBezTo>
                  <a:pt x="1796" y="701"/>
                  <a:pt x="1813" y="704"/>
                  <a:pt x="1824" y="697"/>
                </a:cubicBezTo>
                <a:cubicBezTo>
                  <a:pt x="1821" y="695"/>
                  <a:pt x="1819" y="697"/>
                  <a:pt x="1817" y="698"/>
                </a:cubicBezTo>
                <a:cubicBezTo>
                  <a:pt x="1816" y="696"/>
                  <a:pt x="1812" y="695"/>
                  <a:pt x="1811" y="692"/>
                </a:cubicBezTo>
                <a:cubicBezTo>
                  <a:pt x="1812" y="691"/>
                  <a:pt x="1813" y="690"/>
                  <a:pt x="1812" y="687"/>
                </a:cubicBezTo>
                <a:cubicBezTo>
                  <a:pt x="1808" y="687"/>
                  <a:pt x="1808" y="687"/>
                  <a:pt x="1808" y="687"/>
                </a:cubicBezTo>
                <a:cubicBezTo>
                  <a:pt x="1802" y="676"/>
                  <a:pt x="1795" y="690"/>
                  <a:pt x="1786" y="687"/>
                </a:cubicBezTo>
                <a:cubicBezTo>
                  <a:pt x="1785" y="690"/>
                  <a:pt x="1783" y="692"/>
                  <a:pt x="1781" y="695"/>
                </a:cubicBezTo>
                <a:cubicBezTo>
                  <a:pt x="1775" y="694"/>
                  <a:pt x="1770" y="703"/>
                  <a:pt x="1761" y="699"/>
                </a:cubicBezTo>
                <a:cubicBezTo>
                  <a:pt x="1758" y="701"/>
                  <a:pt x="1762" y="705"/>
                  <a:pt x="1760" y="707"/>
                </a:cubicBezTo>
                <a:cubicBezTo>
                  <a:pt x="1758" y="708"/>
                  <a:pt x="1758" y="706"/>
                  <a:pt x="1756" y="706"/>
                </a:cubicBezTo>
                <a:cubicBezTo>
                  <a:pt x="1757" y="710"/>
                  <a:pt x="1752" y="712"/>
                  <a:pt x="1749" y="710"/>
                </a:cubicBezTo>
                <a:cubicBezTo>
                  <a:pt x="1749" y="712"/>
                  <a:pt x="1748" y="714"/>
                  <a:pt x="1745" y="713"/>
                </a:cubicBezTo>
                <a:cubicBezTo>
                  <a:pt x="1743" y="719"/>
                  <a:pt x="1734" y="731"/>
                  <a:pt x="1726" y="726"/>
                </a:cubicBezTo>
                <a:cubicBezTo>
                  <a:pt x="1730" y="726"/>
                  <a:pt x="1730" y="724"/>
                  <a:pt x="1733" y="724"/>
                </a:cubicBezTo>
                <a:cubicBezTo>
                  <a:pt x="1730" y="721"/>
                  <a:pt x="1727" y="721"/>
                  <a:pt x="1722" y="722"/>
                </a:cubicBezTo>
                <a:cubicBezTo>
                  <a:pt x="1721" y="728"/>
                  <a:pt x="1720" y="733"/>
                  <a:pt x="1715" y="735"/>
                </a:cubicBezTo>
                <a:cubicBezTo>
                  <a:pt x="1714" y="734"/>
                  <a:pt x="1712" y="734"/>
                  <a:pt x="1709" y="734"/>
                </a:cubicBezTo>
                <a:cubicBezTo>
                  <a:pt x="1710" y="738"/>
                  <a:pt x="1710" y="738"/>
                  <a:pt x="1710" y="738"/>
                </a:cubicBezTo>
                <a:cubicBezTo>
                  <a:pt x="1712" y="737"/>
                  <a:pt x="1714" y="735"/>
                  <a:pt x="1715" y="738"/>
                </a:cubicBezTo>
                <a:cubicBezTo>
                  <a:pt x="1712" y="740"/>
                  <a:pt x="1711" y="743"/>
                  <a:pt x="1709" y="744"/>
                </a:cubicBezTo>
                <a:cubicBezTo>
                  <a:pt x="1709" y="747"/>
                  <a:pt x="1712" y="748"/>
                  <a:pt x="1713" y="751"/>
                </a:cubicBezTo>
                <a:cubicBezTo>
                  <a:pt x="1706" y="755"/>
                  <a:pt x="1707" y="766"/>
                  <a:pt x="1699" y="770"/>
                </a:cubicBezTo>
                <a:cubicBezTo>
                  <a:pt x="1696" y="767"/>
                  <a:pt x="1692" y="766"/>
                  <a:pt x="1690" y="762"/>
                </a:cubicBezTo>
                <a:cubicBezTo>
                  <a:pt x="1692" y="762"/>
                  <a:pt x="1692" y="764"/>
                  <a:pt x="1695" y="763"/>
                </a:cubicBezTo>
                <a:cubicBezTo>
                  <a:pt x="1695" y="756"/>
                  <a:pt x="1698" y="753"/>
                  <a:pt x="1703" y="749"/>
                </a:cubicBezTo>
                <a:cubicBezTo>
                  <a:pt x="1695" y="748"/>
                  <a:pt x="1695" y="758"/>
                  <a:pt x="1688" y="756"/>
                </a:cubicBezTo>
                <a:cubicBezTo>
                  <a:pt x="1688" y="762"/>
                  <a:pt x="1685" y="767"/>
                  <a:pt x="1679" y="768"/>
                </a:cubicBezTo>
                <a:cubicBezTo>
                  <a:pt x="1679" y="766"/>
                  <a:pt x="1681" y="765"/>
                  <a:pt x="1678" y="765"/>
                </a:cubicBezTo>
                <a:cubicBezTo>
                  <a:pt x="1677" y="766"/>
                  <a:pt x="1677" y="768"/>
                  <a:pt x="1678" y="770"/>
                </a:cubicBezTo>
                <a:cubicBezTo>
                  <a:pt x="1667" y="774"/>
                  <a:pt x="1667" y="788"/>
                  <a:pt x="1658" y="793"/>
                </a:cubicBezTo>
                <a:cubicBezTo>
                  <a:pt x="1656" y="792"/>
                  <a:pt x="1656" y="787"/>
                  <a:pt x="1653" y="787"/>
                </a:cubicBezTo>
                <a:cubicBezTo>
                  <a:pt x="1654" y="800"/>
                  <a:pt x="1641" y="808"/>
                  <a:pt x="1630" y="814"/>
                </a:cubicBezTo>
                <a:cubicBezTo>
                  <a:pt x="1630" y="817"/>
                  <a:pt x="1630" y="817"/>
                  <a:pt x="1630" y="817"/>
                </a:cubicBezTo>
                <a:cubicBezTo>
                  <a:pt x="1625" y="821"/>
                  <a:pt x="1620" y="822"/>
                  <a:pt x="1615" y="822"/>
                </a:cubicBezTo>
                <a:cubicBezTo>
                  <a:pt x="1616" y="825"/>
                  <a:pt x="1616" y="829"/>
                  <a:pt x="1612" y="831"/>
                </a:cubicBezTo>
                <a:cubicBezTo>
                  <a:pt x="1615" y="834"/>
                  <a:pt x="1612" y="836"/>
                  <a:pt x="1610" y="838"/>
                </a:cubicBezTo>
                <a:cubicBezTo>
                  <a:pt x="1613" y="837"/>
                  <a:pt x="1612" y="840"/>
                  <a:pt x="1612" y="842"/>
                </a:cubicBezTo>
                <a:cubicBezTo>
                  <a:pt x="1610" y="843"/>
                  <a:pt x="1609" y="845"/>
                  <a:pt x="1606" y="845"/>
                </a:cubicBezTo>
                <a:cubicBezTo>
                  <a:pt x="1604" y="838"/>
                  <a:pt x="1595" y="848"/>
                  <a:pt x="1594" y="852"/>
                </a:cubicBezTo>
                <a:cubicBezTo>
                  <a:pt x="1596" y="852"/>
                  <a:pt x="1597" y="850"/>
                  <a:pt x="1598" y="853"/>
                </a:cubicBezTo>
                <a:cubicBezTo>
                  <a:pt x="1596" y="856"/>
                  <a:pt x="1598" y="863"/>
                  <a:pt x="1593" y="864"/>
                </a:cubicBezTo>
                <a:cubicBezTo>
                  <a:pt x="1590" y="861"/>
                  <a:pt x="1587" y="859"/>
                  <a:pt x="1584" y="858"/>
                </a:cubicBezTo>
                <a:cubicBezTo>
                  <a:pt x="1585" y="861"/>
                  <a:pt x="1581" y="860"/>
                  <a:pt x="1580" y="861"/>
                </a:cubicBezTo>
                <a:cubicBezTo>
                  <a:pt x="1579" y="860"/>
                  <a:pt x="1579" y="857"/>
                  <a:pt x="1579" y="855"/>
                </a:cubicBezTo>
                <a:cubicBezTo>
                  <a:pt x="1572" y="858"/>
                  <a:pt x="1571" y="856"/>
                  <a:pt x="1565" y="854"/>
                </a:cubicBezTo>
                <a:cubicBezTo>
                  <a:pt x="1573" y="849"/>
                  <a:pt x="1580" y="842"/>
                  <a:pt x="1589" y="838"/>
                </a:cubicBezTo>
                <a:cubicBezTo>
                  <a:pt x="1588" y="832"/>
                  <a:pt x="1596" y="830"/>
                  <a:pt x="1601" y="826"/>
                </a:cubicBezTo>
                <a:cubicBezTo>
                  <a:pt x="1605" y="823"/>
                  <a:pt x="1611" y="815"/>
                  <a:pt x="1612" y="821"/>
                </a:cubicBezTo>
                <a:cubicBezTo>
                  <a:pt x="1615" y="815"/>
                  <a:pt x="1617" y="804"/>
                  <a:pt x="1625" y="808"/>
                </a:cubicBezTo>
                <a:cubicBezTo>
                  <a:pt x="1626" y="803"/>
                  <a:pt x="1625" y="798"/>
                  <a:pt x="1628" y="796"/>
                </a:cubicBezTo>
                <a:cubicBezTo>
                  <a:pt x="1637" y="796"/>
                  <a:pt x="1639" y="789"/>
                  <a:pt x="1641" y="783"/>
                </a:cubicBezTo>
                <a:cubicBezTo>
                  <a:pt x="1648" y="785"/>
                  <a:pt x="1648" y="775"/>
                  <a:pt x="1655" y="775"/>
                </a:cubicBezTo>
                <a:cubicBezTo>
                  <a:pt x="1655" y="768"/>
                  <a:pt x="1663" y="767"/>
                  <a:pt x="1662" y="759"/>
                </a:cubicBezTo>
                <a:cubicBezTo>
                  <a:pt x="1666" y="758"/>
                  <a:pt x="1670" y="757"/>
                  <a:pt x="1674" y="757"/>
                </a:cubicBezTo>
                <a:cubicBezTo>
                  <a:pt x="1674" y="755"/>
                  <a:pt x="1675" y="754"/>
                  <a:pt x="1675" y="753"/>
                </a:cubicBezTo>
                <a:cubicBezTo>
                  <a:pt x="1674" y="751"/>
                  <a:pt x="1671" y="752"/>
                  <a:pt x="1672" y="748"/>
                </a:cubicBezTo>
                <a:cubicBezTo>
                  <a:pt x="1674" y="748"/>
                  <a:pt x="1676" y="750"/>
                  <a:pt x="1676" y="747"/>
                </a:cubicBezTo>
                <a:cubicBezTo>
                  <a:pt x="1675" y="746"/>
                  <a:pt x="1674" y="745"/>
                  <a:pt x="1674" y="743"/>
                </a:cubicBezTo>
                <a:cubicBezTo>
                  <a:pt x="1680" y="741"/>
                  <a:pt x="1679" y="747"/>
                  <a:pt x="1683" y="748"/>
                </a:cubicBezTo>
                <a:cubicBezTo>
                  <a:pt x="1688" y="743"/>
                  <a:pt x="1689" y="737"/>
                  <a:pt x="1687" y="731"/>
                </a:cubicBezTo>
                <a:cubicBezTo>
                  <a:pt x="1675" y="729"/>
                  <a:pt x="1667" y="734"/>
                  <a:pt x="1657" y="727"/>
                </a:cubicBezTo>
                <a:cubicBezTo>
                  <a:pt x="1658" y="728"/>
                  <a:pt x="1652" y="722"/>
                  <a:pt x="1651" y="721"/>
                </a:cubicBezTo>
                <a:cubicBezTo>
                  <a:pt x="1653" y="720"/>
                  <a:pt x="1653" y="719"/>
                  <a:pt x="1656" y="719"/>
                </a:cubicBezTo>
                <a:cubicBezTo>
                  <a:pt x="1656" y="717"/>
                  <a:pt x="1656" y="716"/>
                  <a:pt x="1655" y="715"/>
                </a:cubicBezTo>
                <a:cubicBezTo>
                  <a:pt x="1661" y="713"/>
                  <a:pt x="1663" y="702"/>
                  <a:pt x="1672" y="703"/>
                </a:cubicBezTo>
                <a:cubicBezTo>
                  <a:pt x="1677" y="694"/>
                  <a:pt x="1684" y="686"/>
                  <a:pt x="1696" y="685"/>
                </a:cubicBezTo>
                <a:cubicBezTo>
                  <a:pt x="1698" y="679"/>
                  <a:pt x="1700" y="677"/>
                  <a:pt x="1706" y="675"/>
                </a:cubicBezTo>
                <a:cubicBezTo>
                  <a:pt x="1705" y="673"/>
                  <a:pt x="1706" y="670"/>
                  <a:pt x="1707" y="667"/>
                </a:cubicBezTo>
                <a:cubicBezTo>
                  <a:pt x="1712" y="667"/>
                  <a:pt x="1714" y="662"/>
                  <a:pt x="1718" y="666"/>
                </a:cubicBezTo>
                <a:cubicBezTo>
                  <a:pt x="1719" y="656"/>
                  <a:pt x="1732" y="656"/>
                  <a:pt x="1736" y="648"/>
                </a:cubicBezTo>
                <a:cubicBezTo>
                  <a:pt x="1740" y="648"/>
                  <a:pt x="1740" y="648"/>
                  <a:pt x="1740" y="648"/>
                </a:cubicBezTo>
                <a:cubicBezTo>
                  <a:pt x="1741" y="643"/>
                  <a:pt x="1743" y="639"/>
                  <a:pt x="1750" y="639"/>
                </a:cubicBezTo>
                <a:cubicBezTo>
                  <a:pt x="1749" y="634"/>
                  <a:pt x="1756" y="635"/>
                  <a:pt x="1754" y="632"/>
                </a:cubicBezTo>
                <a:cubicBezTo>
                  <a:pt x="1758" y="630"/>
                  <a:pt x="1758" y="633"/>
                  <a:pt x="1761" y="633"/>
                </a:cubicBezTo>
                <a:cubicBezTo>
                  <a:pt x="1761" y="627"/>
                  <a:pt x="1766" y="624"/>
                  <a:pt x="1768" y="618"/>
                </a:cubicBezTo>
                <a:cubicBezTo>
                  <a:pt x="1774" y="620"/>
                  <a:pt x="1773" y="612"/>
                  <a:pt x="1780" y="615"/>
                </a:cubicBezTo>
                <a:cubicBezTo>
                  <a:pt x="1783" y="611"/>
                  <a:pt x="1788" y="608"/>
                  <a:pt x="1792" y="604"/>
                </a:cubicBezTo>
                <a:cubicBezTo>
                  <a:pt x="1800" y="607"/>
                  <a:pt x="1804" y="597"/>
                  <a:pt x="1810" y="593"/>
                </a:cubicBezTo>
                <a:cubicBezTo>
                  <a:pt x="1813" y="592"/>
                  <a:pt x="1814" y="594"/>
                  <a:pt x="1817" y="593"/>
                </a:cubicBezTo>
                <a:cubicBezTo>
                  <a:pt x="1821" y="586"/>
                  <a:pt x="1832" y="574"/>
                  <a:pt x="1835" y="591"/>
                </a:cubicBezTo>
                <a:cubicBezTo>
                  <a:pt x="1833" y="591"/>
                  <a:pt x="1831" y="591"/>
                  <a:pt x="1831" y="593"/>
                </a:cubicBezTo>
                <a:cubicBezTo>
                  <a:pt x="1834" y="597"/>
                  <a:pt x="1836" y="590"/>
                  <a:pt x="1840" y="593"/>
                </a:cubicBezTo>
                <a:cubicBezTo>
                  <a:pt x="1838" y="588"/>
                  <a:pt x="1844" y="587"/>
                  <a:pt x="1844" y="589"/>
                </a:cubicBezTo>
                <a:cubicBezTo>
                  <a:pt x="1845" y="587"/>
                  <a:pt x="1848" y="586"/>
                  <a:pt x="1849" y="584"/>
                </a:cubicBezTo>
                <a:cubicBezTo>
                  <a:pt x="1847" y="576"/>
                  <a:pt x="1852" y="574"/>
                  <a:pt x="1859" y="573"/>
                </a:cubicBezTo>
                <a:cubicBezTo>
                  <a:pt x="1861" y="577"/>
                  <a:pt x="1860" y="577"/>
                  <a:pt x="1858" y="580"/>
                </a:cubicBezTo>
                <a:cubicBezTo>
                  <a:pt x="1862" y="578"/>
                  <a:pt x="1866" y="578"/>
                  <a:pt x="1868" y="578"/>
                </a:cubicBezTo>
                <a:cubicBezTo>
                  <a:pt x="1869" y="575"/>
                  <a:pt x="1867" y="575"/>
                  <a:pt x="1867" y="573"/>
                </a:cubicBezTo>
                <a:cubicBezTo>
                  <a:pt x="1869" y="571"/>
                  <a:pt x="1875" y="572"/>
                  <a:pt x="1875" y="569"/>
                </a:cubicBezTo>
                <a:cubicBezTo>
                  <a:pt x="1873" y="566"/>
                  <a:pt x="1872" y="569"/>
                  <a:pt x="1872" y="566"/>
                </a:cubicBezTo>
                <a:cubicBezTo>
                  <a:pt x="1881" y="565"/>
                  <a:pt x="1886" y="575"/>
                  <a:pt x="1894" y="569"/>
                </a:cubicBezTo>
                <a:cubicBezTo>
                  <a:pt x="1896" y="571"/>
                  <a:pt x="1900" y="572"/>
                  <a:pt x="1898" y="576"/>
                </a:cubicBezTo>
                <a:cubicBezTo>
                  <a:pt x="1900" y="576"/>
                  <a:pt x="1901" y="572"/>
                  <a:pt x="1902" y="575"/>
                </a:cubicBezTo>
                <a:cubicBezTo>
                  <a:pt x="1899" y="577"/>
                  <a:pt x="1895" y="578"/>
                  <a:pt x="1891" y="579"/>
                </a:cubicBezTo>
                <a:cubicBezTo>
                  <a:pt x="1892" y="583"/>
                  <a:pt x="1889" y="584"/>
                  <a:pt x="1888" y="586"/>
                </a:cubicBezTo>
                <a:cubicBezTo>
                  <a:pt x="1887" y="583"/>
                  <a:pt x="1883" y="585"/>
                  <a:pt x="1882" y="587"/>
                </a:cubicBezTo>
                <a:cubicBezTo>
                  <a:pt x="1883" y="587"/>
                  <a:pt x="1883" y="588"/>
                  <a:pt x="1882" y="588"/>
                </a:cubicBezTo>
                <a:cubicBezTo>
                  <a:pt x="1885" y="591"/>
                  <a:pt x="1891" y="586"/>
                  <a:pt x="1893" y="587"/>
                </a:cubicBezTo>
                <a:cubicBezTo>
                  <a:pt x="1894" y="590"/>
                  <a:pt x="1890" y="589"/>
                  <a:pt x="1890" y="591"/>
                </a:cubicBezTo>
                <a:cubicBezTo>
                  <a:pt x="1892" y="591"/>
                  <a:pt x="1900" y="591"/>
                  <a:pt x="1898" y="595"/>
                </a:cubicBezTo>
                <a:cubicBezTo>
                  <a:pt x="1892" y="592"/>
                  <a:pt x="1884" y="600"/>
                  <a:pt x="1879" y="604"/>
                </a:cubicBezTo>
                <a:cubicBezTo>
                  <a:pt x="1884" y="604"/>
                  <a:pt x="1882" y="600"/>
                  <a:pt x="1886" y="600"/>
                </a:cubicBezTo>
                <a:cubicBezTo>
                  <a:pt x="1889" y="601"/>
                  <a:pt x="1891" y="603"/>
                  <a:pt x="1893" y="604"/>
                </a:cubicBezTo>
                <a:cubicBezTo>
                  <a:pt x="1892" y="605"/>
                  <a:pt x="1891" y="606"/>
                  <a:pt x="1891" y="607"/>
                </a:cubicBezTo>
                <a:cubicBezTo>
                  <a:pt x="1895" y="607"/>
                  <a:pt x="1897" y="607"/>
                  <a:pt x="1899" y="606"/>
                </a:cubicBezTo>
                <a:cubicBezTo>
                  <a:pt x="1900" y="603"/>
                  <a:pt x="1894" y="603"/>
                  <a:pt x="1897" y="602"/>
                </a:cubicBezTo>
                <a:cubicBezTo>
                  <a:pt x="1899" y="601"/>
                  <a:pt x="1900" y="603"/>
                  <a:pt x="1899" y="604"/>
                </a:cubicBezTo>
                <a:cubicBezTo>
                  <a:pt x="1904" y="600"/>
                  <a:pt x="1906" y="605"/>
                  <a:pt x="1910" y="603"/>
                </a:cubicBezTo>
                <a:cubicBezTo>
                  <a:pt x="1911" y="600"/>
                  <a:pt x="1906" y="604"/>
                  <a:pt x="1907" y="600"/>
                </a:cubicBezTo>
                <a:cubicBezTo>
                  <a:pt x="1914" y="601"/>
                  <a:pt x="1912" y="595"/>
                  <a:pt x="1917" y="594"/>
                </a:cubicBezTo>
                <a:cubicBezTo>
                  <a:pt x="1923" y="598"/>
                  <a:pt x="1920" y="608"/>
                  <a:pt x="1915" y="609"/>
                </a:cubicBezTo>
                <a:cubicBezTo>
                  <a:pt x="1914" y="612"/>
                  <a:pt x="1919" y="608"/>
                  <a:pt x="1918" y="611"/>
                </a:cubicBezTo>
                <a:cubicBezTo>
                  <a:pt x="1910" y="615"/>
                  <a:pt x="1901" y="624"/>
                  <a:pt x="1893" y="623"/>
                </a:cubicBezTo>
                <a:cubicBezTo>
                  <a:pt x="1892" y="633"/>
                  <a:pt x="1877" y="631"/>
                  <a:pt x="1877" y="641"/>
                </a:cubicBezTo>
                <a:cubicBezTo>
                  <a:pt x="1881" y="638"/>
                  <a:pt x="1886" y="644"/>
                  <a:pt x="1886" y="641"/>
                </a:cubicBezTo>
                <a:cubicBezTo>
                  <a:pt x="1885" y="641"/>
                  <a:pt x="1884" y="642"/>
                  <a:pt x="1884" y="641"/>
                </a:cubicBezTo>
                <a:cubicBezTo>
                  <a:pt x="1885" y="639"/>
                  <a:pt x="1885" y="638"/>
                  <a:pt x="1887" y="638"/>
                </a:cubicBezTo>
                <a:cubicBezTo>
                  <a:pt x="1887" y="643"/>
                  <a:pt x="1897" y="637"/>
                  <a:pt x="1897" y="634"/>
                </a:cubicBezTo>
                <a:cubicBezTo>
                  <a:pt x="1903" y="632"/>
                  <a:pt x="1903" y="636"/>
                  <a:pt x="1903" y="641"/>
                </a:cubicBezTo>
                <a:cubicBezTo>
                  <a:pt x="1901" y="641"/>
                  <a:pt x="1901" y="644"/>
                  <a:pt x="1898" y="644"/>
                </a:cubicBezTo>
                <a:cubicBezTo>
                  <a:pt x="1900" y="648"/>
                  <a:pt x="1894" y="649"/>
                  <a:pt x="1897" y="652"/>
                </a:cubicBezTo>
                <a:cubicBezTo>
                  <a:pt x="1908" y="649"/>
                  <a:pt x="1928" y="651"/>
                  <a:pt x="1936" y="648"/>
                </a:cubicBezTo>
                <a:cubicBezTo>
                  <a:pt x="1936" y="651"/>
                  <a:pt x="1937" y="651"/>
                  <a:pt x="1938" y="653"/>
                </a:cubicBezTo>
                <a:cubicBezTo>
                  <a:pt x="1943" y="652"/>
                  <a:pt x="1943" y="652"/>
                  <a:pt x="1943" y="652"/>
                </a:cubicBezTo>
                <a:cubicBezTo>
                  <a:pt x="1941" y="644"/>
                  <a:pt x="1954" y="647"/>
                  <a:pt x="1956" y="642"/>
                </a:cubicBezTo>
                <a:cubicBezTo>
                  <a:pt x="1949" y="644"/>
                  <a:pt x="1940" y="649"/>
                  <a:pt x="1935" y="644"/>
                </a:cubicBezTo>
                <a:cubicBezTo>
                  <a:pt x="1934" y="638"/>
                  <a:pt x="1937" y="638"/>
                  <a:pt x="1936" y="633"/>
                </a:cubicBezTo>
                <a:cubicBezTo>
                  <a:pt x="1941" y="632"/>
                  <a:pt x="1944" y="625"/>
                  <a:pt x="1950" y="629"/>
                </a:cubicBezTo>
                <a:cubicBezTo>
                  <a:pt x="1951" y="625"/>
                  <a:pt x="1946" y="628"/>
                  <a:pt x="1946" y="625"/>
                </a:cubicBezTo>
                <a:cubicBezTo>
                  <a:pt x="1949" y="623"/>
                  <a:pt x="1947" y="623"/>
                  <a:pt x="1946" y="619"/>
                </a:cubicBezTo>
                <a:cubicBezTo>
                  <a:pt x="1949" y="621"/>
                  <a:pt x="1950" y="618"/>
                  <a:pt x="1953" y="618"/>
                </a:cubicBezTo>
                <a:cubicBezTo>
                  <a:pt x="1953" y="620"/>
                  <a:pt x="1953" y="623"/>
                  <a:pt x="1955" y="622"/>
                </a:cubicBezTo>
                <a:cubicBezTo>
                  <a:pt x="1956" y="620"/>
                  <a:pt x="1954" y="617"/>
                  <a:pt x="1956" y="616"/>
                </a:cubicBezTo>
                <a:cubicBezTo>
                  <a:pt x="1960" y="614"/>
                  <a:pt x="1960" y="619"/>
                  <a:pt x="1967" y="616"/>
                </a:cubicBezTo>
                <a:cubicBezTo>
                  <a:pt x="1969" y="614"/>
                  <a:pt x="1969" y="611"/>
                  <a:pt x="1971" y="609"/>
                </a:cubicBezTo>
                <a:cubicBezTo>
                  <a:pt x="1974" y="610"/>
                  <a:pt x="1977" y="605"/>
                  <a:pt x="1982" y="605"/>
                </a:cubicBezTo>
                <a:cubicBezTo>
                  <a:pt x="1982" y="606"/>
                  <a:pt x="1982" y="606"/>
                  <a:pt x="1983" y="607"/>
                </a:cubicBezTo>
                <a:cubicBezTo>
                  <a:pt x="1983" y="608"/>
                  <a:pt x="1980" y="611"/>
                  <a:pt x="1982" y="611"/>
                </a:cubicBezTo>
                <a:cubicBezTo>
                  <a:pt x="1993" y="609"/>
                  <a:pt x="2003" y="597"/>
                  <a:pt x="2017" y="597"/>
                </a:cubicBezTo>
                <a:cubicBezTo>
                  <a:pt x="2018" y="594"/>
                  <a:pt x="2019" y="593"/>
                  <a:pt x="2018" y="589"/>
                </a:cubicBezTo>
                <a:cubicBezTo>
                  <a:pt x="2021" y="589"/>
                  <a:pt x="2021" y="587"/>
                  <a:pt x="2024" y="587"/>
                </a:cubicBezTo>
                <a:cubicBezTo>
                  <a:pt x="2024" y="583"/>
                  <a:pt x="2019" y="587"/>
                  <a:pt x="2020" y="582"/>
                </a:cubicBezTo>
                <a:cubicBezTo>
                  <a:pt x="2023" y="582"/>
                  <a:pt x="2025" y="584"/>
                  <a:pt x="2026" y="585"/>
                </a:cubicBezTo>
                <a:cubicBezTo>
                  <a:pt x="2034" y="579"/>
                  <a:pt x="2041" y="571"/>
                  <a:pt x="2056" y="569"/>
                </a:cubicBezTo>
                <a:cubicBezTo>
                  <a:pt x="2055" y="571"/>
                  <a:pt x="2056" y="573"/>
                  <a:pt x="2057" y="574"/>
                </a:cubicBezTo>
                <a:cubicBezTo>
                  <a:pt x="2062" y="572"/>
                  <a:pt x="2068" y="571"/>
                  <a:pt x="2073" y="569"/>
                </a:cubicBezTo>
                <a:cubicBezTo>
                  <a:pt x="2073" y="565"/>
                  <a:pt x="2073" y="565"/>
                  <a:pt x="2073" y="565"/>
                </a:cubicBezTo>
                <a:cubicBezTo>
                  <a:pt x="2082" y="562"/>
                  <a:pt x="2087" y="555"/>
                  <a:pt x="2097" y="553"/>
                </a:cubicBezTo>
                <a:cubicBezTo>
                  <a:pt x="2100" y="551"/>
                  <a:pt x="2093" y="550"/>
                  <a:pt x="2096" y="548"/>
                </a:cubicBezTo>
                <a:cubicBezTo>
                  <a:pt x="2098" y="548"/>
                  <a:pt x="2098" y="549"/>
                  <a:pt x="2100" y="548"/>
                </a:cubicBezTo>
                <a:cubicBezTo>
                  <a:pt x="2100" y="551"/>
                  <a:pt x="2102" y="552"/>
                  <a:pt x="2102" y="555"/>
                </a:cubicBezTo>
                <a:cubicBezTo>
                  <a:pt x="2102" y="553"/>
                  <a:pt x="2104" y="550"/>
                  <a:pt x="2109" y="549"/>
                </a:cubicBezTo>
                <a:cubicBezTo>
                  <a:pt x="2108" y="550"/>
                  <a:pt x="2107" y="548"/>
                  <a:pt x="2109" y="548"/>
                </a:cubicBezTo>
                <a:cubicBezTo>
                  <a:pt x="2114" y="550"/>
                  <a:pt x="2129" y="552"/>
                  <a:pt x="2130" y="543"/>
                </a:cubicBezTo>
                <a:cubicBezTo>
                  <a:pt x="2129" y="542"/>
                  <a:pt x="2127" y="543"/>
                  <a:pt x="2127" y="542"/>
                </a:cubicBezTo>
                <a:cubicBezTo>
                  <a:pt x="2132" y="540"/>
                  <a:pt x="2138" y="538"/>
                  <a:pt x="2145" y="535"/>
                </a:cubicBezTo>
                <a:cubicBezTo>
                  <a:pt x="2146" y="537"/>
                  <a:pt x="2144" y="543"/>
                  <a:pt x="2147" y="542"/>
                </a:cubicBezTo>
                <a:cubicBezTo>
                  <a:pt x="2147" y="535"/>
                  <a:pt x="2155" y="534"/>
                  <a:pt x="2160" y="530"/>
                </a:cubicBezTo>
                <a:cubicBezTo>
                  <a:pt x="2161" y="532"/>
                  <a:pt x="2163" y="533"/>
                  <a:pt x="2166" y="532"/>
                </a:cubicBezTo>
                <a:cubicBezTo>
                  <a:pt x="2166" y="525"/>
                  <a:pt x="2176" y="527"/>
                  <a:pt x="2181" y="524"/>
                </a:cubicBezTo>
                <a:cubicBezTo>
                  <a:pt x="2181" y="527"/>
                  <a:pt x="2182" y="529"/>
                  <a:pt x="2184" y="529"/>
                </a:cubicBezTo>
                <a:cubicBezTo>
                  <a:pt x="2185" y="525"/>
                  <a:pt x="2190" y="524"/>
                  <a:pt x="2194" y="523"/>
                </a:cubicBezTo>
                <a:cubicBezTo>
                  <a:pt x="2194" y="518"/>
                  <a:pt x="2193" y="513"/>
                  <a:pt x="2196" y="511"/>
                </a:cubicBezTo>
                <a:cubicBezTo>
                  <a:pt x="2201" y="510"/>
                  <a:pt x="2203" y="513"/>
                  <a:pt x="2206" y="514"/>
                </a:cubicBezTo>
                <a:cubicBezTo>
                  <a:pt x="2206" y="512"/>
                  <a:pt x="2208" y="511"/>
                  <a:pt x="2209" y="510"/>
                </a:cubicBezTo>
                <a:cubicBezTo>
                  <a:pt x="2222" y="514"/>
                  <a:pt x="2229" y="495"/>
                  <a:pt x="2239" y="502"/>
                </a:cubicBezTo>
                <a:cubicBezTo>
                  <a:pt x="2239" y="504"/>
                  <a:pt x="2235" y="503"/>
                  <a:pt x="2235" y="505"/>
                </a:cubicBezTo>
                <a:cubicBezTo>
                  <a:pt x="2242" y="506"/>
                  <a:pt x="2240" y="496"/>
                  <a:pt x="2247" y="499"/>
                </a:cubicBezTo>
                <a:cubicBezTo>
                  <a:pt x="2249" y="497"/>
                  <a:pt x="2247" y="492"/>
                  <a:pt x="2252" y="492"/>
                </a:cubicBezTo>
                <a:cubicBezTo>
                  <a:pt x="2252" y="494"/>
                  <a:pt x="2255" y="496"/>
                  <a:pt x="2253" y="498"/>
                </a:cubicBezTo>
                <a:cubicBezTo>
                  <a:pt x="2260" y="498"/>
                  <a:pt x="2255" y="490"/>
                  <a:pt x="2260" y="490"/>
                </a:cubicBezTo>
                <a:cubicBezTo>
                  <a:pt x="2258" y="490"/>
                  <a:pt x="2259" y="486"/>
                  <a:pt x="2260" y="486"/>
                </a:cubicBezTo>
                <a:cubicBezTo>
                  <a:pt x="2260" y="489"/>
                  <a:pt x="2260" y="488"/>
                  <a:pt x="2261" y="491"/>
                </a:cubicBezTo>
                <a:cubicBezTo>
                  <a:pt x="2264" y="491"/>
                  <a:pt x="2264" y="489"/>
                  <a:pt x="2266" y="489"/>
                </a:cubicBezTo>
                <a:cubicBezTo>
                  <a:pt x="2266" y="490"/>
                  <a:pt x="2265" y="490"/>
                  <a:pt x="2266" y="492"/>
                </a:cubicBezTo>
                <a:cubicBezTo>
                  <a:pt x="2268" y="491"/>
                  <a:pt x="2274" y="492"/>
                  <a:pt x="2275" y="490"/>
                </a:cubicBezTo>
                <a:cubicBezTo>
                  <a:pt x="2273" y="486"/>
                  <a:pt x="2270" y="490"/>
                  <a:pt x="2269" y="485"/>
                </a:cubicBezTo>
                <a:cubicBezTo>
                  <a:pt x="2271" y="485"/>
                  <a:pt x="2271" y="483"/>
                  <a:pt x="2274" y="483"/>
                </a:cubicBezTo>
                <a:cubicBezTo>
                  <a:pt x="2275" y="480"/>
                  <a:pt x="2271" y="482"/>
                  <a:pt x="2271" y="480"/>
                </a:cubicBezTo>
                <a:cubicBezTo>
                  <a:pt x="2275" y="479"/>
                  <a:pt x="2272" y="471"/>
                  <a:pt x="2276" y="470"/>
                </a:cubicBezTo>
                <a:cubicBezTo>
                  <a:pt x="2277" y="471"/>
                  <a:pt x="2277" y="473"/>
                  <a:pt x="2278" y="473"/>
                </a:cubicBezTo>
                <a:cubicBezTo>
                  <a:pt x="2275" y="473"/>
                  <a:pt x="2274" y="474"/>
                  <a:pt x="2274" y="477"/>
                </a:cubicBezTo>
                <a:cubicBezTo>
                  <a:pt x="2275" y="477"/>
                  <a:pt x="2275" y="478"/>
                  <a:pt x="2275" y="479"/>
                </a:cubicBezTo>
                <a:cubicBezTo>
                  <a:pt x="2276" y="479"/>
                  <a:pt x="2277" y="477"/>
                  <a:pt x="2277" y="478"/>
                </a:cubicBezTo>
                <a:cubicBezTo>
                  <a:pt x="2277" y="480"/>
                  <a:pt x="2276" y="480"/>
                  <a:pt x="2275" y="482"/>
                </a:cubicBezTo>
                <a:cubicBezTo>
                  <a:pt x="2277" y="481"/>
                  <a:pt x="2279" y="480"/>
                  <a:pt x="2281" y="483"/>
                </a:cubicBezTo>
                <a:cubicBezTo>
                  <a:pt x="2280" y="479"/>
                  <a:pt x="2285" y="479"/>
                  <a:pt x="2284" y="475"/>
                </a:cubicBezTo>
                <a:cubicBezTo>
                  <a:pt x="2284" y="473"/>
                  <a:pt x="2283" y="472"/>
                  <a:pt x="2282" y="471"/>
                </a:cubicBezTo>
                <a:cubicBezTo>
                  <a:pt x="2280" y="472"/>
                  <a:pt x="2278" y="474"/>
                  <a:pt x="2277" y="471"/>
                </a:cubicBezTo>
                <a:cubicBezTo>
                  <a:pt x="2280" y="470"/>
                  <a:pt x="2282" y="469"/>
                  <a:pt x="2286" y="469"/>
                </a:cubicBezTo>
                <a:cubicBezTo>
                  <a:pt x="2286" y="470"/>
                  <a:pt x="2287" y="471"/>
                  <a:pt x="2288" y="472"/>
                </a:cubicBezTo>
                <a:cubicBezTo>
                  <a:pt x="2297" y="467"/>
                  <a:pt x="2312" y="474"/>
                  <a:pt x="2315" y="465"/>
                </a:cubicBezTo>
                <a:cubicBezTo>
                  <a:pt x="2321" y="469"/>
                  <a:pt x="2327" y="460"/>
                  <a:pt x="2328" y="455"/>
                </a:cubicBezTo>
                <a:cubicBezTo>
                  <a:pt x="2330" y="455"/>
                  <a:pt x="2331" y="453"/>
                  <a:pt x="2334" y="454"/>
                </a:cubicBezTo>
                <a:cubicBezTo>
                  <a:pt x="2337" y="461"/>
                  <a:pt x="2343" y="453"/>
                  <a:pt x="2350" y="453"/>
                </a:cubicBezTo>
                <a:cubicBezTo>
                  <a:pt x="2350" y="456"/>
                  <a:pt x="2352" y="457"/>
                  <a:pt x="2354" y="457"/>
                </a:cubicBezTo>
                <a:cubicBezTo>
                  <a:pt x="2355" y="452"/>
                  <a:pt x="2359" y="446"/>
                  <a:pt x="2364" y="447"/>
                </a:cubicBezTo>
                <a:cubicBezTo>
                  <a:pt x="2366" y="444"/>
                  <a:pt x="2368" y="436"/>
                  <a:pt x="2372" y="439"/>
                </a:cubicBezTo>
                <a:cubicBezTo>
                  <a:pt x="2369" y="428"/>
                  <a:pt x="2383" y="434"/>
                  <a:pt x="2385" y="427"/>
                </a:cubicBezTo>
                <a:cubicBezTo>
                  <a:pt x="2387" y="431"/>
                  <a:pt x="2388" y="428"/>
                  <a:pt x="2391" y="427"/>
                </a:cubicBezTo>
                <a:cubicBezTo>
                  <a:pt x="2391" y="431"/>
                  <a:pt x="2391" y="431"/>
                  <a:pt x="2391" y="431"/>
                </a:cubicBezTo>
                <a:cubicBezTo>
                  <a:pt x="2394" y="430"/>
                  <a:pt x="2396" y="425"/>
                  <a:pt x="2398" y="427"/>
                </a:cubicBezTo>
                <a:cubicBezTo>
                  <a:pt x="2396" y="430"/>
                  <a:pt x="2399" y="432"/>
                  <a:pt x="2395" y="434"/>
                </a:cubicBezTo>
                <a:cubicBezTo>
                  <a:pt x="2398" y="436"/>
                  <a:pt x="2400" y="432"/>
                  <a:pt x="2398" y="428"/>
                </a:cubicBezTo>
                <a:cubicBezTo>
                  <a:pt x="2402" y="429"/>
                  <a:pt x="2401" y="425"/>
                  <a:pt x="2404" y="425"/>
                </a:cubicBezTo>
                <a:cubicBezTo>
                  <a:pt x="2405" y="426"/>
                  <a:pt x="2405" y="428"/>
                  <a:pt x="2405" y="430"/>
                </a:cubicBezTo>
                <a:cubicBezTo>
                  <a:pt x="2411" y="429"/>
                  <a:pt x="2411" y="429"/>
                  <a:pt x="2411" y="429"/>
                </a:cubicBezTo>
                <a:cubicBezTo>
                  <a:pt x="2408" y="424"/>
                  <a:pt x="2414" y="425"/>
                  <a:pt x="2416" y="423"/>
                </a:cubicBezTo>
                <a:cubicBezTo>
                  <a:pt x="2409" y="420"/>
                  <a:pt x="2421" y="412"/>
                  <a:pt x="2424" y="417"/>
                </a:cubicBezTo>
                <a:cubicBezTo>
                  <a:pt x="2429" y="411"/>
                  <a:pt x="2438" y="410"/>
                  <a:pt x="2445" y="408"/>
                </a:cubicBezTo>
                <a:cubicBezTo>
                  <a:pt x="2447" y="410"/>
                  <a:pt x="2444" y="413"/>
                  <a:pt x="2448" y="412"/>
                </a:cubicBezTo>
                <a:cubicBezTo>
                  <a:pt x="2447" y="410"/>
                  <a:pt x="2447" y="408"/>
                  <a:pt x="2449" y="406"/>
                </a:cubicBezTo>
                <a:cubicBezTo>
                  <a:pt x="2444" y="408"/>
                  <a:pt x="2435" y="408"/>
                  <a:pt x="2433" y="407"/>
                </a:cubicBezTo>
                <a:cubicBezTo>
                  <a:pt x="2431" y="404"/>
                  <a:pt x="2435" y="405"/>
                  <a:pt x="2434" y="403"/>
                </a:cubicBezTo>
                <a:cubicBezTo>
                  <a:pt x="2431" y="403"/>
                  <a:pt x="2418" y="400"/>
                  <a:pt x="2418" y="407"/>
                </a:cubicBezTo>
                <a:cubicBezTo>
                  <a:pt x="2422" y="407"/>
                  <a:pt x="2424" y="402"/>
                  <a:pt x="2427" y="406"/>
                </a:cubicBezTo>
                <a:cubicBezTo>
                  <a:pt x="2426" y="407"/>
                  <a:pt x="2426" y="409"/>
                  <a:pt x="2425" y="410"/>
                </a:cubicBezTo>
                <a:cubicBezTo>
                  <a:pt x="2411" y="413"/>
                  <a:pt x="2397" y="416"/>
                  <a:pt x="2391" y="425"/>
                </a:cubicBezTo>
                <a:cubicBezTo>
                  <a:pt x="2391" y="422"/>
                  <a:pt x="2389" y="422"/>
                  <a:pt x="2388" y="421"/>
                </a:cubicBezTo>
                <a:cubicBezTo>
                  <a:pt x="2389" y="419"/>
                  <a:pt x="2391" y="417"/>
                  <a:pt x="2392" y="415"/>
                </a:cubicBezTo>
                <a:cubicBezTo>
                  <a:pt x="2391" y="416"/>
                  <a:pt x="2390" y="416"/>
                  <a:pt x="2390" y="417"/>
                </a:cubicBezTo>
                <a:cubicBezTo>
                  <a:pt x="2390" y="415"/>
                  <a:pt x="2388" y="411"/>
                  <a:pt x="2390" y="411"/>
                </a:cubicBezTo>
                <a:cubicBezTo>
                  <a:pt x="2393" y="411"/>
                  <a:pt x="2393" y="416"/>
                  <a:pt x="2396" y="417"/>
                </a:cubicBezTo>
                <a:cubicBezTo>
                  <a:pt x="2395" y="409"/>
                  <a:pt x="2391" y="403"/>
                  <a:pt x="2387" y="397"/>
                </a:cubicBezTo>
                <a:cubicBezTo>
                  <a:pt x="2401" y="396"/>
                  <a:pt x="2407" y="388"/>
                  <a:pt x="2410" y="378"/>
                </a:cubicBezTo>
                <a:cubicBezTo>
                  <a:pt x="2413" y="377"/>
                  <a:pt x="2415" y="378"/>
                  <a:pt x="2418" y="378"/>
                </a:cubicBezTo>
                <a:cubicBezTo>
                  <a:pt x="2416" y="373"/>
                  <a:pt x="2420" y="374"/>
                  <a:pt x="2423" y="375"/>
                </a:cubicBezTo>
                <a:cubicBezTo>
                  <a:pt x="2424" y="369"/>
                  <a:pt x="2431" y="370"/>
                  <a:pt x="2436" y="370"/>
                </a:cubicBezTo>
                <a:cubicBezTo>
                  <a:pt x="2437" y="368"/>
                  <a:pt x="2433" y="367"/>
                  <a:pt x="2436" y="366"/>
                </a:cubicBezTo>
                <a:cubicBezTo>
                  <a:pt x="2439" y="365"/>
                  <a:pt x="2437" y="370"/>
                  <a:pt x="2440" y="369"/>
                </a:cubicBezTo>
                <a:cubicBezTo>
                  <a:pt x="2442" y="368"/>
                  <a:pt x="2439" y="366"/>
                  <a:pt x="2441" y="365"/>
                </a:cubicBezTo>
                <a:cubicBezTo>
                  <a:pt x="2446" y="367"/>
                  <a:pt x="2450" y="361"/>
                  <a:pt x="2457" y="362"/>
                </a:cubicBezTo>
                <a:cubicBezTo>
                  <a:pt x="2458" y="364"/>
                  <a:pt x="2460" y="371"/>
                  <a:pt x="2463" y="367"/>
                </a:cubicBezTo>
                <a:cubicBezTo>
                  <a:pt x="2462" y="366"/>
                  <a:pt x="2460" y="367"/>
                  <a:pt x="2460" y="364"/>
                </a:cubicBezTo>
                <a:cubicBezTo>
                  <a:pt x="2467" y="363"/>
                  <a:pt x="2463" y="371"/>
                  <a:pt x="2472" y="370"/>
                </a:cubicBezTo>
                <a:cubicBezTo>
                  <a:pt x="2475" y="365"/>
                  <a:pt x="2479" y="362"/>
                  <a:pt x="2485" y="361"/>
                </a:cubicBezTo>
                <a:cubicBezTo>
                  <a:pt x="2485" y="364"/>
                  <a:pt x="2486" y="365"/>
                  <a:pt x="2487" y="367"/>
                </a:cubicBezTo>
                <a:cubicBezTo>
                  <a:pt x="2496" y="366"/>
                  <a:pt x="2501" y="366"/>
                  <a:pt x="2504" y="359"/>
                </a:cubicBezTo>
                <a:cubicBezTo>
                  <a:pt x="2508" y="359"/>
                  <a:pt x="2503" y="364"/>
                  <a:pt x="2505" y="364"/>
                </a:cubicBezTo>
                <a:cubicBezTo>
                  <a:pt x="2505" y="363"/>
                  <a:pt x="2507" y="363"/>
                  <a:pt x="2509" y="363"/>
                </a:cubicBezTo>
                <a:cubicBezTo>
                  <a:pt x="2507" y="357"/>
                  <a:pt x="2514" y="358"/>
                  <a:pt x="2515" y="355"/>
                </a:cubicBezTo>
                <a:cubicBezTo>
                  <a:pt x="2513" y="353"/>
                  <a:pt x="2515" y="348"/>
                  <a:pt x="2516" y="346"/>
                </a:cubicBezTo>
                <a:cubicBezTo>
                  <a:pt x="2513" y="345"/>
                  <a:pt x="2511" y="342"/>
                  <a:pt x="2508" y="340"/>
                </a:cubicBezTo>
                <a:cubicBezTo>
                  <a:pt x="2511" y="339"/>
                  <a:pt x="2512" y="336"/>
                  <a:pt x="2515" y="335"/>
                </a:cubicBezTo>
                <a:cubicBezTo>
                  <a:pt x="2516" y="337"/>
                  <a:pt x="2520" y="336"/>
                  <a:pt x="2521" y="338"/>
                </a:cubicBezTo>
                <a:cubicBezTo>
                  <a:pt x="2520" y="341"/>
                  <a:pt x="2518" y="345"/>
                  <a:pt x="2522" y="346"/>
                </a:cubicBezTo>
                <a:cubicBezTo>
                  <a:pt x="2523" y="341"/>
                  <a:pt x="2531" y="341"/>
                  <a:pt x="2535" y="341"/>
                </a:cubicBezTo>
                <a:cubicBezTo>
                  <a:pt x="2535" y="344"/>
                  <a:pt x="2537" y="344"/>
                  <a:pt x="2537" y="346"/>
                </a:cubicBezTo>
                <a:cubicBezTo>
                  <a:pt x="2535" y="348"/>
                  <a:pt x="2536" y="346"/>
                  <a:pt x="2533" y="346"/>
                </a:cubicBezTo>
                <a:cubicBezTo>
                  <a:pt x="2534" y="349"/>
                  <a:pt x="2533" y="351"/>
                  <a:pt x="2533" y="353"/>
                </a:cubicBezTo>
                <a:cubicBezTo>
                  <a:pt x="2532" y="352"/>
                  <a:pt x="2528" y="352"/>
                  <a:pt x="2528" y="354"/>
                </a:cubicBezTo>
                <a:cubicBezTo>
                  <a:pt x="2532" y="356"/>
                  <a:pt x="2537" y="355"/>
                  <a:pt x="2538" y="359"/>
                </a:cubicBezTo>
                <a:cubicBezTo>
                  <a:pt x="2541" y="359"/>
                  <a:pt x="2540" y="356"/>
                  <a:pt x="2543" y="356"/>
                </a:cubicBezTo>
                <a:cubicBezTo>
                  <a:pt x="2545" y="358"/>
                  <a:pt x="2543" y="359"/>
                  <a:pt x="2543" y="361"/>
                </a:cubicBezTo>
                <a:cubicBezTo>
                  <a:pt x="2547" y="362"/>
                  <a:pt x="2548" y="360"/>
                  <a:pt x="2551" y="362"/>
                </a:cubicBezTo>
                <a:cubicBezTo>
                  <a:pt x="2552" y="361"/>
                  <a:pt x="2550" y="358"/>
                  <a:pt x="2553" y="358"/>
                </a:cubicBezTo>
                <a:cubicBezTo>
                  <a:pt x="2553" y="355"/>
                  <a:pt x="2550" y="355"/>
                  <a:pt x="2550" y="353"/>
                </a:cubicBezTo>
                <a:cubicBezTo>
                  <a:pt x="2551" y="353"/>
                  <a:pt x="2552" y="352"/>
                  <a:pt x="2552" y="352"/>
                </a:cubicBezTo>
                <a:cubicBezTo>
                  <a:pt x="2557" y="352"/>
                  <a:pt x="2558" y="357"/>
                  <a:pt x="2562" y="356"/>
                </a:cubicBezTo>
                <a:cubicBezTo>
                  <a:pt x="2563" y="352"/>
                  <a:pt x="2558" y="349"/>
                  <a:pt x="2559" y="342"/>
                </a:cubicBezTo>
                <a:cubicBezTo>
                  <a:pt x="2563" y="338"/>
                  <a:pt x="2567" y="342"/>
                  <a:pt x="2571" y="339"/>
                </a:cubicBezTo>
                <a:cubicBezTo>
                  <a:pt x="2571" y="338"/>
                  <a:pt x="2570" y="336"/>
                  <a:pt x="2569" y="336"/>
                </a:cubicBezTo>
                <a:cubicBezTo>
                  <a:pt x="2569" y="341"/>
                  <a:pt x="2565" y="337"/>
                  <a:pt x="2561" y="339"/>
                </a:cubicBezTo>
                <a:cubicBezTo>
                  <a:pt x="2562" y="336"/>
                  <a:pt x="2559" y="335"/>
                  <a:pt x="2560" y="332"/>
                </a:cubicBezTo>
                <a:cubicBezTo>
                  <a:pt x="2567" y="328"/>
                  <a:pt x="2577" y="319"/>
                  <a:pt x="2585" y="326"/>
                </a:cubicBezTo>
                <a:cubicBezTo>
                  <a:pt x="2589" y="326"/>
                  <a:pt x="2587" y="322"/>
                  <a:pt x="2592" y="322"/>
                </a:cubicBezTo>
                <a:cubicBezTo>
                  <a:pt x="2593" y="324"/>
                  <a:pt x="2590" y="326"/>
                  <a:pt x="2592" y="326"/>
                </a:cubicBezTo>
                <a:cubicBezTo>
                  <a:pt x="2592" y="323"/>
                  <a:pt x="2598" y="324"/>
                  <a:pt x="2601" y="323"/>
                </a:cubicBezTo>
                <a:cubicBezTo>
                  <a:pt x="2599" y="325"/>
                  <a:pt x="2602" y="327"/>
                  <a:pt x="2603" y="329"/>
                </a:cubicBezTo>
                <a:cubicBezTo>
                  <a:pt x="2599" y="334"/>
                  <a:pt x="2593" y="328"/>
                  <a:pt x="2594" y="333"/>
                </a:cubicBezTo>
                <a:cubicBezTo>
                  <a:pt x="2589" y="333"/>
                  <a:pt x="2586" y="331"/>
                  <a:pt x="2582" y="332"/>
                </a:cubicBezTo>
                <a:cubicBezTo>
                  <a:pt x="2582" y="334"/>
                  <a:pt x="2586" y="334"/>
                  <a:pt x="2584" y="337"/>
                </a:cubicBezTo>
                <a:cubicBezTo>
                  <a:pt x="2587" y="338"/>
                  <a:pt x="2586" y="335"/>
                  <a:pt x="2587" y="335"/>
                </a:cubicBezTo>
                <a:cubicBezTo>
                  <a:pt x="2590" y="336"/>
                  <a:pt x="2586" y="338"/>
                  <a:pt x="2589" y="338"/>
                </a:cubicBezTo>
                <a:cubicBezTo>
                  <a:pt x="2589" y="337"/>
                  <a:pt x="2591" y="336"/>
                  <a:pt x="2592" y="337"/>
                </a:cubicBezTo>
                <a:cubicBezTo>
                  <a:pt x="2589" y="343"/>
                  <a:pt x="2591" y="347"/>
                  <a:pt x="2586" y="350"/>
                </a:cubicBezTo>
                <a:cubicBezTo>
                  <a:pt x="2588" y="353"/>
                  <a:pt x="2594" y="349"/>
                  <a:pt x="2594" y="354"/>
                </a:cubicBezTo>
                <a:cubicBezTo>
                  <a:pt x="2597" y="354"/>
                  <a:pt x="2597" y="352"/>
                  <a:pt x="2599" y="351"/>
                </a:cubicBezTo>
                <a:cubicBezTo>
                  <a:pt x="2597" y="349"/>
                  <a:pt x="2598" y="343"/>
                  <a:pt x="2596" y="340"/>
                </a:cubicBezTo>
                <a:cubicBezTo>
                  <a:pt x="2601" y="341"/>
                  <a:pt x="2598" y="336"/>
                  <a:pt x="2600" y="335"/>
                </a:cubicBezTo>
                <a:cubicBezTo>
                  <a:pt x="2604" y="336"/>
                  <a:pt x="2604" y="337"/>
                  <a:pt x="2607" y="335"/>
                </a:cubicBezTo>
                <a:cubicBezTo>
                  <a:pt x="2608" y="338"/>
                  <a:pt x="2614" y="341"/>
                  <a:pt x="2618" y="343"/>
                </a:cubicBezTo>
                <a:cubicBezTo>
                  <a:pt x="2616" y="339"/>
                  <a:pt x="2612" y="339"/>
                  <a:pt x="2613" y="335"/>
                </a:cubicBezTo>
                <a:cubicBezTo>
                  <a:pt x="2611" y="333"/>
                  <a:pt x="2609" y="337"/>
                  <a:pt x="2608" y="335"/>
                </a:cubicBezTo>
                <a:cubicBezTo>
                  <a:pt x="2609" y="332"/>
                  <a:pt x="2607" y="332"/>
                  <a:pt x="2611" y="333"/>
                </a:cubicBezTo>
                <a:cubicBezTo>
                  <a:pt x="2610" y="330"/>
                  <a:pt x="2610" y="328"/>
                  <a:pt x="2611" y="327"/>
                </a:cubicBezTo>
                <a:cubicBezTo>
                  <a:pt x="2616" y="328"/>
                  <a:pt x="2618" y="322"/>
                  <a:pt x="2624" y="323"/>
                </a:cubicBezTo>
                <a:cubicBezTo>
                  <a:pt x="2625" y="318"/>
                  <a:pt x="2620" y="323"/>
                  <a:pt x="2619" y="320"/>
                </a:cubicBezTo>
                <a:cubicBezTo>
                  <a:pt x="2621" y="315"/>
                  <a:pt x="2623" y="307"/>
                  <a:pt x="2629" y="302"/>
                </a:cubicBezTo>
                <a:cubicBezTo>
                  <a:pt x="2626" y="303"/>
                  <a:pt x="2625" y="302"/>
                  <a:pt x="2623" y="302"/>
                </a:cubicBezTo>
                <a:cubicBezTo>
                  <a:pt x="2623" y="305"/>
                  <a:pt x="2620" y="306"/>
                  <a:pt x="2618" y="307"/>
                </a:cubicBezTo>
                <a:cubicBezTo>
                  <a:pt x="2616" y="306"/>
                  <a:pt x="2618" y="306"/>
                  <a:pt x="2618" y="303"/>
                </a:cubicBezTo>
                <a:cubicBezTo>
                  <a:pt x="2614" y="304"/>
                  <a:pt x="2615" y="300"/>
                  <a:pt x="2612" y="300"/>
                </a:cubicBezTo>
                <a:cubicBezTo>
                  <a:pt x="2612" y="303"/>
                  <a:pt x="2612" y="304"/>
                  <a:pt x="2611" y="305"/>
                </a:cubicBezTo>
                <a:cubicBezTo>
                  <a:pt x="2613" y="305"/>
                  <a:pt x="2615" y="304"/>
                  <a:pt x="2615" y="306"/>
                </a:cubicBezTo>
                <a:cubicBezTo>
                  <a:pt x="2613" y="310"/>
                  <a:pt x="2612" y="319"/>
                  <a:pt x="2605" y="316"/>
                </a:cubicBezTo>
                <a:cubicBezTo>
                  <a:pt x="2604" y="319"/>
                  <a:pt x="2608" y="321"/>
                  <a:pt x="2606" y="322"/>
                </a:cubicBezTo>
                <a:cubicBezTo>
                  <a:pt x="2602" y="321"/>
                  <a:pt x="2601" y="321"/>
                  <a:pt x="2598" y="320"/>
                </a:cubicBezTo>
                <a:cubicBezTo>
                  <a:pt x="2585" y="326"/>
                  <a:pt x="2574" y="314"/>
                  <a:pt x="2563" y="322"/>
                </a:cubicBezTo>
                <a:cubicBezTo>
                  <a:pt x="2564" y="325"/>
                  <a:pt x="2567" y="321"/>
                  <a:pt x="2569" y="325"/>
                </a:cubicBezTo>
                <a:cubicBezTo>
                  <a:pt x="2566" y="326"/>
                  <a:pt x="2564" y="329"/>
                  <a:pt x="2559" y="329"/>
                </a:cubicBezTo>
                <a:cubicBezTo>
                  <a:pt x="2559" y="332"/>
                  <a:pt x="2559" y="334"/>
                  <a:pt x="2557" y="334"/>
                </a:cubicBezTo>
                <a:cubicBezTo>
                  <a:pt x="2553" y="333"/>
                  <a:pt x="2551" y="338"/>
                  <a:pt x="2548" y="333"/>
                </a:cubicBezTo>
                <a:cubicBezTo>
                  <a:pt x="2551" y="331"/>
                  <a:pt x="2547" y="328"/>
                  <a:pt x="2549" y="325"/>
                </a:cubicBezTo>
                <a:cubicBezTo>
                  <a:pt x="2543" y="325"/>
                  <a:pt x="2542" y="325"/>
                  <a:pt x="2538" y="327"/>
                </a:cubicBezTo>
                <a:cubicBezTo>
                  <a:pt x="2538" y="329"/>
                  <a:pt x="2537" y="333"/>
                  <a:pt x="2539" y="332"/>
                </a:cubicBezTo>
                <a:cubicBezTo>
                  <a:pt x="2541" y="329"/>
                  <a:pt x="2544" y="334"/>
                  <a:pt x="2545" y="336"/>
                </a:cubicBezTo>
                <a:cubicBezTo>
                  <a:pt x="2540" y="338"/>
                  <a:pt x="2535" y="335"/>
                  <a:pt x="2531" y="338"/>
                </a:cubicBezTo>
                <a:cubicBezTo>
                  <a:pt x="2528" y="335"/>
                  <a:pt x="2525" y="331"/>
                  <a:pt x="2522" y="329"/>
                </a:cubicBezTo>
                <a:cubicBezTo>
                  <a:pt x="2522" y="327"/>
                  <a:pt x="2524" y="327"/>
                  <a:pt x="2525" y="327"/>
                </a:cubicBezTo>
                <a:cubicBezTo>
                  <a:pt x="2523" y="323"/>
                  <a:pt x="2520" y="321"/>
                  <a:pt x="2517" y="319"/>
                </a:cubicBezTo>
                <a:cubicBezTo>
                  <a:pt x="2516" y="316"/>
                  <a:pt x="2516" y="322"/>
                  <a:pt x="2513" y="321"/>
                </a:cubicBezTo>
                <a:cubicBezTo>
                  <a:pt x="2513" y="316"/>
                  <a:pt x="2509" y="323"/>
                  <a:pt x="2509" y="320"/>
                </a:cubicBezTo>
                <a:cubicBezTo>
                  <a:pt x="2509" y="318"/>
                  <a:pt x="2511" y="319"/>
                  <a:pt x="2510" y="317"/>
                </a:cubicBezTo>
                <a:cubicBezTo>
                  <a:pt x="2508" y="317"/>
                  <a:pt x="2503" y="321"/>
                  <a:pt x="2498" y="322"/>
                </a:cubicBezTo>
                <a:cubicBezTo>
                  <a:pt x="2499" y="317"/>
                  <a:pt x="2488" y="317"/>
                  <a:pt x="2487" y="311"/>
                </a:cubicBezTo>
                <a:cubicBezTo>
                  <a:pt x="2488" y="309"/>
                  <a:pt x="2488" y="306"/>
                  <a:pt x="2492" y="307"/>
                </a:cubicBezTo>
                <a:cubicBezTo>
                  <a:pt x="2490" y="303"/>
                  <a:pt x="2492" y="304"/>
                  <a:pt x="2492" y="301"/>
                </a:cubicBezTo>
                <a:cubicBezTo>
                  <a:pt x="2488" y="302"/>
                  <a:pt x="2488" y="300"/>
                  <a:pt x="2489" y="298"/>
                </a:cubicBezTo>
                <a:cubicBezTo>
                  <a:pt x="2485" y="307"/>
                  <a:pt x="2470" y="301"/>
                  <a:pt x="2461" y="300"/>
                </a:cubicBezTo>
                <a:cubicBezTo>
                  <a:pt x="2465" y="297"/>
                  <a:pt x="2467" y="292"/>
                  <a:pt x="2474" y="291"/>
                </a:cubicBezTo>
                <a:cubicBezTo>
                  <a:pt x="2474" y="286"/>
                  <a:pt x="2475" y="285"/>
                  <a:pt x="2474" y="278"/>
                </a:cubicBezTo>
                <a:cubicBezTo>
                  <a:pt x="2472" y="282"/>
                  <a:pt x="2468" y="281"/>
                  <a:pt x="2469" y="286"/>
                </a:cubicBezTo>
                <a:cubicBezTo>
                  <a:pt x="2467" y="286"/>
                  <a:pt x="2467" y="285"/>
                  <a:pt x="2468" y="284"/>
                </a:cubicBezTo>
                <a:cubicBezTo>
                  <a:pt x="2456" y="291"/>
                  <a:pt x="2438" y="296"/>
                  <a:pt x="2424" y="291"/>
                </a:cubicBezTo>
                <a:cubicBezTo>
                  <a:pt x="2422" y="294"/>
                  <a:pt x="2419" y="295"/>
                  <a:pt x="2416" y="292"/>
                </a:cubicBezTo>
                <a:cubicBezTo>
                  <a:pt x="2416" y="295"/>
                  <a:pt x="2414" y="298"/>
                  <a:pt x="2412" y="300"/>
                </a:cubicBezTo>
                <a:cubicBezTo>
                  <a:pt x="2411" y="299"/>
                  <a:pt x="2411" y="297"/>
                  <a:pt x="2409" y="298"/>
                </a:cubicBezTo>
                <a:cubicBezTo>
                  <a:pt x="2406" y="301"/>
                  <a:pt x="2390" y="309"/>
                  <a:pt x="2387" y="305"/>
                </a:cubicBezTo>
                <a:cubicBezTo>
                  <a:pt x="2385" y="305"/>
                  <a:pt x="2387" y="309"/>
                  <a:pt x="2385" y="309"/>
                </a:cubicBezTo>
                <a:cubicBezTo>
                  <a:pt x="2374" y="306"/>
                  <a:pt x="2368" y="312"/>
                  <a:pt x="2358" y="313"/>
                </a:cubicBezTo>
                <a:cubicBezTo>
                  <a:pt x="2360" y="317"/>
                  <a:pt x="2356" y="316"/>
                  <a:pt x="2354" y="317"/>
                </a:cubicBezTo>
                <a:cubicBezTo>
                  <a:pt x="2353" y="316"/>
                  <a:pt x="2353" y="313"/>
                  <a:pt x="2350" y="314"/>
                </a:cubicBezTo>
                <a:cubicBezTo>
                  <a:pt x="2342" y="324"/>
                  <a:pt x="2316" y="321"/>
                  <a:pt x="2308" y="331"/>
                </a:cubicBezTo>
                <a:cubicBezTo>
                  <a:pt x="2306" y="327"/>
                  <a:pt x="2305" y="331"/>
                  <a:pt x="2300" y="328"/>
                </a:cubicBezTo>
                <a:cubicBezTo>
                  <a:pt x="2293" y="333"/>
                  <a:pt x="2284" y="334"/>
                  <a:pt x="2276" y="337"/>
                </a:cubicBezTo>
                <a:cubicBezTo>
                  <a:pt x="2269" y="346"/>
                  <a:pt x="2253" y="348"/>
                  <a:pt x="2242" y="354"/>
                </a:cubicBezTo>
                <a:cubicBezTo>
                  <a:pt x="2239" y="355"/>
                  <a:pt x="2239" y="352"/>
                  <a:pt x="2237" y="352"/>
                </a:cubicBezTo>
                <a:cubicBezTo>
                  <a:pt x="2237" y="358"/>
                  <a:pt x="2228" y="357"/>
                  <a:pt x="2226" y="361"/>
                </a:cubicBezTo>
                <a:cubicBezTo>
                  <a:pt x="2214" y="360"/>
                  <a:pt x="2207" y="372"/>
                  <a:pt x="2190" y="371"/>
                </a:cubicBezTo>
                <a:cubicBezTo>
                  <a:pt x="2188" y="372"/>
                  <a:pt x="2190" y="374"/>
                  <a:pt x="2188" y="374"/>
                </a:cubicBezTo>
                <a:cubicBezTo>
                  <a:pt x="2187" y="373"/>
                  <a:pt x="2188" y="371"/>
                  <a:pt x="2188" y="371"/>
                </a:cubicBezTo>
                <a:cubicBezTo>
                  <a:pt x="2184" y="371"/>
                  <a:pt x="2182" y="374"/>
                  <a:pt x="2178" y="375"/>
                </a:cubicBezTo>
                <a:cubicBezTo>
                  <a:pt x="2177" y="374"/>
                  <a:pt x="2173" y="372"/>
                  <a:pt x="2171" y="374"/>
                </a:cubicBezTo>
                <a:cubicBezTo>
                  <a:pt x="2170" y="378"/>
                  <a:pt x="2175" y="374"/>
                  <a:pt x="2175" y="377"/>
                </a:cubicBezTo>
                <a:cubicBezTo>
                  <a:pt x="2170" y="384"/>
                  <a:pt x="2158" y="379"/>
                  <a:pt x="2152" y="384"/>
                </a:cubicBezTo>
                <a:cubicBezTo>
                  <a:pt x="2154" y="383"/>
                  <a:pt x="2156" y="384"/>
                  <a:pt x="2156" y="385"/>
                </a:cubicBezTo>
                <a:cubicBezTo>
                  <a:pt x="2155" y="385"/>
                  <a:pt x="2155" y="387"/>
                  <a:pt x="2154" y="387"/>
                </a:cubicBezTo>
                <a:cubicBezTo>
                  <a:pt x="2147" y="385"/>
                  <a:pt x="2138" y="386"/>
                  <a:pt x="2135" y="393"/>
                </a:cubicBezTo>
                <a:cubicBezTo>
                  <a:pt x="2132" y="391"/>
                  <a:pt x="2133" y="389"/>
                  <a:pt x="2128" y="391"/>
                </a:cubicBezTo>
                <a:cubicBezTo>
                  <a:pt x="2129" y="387"/>
                  <a:pt x="2118" y="391"/>
                  <a:pt x="2118" y="384"/>
                </a:cubicBezTo>
                <a:cubicBezTo>
                  <a:pt x="2114" y="385"/>
                  <a:pt x="2113" y="386"/>
                  <a:pt x="2108" y="385"/>
                </a:cubicBezTo>
                <a:cubicBezTo>
                  <a:pt x="2108" y="390"/>
                  <a:pt x="2101" y="391"/>
                  <a:pt x="2097" y="391"/>
                </a:cubicBezTo>
                <a:cubicBezTo>
                  <a:pt x="2097" y="394"/>
                  <a:pt x="2097" y="394"/>
                  <a:pt x="2097" y="394"/>
                </a:cubicBezTo>
                <a:cubicBezTo>
                  <a:pt x="2102" y="394"/>
                  <a:pt x="2108" y="390"/>
                  <a:pt x="2112" y="391"/>
                </a:cubicBezTo>
                <a:cubicBezTo>
                  <a:pt x="2112" y="393"/>
                  <a:pt x="2108" y="392"/>
                  <a:pt x="2109" y="395"/>
                </a:cubicBezTo>
                <a:cubicBezTo>
                  <a:pt x="2111" y="399"/>
                  <a:pt x="2116" y="398"/>
                  <a:pt x="2116" y="403"/>
                </a:cubicBezTo>
                <a:cubicBezTo>
                  <a:pt x="2112" y="403"/>
                  <a:pt x="2111" y="406"/>
                  <a:pt x="2108" y="406"/>
                </a:cubicBezTo>
                <a:cubicBezTo>
                  <a:pt x="2110" y="405"/>
                  <a:pt x="2109" y="403"/>
                  <a:pt x="2106" y="403"/>
                </a:cubicBezTo>
                <a:cubicBezTo>
                  <a:pt x="2106" y="410"/>
                  <a:pt x="2095" y="411"/>
                  <a:pt x="2088" y="410"/>
                </a:cubicBezTo>
                <a:cubicBezTo>
                  <a:pt x="2086" y="413"/>
                  <a:pt x="2090" y="412"/>
                  <a:pt x="2090" y="415"/>
                </a:cubicBezTo>
                <a:cubicBezTo>
                  <a:pt x="2087" y="417"/>
                  <a:pt x="2083" y="417"/>
                  <a:pt x="2080" y="417"/>
                </a:cubicBezTo>
                <a:cubicBezTo>
                  <a:pt x="2080" y="420"/>
                  <a:pt x="2079" y="422"/>
                  <a:pt x="2078" y="424"/>
                </a:cubicBezTo>
                <a:cubicBezTo>
                  <a:pt x="2078" y="418"/>
                  <a:pt x="2069" y="423"/>
                  <a:pt x="2073" y="416"/>
                </a:cubicBezTo>
                <a:cubicBezTo>
                  <a:pt x="2069" y="416"/>
                  <a:pt x="2068" y="418"/>
                  <a:pt x="2065" y="418"/>
                </a:cubicBezTo>
                <a:cubicBezTo>
                  <a:pt x="2063" y="417"/>
                  <a:pt x="2062" y="414"/>
                  <a:pt x="2064" y="413"/>
                </a:cubicBezTo>
                <a:cubicBezTo>
                  <a:pt x="2063" y="413"/>
                  <a:pt x="2062" y="412"/>
                  <a:pt x="2063" y="411"/>
                </a:cubicBezTo>
                <a:cubicBezTo>
                  <a:pt x="2066" y="411"/>
                  <a:pt x="2065" y="415"/>
                  <a:pt x="2067" y="415"/>
                </a:cubicBezTo>
                <a:cubicBezTo>
                  <a:pt x="2069" y="413"/>
                  <a:pt x="2067" y="414"/>
                  <a:pt x="2067" y="411"/>
                </a:cubicBezTo>
                <a:cubicBezTo>
                  <a:pt x="2050" y="406"/>
                  <a:pt x="2043" y="423"/>
                  <a:pt x="2026" y="424"/>
                </a:cubicBezTo>
                <a:cubicBezTo>
                  <a:pt x="2025" y="422"/>
                  <a:pt x="2022" y="421"/>
                  <a:pt x="2022" y="418"/>
                </a:cubicBezTo>
                <a:cubicBezTo>
                  <a:pt x="2026" y="414"/>
                  <a:pt x="2035" y="407"/>
                  <a:pt x="2041" y="410"/>
                </a:cubicBezTo>
                <a:cubicBezTo>
                  <a:pt x="2042" y="413"/>
                  <a:pt x="2039" y="413"/>
                  <a:pt x="2039" y="414"/>
                </a:cubicBezTo>
                <a:cubicBezTo>
                  <a:pt x="2041" y="414"/>
                  <a:pt x="2042" y="416"/>
                  <a:pt x="2045" y="415"/>
                </a:cubicBezTo>
                <a:cubicBezTo>
                  <a:pt x="2046" y="412"/>
                  <a:pt x="2044" y="412"/>
                  <a:pt x="2044" y="408"/>
                </a:cubicBezTo>
                <a:cubicBezTo>
                  <a:pt x="2041" y="407"/>
                  <a:pt x="2036" y="409"/>
                  <a:pt x="2031" y="408"/>
                </a:cubicBezTo>
                <a:cubicBezTo>
                  <a:pt x="2035" y="406"/>
                  <a:pt x="2038" y="402"/>
                  <a:pt x="2042" y="405"/>
                </a:cubicBezTo>
                <a:cubicBezTo>
                  <a:pt x="2047" y="401"/>
                  <a:pt x="2046" y="391"/>
                  <a:pt x="2055" y="393"/>
                </a:cubicBezTo>
                <a:cubicBezTo>
                  <a:pt x="2056" y="391"/>
                  <a:pt x="2056" y="388"/>
                  <a:pt x="2060" y="388"/>
                </a:cubicBezTo>
                <a:cubicBezTo>
                  <a:pt x="2060" y="385"/>
                  <a:pt x="2058" y="386"/>
                  <a:pt x="2058" y="384"/>
                </a:cubicBezTo>
                <a:cubicBezTo>
                  <a:pt x="2061" y="382"/>
                  <a:pt x="2069" y="382"/>
                  <a:pt x="2067" y="374"/>
                </a:cubicBezTo>
                <a:cubicBezTo>
                  <a:pt x="2075" y="370"/>
                  <a:pt x="2080" y="363"/>
                  <a:pt x="2083" y="355"/>
                </a:cubicBezTo>
                <a:cubicBezTo>
                  <a:pt x="2078" y="359"/>
                  <a:pt x="2079" y="352"/>
                  <a:pt x="2074" y="353"/>
                </a:cubicBezTo>
                <a:cubicBezTo>
                  <a:pt x="2073" y="354"/>
                  <a:pt x="2070" y="358"/>
                  <a:pt x="2073" y="359"/>
                </a:cubicBezTo>
                <a:cubicBezTo>
                  <a:pt x="2073" y="357"/>
                  <a:pt x="2073" y="354"/>
                  <a:pt x="2077" y="354"/>
                </a:cubicBezTo>
                <a:cubicBezTo>
                  <a:pt x="2078" y="357"/>
                  <a:pt x="2075" y="358"/>
                  <a:pt x="2077" y="361"/>
                </a:cubicBezTo>
                <a:cubicBezTo>
                  <a:pt x="2071" y="364"/>
                  <a:pt x="2067" y="368"/>
                  <a:pt x="2060" y="370"/>
                </a:cubicBezTo>
                <a:cubicBezTo>
                  <a:pt x="2058" y="372"/>
                  <a:pt x="2060" y="371"/>
                  <a:pt x="2060" y="374"/>
                </a:cubicBezTo>
                <a:cubicBezTo>
                  <a:pt x="2056" y="373"/>
                  <a:pt x="2057" y="377"/>
                  <a:pt x="2053" y="376"/>
                </a:cubicBezTo>
                <a:cubicBezTo>
                  <a:pt x="2053" y="375"/>
                  <a:pt x="2053" y="374"/>
                  <a:pt x="2052" y="374"/>
                </a:cubicBezTo>
                <a:cubicBezTo>
                  <a:pt x="2050" y="380"/>
                  <a:pt x="2041" y="379"/>
                  <a:pt x="2038" y="384"/>
                </a:cubicBezTo>
                <a:cubicBezTo>
                  <a:pt x="2022" y="389"/>
                  <a:pt x="2008" y="399"/>
                  <a:pt x="1992" y="402"/>
                </a:cubicBezTo>
                <a:cubicBezTo>
                  <a:pt x="1989" y="403"/>
                  <a:pt x="1985" y="411"/>
                  <a:pt x="1979" y="413"/>
                </a:cubicBezTo>
                <a:cubicBezTo>
                  <a:pt x="1979" y="416"/>
                  <a:pt x="1980" y="417"/>
                  <a:pt x="1979" y="418"/>
                </a:cubicBezTo>
                <a:cubicBezTo>
                  <a:pt x="1961" y="428"/>
                  <a:pt x="1943" y="428"/>
                  <a:pt x="1925" y="430"/>
                </a:cubicBezTo>
                <a:cubicBezTo>
                  <a:pt x="1926" y="439"/>
                  <a:pt x="1920" y="438"/>
                  <a:pt x="1916" y="442"/>
                </a:cubicBezTo>
                <a:cubicBezTo>
                  <a:pt x="1914" y="440"/>
                  <a:pt x="1917" y="437"/>
                  <a:pt x="1912" y="438"/>
                </a:cubicBezTo>
                <a:cubicBezTo>
                  <a:pt x="1912" y="440"/>
                  <a:pt x="1913" y="444"/>
                  <a:pt x="1907" y="443"/>
                </a:cubicBezTo>
                <a:cubicBezTo>
                  <a:pt x="1907" y="441"/>
                  <a:pt x="1907" y="439"/>
                  <a:pt x="1904" y="440"/>
                </a:cubicBezTo>
                <a:cubicBezTo>
                  <a:pt x="1899" y="446"/>
                  <a:pt x="1887" y="447"/>
                  <a:pt x="1882" y="454"/>
                </a:cubicBezTo>
                <a:cubicBezTo>
                  <a:pt x="1873" y="454"/>
                  <a:pt x="1868" y="466"/>
                  <a:pt x="1856" y="465"/>
                </a:cubicBezTo>
                <a:cubicBezTo>
                  <a:pt x="1856" y="470"/>
                  <a:pt x="1847" y="468"/>
                  <a:pt x="1850" y="476"/>
                </a:cubicBezTo>
                <a:cubicBezTo>
                  <a:pt x="1848" y="476"/>
                  <a:pt x="1845" y="476"/>
                  <a:pt x="1844" y="477"/>
                </a:cubicBezTo>
                <a:cubicBezTo>
                  <a:pt x="1844" y="480"/>
                  <a:pt x="1848" y="478"/>
                  <a:pt x="1848" y="482"/>
                </a:cubicBezTo>
                <a:cubicBezTo>
                  <a:pt x="1844" y="482"/>
                  <a:pt x="1842" y="485"/>
                  <a:pt x="1838" y="484"/>
                </a:cubicBezTo>
                <a:cubicBezTo>
                  <a:pt x="1839" y="489"/>
                  <a:pt x="1837" y="490"/>
                  <a:pt x="1834" y="491"/>
                </a:cubicBezTo>
                <a:cubicBezTo>
                  <a:pt x="1834" y="488"/>
                  <a:pt x="1832" y="488"/>
                  <a:pt x="1831" y="486"/>
                </a:cubicBezTo>
                <a:cubicBezTo>
                  <a:pt x="1811" y="497"/>
                  <a:pt x="1791" y="505"/>
                  <a:pt x="1775" y="519"/>
                </a:cubicBezTo>
                <a:cubicBezTo>
                  <a:pt x="1769" y="520"/>
                  <a:pt x="1769" y="520"/>
                  <a:pt x="1769" y="520"/>
                </a:cubicBezTo>
                <a:cubicBezTo>
                  <a:pt x="1771" y="522"/>
                  <a:pt x="1771" y="524"/>
                  <a:pt x="1768" y="526"/>
                </a:cubicBezTo>
                <a:cubicBezTo>
                  <a:pt x="1768" y="521"/>
                  <a:pt x="1763" y="523"/>
                  <a:pt x="1763" y="520"/>
                </a:cubicBezTo>
                <a:cubicBezTo>
                  <a:pt x="1764" y="517"/>
                  <a:pt x="1763" y="513"/>
                  <a:pt x="1765" y="511"/>
                </a:cubicBezTo>
                <a:cubicBezTo>
                  <a:pt x="1777" y="508"/>
                  <a:pt x="1782" y="500"/>
                  <a:pt x="1793" y="499"/>
                </a:cubicBezTo>
                <a:cubicBezTo>
                  <a:pt x="1792" y="492"/>
                  <a:pt x="1801" y="492"/>
                  <a:pt x="1806" y="490"/>
                </a:cubicBezTo>
                <a:cubicBezTo>
                  <a:pt x="1805" y="485"/>
                  <a:pt x="1809" y="486"/>
                  <a:pt x="1812" y="485"/>
                </a:cubicBezTo>
                <a:cubicBezTo>
                  <a:pt x="1814" y="481"/>
                  <a:pt x="1820" y="474"/>
                  <a:pt x="1824" y="474"/>
                </a:cubicBezTo>
                <a:cubicBezTo>
                  <a:pt x="1825" y="474"/>
                  <a:pt x="1828" y="475"/>
                  <a:pt x="1828" y="475"/>
                </a:cubicBezTo>
                <a:cubicBezTo>
                  <a:pt x="1831" y="474"/>
                  <a:pt x="1830" y="467"/>
                  <a:pt x="1835" y="470"/>
                </a:cubicBezTo>
                <a:cubicBezTo>
                  <a:pt x="1835" y="465"/>
                  <a:pt x="1835" y="465"/>
                  <a:pt x="1835" y="465"/>
                </a:cubicBezTo>
                <a:cubicBezTo>
                  <a:pt x="1828" y="463"/>
                  <a:pt x="1825" y="469"/>
                  <a:pt x="1816" y="470"/>
                </a:cubicBezTo>
                <a:cubicBezTo>
                  <a:pt x="1806" y="487"/>
                  <a:pt x="1777" y="495"/>
                  <a:pt x="1762" y="508"/>
                </a:cubicBezTo>
                <a:cubicBezTo>
                  <a:pt x="1754" y="508"/>
                  <a:pt x="1746" y="511"/>
                  <a:pt x="1746" y="517"/>
                </a:cubicBezTo>
                <a:cubicBezTo>
                  <a:pt x="1744" y="513"/>
                  <a:pt x="1739" y="520"/>
                  <a:pt x="1738" y="522"/>
                </a:cubicBezTo>
                <a:cubicBezTo>
                  <a:pt x="1738" y="521"/>
                  <a:pt x="1739" y="521"/>
                  <a:pt x="1737" y="519"/>
                </a:cubicBezTo>
                <a:cubicBezTo>
                  <a:pt x="1733" y="519"/>
                  <a:pt x="1734" y="523"/>
                  <a:pt x="1729" y="522"/>
                </a:cubicBezTo>
                <a:cubicBezTo>
                  <a:pt x="1730" y="529"/>
                  <a:pt x="1719" y="527"/>
                  <a:pt x="1719" y="534"/>
                </a:cubicBezTo>
                <a:cubicBezTo>
                  <a:pt x="1715" y="536"/>
                  <a:pt x="1705" y="533"/>
                  <a:pt x="1703" y="538"/>
                </a:cubicBezTo>
                <a:cubicBezTo>
                  <a:pt x="1701" y="538"/>
                  <a:pt x="1700" y="537"/>
                  <a:pt x="1700" y="536"/>
                </a:cubicBezTo>
                <a:cubicBezTo>
                  <a:pt x="1699" y="533"/>
                  <a:pt x="1702" y="534"/>
                  <a:pt x="1702" y="532"/>
                </a:cubicBezTo>
                <a:cubicBezTo>
                  <a:pt x="1699" y="533"/>
                  <a:pt x="1701" y="527"/>
                  <a:pt x="1699" y="526"/>
                </a:cubicBezTo>
                <a:cubicBezTo>
                  <a:pt x="1700" y="526"/>
                  <a:pt x="1700" y="525"/>
                  <a:pt x="1701" y="525"/>
                </a:cubicBezTo>
                <a:cubicBezTo>
                  <a:pt x="1700" y="521"/>
                  <a:pt x="1698" y="520"/>
                  <a:pt x="1698" y="517"/>
                </a:cubicBezTo>
                <a:cubicBezTo>
                  <a:pt x="1700" y="515"/>
                  <a:pt x="1702" y="513"/>
                  <a:pt x="1707" y="513"/>
                </a:cubicBezTo>
                <a:cubicBezTo>
                  <a:pt x="1708" y="514"/>
                  <a:pt x="1707" y="518"/>
                  <a:pt x="1710" y="517"/>
                </a:cubicBezTo>
                <a:cubicBezTo>
                  <a:pt x="1711" y="512"/>
                  <a:pt x="1713" y="507"/>
                  <a:pt x="1706" y="507"/>
                </a:cubicBezTo>
                <a:cubicBezTo>
                  <a:pt x="1699" y="511"/>
                  <a:pt x="1693" y="516"/>
                  <a:pt x="1683" y="518"/>
                </a:cubicBezTo>
                <a:cubicBezTo>
                  <a:pt x="1682" y="521"/>
                  <a:pt x="1679" y="522"/>
                  <a:pt x="1681" y="526"/>
                </a:cubicBezTo>
                <a:cubicBezTo>
                  <a:pt x="1674" y="529"/>
                  <a:pt x="1665" y="540"/>
                  <a:pt x="1656" y="535"/>
                </a:cubicBezTo>
                <a:cubicBezTo>
                  <a:pt x="1650" y="535"/>
                  <a:pt x="1650" y="535"/>
                  <a:pt x="1650" y="535"/>
                </a:cubicBezTo>
                <a:cubicBezTo>
                  <a:pt x="1640" y="546"/>
                  <a:pt x="1626" y="555"/>
                  <a:pt x="1612" y="565"/>
                </a:cubicBezTo>
                <a:cubicBezTo>
                  <a:pt x="1611" y="563"/>
                  <a:pt x="1609" y="562"/>
                  <a:pt x="1608" y="560"/>
                </a:cubicBezTo>
                <a:cubicBezTo>
                  <a:pt x="1609" y="559"/>
                  <a:pt x="1611" y="557"/>
                  <a:pt x="1609" y="555"/>
                </a:cubicBezTo>
                <a:cubicBezTo>
                  <a:pt x="1600" y="557"/>
                  <a:pt x="1594" y="557"/>
                  <a:pt x="1587" y="552"/>
                </a:cubicBezTo>
                <a:cubicBezTo>
                  <a:pt x="1587" y="549"/>
                  <a:pt x="1588" y="546"/>
                  <a:pt x="1591" y="545"/>
                </a:cubicBezTo>
                <a:cubicBezTo>
                  <a:pt x="1589" y="542"/>
                  <a:pt x="1588" y="543"/>
                  <a:pt x="1587" y="537"/>
                </a:cubicBezTo>
                <a:cubicBezTo>
                  <a:pt x="1576" y="535"/>
                  <a:pt x="1570" y="539"/>
                  <a:pt x="1559" y="542"/>
                </a:cubicBezTo>
                <a:cubicBezTo>
                  <a:pt x="1558" y="537"/>
                  <a:pt x="1557" y="529"/>
                  <a:pt x="1561" y="525"/>
                </a:cubicBezTo>
                <a:cubicBezTo>
                  <a:pt x="1563" y="525"/>
                  <a:pt x="1559" y="528"/>
                  <a:pt x="1563" y="527"/>
                </a:cubicBezTo>
                <a:cubicBezTo>
                  <a:pt x="1565" y="524"/>
                  <a:pt x="1563" y="520"/>
                  <a:pt x="1560" y="520"/>
                </a:cubicBezTo>
                <a:cubicBezTo>
                  <a:pt x="1557" y="522"/>
                  <a:pt x="1557" y="527"/>
                  <a:pt x="1554" y="529"/>
                </a:cubicBezTo>
                <a:cubicBezTo>
                  <a:pt x="1553" y="526"/>
                  <a:pt x="1555" y="525"/>
                  <a:pt x="1553" y="524"/>
                </a:cubicBezTo>
                <a:cubicBezTo>
                  <a:pt x="1547" y="525"/>
                  <a:pt x="1539" y="523"/>
                  <a:pt x="1534" y="529"/>
                </a:cubicBezTo>
                <a:cubicBezTo>
                  <a:pt x="1532" y="528"/>
                  <a:pt x="1531" y="526"/>
                  <a:pt x="1529" y="526"/>
                </a:cubicBezTo>
                <a:cubicBezTo>
                  <a:pt x="1529" y="529"/>
                  <a:pt x="1525" y="530"/>
                  <a:pt x="1525" y="533"/>
                </a:cubicBezTo>
                <a:cubicBezTo>
                  <a:pt x="1519" y="535"/>
                  <a:pt x="1517" y="530"/>
                  <a:pt x="1513" y="528"/>
                </a:cubicBezTo>
                <a:cubicBezTo>
                  <a:pt x="1512" y="534"/>
                  <a:pt x="1499" y="533"/>
                  <a:pt x="1505" y="526"/>
                </a:cubicBezTo>
                <a:cubicBezTo>
                  <a:pt x="1507" y="526"/>
                  <a:pt x="1506" y="529"/>
                  <a:pt x="1509" y="528"/>
                </a:cubicBezTo>
                <a:cubicBezTo>
                  <a:pt x="1510" y="520"/>
                  <a:pt x="1521" y="525"/>
                  <a:pt x="1526" y="525"/>
                </a:cubicBezTo>
                <a:cubicBezTo>
                  <a:pt x="1527" y="521"/>
                  <a:pt x="1526" y="521"/>
                  <a:pt x="1524" y="518"/>
                </a:cubicBezTo>
                <a:cubicBezTo>
                  <a:pt x="1526" y="514"/>
                  <a:pt x="1528" y="516"/>
                  <a:pt x="1529" y="511"/>
                </a:cubicBezTo>
                <a:cubicBezTo>
                  <a:pt x="1527" y="515"/>
                  <a:pt x="1524" y="511"/>
                  <a:pt x="1520" y="511"/>
                </a:cubicBezTo>
                <a:cubicBezTo>
                  <a:pt x="1518" y="512"/>
                  <a:pt x="1513" y="516"/>
                  <a:pt x="1509" y="514"/>
                </a:cubicBezTo>
                <a:cubicBezTo>
                  <a:pt x="1508" y="510"/>
                  <a:pt x="1514" y="512"/>
                  <a:pt x="1513" y="508"/>
                </a:cubicBezTo>
                <a:cubicBezTo>
                  <a:pt x="1510" y="507"/>
                  <a:pt x="1504" y="511"/>
                  <a:pt x="1503" y="505"/>
                </a:cubicBezTo>
                <a:cubicBezTo>
                  <a:pt x="1498" y="504"/>
                  <a:pt x="1499" y="506"/>
                  <a:pt x="1494" y="507"/>
                </a:cubicBezTo>
                <a:cubicBezTo>
                  <a:pt x="1493" y="510"/>
                  <a:pt x="1495" y="513"/>
                  <a:pt x="1496" y="516"/>
                </a:cubicBezTo>
                <a:cubicBezTo>
                  <a:pt x="1488" y="522"/>
                  <a:pt x="1478" y="511"/>
                  <a:pt x="1474" y="519"/>
                </a:cubicBezTo>
                <a:cubicBezTo>
                  <a:pt x="1471" y="520"/>
                  <a:pt x="1472" y="517"/>
                  <a:pt x="1469" y="518"/>
                </a:cubicBezTo>
                <a:cubicBezTo>
                  <a:pt x="1463" y="528"/>
                  <a:pt x="1449" y="532"/>
                  <a:pt x="1443" y="540"/>
                </a:cubicBezTo>
                <a:cubicBezTo>
                  <a:pt x="1440" y="541"/>
                  <a:pt x="1439" y="540"/>
                  <a:pt x="1437" y="540"/>
                </a:cubicBezTo>
                <a:cubicBezTo>
                  <a:pt x="1437" y="541"/>
                  <a:pt x="1437" y="543"/>
                  <a:pt x="1436" y="543"/>
                </a:cubicBezTo>
                <a:cubicBezTo>
                  <a:pt x="1426" y="545"/>
                  <a:pt x="1418" y="557"/>
                  <a:pt x="1409" y="563"/>
                </a:cubicBezTo>
                <a:cubicBezTo>
                  <a:pt x="1408" y="563"/>
                  <a:pt x="1405" y="563"/>
                  <a:pt x="1404" y="560"/>
                </a:cubicBezTo>
                <a:cubicBezTo>
                  <a:pt x="1400" y="564"/>
                  <a:pt x="1393" y="570"/>
                  <a:pt x="1387" y="570"/>
                </a:cubicBezTo>
                <a:cubicBezTo>
                  <a:pt x="1388" y="573"/>
                  <a:pt x="1385" y="573"/>
                  <a:pt x="1383" y="575"/>
                </a:cubicBezTo>
                <a:cubicBezTo>
                  <a:pt x="1382" y="571"/>
                  <a:pt x="1380" y="576"/>
                  <a:pt x="1379" y="574"/>
                </a:cubicBezTo>
                <a:cubicBezTo>
                  <a:pt x="1378" y="571"/>
                  <a:pt x="1378" y="571"/>
                  <a:pt x="1378" y="571"/>
                </a:cubicBezTo>
                <a:cubicBezTo>
                  <a:pt x="1380" y="573"/>
                  <a:pt x="1384" y="572"/>
                  <a:pt x="1384" y="570"/>
                </a:cubicBezTo>
                <a:cubicBezTo>
                  <a:pt x="1382" y="569"/>
                  <a:pt x="1379" y="569"/>
                  <a:pt x="1377" y="567"/>
                </a:cubicBezTo>
                <a:cubicBezTo>
                  <a:pt x="1376" y="564"/>
                  <a:pt x="1380" y="565"/>
                  <a:pt x="1380" y="563"/>
                </a:cubicBezTo>
                <a:cubicBezTo>
                  <a:pt x="1378" y="561"/>
                  <a:pt x="1374" y="565"/>
                  <a:pt x="1373" y="561"/>
                </a:cubicBezTo>
                <a:cubicBezTo>
                  <a:pt x="1373" y="554"/>
                  <a:pt x="1363" y="556"/>
                  <a:pt x="1360" y="549"/>
                </a:cubicBezTo>
                <a:cubicBezTo>
                  <a:pt x="1358" y="545"/>
                  <a:pt x="1361" y="541"/>
                  <a:pt x="1359" y="537"/>
                </a:cubicBezTo>
                <a:cubicBezTo>
                  <a:pt x="1353" y="535"/>
                  <a:pt x="1353" y="537"/>
                  <a:pt x="1348" y="539"/>
                </a:cubicBezTo>
                <a:cubicBezTo>
                  <a:pt x="1347" y="541"/>
                  <a:pt x="1349" y="544"/>
                  <a:pt x="1347" y="545"/>
                </a:cubicBezTo>
                <a:cubicBezTo>
                  <a:pt x="1345" y="545"/>
                  <a:pt x="1345" y="541"/>
                  <a:pt x="1346" y="540"/>
                </a:cubicBezTo>
                <a:cubicBezTo>
                  <a:pt x="1339" y="541"/>
                  <a:pt x="1334" y="545"/>
                  <a:pt x="1329" y="543"/>
                </a:cubicBezTo>
                <a:cubicBezTo>
                  <a:pt x="1333" y="541"/>
                  <a:pt x="1330" y="534"/>
                  <a:pt x="1337" y="534"/>
                </a:cubicBezTo>
                <a:cubicBezTo>
                  <a:pt x="1338" y="530"/>
                  <a:pt x="1333" y="534"/>
                  <a:pt x="1333" y="531"/>
                </a:cubicBezTo>
                <a:cubicBezTo>
                  <a:pt x="1334" y="530"/>
                  <a:pt x="1336" y="528"/>
                  <a:pt x="1337" y="530"/>
                </a:cubicBezTo>
                <a:cubicBezTo>
                  <a:pt x="1337" y="526"/>
                  <a:pt x="1339" y="521"/>
                  <a:pt x="1341" y="522"/>
                </a:cubicBezTo>
                <a:cubicBezTo>
                  <a:pt x="1341" y="520"/>
                  <a:pt x="1341" y="517"/>
                  <a:pt x="1339" y="518"/>
                </a:cubicBezTo>
                <a:cubicBezTo>
                  <a:pt x="1341" y="520"/>
                  <a:pt x="1334" y="524"/>
                  <a:pt x="1335" y="520"/>
                </a:cubicBezTo>
                <a:cubicBezTo>
                  <a:pt x="1334" y="522"/>
                  <a:pt x="1330" y="524"/>
                  <a:pt x="1326" y="523"/>
                </a:cubicBezTo>
                <a:cubicBezTo>
                  <a:pt x="1327" y="525"/>
                  <a:pt x="1328" y="525"/>
                  <a:pt x="1326" y="526"/>
                </a:cubicBezTo>
                <a:cubicBezTo>
                  <a:pt x="1326" y="523"/>
                  <a:pt x="1320" y="528"/>
                  <a:pt x="1318" y="524"/>
                </a:cubicBezTo>
                <a:cubicBezTo>
                  <a:pt x="1317" y="531"/>
                  <a:pt x="1307" y="536"/>
                  <a:pt x="1301" y="541"/>
                </a:cubicBezTo>
                <a:cubicBezTo>
                  <a:pt x="1298" y="540"/>
                  <a:pt x="1298" y="537"/>
                  <a:pt x="1295" y="536"/>
                </a:cubicBezTo>
                <a:cubicBezTo>
                  <a:pt x="1299" y="527"/>
                  <a:pt x="1311" y="514"/>
                  <a:pt x="1302" y="505"/>
                </a:cubicBezTo>
                <a:cubicBezTo>
                  <a:pt x="1302" y="502"/>
                  <a:pt x="1305" y="502"/>
                  <a:pt x="1305" y="500"/>
                </a:cubicBezTo>
                <a:cubicBezTo>
                  <a:pt x="1300" y="500"/>
                  <a:pt x="1304" y="494"/>
                  <a:pt x="1302" y="490"/>
                </a:cubicBezTo>
                <a:cubicBezTo>
                  <a:pt x="1304" y="491"/>
                  <a:pt x="1306" y="493"/>
                  <a:pt x="1308" y="491"/>
                </a:cubicBezTo>
                <a:cubicBezTo>
                  <a:pt x="1309" y="487"/>
                  <a:pt x="1306" y="488"/>
                  <a:pt x="1306" y="485"/>
                </a:cubicBezTo>
                <a:cubicBezTo>
                  <a:pt x="1307" y="486"/>
                  <a:pt x="1310" y="488"/>
                  <a:pt x="1310" y="485"/>
                </a:cubicBezTo>
                <a:cubicBezTo>
                  <a:pt x="1308" y="482"/>
                  <a:pt x="1306" y="486"/>
                  <a:pt x="1304" y="483"/>
                </a:cubicBezTo>
                <a:cubicBezTo>
                  <a:pt x="1309" y="474"/>
                  <a:pt x="1309" y="463"/>
                  <a:pt x="1313" y="454"/>
                </a:cubicBezTo>
                <a:cubicBezTo>
                  <a:pt x="1310" y="454"/>
                  <a:pt x="1311" y="450"/>
                  <a:pt x="1308" y="450"/>
                </a:cubicBezTo>
                <a:cubicBezTo>
                  <a:pt x="1308" y="452"/>
                  <a:pt x="1307" y="453"/>
                  <a:pt x="1305" y="453"/>
                </a:cubicBezTo>
                <a:cubicBezTo>
                  <a:pt x="1304" y="451"/>
                  <a:pt x="1302" y="451"/>
                  <a:pt x="1302" y="447"/>
                </a:cubicBezTo>
                <a:cubicBezTo>
                  <a:pt x="1306" y="447"/>
                  <a:pt x="1307" y="445"/>
                  <a:pt x="1309" y="443"/>
                </a:cubicBezTo>
                <a:cubicBezTo>
                  <a:pt x="1305" y="443"/>
                  <a:pt x="1304" y="445"/>
                  <a:pt x="1301" y="445"/>
                </a:cubicBezTo>
                <a:cubicBezTo>
                  <a:pt x="1301" y="439"/>
                  <a:pt x="1301" y="439"/>
                  <a:pt x="1301" y="439"/>
                </a:cubicBezTo>
                <a:cubicBezTo>
                  <a:pt x="1295" y="441"/>
                  <a:pt x="1283" y="438"/>
                  <a:pt x="1286" y="429"/>
                </a:cubicBezTo>
                <a:cubicBezTo>
                  <a:pt x="1278" y="433"/>
                  <a:pt x="1275" y="425"/>
                  <a:pt x="1271" y="420"/>
                </a:cubicBezTo>
                <a:cubicBezTo>
                  <a:pt x="1273" y="416"/>
                  <a:pt x="1280" y="417"/>
                  <a:pt x="1279" y="411"/>
                </a:cubicBezTo>
                <a:cubicBezTo>
                  <a:pt x="1276" y="409"/>
                  <a:pt x="1272" y="415"/>
                  <a:pt x="1270" y="412"/>
                </a:cubicBezTo>
                <a:cubicBezTo>
                  <a:pt x="1271" y="402"/>
                  <a:pt x="1281" y="398"/>
                  <a:pt x="1289" y="393"/>
                </a:cubicBezTo>
                <a:cubicBezTo>
                  <a:pt x="1292" y="393"/>
                  <a:pt x="1290" y="397"/>
                  <a:pt x="1293" y="396"/>
                </a:cubicBezTo>
                <a:cubicBezTo>
                  <a:pt x="1294" y="394"/>
                  <a:pt x="1295" y="392"/>
                  <a:pt x="1295" y="390"/>
                </a:cubicBezTo>
                <a:cubicBezTo>
                  <a:pt x="1282" y="389"/>
                  <a:pt x="1276" y="393"/>
                  <a:pt x="1264" y="394"/>
                </a:cubicBezTo>
                <a:cubicBezTo>
                  <a:pt x="1259" y="393"/>
                  <a:pt x="1260" y="390"/>
                  <a:pt x="1260" y="384"/>
                </a:cubicBezTo>
                <a:cubicBezTo>
                  <a:pt x="1256" y="384"/>
                  <a:pt x="1260" y="390"/>
                  <a:pt x="1256" y="389"/>
                </a:cubicBezTo>
                <a:cubicBezTo>
                  <a:pt x="1254" y="383"/>
                  <a:pt x="1255" y="378"/>
                  <a:pt x="1253" y="372"/>
                </a:cubicBezTo>
                <a:cubicBezTo>
                  <a:pt x="1259" y="371"/>
                  <a:pt x="1256" y="365"/>
                  <a:pt x="1257" y="362"/>
                </a:cubicBezTo>
                <a:cubicBezTo>
                  <a:pt x="1253" y="362"/>
                  <a:pt x="1251" y="366"/>
                  <a:pt x="1249" y="362"/>
                </a:cubicBezTo>
                <a:cubicBezTo>
                  <a:pt x="1250" y="357"/>
                  <a:pt x="1251" y="358"/>
                  <a:pt x="1249" y="355"/>
                </a:cubicBezTo>
                <a:cubicBezTo>
                  <a:pt x="1254" y="355"/>
                  <a:pt x="1253" y="353"/>
                  <a:pt x="1257" y="354"/>
                </a:cubicBezTo>
                <a:cubicBezTo>
                  <a:pt x="1253" y="348"/>
                  <a:pt x="1247" y="345"/>
                  <a:pt x="1240" y="349"/>
                </a:cubicBezTo>
                <a:cubicBezTo>
                  <a:pt x="1241" y="354"/>
                  <a:pt x="1236" y="354"/>
                  <a:pt x="1233" y="354"/>
                </a:cubicBezTo>
                <a:cubicBezTo>
                  <a:pt x="1233" y="352"/>
                  <a:pt x="1230" y="353"/>
                  <a:pt x="1230" y="350"/>
                </a:cubicBezTo>
                <a:cubicBezTo>
                  <a:pt x="1233" y="351"/>
                  <a:pt x="1236" y="350"/>
                  <a:pt x="1235" y="346"/>
                </a:cubicBezTo>
                <a:cubicBezTo>
                  <a:pt x="1232" y="345"/>
                  <a:pt x="1231" y="349"/>
                  <a:pt x="1230" y="346"/>
                </a:cubicBezTo>
                <a:cubicBezTo>
                  <a:pt x="1230" y="344"/>
                  <a:pt x="1230" y="344"/>
                  <a:pt x="1230" y="344"/>
                </a:cubicBezTo>
                <a:cubicBezTo>
                  <a:pt x="1235" y="342"/>
                  <a:pt x="1238" y="343"/>
                  <a:pt x="1241" y="345"/>
                </a:cubicBezTo>
                <a:cubicBezTo>
                  <a:pt x="1244" y="341"/>
                  <a:pt x="1239" y="342"/>
                  <a:pt x="1238" y="340"/>
                </a:cubicBezTo>
                <a:cubicBezTo>
                  <a:pt x="1238" y="337"/>
                  <a:pt x="1242" y="338"/>
                  <a:pt x="1241" y="335"/>
                </a:cubicBezTo>
                <a:cubicBezTo>
                  <a:pt x="1234" y="336"/>
                  <a:pt x="1234" y="336"/>
                  <a:pt x="1234" y="336"/>
                </a:cubicBezTo>
                <a:cubicBezTo>
                  <a:pt x="1234" y="333"/>
                  <a:pt x="1232" y="334"/>
                  <a:pt x="1232" y="331"/>
                </a:cubicBezTo>
                <a:cubicBezTo>
                  <a:pt x="1229" y="330"/>
                  <a:pt x="1228" y="334"/>
                  <a:pt x="1224" y="332"/>
                </a:cubicBezTo>
                <a:cubicBezTo>
                  <a:pt x="1224" y="336"/>
                  <a:pt x="1228" y="335"/>
                  <a:pt x="1229" y="338"/>
                </a:cubicBezTo>
                <a:cubicBezTo>
                  <a:pt x="1224" y="345"/>
                  <a:pt x="1214" y="338"/>
                  <a:pt x="1208" y="343"/>
                </a:cubicBezTo>
                <a:cubicBezTo>
                  <a:pt x="1208" y="340"/>
                  <a:pt x="1206" y="339"/>
                  <a:pt x="1206" y="336"/>
                </a:cubicBezTo>
                <a:cubicBezTo>
                  <a:pt x="1211" y="334"/>
                  <a:pt x="1213" y="329"/>
                  <a:pt x="1216" y="325"/>
                </a:cubicBezTo>
                <a:cubicBezTo>
                  <a:pt x="1210" y="325"/>
                  <a:pt x="1207" y="319"/>
                  <a:pt x="1208" y="315"/>
                </a:cubicBezTo>
                <a:cubicBezTo>
                  <a:pt x="1203" y="316"/>
                  <a:pt x="1207" y="323"/>
                  <a:pt x="1200" y="322"/>
                </a:cubicBezTo>
                <a:cubicBezTo>
                  <a:pt x="1200" y="320"/>
                  <a:pt x="1198" y="320"/>
                  <a:pt x="1198" y="317"/>
                </a:cubicBezTo>
                <a:cubicBezTo>
                  <a:pt x="1206" y="317"/>
                  <a:pt x="1199" y="311"/>
                  <a:pt x="1206" y="310"/>
                </a:cubicBezTo>
                <a:cubicBezTo>
                  <a:pt x="1206" y="306"/>
                  <a:pt x="1206" y="306"/>
                  <a:pt x="1206" y="306"/>
                </a:cubicBezTo>
                <a:cubicBezTo>
                  <a:pt x="1201" y="306"/>
                  <a:pt x="1198" y="303"/>
                  <a:pt x="1194" y="301"/>
                </a:cubicBezTo>
                <a:cubicBezTo>
                  <a:pt x="1195" y="298"/>
                  <a:pt x="1192" y="299"/>
                  <a:pt x="1192" y="296"/>
                </a:cubicBezTo>
                <a:cubicBezTo>
                  <a:pt x="1195" y="292"/>
                  <a:pt x="1197" y="288"/>
                  <a:pt x="1199" y="282"/>
                </a:cubicBezTo>
                <a:cubicBezTo>
                  <a:pt x="1198" y="281"/>
                  <a:pt x="1195" y="282"/>
                  <a:pt x="1195" y="281"/>
                </a:cubicBezTo>
                <a:cubicBezTo>
                  <a:pt x="1198" y="279"/>
                  <a:pt x="1198" y="275"/>
                  <a:pt x="1199" y="271"/>
                </a:cubicBezTo>
                <a:cubicBezTo>
                  <a:pt x="1205" y="271"/>
                  <a:pt x="1211" y="273"/>
                  <a:pt x="1208" y="267"/>
                </a:cubicBezTo>
                <a:cubicBezTo>
                  <a:pt x="1209" y="268"/>
                  <a:pt x="1206" y="269"/>
                  <a:pt x="1206" y="267"/>
                </a:cubicBezTo>
                <a:cubicBezTo>
                  <a:pt x="1205" y="262"/>
                  <a:pt x="1208" y="260"/>
                  <a:pt x="1212" y="258"/>
                </a:cubicBezTo>
                <a:cubicBezTo>
                  <a:pt x="1210" y="248"/>
                  <a:pt x="1226" y="251"/>
                  <a:pt x="1228" y="244"/>
                </a:cubicBezTo>
                <a:cubicBezTo>
                  <a:pt x="1232" y="246"/>
                  <a:pt x="1230" y="251"/>
                  <a:pt x="1234" y="255"/>
                </a:cubicBezTo>
                <a:cubicBezTo>
                  <a:pt x="1233" y="249"/>
                  <a:pt x="1248" y="234"/>
                  <a:pt x="1251" y="233"/>
                </a:cubicBezTo>
                <a:cubicBezTo>
                  <a:pt x="1257" y="230"/>
                  <a:pt x="1259" y="232"/>
                  <a:pt x="1260" y="227"/>
                </a:cubicBezTo>
                <a:cubicBezTo>
                  <a:pt x="1263" y="226"/>
                  <a:pt x="1263" y="228"/>
                  <a:pt x="1266" y="227"/>
                </a:cubicBezTo>
                <a:cubicBezTo>
                  <a:pt x="1267" y="224"/>
                  <a:pt x="1268" y="221"/>
                  <a:pt x="1272" y="220"/>
                </a:cubicBezTo>
                <a:cubicBezTo>
                  <a:pt x="1271" y="220"/>
                  <a:pt x="1270" y="219"/>
                  <a:pt x="1269" y="219"/>
                </a:cubicBezTo>
                <a:cubicBezTo>
                  <a:pt x="1273" y="216"/>
                  <a:pt x="1271" y="214"/>
                  <a:pt x="1275" y="212"/>
                </a:cubicBezTo>
                <a:cubicBezTo>
                  <a:pt x="1274" y="210"/>
                  <a:pt x="1275" y="206"/>
                  <a:pt x="1272" y="206"/>
                </a:cubicBezTo>
                <a:cubicBezTo>
                  <a:pt x="1271" y="209"/>
                  <a:pt x="1271" y="212"/>
                  <a:pt x="1267" y="213"/>
                </a:cubicBezTo>
                <a:cubicBezTo>
                  <a:pt x="1266" y="213"/>
                  <a:pt x="1267" y="209"/>
                  <a:pt x="1264" y="210"/>
                </a:cubicBezTo>
                <a:cubicBezTo>
                  <a:pt x="1267" y="214"/>
                  <a:pt x="1260" y="215"/>
                  <a:pt x="1255" y="215"/>
                </a:cubicBezTo>
                <a:cubicBezTo>
                  <a:pt x="1255" y="219"/>
                  <a:pt x="1260" y="217"/>
                  <a:pt x="1260" y="220"/>
                </a:cubicBezTo>
                <a:cubicBezTo>
                  <a:pt x="1258" y="226"/>
                  <a:pt x="1249" y="232"/>
                  <a:pt x="1242" y="228"/>
                </a:cubicBezTo>
                <a:cubicBezTo>
                  <a:pt x="1242" y="224"/>
                  <a:pt x="1247" y="224"/>
                  <a:pt x="1246" y="219"/>
                </a:cubicBezTo>
                <a:cubicBezTo>
                  <a:pt x="1248" y="220"/>
                  <a:pt x="1252" y="217"/>
                  <a:pt x="1249" y="216"/>
                </a:cubicBezTo>
                <a:cubicBezTo>
                  <a:pt x="1248" y="219"/>
                  <a:pt x="1246" y="218"/>
                  <a:pt x="1244" y="217"/>
                </a:cubicBezTo>
                <a:cubicBezTo>
                  <a:pt x="1247" y="215"/>
                  <a:pt x="1244" y="213"/>
                  <a:pt x="1243" y="210"/>
                </a:cubicBezTo>
                <a:cubicBezTo>
                  <a:pt x="1244" y="208"/>
                  <a:pt x="1245" y="205"/>
                  <a:pt x="1247" y="203"/>
                </a:cubicBezTo>
                <a:cubicBezTo>
                  <a:pt x="1249" y="204"/>
                  <a:pt x="1248" y="203"/>
                  <a:pt x="1250" y="203"/>
                </a:cubicBezTo>
                <a:cubicBezTo>
                  <a:pt x="1250" y="195"/>
                  <a:pt x="1264" y="186"/>
                  <a:pt x="1272" y="194"/>
                </a:cubicBezTo>
                <a:cubicBezTo>
                  <a:pt x="1277" y="193"/>
                  <a:pt x="1277" y="193"/>
                  <a:pt x="1277" y="193"/>
                </a:cubicBezTo>
                <a:cubicBezTo>
                  <a:pt x="1277" y="196"/>
                  <a:pt x="1280" y="196"/>
                  <a:pt x="1279" y="200"/>
                </a:cubicBezTo>
                <a:cubicBezTo>
                  <a:pt x="1289" y="207"/>
                  <a:pt x="1300" y="193"/>
                  <a:pt x="1308" y="197"/>
                </a:cubicBezTo>
                <a:cubicBezTo>
                  <a:pt x="1316" y="193"/>
                  <a:pt x="1310" y="185"/>
                  <a:pt x="1309" y="180"/>
                </a:cubicBezTo>
                <a:cubicBezTo>
                  <a:pt x="1306" y="179"/>
                  <a:pt x="1306" y="181"/>
                  <a:pt x="1303" y="181"/>
                </a:cubicBezTo>
                <a:cubicBezTo>
                  <a:pt x="1304" y="178"/>
                  <a:pt x="1303" y="179"/>
                  <a:pt x="1303" y="176"/>
                </a:cubicBezTo>
                <a:cubicBezTo>
                  <a:pt x="1299" y="176"/>
                  <a:pt x="1296" y="176"/>
                  <a:pt x="1296" y="173"/>
                </a:cubicBezTo>
                <a:cubicBezTo>
                  <a:pt x="1296" y="169"/>
                  <a:pt x="1299" y="172"/>
                  <a:pt x="1299" y="170"/>
                </a:cubicBezTo>
                <a:cubicBezTo>
                  <a:pt x="1292" y="163"/>
                  <a:pt x="1283" y="178"/>
                  <a:pt x="1275" y="176"/>
                </a:cubicBezTo>
                <a:cubicBezTo>
                  <a:pt x="1274" y="179"/>
                  <a:pt x="1277" y="177"/>
                  <a:pt x="1277" y="180"/>
                </a:cubicBezTo>
                <a:cubicBezTo>
                  <a:pt x="1270" y="180"/>
                  <a:pt x="1270" y="179"/>
                  <a:pt x="1264" y="182"/>
                </a:cubicBezTo>
                <a:cubicBezTo>
                  <a:pt x="1262" y="181"/>
                  <a:pt x="1261" y="179"/>
                  <a:pt x="1259" y="178"/>
                </a:cubicBezTo>
                <a:cubicBezTo>
                  <a:pt x="1262" y="175"/>
                  <a:pt x="1266" y="172"/>
                  <a:pt x="1269" y="170"/>
                </a:cubicBezTo>
                <a:cubicBezTo>
                  <a:pt x="1272" y="175"/>
                  <a:pt x="1281" y="173"/>
                  <a:pt x="1283" y="168"/>
                </a:cubicBezTo>
                <a:cubicBezTo>
                  <a:pt x="1281" y="168"/>
                  <a:pt x="1277" y="170"/>
                  <a:pt x="1277" y="168"/>
                </a:cubicBezTo>
                <a:cubicBezTo>
                  <a:pt x="1277" y="163"/>
                  <a:pt x="1285" y="165"/>
                  <a:pt x="1284" y="160"/>
                </a:cubicBezTo>
                <a:cubicBezTo>
                  <a:pt x="1281" y="159"/>
                  <a:pt x="1278" y="157"/>
                  <a:pt x="1276" y="155"/>
                </a:cubicBezTo>
                <a:cubicBezTo>
                  <a:pt x="1275" y="156"/>
                  <a:pt x="1274" y="157"/>
                  <a:pt x="1273" y="159"/>
                </a:cubicBezTo>
                <a:cubicBezTo>
                  <a:pt x="1271" y="157"/>
                  <a:pt x="1272" y="158"/>
                  <a:pt x="1268" y="159"/>
                </a:cubicBezTo>
                <a:cubicBezTo>
                  <a:pt x="1259" y="149"/>
                  <a:pt x="1274" y="146"/>
                  <a:pt x="1278" y="140"/>
                </a:cubicBezTo>
                <a:cubicBezTo>
                  <a:pt x="1276" y="139"/>
                  <a:pt x="1274" y="138"/>
                  <a:pt x="1275" y="134"/>
                </a:cubicBezTo>
                <a:cubicBezTo>
                  <a:pt x="1272" y="134"/>
                  <a:pt x="1269" y="135"/>
                  <a:pt x="1269" y="132"/>
                </a:cubicBezTo>
                <a:cubicBezTo>
                  <a:pt x="1272" y="131"/>
                  <a:pt x="1276" y="130"/>
                  <a:pt x="1279" y="131"/>
                </a:cubicBezTo>
                <a:cubicBezTo>
                  <a:pt x="1279" y="129"/>
                  <a:pt x="1278" y="125"/>
                  <a:pt x="1281" y="125"/>
                </a:cubicBezTo>
                <a:cubicBezTo>
                  <a:pt x="1283" y="125"/>
                  <a:pt x="1284" y="127"/>
                  <a:pt x="1287" y="126"/>
                </a:cubicBezTo>
                <a:cubicBezTo>
                  <a:pt x="1289" y="124"/>
                  <a:pt x="1289" y="122"/>
                  <a:pt x="1291" y="121"/>
                </a:cubicBezTo>
                <a:cubicBezTo>
                  <a:pt x="1284" y="121"/>
                  <a:pt x="1280" y="119"/>
                  <a:pt x="1272" y="120"/>
                </a:cubicBezTo>
                <a:cubicBezTo>
                  <a:pt x="1270" y="114"/>
                  <a:pt x="1269" y="112"/>
                  <a:pt x="1269" y="105"/>
                </a:cubicBezTo>
                <a:cubicBezTo>
                  <a:pt x="1268" y="105"/>
                  <a:pt x="1266" y="106"/>
                  <a:pt x="1265" y="105"/>
                </a:cubicBezTo>
                <a:cubicBezTo>
                  <a:pt x="1266" y="102"/>
                  <a:pt x="1268" y="100"/>
                  <a:pt x="1269" y="98"/>
                </a:cubicBezTo>
                <a:cubicBezTo>
                  <a:pt x="1262" y="100"/>
                  <a:pt x="1264" y="91"/>
                  <a:pt x="1259" y="89"/>
                </a:cubicBezTo>
                <a:cubicBezTo>
                  <a:pt x="1259" y="85"/>
                  <a:pt x="1263" y="85"/>
                  <a:pt x="1265" y="82"/>
                </a:cubicBezTo>
                <a:cubicBezTo>
                  <a:pt x="1261" y="82"/>
                  <a:pt x="1260" y="84"/>
                  <a:pt x="1257" y="84"/>
                </a:cubicBezTo>
                <a:cubicBezTo>
                  <a:pt x="1255" y="83"/>
                  <a:pt x="1253" y="82"/>
                  <a:pt x="1252" y="81"/>
                </a:cubicBezTo>
                <a:cubicBezTo>
                  <a:pt x="1253" y="80"/>
                  <a:pt x="1255" y="79"/>
                  <a:pt x="1256" y="77"/>
                </a:cubicBezTo>
                <a:cubicBezTo>
                  <a:pt x="1250" y="75"/>
                  <a:pt x="1241" y="78"/>
                  <a:pt x="1236" y="75"/>
                </a:cubicBezTo>
                <a:cubicBezTo>
                  <a:pt x="1234" y="78"/>
                  <a:pt x="1231" y="80"/>
                  <a:pt x="1225" y="81"/>
                </a:cubicBezTo>
                <a:cubicBezTo>
                  <a:pt x="1225" y="75"/>
                  <a:pt x="1225" y="75"/>
                  <a:pt x="1225" y="75"/>
                </a:cubicBezTo>
                <a:cubicBezTo>
                  <a:pt x="1219" y="77"/>
                  <a:pt x="1217" y="74"/>
                  <a:pt x="1214" y="73"/>
                </a:cubicBezTo>
                <a:cubicBezTo>
                  <a:pt x="1217" y="71"/>
                  <a:pt x="1221" y="71"/>
                  <a:pt x="1222" y="68"/>
                </a:cubicBezTo>
                <a:cubicBezTo>
                  <a:pt x="1220" y="68"/>
                  <a:pt x="1221" y="65"/>
                  <a:pt x="1221" y="63"/>
                </a:cubicBezTo>
                <a:cubicBezTo>
                  <a:pt x="1221" y="64"/>
                  <a:pt x="1225" y="65"/>
                  <a:pt x="1225" y="63"/>
                </a:cubicBezTo>
                <a:cubicBezTo>
                  <a:pt x="1221" y="62"/>
                  <a:pt x="1220" y="60"/>
                  <a:pt x="1216" y="62"/>
                </a:cubicBezTo>
                <a:cubicBezTo>
                  <a:pt x="1216" y="65"/>
                  <a:pt x="1220" y="65"/>
                  <a:pt x="1216" y="67"/>
                </a:cubicBezTo>
                <a:cubicBezTo>
                  <a:pt x="1212" y="63"/>
                  <a:pt x="1209" y="70"/>
                  <a:pt x="1205" y="68"/>
                </a:cubicBezTo>
                <a:cubicBezTo>
                  <a:pt x="1208" y="65"/>
                  <a:pt x="1212" y="63"/>
                  <a:pt x="1214" y="59"/>
                </a:cubicBezTo>
                <a:cubicBezTo>
                  <a:pt x="1211" y="58"/>
                  <a:pt x="1211" y="56"/>
                  <a:pt x="1209" y="52"/>
                </a:cubicBezTo>
                <a:cubicBezTo>
                  <a:pt x="1209" y="50"/>
                  <a:pt x="1214" y="51"/>
                  <a:pt x="1213" y="47"/>
                </a:cubicBezTo>
                <a:cubicBezTo>
                  <a:pt x="1209" y="50"/>
                  <a:pt x="1207" y="44"/>
                  <a:pt x="1208" y="42"/>
                </a:cubicBezTo>
                <a:cubicBezTo>
                  <a:pt x="1204" y="47"/>
                  <a:pt x="1199" y="45"/>
                  <a:pt x="1193" y="46"/>
                </a:cubicBezTo>
                <a:cubicBezTo>
                  <a:pt x="1194" y="50"/>
                  <a:pt x="1188" y="50"/>
                  <a:pt x="1185" y="51"/>
                </a:cubicBezTo>
                <a:cubicBezTo>
                  <a:pt x="1182" y="48"/>
                  <a:pt x="1176" y="48"/>
                  <a:pt x="1173" y="46"/>
                </a:cubicBezTo>
                <a:cubicBezTo>
                  <a:pt x="1172" y="53"/>
                  <a:pt x="1157" y="50"/>
                  <a:pt x="1162" y="59"/>
                </a:cubicBezTo>
                <a:cubicBezTo>
                  <a:pt x="1160" y="62"/>
                  <a:pt x="1156" y="62"/>
                  <a:pt x="1151" y="62"/>
                </a:cubicBezTo>
                <a:cubicBezTo>
                  <a:pt x="1151" y="60"/>
                  <a:pt x="1155" y="60"/>
                  <a:pt x="1153" y="57"/>
                </a:cubicBezTo>
                <a:cubicBezTo>
                  <a:pt x="1151" y="57"/>
                  <a:pt x="1151" y="54"/>
                  <a:pt x="1148" y="54"/>
                </a:cubicBezTo>
                <a:cubicBezTo>
                  <a:pt x="1148" y="56"/>
                  <a:pt x="1150" y="56"/>
                  <a:pt x="1150" y="59"/>
                </a:cubicBezTo>
                <a:cubicBezTo>
                  <a:pt x="1147" y="59"/>
                  <a:pt x="1148" y="63"/>
                  <a:pt x="1145" y="63"/>
                </a:cubicBezTo>
                <a:cubicBezTo>
                  <a:pt x="1139" y="61"/>
                  <a:pt x="1136" y="66"/>
                  <a:pt x="1132" y="68"/>
                </a:cubicBezTo>
                <a:cubicBezTo>
                  <a:pt x="1129" y="64"/>
                  <a:pt x="1122" y="68"/>
                  <a:pt x="1120" y="65"/>
                </a:cubicBezTo>
                <a:cubicBezTo>
                  <a:pt x="1123" y="60"/>
                  <a:pt x="1126" y="62"/>
                  <a:pt x="1130" y="60"/>
                </a:cubicBezTo>
                <a:cubicBezTo>
                  <a:pt x="1130" y="61"/>
                  <a:pt x="1131" y="63"/>
                  <a:pt x="1132" y="63"/>
                </a:cubicBezTo>
                <a:cubicBezTo>
                  <a:pt x="1134" y="64"/>
                  <a:pt x="1133" y="62"/>
                  <a:pt x="1136" y="62"/>
                </a:cubicBezTo>
                <a:cubicBezTo>
                  <a:pt x="1136" y="55"/>
                  <a:pt x="1141" y="53"/>
                  <a:pt x="1145" y="50"/>
                </a:cubicBezTo>
                <a:cubicBezTo>
                  <a:pt x="1142" y="50"/>
                  <a:pt x="1143" y="46"/>
                  <a:pt x="1145" y="45"/>
                </a:cubicBezTo>
                <a:cubicBezTo>
                  <a:pt x="1149" y="45"/>
                  <a:pt x="1153" y="42"/>
                  <a:pt x="1156" y="45"/>
                </a:cubicBezTo>
                <a:cubicBezTo>
                  <a:pt x="1154" y="37"/>
                  <a:pt x="1165" y="37"/>
                  <a:pt x="1161" y="29"/>
                </a:cubicBezTo>
                <a:cubicBezTo>
                  <a:pt x="1162" y="28"/>
                  <a:pt x="1165" y="28"/>
                  <a:pt x="1166" y="26"/>
                </a:cubicBezTo>
                <a:cubicBezTo>
                  <a:pt x="1163" y="24"/>
                  <a:pt x="1167" y="22"/>
                  <a:pt x="1168" y="21"/>
                </a:cubicBezTo>
                <a:cubicBezTo>
                  <a:pt x="1163" y="21"/>
                  <a:pt x="1162" y="23"/>
                  <a:pt x="1156" y="23"/>
                </a:cubicBezTo>
                <a:cubicBezTo>
                  <a:pt x="1154" y="26"/>
                  <a:pt x="1155" y="30"/>
                  <a:pt x="1152" y="30"/>
                </a:cubicBezTo>
                <a:cubicBezTo>
                  <a:pt x="1151" y="29"/>
                  <a:pt x="1151" y="26"/>
                  <a:pt x="1151" y="23"/>
                </a:cubicBezTo>
                <a:cubicBezTo>
                  <a:pt x="1154" y="24"/>
                  <a:pt x="1154" y="23"/>
                  <a:pt x="1156" y="21"/>
                </a:cubicBezTo>
                <a:cubicBezTo>
                  <a:pt x="1153" y="19"/>
                  <a:pt x="1149" y="17"/>
                  <a:pt x="1146" y="18"/>
                </a:cubicBezTo>
                <a:cubicBezTo>
                  <a:pt x="1146" y="15"/>
                  <a:pt x="1146" y="15"/>
                  <a:pt x="1146" y="15"/>
                </a:cubicBezTo>
                <a:cubicBezTo>
                  <a:pt x="1152" y="15"/>
                  <a:pt x="1157" y="15"/>
                  <a:pt x="1159" y="10"/>
                </a:cubicBezTo>
                <a:cubicBezTo>
                  <a:pt x="1157" y="6"/>
                  <a:pt x="1152" y="11"/>
                  <a:pt x="1148" y="10"/>
                </a:cubicBezTo>
                <a:cubicBezTo>
                  <a:pt x="1147" y="8"/>
                  <a:pt x="1146" y="4"/>
                  <a:pt x="1148" y="3"/>
                </a:cubicBezTo>
                <a:cubicBezTo>
                  <a:pt x="1136" y="0"/>
                  <a:pt x="1135" y="2"/>
                  <a:pt x="1126" y="4"/>
                </a:cubicBezTo>
                <a:cubicBezTo>
                  <a:pt x="1127" y="9"/>
                  <a:pt x="1125" y="17"/>
                  <a:pt x="1117" y="19"/>
                </a:cubicBezTo>
                <a:cubicBezTo>
                  <a:pt x="1116" y="23"/>
                  <a:pt x="1120" y="22"/>
                  <a:pt x="1119" y="25"/>
                </a:cubicBezTo>
                <a:cubicBezTo>
                  <a:pt x="1110" y="30"/>
                  <a:pt x="1101" y="35"/>
                  <a:pt x="1096" y="42"/>
                </a:cubicBezTo>
                <a:cubicBezTo>
                  <a:pt x="1092" y="41"/>
                  <a:pt x="1091" y="37"/>
                  <a:pt x="1086" y="38"/>
                </a:cubicBezTo>
                <a:cubicBezTo>
                  <a:pt x="1086" y="41"/>
                  <a:pt x="1087" y="45"/>
                  <a:pt x="1081" y="45"/>
                </a:cubicBezTo>
                <a:cubicBezTo>
                  <a:pt x="1080" y="49"/>
                  <a:pt x="1077" y="53"/>
                  <a:pt x="1079" y="57"/>
                </a:cubicBezTo>
                <a:cubicBezTo>
                  <a:pt x="1075" y="59"/>
                  <a:pt x="1074" y="63"/>
                  <a:pt x="1073" y="68"/>
                </a:cubicBezTo>
                <a:cubicBezTo>
                  <a:pt x="1077" y="67"/>
                  <a:pt x="1078" y="64"/>
                  <a:pt x="1082" y="63"/>
                </a:cubicBezTo>
                <a:cubicBezTo>
                  <a:pt x="1082" y="64"/>
                  <a:pt x="1083" y="64"/>
                  <a:pt x="1083" y="65"/>
                </a:cubicBezTo>
                <a:cubicBezTo>
                  <a:pt x="1080" y="71"/>
                  <a:pt x="1079" y="78"/>
                  <a:pt x="1069" y="79"/>
                </a:cubicBezTo>
                <a:cubicBezTo>
                  <a:pt x="1064" y="85"/>
                  <a:pt x="1056" y="89"/>
                  <a:pt x="1050" y="95"/>
                </a:cubicBezTo>
                <a:cubicBezTo>
                  <a:pt x="1045" y="94"/>
                  <a:pt x="1043" y="97"/>
                  <a:pt x="1037" y="95"/>
                </a:cubicBezTo>
                <a:cubicBezTo>
                  <a:pt x="1036" y="99"/>
                  <a:pt x="1029" y="97"/>
                  <a:pt x="1029" y="102"/>
                </a:cubicBezTo>
                <a:cubicBezTo>
                  <a:pt x="1029" y="103"/>
                  <a:pt x="1033" y="100"/>
                  <a:pt x="1033" y="104"/>
                </a:cubicBezTo>
                <a:cubicBezTo>
                  <a:pt x="1032" y="106"/>
                  <a:pt x="1028" y="107"/>
                  <a:pt x="1028" y="109"/>
                </a:cubicBezTo>
                <a:cubicBezTo>
                  <a:pt x="1034" y="107"/>
                  <a:pt x="1039" y="100"/>
                  <a:pt x="1040" y="97"/>
                </a:cubicBezTo>
                <a:cubicBezTo>
                  <a:pt x="1060" y="101"/>
                  <a:pt x="1043" y="131"/>
                  <a:pt x="1026" y="128"/>
                </a:cubicBezTo>
                <a:cubicBezTo>
                  <a:pt x="1025" y="139"/>
                  <a:pt x="1012" y="141"/>
                  <a:pt x="1007" y="148"/>
                </a:cubicBezTo>
                <a:cubicBezTo>
                  <a:pt x="1007" y="151"/>
                  <a:pt x="1008" y="155"/>
                  <a:pt x="1006" y="156"/>
                </a:cubicBezTo>
                <a:cubicBezTo>
                  <a:pt x="999" y="154"/>
                  <a:pt x="996" y="159"/>
                  <a:pt x="991" y="161"/>
                </a:cubicBezTo>
                <a:cubicBezTo>
                  <a:pt x="991" y="160"/>
                  <a:pt x="990" y="160"/>
                  <a:pt x="990" y="159"/>
                </a:cubicBezTo>
                <a:cubicBezTo>
                  <a:pt x="993" y="151"/>
                  <a:pt x="1000" y="144"/>
                  <a:pt x="1007" y="142"/>
                </a:cubicBezTo>
                <a:cubicBezTo>
                  <a:pt x="1007" y="139"/>
                  <a:pt x="1010" y="135"/>
                  <a:pt x="1013" y="137"/>
                </a:cubicBezTo>
                <a:cubicBezTo>
                  <a:pt x="1013" y="135"/>
                  <a:pt x="1012" y="135"/>
                  <a:pt x="1012" y="133"/>
                </a:cubicBezTo>
                <a:cubicBezTo>
                  <a:pt x="1014" y="132"/>
                  <a:pt x="1017" y="131"/>
                  <a:pt x="1019" y="129"/>
                </a:cubicBezTo>
                <a:cubicBezTo>
                  <a:pt x="1017" y="128"/>
                  <a:pt x="1012" y="131"/>
                  <a:pt x="1013" y="128"/>
                </a:cubicBezTo>
                <a:cubicBezTo>
                  <a:pt x="1016" y="125"/>
                  <a:pt x="1018" y="121"/>
                  <a:pt x="1021" y="119"/>
                </a:cubicBezTo>
                <a:cubicBezTo>
                  <a:pt x="1018" y="117"/>
                  <a:pt x="1022" y="114"/>
                  <a:pt x="1019" y="111"/>
                </a:cubicBezTo>
                <a:cubicBezTo>
                  <a:pt x="1022" y="110"/>
                  <a:pt x="1027" y="107"/>
                  <a:pt x="1025" y="105"/>
                </a:cubicBezTo>
                <a:cubicBezTo>
                  <a:pt x="1025" y="108"/>
                  <a:pt x="1021" y="110"/>
                  <a:pt x="1017" y="108"/>
                </a:cubicBezTo>
                <a:cubicBezTo>
                  <a:pt x="1016" y="111"/>
                  <a:pt x="1015" y="112"/>
                  <a:pt x="1013" y="114"/>
                </a:cubicBezTo>
                <a:cubicBezTo>
                  <a:pt x="1011" y="113"/>
                  <a:pt x="1007" y="116"/>
                  <a:pt x="1005" y="117"/>
                </a:cubicBezTo>
                <a:cubicBezTo>
                  <a:pt x="1008" y="119"/>
                  <a:pt x="1010" y="117"/>
                  <a:pt x="1013" y="116"/>
                </a:cubicBezTo>
                <a:cubicBezTo>
                  <a:pt x="1012" y="119"/>
                  <a:pt x="1011" y="124"/>
                  <a:pt x="1007" y="122"/>
                </a:cubicBezTo>
                <a:cubicBezTo>
                  <a:pt x="1003" y="127"/>
                  <a:pt x="1000" y="133"/>
                  <a:pt x="993" y="135"/>
                </a:cubicBezTo>
                <a:cubicBezTo>
                  <a:pt x="995" y="141"/>
                  <a:pt x="987" y="139"/>
                  <a:pt x="992" y="143"/>
                </a:cubicBezTo>
                <a:cubicBezTo>
                  <a:pt x="989" y="144"/>
                  <a:pt x="989" y="143"/>
                  <a:pt x="986" y="144"/>
                </a:cubicBezTo>
                <a:cubicBezTo>
                  <a:pt x="971" y="165"/>
                  <a:pt x="947" y="174"/>
                  <a:pt x="930" y="190"/>
                </a:cubicBezTo>
                <a:cubicBezTo>
                  <a:pt x="926" y="190"/>
                  <a:pt x="921" y="196"/>
                  <a:pt x="914" y="197"/>
                </a:cubicBezTo>
                <a:cubicBezTo>
                  <a:pt x="913" y="194"/>
                  <a:pt x="911" y="192"/>
                  <a:pt x="911" y="187"/>
                </a:cubicBezTo>
                <a:cubicBezTo>
                  <a:pt x="919" y="184"/>
                  <a:pt x="922" y="176"/>
                  <a:pt x="930" y="176"/>
                </a:cubicBezTo>
                <a:cubicBezTo>
                  <a:pt x="931" y="167"/>
                  <a:pt x="943" y="166"/>
                  <a:pt x="946" y="158"/>
                </a:cubicBezTo>
                <a:cubicBezTo>
                  <a:pt x="929" y="162"/>
                  <a:pt x="918" y="181"/>
                  <a:pt x="901" y="180"/>
                </a:cubicBezTo>
                <a:cubicBezTo>
                  <a:pt x="902" y="178"/>
                  <a:pt x="906" y="177"/>
                  <a:pt x="905" y="174"/>
                </a:cubicBezTo>
                <a:cubicBezTo>
                  <a:pt x="899" y="177"/>
                  <a:pt x="891" y="185"/>
                  <a:pt x="885" y="182"/>
                </a:cubicBezTo>
                <a:cubicBezTo>
                  <a:pt x="886" y="178"/>
                  <a:pt x="896" y="178"/>
                  <a:pt x="893" y="172"/>
                </a:cubicBezTo>
                <a:cubicBezTo>
                  <a:pt x="889" y="174"/>
                  <a:pt x="885" y="175"/>
                  <a:pt x="882" y="171"/>
                </a:cubicBezTo>
                <a:cubicBezTo>
                  <a:pt x="884" y="169"/>
                  <a:pt x="892" y="167"/>
                  <a:pt x="888" y="162"/>
                </a:cubicBezTo>
                <a:cubicBezTo>
                  <a:pt x="885" y="162"/>
                  <a:pt x="883" y="169"/>
                  <a:pt x="880" y="165"/>
                </a:cubicBezTo>
                <a:cubicBezTo>
                  <a:pt x="883" y="164"/>
                  <a:pt x="883" y="162"/>
                  <a:pt x="884" y="160"/>
                </a:cubicBezTo>
                <a:cubicBezTo>
                  <a:pt x="881" y="157"/>
                  <a:pt x="878" y="161"/>
                  <a:pt x="875" y="163"/>
                </a:cubicBezTo>
                <a:cubicBezTo>
                  <a:pt x="869" y="151"/>
                  <a:pt x="888" y="156"/>
                  <a:pt x="892" y="150"/>
                </a:cubicBezTo>
                <a:cubicBezTo>
                  <a:pt x="889" y="150"/>
                  <a:pt x="889" y="152"/>
                  <a:pt x="886" y="151"/>
                </a:cubicBezTo>
                <a:cubicBezTo>
                  <a:pt x="886" y="148"/>
                  <a:pt x="886" y="148"/>
                  <a:pt x="886" y="148"/>
                </a:cubicBezTo>
                <a:cubicBezTo>
                  <a:pt x="876" y="146"/>
                  <a:pt x="868" y="139"/>
                  <a:pt x="859" y="139"/>
                </a:cubicBezTo>
                <a:cubicBezTo>
                  <a:pt x="857" y="135"/>
                  <a:pt x="860" y="135"/>
                  <a:pt x="860" y="133"/>
                </a:cubicBezTo>
                <a:cubicBezTo>
                  <a:pt x="859" y="131"/>
                  <a:pt x="859" y="128"/>
                  <a:pt x="856" y="127"/>
                </a:cubicBezTo>
                <a:cubicBezTo>
                  <a:pt x="856" y="129"/>
                  <a:pt x="852" y="128"/>
                  <a:pt x="851" y="129"/>
                </a:cubicBezTo>
                <a:cubicBezTo>
                  <a:pt x="851" y="126"/>
                  <a:pt x="848" y="127"/>
                  <a:pt x="849" y="124"/>
                </a:cubicBezTo>
                <a:cubicBezTo>
                  <a:pt x="850" y="123"/>
                  <a:pt x="855" y="123"/>
                  <a:pt x="858" y="122"/>
                </a:cubicBezTo>
                <a:cubicBezTo>
                  <a:pt x="858" y="118"/>
                  <a:pt x="853" y="121"/>
                  <a:pt x="852" y="119"/>
                </a:cubicBezTo>
                <a:cubicBezTo>
                  <a:pt x="852" y="117"/>
                  <a:pt x="854" y="117"/>
                  <a:pt x="854" y="114"/>
                </a:cubicBezTo>
                <a:cubicBezTo>
                  <a:pt x="848" y="115"/>
                  <a:pt x="844" y="113"/>
                  <a:pt x="838" y="114"/>
                </a:cubicBezTo>
                <a:cubicBezTo>
                  <a:pt x="835" y="120"/>
                  <a:pt x="827" y="117"/>
                  <a:pt x="823" y="115"/>
                </a:cubicBezTo>
                <a:cubicBezTo>
                  <a:pt x="822" y="117"/>
                  <a:pt x="820" y="118"/>
                  <a:pt x="819" y="121"/>
                </a:cubicBezTo>
                <a:cubicBezTo>
                  <a:pt x="817" y="119"/>
                  <a:pt x="812" y="120"/>
                  <a:pt x="811" y="116"/>
                </a:cubicBezTo>
                <a:cubicBezTo>
                  <a:pt x="795" y="120"/>
                  <a:pt x="795" y="106"/>
                  <a:pt x="786" y="101"/>
                </a:cubicBezTo>
                <a:cubicBezTo>
                  <a:pt x="786" y="99"/>
                  <a:pt x="789" y="100"/>
                  <a:pt x="789" y="99"/>
                </a:cubicBezTo>
                <a:cubicBezTo>
                  <a:pt x="787" y="97"/>
                  <a:pt x="783" y="96"/>
                  <a:pt x="779" y="98"/>
                </a:cubicBezTo>
                <a:cubicBezTo>
                  <a:pt x="780" y="95"/>
                  <a:pt x="778" y="95"/>
                  <a:pt x="777" y="94"/>
                </a:cubicBezTo>
                <a:cubicBezTo>
                  <a:pt x="780" y="91"/>
                  <a:pt x="782" y="86"/>
                  <a:pt x="784" y="82"/>
                </a:cubicBezTo>
                <a:cubicBezTo>
                  <a:pt x="780" y="80"/>
                  <a:pt x="775" y="84"/>
                  <a:pt x="770" y="84"/>
                </a:cubicBezTo>
                <a:cubicBezTo>
                  <a:pt x="769" y="82"/>
                  <a:pt x="768" y="80"/>
                  <a:pt x="767" y="79"/>
                </a:cubicBezTo>
                <a:cubicBezTo>
                  <a:pt x="761" y="79"/>
                  <a:pt x="760" y="84"/>
                  <a:pt x="757" y="87"/>
                </a:cubicBezTo>
                <a:cubicBezTo>
                  <a:pt x="750" y="86"/>
                  <a:pt x="743" y="93"/>
                  <a:pt x="746" y="99"/>
                </a:cubicBezTo>
                <a:cubicBezTo>
                  <a:pt x="749" y="99"/>
                  <a:pt x="752" y="100"/>
                  <a:pt x="753" y="103"/>
                </a:cubicBezTo>
                <a:cubicBezTo>
                  <a:pt x="748" y="104"/>
                  <a:pt x="748" y="109"/>
                  <a:pt x="742" y="109"/>
                </a:cubicBezTo>
                <a:cubicBezTo>
                  <a:pt x="742" y="112"/>
                  <a:pt x="745" y="112"/>
                  <a:pt x="745" y="114"/>
                </a:cubicBezTo>
                <a:cubicBezTo>
                  <a:pt x="743" y="115"/>
                  <a:pt x="740" y="116"/>
                  <a:pt x="738" y="115"/>
                </a:cubicBezTo>
                <a:cubicBezTo>
                  <a:pt x="738" y="118"/>
                  <a:pt x="744" y="115"/>
                  <a:pt x="744" y="119"/>
                </a:cubicBezTo>
                <a:cubicBezTo>
                  <a:pt x="744" y="121"/>
                  <a:pt x="744" y="124"/>
                  <a:pt x="743" y="125"/>
                </a:cubicBezTo>
                <a:cubicBezTo>
                  <a:pt x="739" y="126"/>
                  <a:pt x="739" y="126"/>
                  <a:pt x="739" y="126"/>
                </a:cubicBezTo>
                <a:cubicBezTo>
                  <a:pt x="739" y="123"/>
                  <a:pt x="742" y="123"/>
                  <a:pt x="741" y="120"/>
                </a:cubicBezTo>
                <a:cubicBezTo>
                  <a:pt x="732" y="118"/>
                  <a:pt x="727" y="128"/>
                  <a:pt x="720" y="131"/>
                </a:cubicBezTo>
                <a:cubicBezTo>
                  <a:pt x="719" y="134"/>
                  <a:pt x="720" y="135"/>
                  <a:pt x="722" y="137"/>
                </a:cubicBezTo>
                <a:cubicBezTo>
                  <a:pt x="718" y="136"/>
                  <a:pt x="712" y="139"/>
                  <a:pt x="713" y="144"/>
                </a:cubicBezTo>
                <a:cubicBezTo>
                  <a:pt x="715" y="146"/>
                  <a:pt x="719" y="144"/>
                  <a:pt x="719" y="147"/>
                </a:cubicBezTo>
                <a:cubicBezTo>
                  <a:pt x="711" y="151"/>
                  <a:pt x="703" y="161"/>
                  <a:pt x="692" y="157"/>
                </a:cubicBezTo>
                <a:cubicBezTo>
                  <a:pt x="695" y="153"/>
                  <a:pt x="702" y="152"/>
                  <a:pt x="704" y="146"/>
                </a:cubicBezTo>
                <a:cubicBezTo>
                  <a:pt x="702" y="146"/>
                  <a:pt x="702" y="148"/>
                  <a:pt x="699" y="148"/>
                </a:cubicBezTo>
                <a:cubicBezTo>
                  <a:pt x="699" y="145"/>
                  <a:pt x="697" y="145"/>
                  <a:pt x="697" y="142"/>
                </a:cubicBezTo>
                <a:cubicBezTo>
                  <a:pt x="690" y="143"/>
                  <a:pt x="690" y="135"/>
                  <a:pt x="684" y="138"/>
                </a:cubicBezTo>
                <a:cubicBezTo>
                  <a:pt x="688" y="133"/>
                  <a:pt x="683" y="129"/>
                  <a:pt x="679" y="127"/>
                </a:cubicBezTo>
                <a:cubicBezTo>
                  <a:pt x="682" y="127"/>
                  <a:pt x="683" y="126"/>
                  <a:pt x="683" y="123"/>
                </a:cubicBezTo>
                <a:cubicBezTo>
                  <a:pt x="677" y="127"/>
                  <a:pt x="678" y="121"/>
                  <a:pt x="676" y="117"/>
                </a:cubicBezTo>
                <a:cubicBezTo>
                  <a:pt x="671" y="117"/>
                  <a:pt x="672" y="122"/>
                  <a:pt x="669" y="123"/>
                </a:cubicBezTo>
                <a:cubicBezTo>
                  <a:pt x="666" y="121"/>
                  <a:pt x="662" y="120"/>
                  <a:pt x="664" y="116"/>
                </a:cubicBezTo>
                <a:cubicBezTo>
                  <a:pt x="658" y="118"/>
                  <a:pt x="662" y="124"/>
                  <a:pt x="659" y="127"/>
                </a:cubicBezTo>
                <a:cubicBezTo>
                  <a:pt x="654" y="125"/>
                  <a:pt x="656" y="121"/>
                  <a:pt x="653" y="120"/>
                </a:cubicBezTo>
                <a:cubicBezTo>
                  <a:pt x="650" y="120"/>
                  <a:pt x="656" y="122"/>
                  <a:pt x="653" y="123"/>
                </a:cubicBezTo>
                <a:cubicBezTo>
                  <a:pt x="651" y="122"/>
                  <a:pt x="649" y="123"/>
                  <a:pt x="648" y="121"/>
                </a:cubicBezTo>
                <a:cubicBezTo>
                  <a:pt x="650" y="117"/>
                  <a:pt x="650" y="117"/>
                  <a:pt x="648" y="113"/>
                </a:cubicBezTo>
                <a:cubicBezTo>
                  <a:pt x="654" y="110"/>
                  <a:pt x="660" y="108"/>
                  <a:pt x="661" y="101"/>
                </a:cubicBezTo>
                <a:cubicBezTo>
                  <a:pt x="654" y="98"/>
                  <a:pt x="650" y="101"/>
                  <a:pt x="644" y="104"/>
                </a:cubicBezTo>
                <a:cubicBezTo>
                  <a:pt x="647" y="106"/>
                  <a:pt x="644" y="111"/>
                  <a:pt x="643" y="112"/>
                </a:cubicBezTo>
                <a:cubicBezTo>
                  <a:pt x="638" y="111"/>
                  <a:pt x="641" y="104"/>
                  <a:pt x="640" y="99"/>
                </a:cubicBezTo>
                <a:cubicBezTo>
                  <a:pt x="644" y="97"/>
                  <a:pt x="645" y="91"/>
                  <a:pt x="644" y="88"/>
                </a:cubicBezTo>
                <a:cubicBezTo>
                  <a:pt x="641" y="91"/>
                  <a:pt x="633" y="89"/>
                  <a:pt x="629" y="91"/>
                </a:cubicBezTo>
                <a:cubicBezTo>
                  <a:pt x="629" y="90"/>
                  <a:pt x="627" y="89"/>
                  <a:pt x="627" y="88"/>
                </a:cubicBezTo>
                <a:cubicBezTo>
                  <a:pt x="629" y="88"/>
                  <a:pt x="633" y="85"/>
                  <a:pt x="631" y="84"/>
                </a:cubicBezTo>
                <a:cubicBezTo>
                  <a:pt x="630" y="85"/>
                  <a:pt x="630" y="86"/>
                  <a:pt x="628" y="86"/>
                </a:cubicBezTo>
                <a:cubicBezTo>
                  <a:pt x="626" y="78"/>
                  <a:pt x="613" y="84"/>
                  <a:pt x="609" y="78"/>
                </a:cubicBezTo>
                <a:cubicBezTo>
                  <a:pt x="609" y="76"/>
                  <a:pt x="611" y="76"/>
                  <a:pt x="610" y="74"/>
                </a:cubicBezTo>
                <a:cubicBezTo>
                  <a:pt x="605" y="74"/>
                  <a:pt x="604" y="69"/>
                  <a:pt x="601" y="67"/>
                </a:cubicBezTo>
                <a:cubicBezTo>
                  <a:pt x="603" y="68"/>
                  <a:pt x="602" y="65"/>
                  <a:pt x="603" y="64"/>
                </a:cubicBezTo>
                <a:cubicBezTo>
                  <a:pt x="599" y="58"/>
                  <a:pt x="592" y="60"/>
                  <a:pt x="584" y="59"/>
                </a:cubicBezTo>
                <a:cubicBezTo>
                  <a:pt x="579" y="46"/>
                  <a:pt x="569" y="39"/>
                  <a:pt x="563" y="28"/>
                </a:cubicBezTo>
                <a:cubicBezTo>
                  <a:pt x="561" y="28"/>
                  <a:pt x="557" y="25"/>
                  <a:pt x="556" y="27"/>
                </a:cubicBezTo>
                <a:cubicBezTo>
                  <a:pt x="557" y="27"/>
                  <a:pt x="558" y="28"/>
                  <a:pt x="556" y="29"/>
                </a:cubicBezTo>
                <a:cubicBezTo>
                  <a:pt x="543" y="36"/>
                  <a:pt x="535" y="48"/>
                  <a:pt x="520" y="54"/>
                </a:cubicBezTo>
                <a:cubicBezTo>
                  <a:pt x="531" y="55"/>
                  <a:pt x="518" y="64"/>
                  <a:pt x="521" y="68"/>
                </a:cubicBezTo>
                <a:cubicBezTo>
                  <a:pt x="516" y="71"/>
                  <a:pt x="503" y="73"/>
                  <a:pt x="505" y="84"/>
                </a:cubicBezTo>
                <a:cubicBezTo>
                  <a:pt x="497" y="87"/>
                  <a:pt x="494" y="91"/>
                  <a:pt x="500" y="98"/>
                </a:cubicBezTo>
                <a:cubicBezTo>
                  <a:pt x="503" y="99"/>
                  <a:pt x="503" y="94"/>
                  <a:pt x="505" y="97"/>
                </a:cubicBezTo>
                <a:cubicBezTo>
                  <a:pt x="503" y="102"/>
                  <a:pt x="500" y="106"/>
                  <a:pt x="494" y="107"/>
                </a:cubicBezTo>
                <a:cubicBezTo>
                  <a:pt x="496" y="111"/>
                  <a:pt x="497" y="115"/>
                  <a:pt x="496" y="117"/>
                </a:cubicBezTo>
                <a:cubicBezTo>
                  <a:pt x="492" y="118"/>
                  <a:pt x="488" y="119"/>
                  <a:pt x="486" y="122"/>
                </a:cubicBezTo>
                <a:cubicBezTo>
                  <a:pt x="489" y="120"/>
                  <a:pt x="490" y="123"/>
                  <a:pt x="490" y="126"/>
                </a:cubicBezTo>
                <a:cubicBezTo>
                  <a:pt x="484" y="128"/>
                  <a:pt x="483" y="134"/>
                  <a:pt x="476" y="136"/>
                </a:cubicBezTo>
                <a:cubicBezTo>
                  <a:pt x="474" y="134"/>
                  <a:pt x="471" y="135"/>
                  <a:pt x="470" y="132"/>
                </a:cubicBezTo>
                <a:cubicBezTo>
                  <a:pt x="473" y="131"/>
                  <a:pt x="474" y="133"/>
                  <a:pt x="477" y="134"/>
                </a:cubicBezTo>
                <a:cubicBezTo>
                  <a:pt x="476" y="129"/>
                  <a:pt x="485" y="132"/>
                  <a:pt x="483" y="126"/>
                </a:cubicBezTo>
                <a:cubicBezTo>
                  <a:pt x="477" y="130"/>
                  <a:pt x="473" y="126"/>
                  <a:pt x="468" y="131"/>
                </a:cubicBezTo>
                <a:cubicBezTo>
                  <a:pt x="468" y="130"/>
                  <a:pt x="469" y="129"/>
                  <a:pt x="469" y="128"/>
                </a:cubicBezTo>
                <a:cubicBezTo>
                  <a:pt x="462" y="128"/>
                  <a:pt x="464" y="135"/>
                  <a:pt x="459" y="136"/>
                </a:cubicBezTo>
                <a:cubicBezTo>
                  <a:pt x="454" y="134"/>
                  <a:pt x="448" y="141"/>
                  <a:pt x="448" y="142"/>
                </a:cubicBezTo>
                <a:cubicBezTo>
                  <a:pt x="449" y="139"/>
                  <a:pt x="451" y="145"/>
                  <a:pt x="451" y="148"/>
                </a:cubicBezTo>
                <a:cubicBezTo>
                  <a:pt x="446" y="153"/>
                  <a:pt x="437" y="163"/>
                  <a:pt x="429" y="161"/>
                </a:cubicBezTo>
                <a:cubicBezTo>
                  <a:pt x="430" y="160"/>
                  <a:pt x="434" y="157"/>
                  <a:pt x="431" y="156"/>
                </a:cubicBezTo>
                <a:cubicBezTo>
                  <a:pt x="425" y="162"/>
                  <a:pt x="419" y="165"/>
                  <a:pt x="418" y="174"/>
                </a:cubicBezTo>
                <a:cubicBezTo>
                  <a:pt x="421" y="173"/>
                  <a:pt x="424" y="172"/>
                  <a:pt x="424" y="176"/>
                </a:cubicBezTo>
                <a:cubicBezTo>
                  <a:pt x="419" y="174"/>
                  <a:pt x="420" y="182"/>
                  <a:pt x="413" y="181"/>
                </a:cubicBezTo>
                <a:cubicBezTo>
                  <a:pt x="413" y="183"/>
                  <a:pt x="414" y="186"/>
                  <a:pt x="410" y="187"/>
                </a:cubicBezTo>
                <a:cubicBezTo>
                  <a:pt x="406" y="186"/>
                  <a:pt x="410" y="180"/>
                  <a:pt x="407" y="180"/>
                </a:cubicBezTo>
                <a:cubicBezTo>
                  <a:pt x="400" y="186"/>
                  <a:pt x="390" y="190"/>
                  <a:pt x="390" y="201"/>
                </a:cubicBezTo>
                <a:cubicBezTo>
                  <a:pt x="388" y="202"/>
                  <a:pt x="389" y="204"/>
                  <a:pt x="386" y="203"/>
                </a:cubicBezTo>
                <a:cubicBezTo>
                  <a:pt x="385" y="206"/>
                  <a:pt x="388" y="209"/>
                  <a:pt x="386" y="209"/>
                </a:cubicBezTo>
                <a:cubicBezTo>
                  <a:pt x="384" y="207"/>
                  <a:pt x="382" y="211"/>
                  <a:pt x="381" y="213"/>
                </a:cubicBezTo>
                <a:cubicBezTo>
                  <a:pt x="384" y="211"/>
                  <a:pt x="385" y="215"/>
                  <a:pt x="390" y="213"/>
                </a:cubicBezTo>
                <a:cubicBezTo>
                  <a:pt x="390" y="215"/>
                  <a:pt x="392" y="217"/>
                  <a:pt x="392" y="219"/>
                </a:cubicBezTo>
                <a:cubicBezTo>
                  <a:pt x="389" y="221"/>
                  <a:pt x="387" y="223"/>
                  <a:pt x="386" y="227"/>
                </a:cubicBezTo>
                <a:cubicBezTo>
                  <a:pt x="389" y="227"/>
                  <a:pt x="392" y="227"/>
                  <a:pt x="392" y="230"/>
                </a:cubicBezTo>
                <a:cubicBezTo>
                  <a:pt x="389" y="237"/>
                  <a:pt x="384" y="242"/>
                  <a:pt x="373" y="241"/>
                </a:cubicBezTo>
                <a:cubicBezTo>
                  <a:pt x="371" y="247"/>
                  <a:pt x="364" y="248"/>
                  <a:pt x="360" y="252"/>
                </a:cubicBezTo>
                <a:cubicBezTo>
                  <a:pt x="370" y="268"/>
                  <a:pt x="351" y="264"/>
                  <a:pt x="344" y="269"/>
                </a:cubicBezTo>
                <a:cubicBezTo>
                  <a:pt x="347" y="268"/>
                  <a:pt x="347" y="271"/>
                  <a:pt x="348" y="273"/>
                </a:cubicBezTo>
                <a:cubicBezTo>
                  <a:pt x="348" y="275"/>
                  <a:pt x="346" y="276"/>
                  <a:pt x="343" y="276"/>
                </a:cubicBezTo>
                <a:cubicBezTo>
                  <a:pt x="343" y="279"/>
                  <a:pt x="343" y="281"/>
                  <a:pt x="342" y="283"/>
                </a:cubicBezTo>
                <a:cubicBezTo>
                  <a:pt x="338" y="279"/>
                  <a:pt x="335" y="285"/>
                  <a:pt x="330" y="280"/>
                </a:cubicBezTo>
                <a:cubicBezTo>
                  <a:pt x="330" y="283"/>
                  <a:pt x="328" y="284"/>
                  <a:pt x="327" y="286"/>
                </a:cubicBezTo>
                <a:cubicBezTo>
                  <a:pt x="330" y="287"/>
                  <a:pt x="333" y="291"/>
                  <a:pt x="337" y="288"/>
                </a:cubicBezTo>
                <a:cubicBezTo>
                  <a:pt x="339" y="296"/>
                  <a:pt x="334" y="298"/>
                  <a:pt x="331" y="302"/>
                </a:cubicBezTo>
                <a:cubicBezTo>
                  <a:pt x="329" y="302"/>
                  <a:pt x="330" y="299"/>
                  <a:pt x="328" y="299"/>
                </a:cubicBezTo>
                <a:cubicBezTo>
                  <a:pt x="326" y="305"/>
                  <a:pt x="325" y="311"/>
                  <a:pt x="322" y="316"/>
                </a:cubicBezTo>
                <a:cubicBezTo>
                  <a:pt x="315" y="317"/>
                  <a:pt x="311" y="324"/>
                  <a:pt x="312" y="328"/>
                </a:cubicBezTo>
                <a:cubicBezTo>
                  <a:pt x="305" y="329"/>
                  <a:pt x="305" y="329"/>
                  <a:pt x="305" y="329"/>
                </a:cubicBezTo>
                <a:cubicBezTo>
                  <a:pt x="304" y="337"/>
                  <a:pt x="293" y="338"/>
                  <a:pt x="293" y="345"/>
                </a:cubicBezTo>
                <a:cubicBezTo>
                  <a:pt x="290" y="342"/>
                  <a:pt x="285" y="349"/>
                  <a:pt x="287" y="350"/>
                </a:cubicBezTo>
                <a:cubicBezTo>
                  <a:pt x="289" y="346"/>
                  <a:pt x="290" y="351"/>
                  <a:pt x="288" y="352"/>
                </a:cubicBezTo>
                <a:cubicBezTo>
                  <a:pt x="291" y="351"/>
                  <a:pt x="293" y="351"/>
                  <a:pt x="294" y="354"/>
                </a:cubicBezTo>
                <a:cubicBezTo>
                  <a:pt x="293" y="356"/>
                  <a:pt x="293" y="359"/>
                  <a:pt x="291" y="359"/>
                </a:cubicBezTo>
                <a:cubicBezTo>
                  <a:pt x="286" y="361"/>
                  <a:pt x="282" y="360"/>
                  <a:pt x="280" y="358"/>
                </a:cubicBezTo>
                <a:cubicBezTo>
                  <a:pt x="279" y="361"/>
                  <a:pt x="274" y="362"/>
                  <a:pt x="272" y="365"/>
                </a:cubicBezTo>
                <a:cubicBezTo>
                  <a:pt x="275" y="366"/>
                  <a:pt x="273" y="371"/>
                  <a:pt x="272" y="374"/>
                </a:cubicBezTo>
                <a:cubicBezTo>
                  <a:pt x="274" y="373"/>
                  <a:pt x="275" y="375"/>
                  <a:pt x="275" y="377"/>
                </a:cubicBezTo>
                <a:cubicBezTo>
                  <a:pt x="272" y="378"/>
                  <a:pt x="272" y="375"/>
                  <a:pt x="269" y="376"/>
                </a:cubicBezTo>
                <a:cubicBezTo>
                  <a:pt x="269" y="379"/>
                  <a:pt x="265" y="379"/>
                  <a:pt x="264" y="381"/>
                </a:cubicBezTo>
                <a:cubicBezTo>
                  <a:pt x="265" y="381"/>
                  <a:pt x="267" y="381"/>
                  <a:pt x="267" y="383"/>
                </a:cubicBezTo>
                <a:cubicBezTo>
                  <a:pt x="265" y="386"/>
                  <a:pt x="259" y="385"/>
                  <a:pt x="256" y="387"/>
                </a:cubicBezTo>
                <a:cubicBezTo>
                  <a:pt x="261" y="387"/>
                  <a:pt x="255" y="398"/>
                  <a:pt x="252" y="400"/>
                </a:cubicBezTo>
                <a:cubicBezTo>
                  <a:pt x="253" y="401"/>
                  <a:pt x="255" y="400"/>
                  <a:pt x="256" y="402"/>
                </a:cubicBezTo>
                <a:cubicBezTo>
                  <a:pt x="256" y="405"/>
                  <a:pt x="256" y="405"/>
                  <a:pt x="256" y="405"/>
                </a:cubicBezTo>
                <a:cubicBezTo>
                  <a:pt x="254" y="407"/>
                  <a:pt x="252" y="407"/>
                  <a:pt x="250" y="409"/>
                </a:cubicBezTo>
                <a:cubicBezTo>
                  <a:pt x="251" y="411"/>
                  <a:pt x="252" y="415"/>
                  <a:pt x="253" y="418"/>
                </a:cubicBezTo>
                <a:cubicBezTo>
                  <a:pt x="249" y="418"/>
                  <a:pt x="249" y="421"/>
                  <a:pt x="248" y="424"/>
                </a:cubicBezTo>
                <a:cubicBezTo>
                  <a:pt x="239" y="422"/>
                  <a:pt x="237" y="434"/>
                  <a:pt x="230" y="433"/>
                </a:cubicBezTo>
                <a:cubicBezTo>
                  <a:pt x="231" y="436"/>
                  <a:pt x="234" y="437"/>
                  <a:pt x="236" y="439"/>
                </a:cubicBezTo>
                <a:cubicBezTo>
                  <a:pt x="229" y="448"/>
                  <a:pt x="222" y="458"/>
                  <a:pt x="215" y="467"/>
                </a:cubicBezTo>
                <a:cubicBezTo>
                  <a:pt x="217" y="466"/>
                  <a:pt x="218" y="467"/>
                  <a:pt x="219" y="468"/>
                </a:cubicBezTo>
                <a:cubicBezTo>
                  <a:pt x="214" y="469"/>
                  <a:pt x="216" y="476"/>
                  <a:pt x="209" y="474"/>
                </a:cubicBezTo>
                <a:cubicBezTo>
                  <a:pt x="209" y="476"/>
                  <a:pt x="210" y="476"/>
                  <a:pt x="210" y="478"/>
                </a:cubicBezTo>
                <a:cubicBezTo>
                  <a:pt x="206" y="481"/>
                  <a:pt x="198" y="481"/>
                  <a:pt x="193" y="484"/>
                </a:cubicBezTo>
                <a:cubicBezTo>
                  <a:pt x="196" y="487"/>
                  <a:pt x="192" y="488"/>
                  <a:pt x="193" y="493"/>
                </a:cubicBezTo>
                <a:cubicBezTo>
                  <a:pt x="190" y="490"/>
                  <a:pt x="190" y="492"/>
                  <a:pt x="189" y="495"/>
                </a:cubicBezTo>
                <a:cubicBezTo>
                  <a:pt x="186" y="495"/>
                  <a:pt x="184" y="494"/>
                  <a:pt x="184" y="491"/>
                </a:cubicBezTo>
                <a:cubicBezTo>
                  <a:pt x="179" y="493"/>
                  <a:pt x="180" y="499"/>
                  <a:pt x="173" y="499"/>
                </a:cubicBezTo>
                <a:cubicBezTo>
                  <a:pt x="173" y="502"/>
                  <a:pt x="175" y="502"/>
                  <a:pt x="175" y="505"/>
                </a:cubicBezTo>
                <a:cubicBezTo>
                  <a:pt x="172" y="506"/>
                  <a:pt x="173" y="502"/>
                  <a:pt x="170" y="503"/>
                </a:cubicBezTo>
                <a:cubicBezTo>
                  <a:pt x="172" y="507"/>
                  <a:pt x="169" y="508"/>
                  <a:pt x="171" y="511"/>
                </a:cubicBezTo>
                <a:cubicBezTo>
                  <a:pt x="175" y="508"/>
                  <a:pt x="181" y="498"/>
                  <a:pt x="187" y="504"/>
                </a:cubicBezTo>
                <a:cubicBezTo>
                  <a:pt x="181" y="515"/>
                  <a:pt x="179" y="530"/>
                  <a:pt x="164" y="533"/>
                </a:cubicBezTo>
                <a:cubicBezTo>
                  <a:pt x="164" y="528"/>
                  <a:pt x="162" y="526"/>
                  <a:pt x="159" y="524"/>
                </a:cubicBezTo>
                <a:cubicBezTo>
                  <a:pt x="161" y="524"/>
                  <a:pt x="160" y="522"/>
                  <a:pt x="163" y="522"/>
                </a:cubicBezTo>
                <a:cubicBezTo>
                  <a:pt x="159" y="517"/>
                  <a:pt x="163" y="512"/>
                  <a:pt x="160" y="507"/>
                </a:cubicBezTo>
                <a:cubicBezTo>
                  <a:pt x="158" y="514"/>
                  <a:pt x="153" y="519"/>
                  <a:pt x="158" y="527"/>
                </a:cubicBezTo>
                <a:cubicBezTo>
                  <a:pt x="155" y="538"/>
                  <a:pt x="146" y="543"/>
                  <a:pt x="140" y="552"/>
                </a:cubicBezTo>
                <a:cubicBezTo>
                  <a:pt x="141" y="553"/>
                  <a:pt x="143" y="552"/>
                  <a:pt x="143" y="554"/>
                </a:cubicBezTo>
                <a:cubicBezTo>
                  <a:pt x="141" y="556"/>
                  <a:pt x="141" y="558"/>
                  <a:pt x="139" y="555"/>
                </a:cubicBezTo>
                <a:cubicBezTo>
                  <a:pt x="140" y="560"/>
                  <a:pt x="136" y="560"/>
                  <a:pt x="139" y="564"/>
                </a:cubicBezTo>
                <a:cubicBezTo>
                  <a:pt x="129" y="567"/>
                  <a:pt x="128" y="577"/>
                  <a:pt x="119" y="580"/>
                </a:cubicBezTo>
                <a:cubicBezTo>
                  <a:pt x="120" y="576"/>
                  <a:pt x="118" y="574"/>
                  <a:pt x="116" y="572"/>
                </a:cubicBezTo>
                <a:cubicBezTo>
                  <a:pt x="115" y="575"/>
                  <a:pt x="116" y="578"/>
                  <a:pt x="117" y="582"/>
                </a:cubicBezTo>
                <a:cubicBezTo>
                  <a:pt x="118" y="582"/>
                  <a:pt x="120" y="581"/>
                  <a:pt x="120" y="583"/>
                </a:cubicBezTo>
                <a:cubicBezTo>
                  <a:pt x="116" y="586"/>
                  <a:pt x="119" y="591"/>
                  <a:pt x="122" y="594"/>
                </a:cubicBezTo>
                <a:cubicBezTo>
                  <a:pt x="115" y="602"/>
                  <a:pt x="111" y="610"/>
                  <a:pt x="102" y="616"/>
                </a:cubicBezTo>
                <a:cubicBezTo>
                  <a:pt x="103" y="618"/>
                  <a:pt x="106" y="619"/>
                  <a:pt x="107" y="623"/>
                </a:cubicBezTo>
                <a:cubicBezTo>
                  <a:pt x="94" y="629"/>
                  <a:pt x="96" y="642"/>
                  <a:pt x="86" y="651"/>
                </a:cubicBezTo>
                <a:cubicBezTo>
                  <a:pt x="79" y="650"/>
                  <a:pt x="81" y="657"/>
                  <a:pt x="75" y="657"/>
                </a:cubicBezTo>
                <a:cubicBezTo>
                  <a:pt x="75" y="660"/>
                  <a:pt x="77" y="660"/>
                  <a:pt x="77" y="663"/>
                </a:cubicBezTo>
                <a:cubicBezTo>
                  <a:pt x="76" y="666"/>
                  <a:pt x="73" y="667"/>
                  <a:pt x="73" y="670"/>
                </a:cubicBezTo>
                <a:cubicBezTo>
                  <a:pt x="82" y="674"/>
                  <a:pt x="76" y="684"/>
                  <a:pt x="77" y="690"/>
                </a:cubicBezTo>
                <a:cubicBezTo>
                  <a:pt x="75" y="690"/>
                  <a:pt x="71" y="688"/>
                  <a:pt x="69" y="690"/>
                </a:cubicBezTo>
                <a:cubicBezTo>
                  <a:pt x="70" y="692"/>
                  <a:pt x="73" y="695"/>
                  <a:pt x="71" y="698"/>
                </a:cubicBezTo>
                <a:cubicBezTo>
                  <a:pt x="66" y="699"/>
                  <a:pt x="65" y="695"/>
                  <a:pt x="62" y="695"/>
                </a:cubicBezTo>
                <a:cubicBezTo>
                  <a:pt x="60" y="697"/>
                  <a:pt x="57" y="703"/>
                  <a:pt x="54" y="698"/>
                </a:cubicBezTo>
                <a:cubicBezTo>
                  <a:pt x="54" y="697"/>
                  <a:pt x="57" y="697"/>
                  <a:pt x="56" y="694"/>
                </a:cubicBezTo>
                <a:cubicBezTo>
                  <a:pt x="50" y="692"/>
                  <a:pt x="60" y="687"/>
                  <a:pt x="56" y="684"/>
                </a:cubicBezTo>
                <a:cubicBezTo>
                  <a:pt x="59" y="683"/>
                  <a:pt x="60" y="682"/>
                  <a:pt x="60" y="679"/>
                </a:cubicBezTo>
                <a:cubicBezTo>
                  <a:pt x="59" y="680"/>
                  <a:pt x="54" y="685"/>
                  <a:pt x="52" y="681"/>
                </a:cubicBezTo>
                <a:cubicBezTo>
                  <a:pt x="52" y="680"/>
                  <a:pt x="54" y="680"/>
                  <a:pt x="54" y="679"/>
                </a:cubicBezTo>
                <a:cubicBezTo>
                  <a:pt x="47" y="682"/>
                  <a:pt x="42" y="691"/>
                  <a:pt x="37" y="699"/>
                </a:cubicBezTo>
                <a:cubicBezTo>
                  <a:pt x="40" y="698"/>
                  <a:pt x="41" y="694"/>
                  <a:pt x="44" y="698"/>
                </a:cubicBezTo>
                <a:cubicBezTo>
                  <a:pt x="44" y="695"/>
                  <a:pt x="43" y="695"/>
                  <a:pt x="42" y="693"/>
                </a:cubicBezTo>
                <a:cubicBezTo>
                  <a:pt x="45" y="692"/>
                  <a:pt x="46" y="686"/>
                  <a:pt x="48" y="688"/>
                </a:cubicBezTo>
                <a:cubicBezTo>
                  <a:pt x="50" y="692"/>
                  <a:pt x="44" y="694"/>
                  <a:pt x="46" y="695"/>
                </a:cubicBezTo>
                <a:cubicBezTo>
                  <a:pt x="46" y="694"/>
                  <a:pt x="47" y="693"/>
                  <a:pt x="49" y="693"/>
                </a:cubicBezTo>
                <a:cubicBezTo>
                  <a:pt x="48" y="695"/>
                  <a:pt x="48" y="696"/>
                  <a:pt x="47" y="697"/>
                </a:cubicBezTo>
                <a:cubicBezTo>
                  <a:pt x="49" y="697"/>
                  <a:pt x="51" y="697"/>
                  <a:pt x="51" y="698"/>
                </a:cubicBezTo>
                <a:cubicBezTo>
                  <a:pt x="50" y="706"/>
                  <a:pt x="54" y="716"/>
                  <a:pt x="44" y="720"/>
                </a:cubicBezTo>
                <a:cubicBezTo>
                  <a:pt x="48" y="722"/>
                  <a:pt x="48" y="718"/>
                  <a:pt x="52" y="718"/>
                </a:cubicBezTo>
                <a:cubicBezTo>
                  <a:pt x="58" y="725"/>
                  <a:pt x="50" y="728"/>
                  <a:pt x="43" y="731"/>
                </a:cubicBezTo>
                <a:cubicBezTo>
                  <a:pt x="50" y="734"/>
                  <a:pt x="59" y="733"/>
                  <a:pt x="61" y="727"/>
                </a:cubicBezTo>
                <a:cubicBezTo>
                  <a:pt x="62" y="728"/>
                  <a:pt x="68" y="725"/>
                  <a:pt x="70" y="728"/>
                </a:cubicBezTo>
                <a:cubicBezTo>
                  <a:pt x="71" y="738"/>
                  <a:pt x="64" y="742"/>
                  <a:pt x="55" y="744"/>
                </a:cubicBezTo>
                <a:cubicBezTo>
                  <a:pt x="54" y="741"/>
                  <a:pt x="51" y="741"/>
                  <a:pt x="50" y="737"/>
                </a:cubicBezTo>
                <a:cubicBezTo>
                  <a:pt x="44" y="738"/>
                  <a:pt x="48" y="746"/>
                  <a:pt x="42" y="747"/>
                </a:cubicBezTo>
                <a:cubicBezTo>
                  <a:pt x="42" y="749"/>
                  <a:pt x="42" y="751"/>
                  <a:pt x="44" y="752"/>
                </a:cubicBezTo>
                <a:cubicBezTo>
                  <a:pt x="42" y="753"/>
                  <a:pt x="40" y="754"/>
                  <a:pt x="39" y="755"/>
                </a:cubicBezTo>
                <a:cubicBezTo>
                  <a:pt x="41" y="756"/>
                  <a:pt x="44" y="754"/>
                  <a:pt x="44" y="756"/>
                </a:cubicBezTo>
                <a:cubicBezTo>
                  <a:pt x="44" y="760"/>
                  <a:pt x="39" y="761"/>
                  <a:pt x="39" y="766"/>
                </a:cubicBezTo>
                <a:cubicBezTo>
                  <a:pt x="44" y="765"/>
                  <a:pt x="48" y="762"/>
                  <a:pt x="52" y="764"/>
                </a:cubicBezTo>
                <a:cubicBezTo>
                  <a:pt x="55" y="761"/>
                  <a:pt x="52" y="757"/>
                  <a:pt x="50" y="755"/>
                </a:cubicBezTo>
                <a:cubicBezTo>
                  <a:pt x="54" y="755"/>
                  <a:pt x="53" y="753"/>
                  <a:pt x="55" y="753"/>
                </a:cubicBezTo>
                <a:cubicBezTo>
                  <a:pt x="55" y="754"/>
                  <a:pt x="57" y="754"/>
                  <a:pt x="57" y="755"/>
                </a:cubicBezTo>
                <a:cubicBezTo>
                  <a:pt x="56" y="759"/>
                  <a:pt x="56" y="762"/>
                  <a:pt x="58" y="766"/>
                </a:cubicBezTo>
                <a:cubicBezTo>
                  <a:pt x="58" y="761"/>
                  <a:pt x="65" y="764"/>
                  <a:pt x="65" y="761"/>
                </a:cubicBezTo>
                <a:cubicBezTo>
                  <a:pt x="64" y="761"/>
                  <a:pt x="63" y="760"/>
                  <a:pt x="62" y="759"/>
                </a:cubicBezTo>
                <a:cubicBezTo>
                  <a:pt x="83" y="760"/>
                  <a:pt x="60" y="779"/>
                  <a:pt x="60" y="789"/>
                </a:cubicBezTo>
                <a:cubicBezTo>
                  <a:pt x="65" y="789"/>
                  <a:pt x="65" y="794"/>
                  <a:pt x="70" y="795"/>
                </a:cubicBezTo>
                <a:cubicBezTo>
                  <a:pt x="69" y="800"/>
                  <a:pt x="65" y="801"/>
                  <a:pt x="60" y="800"/>
                </a:cubicBezTo>
                <a:cubicBezTo>
                  <a:pt x="57" y="805"/>
                  <a:pt x="63" y="807"/>
                  <a:pt x="64" y="810"/>
                </a:cubicBezTo>
                <a:cubicBezTo>
                  <a:pt x="61" y="810"/>
                  <a:pt x="63" y="815"/>
                  <a:pt x="63" y="818"/>
                </a:cubicBezTo>
                <a:cubicBezTo>
                  <a:pt x="67" y="817"/>
                  <a:pt x="66" y="814"/>
                  <a:pt x="63" y="813"/>
                </a:cubicBezTo>
                <a:cubicBezTo>
                  <a:pt x="66" y="811"/>
                  <a:pt x="70" y="811"/>
                  <a:pt x="73" y="814"/>
                </a:cubicBezTo>
                <a:cubicBezTo>
                  <a:pt x="71" y="799"/>
                  <a:pt x="87" y="806"/>
                  <a:pt x="94" y="809"/>
                </a:cubicBezTo>
                <a:cubicBezTo>
                  <a:pt x="95" y="807"/>
                  <a:pt x="94" y="804"/>
                  <a:pt x="94" y="801"/>
                </a:cubicBezTo>
                <a:cubicBezTo>
                  <a:pt x="100" y="798"/>
                  <a:pt x="102" y="800"/>
                  <a:pt x="107" y="800"/>
                </a:cubicBezTo>
                <a:cubicBezTo>
                  <a:pt x="106" y="802"/>
                  <a:pt x="106" y="804"/>
                  <a:pt x="104" y="806"/>
                </a:cubicBezTo>
                <a:cubicBezTo>
                  <a:pt x="108" y="806"/>
                  <a:pt x="110" y="802"/>
                  <a:pt x="116" y="804"/>
                </a:cubicBezTo>
                <a:cubicBezTo>
                  <a:pt x="112" y="807"/>
                  <a:pt x="114" y="814"/>
                  <a:pt x="109" y="815"/>
                </a:cubicBezTo>
                <a:cubicBezTo>
                  <a:pt x="106" y="815"/>
                  <a:pt x="105" y="812"/>
                  <a:pt x="103" y="809"/>
                </a:cubicBezTo>
                <a:cubicBezTo>
                  <a:pt x="102" y="814"/>
                  <a:pt x="103" y="816"/>
                  <a:pt x="100" y="819"/>
                </a:cubicBezTo>
                <a:cubicBezTo>
                  <a:pt x="102" y="819"/>
                  <a:pt x="104" y="816"/>
                  <a:pt x="105" y="819"/>
                </a:cubicBezTo>
                <a:cubicBezTo>
                  <a:pt x="106" y="822"/>
                  <a:pt x="102" y="823"/>
                  <a:pt x="101" y="821"/>
                </a:cubicBezTo>
                <a:cubicBezTo>
                  <a:pt x="101" y="825"/>
                  <a:pt x="101" y="825"/>
                  <a:pt x="101" y="825"/>
                </a:cubicBezTo>
                <a:cubicBezTo>
                  <a:pt x="108" y="823"/>
                  <a:pt x="110" y="822"/>
                  <a:pt x="117" y="823"/>
                </a:cubicBezTo>
                <a:cubicBezTo>
                  <a:pt x="117" y="821"/>
                  <a:pt x="116" y="820"/>
                  <a:pt x="118" y="820"/>
                </a:cubicBezTo>
                <a:cubicBezTo>
                  <a:pt x="119" y="817"/>
                  <a:pt x="116" y="818"/>
                  <a:pt x="116" y="816"/>
                </a:cubicBezTo>
                <a:cubicBezTo>
                  <a:pt x="119" y="817"/>
                  <a:pt x="119" y="815"/>
                  <a:pt x="121" y="815"/>
                </a:cubicBezTo>
                <a:cubicBezTo>
                  <a:pt x="124" y="817"/>
                  <a:pt x="121" y="818"/>
                  <a:pt x="122" y="820"/>
                </a:cubicBezTo>
                <a:cubicBezTo>
                  <a:pt x="124" y="822"/>
                  <a:pt x="127" y="821"/>
                  <a:pt x="129" y="820"/>
                </a:cubicBezTo>
                <a:cubicBezTo>
                  <a:pt x="132" y="822"/>
                  <a:pt x="127" y="826"/>
                  <a:pt x="130" y="829"/>
                </a:cubicBezTo>
                <a:cubicBezTo>
                  <a:pt x="130" y="827"/>
                  <a:pt x="131" y="825"/>
                  <a:pt x="134" y="825"/>
                </a:cubicBezTo>
                <a:cubicBezTo>
                  <a:pt x="132" y="822"/>
                  <a:pt x="134" y="819"/>
                  <a:pt x="137" y="817"/>
                </a:cubicBezTo>
                <a:cubicBezTo>
                  <a:pt x="137" y="812"/>
                  <a:pt x="134" y="806"/>
                  <a:pt x="141" y="805"/>
                </a:cubicBezTo>
                <a:cubicBezTo>
                  <a:pt x="139" y="800"/>
                  <a:pt x="144" y="798"/>
                  <a:pt x="140" y="795"/>
                </a:cubicBezTo>
                <a:cubicBezTo>
                  <a:pt x="144" y="795"/>
                  <a:pt x="144" y="791"/>
                  <a:pt x="148" y="790"/>
                </a:cubicBezTo>
                <a:cubicBezTo>
                  <a:pt x="153" y="790"/>
                  <a:pt x="157" y="792"/>
                  <a:pt x="161" y="793"/>
                </a:cubicBezTo>
                <a:cubicBezTo>
                  <a:pt x="163" y="789"/>
                  <a:pt x="172" y="791"/>
                  <a:pt x="174" y="787"/>
                </a:cubicBezTo>
                <a:cubicBezTo>
                  <a:pt x="168" y="784"/>
                  <a:pt x="179" y="779"/>
                  <a:pt x="181" y="777"/>
                </a:cubicBezTo>
                <a:cubicBezTo>
                  <a:pt x="190" y="780"/>
                  <a:pt x="185" y="797"/>
                  <a:pt x="175" y="793"/>
                </a:cubicBezTo>
                <a:cubicBezTo>
                  <a:pt x="178" y="800"/>
                  <a:pt x="169" y="798"/>
                  <a:pt x="167" y="801"/>
                </a:cubicBezTo>
                <a:cubicBezTo>
                  <a:pt x="168" y="812"/>
                  <a:pt x="157" y="813"/>
                  <a:pt x="154" y="821"/>
                </a:cubicBezTo>
                <a:cubicBezTo>
                  <a:pt x="157" y="821"/>
                  <a:pt x="155" y="818"/>
                  <a:pt x="158" y="819"/>
                </a:cubicBezTo>
                <a:cubicBezTo>
                  <a:pt x="159" y="820"/>
                  <a:pt x="161" y="819"/>
                  <a:pt x="161" y="822"/>
                </a:cubicBezTo>
                <a:cubicBezTo>
                  <a:pt x="159" y="823"/>
                  <a:pt x="160" y="826"/>
                  <a:pt x="157" y="827"/>
                </a:cubicBezTo>
                <a:cubicBezTo>
                  <a:pt x="157" y="826"/>
                  <a:pt x="153" y="824"/>
                  <a:pt x="154" y="827"/>
                </a:cubicBezTo>
                <a:cubicBezTo>
                  <a:pt x="154" y="829"/>
                  <a:pt x="158" y="827"/>
                  <a:pt x="160" y="828"/>
                </a:cubicBezTo>
                <a:cubicBezTo>
                  <a:pt x="162" y="825"/>
                  <a:pt x="163" y="820"/>
                  <a:pt x="165" y="817"/>
                </a:cubicBezTo>
                <a:cubicBezTo>
                  <a:pt x="169" y="818"/>
                  <a:pt x="173" y="814"/>
                  <a:pt x="176" y="812"/>
                </a:cubicBezTo>
                <a:cubicBezTo>
                  <a:pt x="182" y="825"/>
                  <a:pt x="166" y="829"/>
                  <a:pt x="160" y="836"/>
                </a:cubicBezTo>
                <a:cubicBezTo>
                  <a:pt x="168" y="835"/>
                  <a:pt x="168" y="835"/>
                  <a:pt x="168" y="835"/>
                </a:cubicBezTo>
                <a:cubicBezTo>
                  <a:pt x="168" y="838"/>
                  <a:pt x="169" y="840"/>
                  <a:pt x="171" y="842"/>
                </a:cubicBezTo>
                <a:cubicBezTo>
                  <a:pt x="175" y="839"/>
                  <a:pt x="170" y="829"/>
                  <a:pt x="178" y="830"/>
                </a:cubicBezTo>
                <a:cubicBezTo>
                  <a:pt x="179" y="828"/>
                  <a:pt x="177" y="829"/>
                  <a:pt x="177" y="826"/>
                </a:cubicBezTo>
                <a:cubicBezTo>
                  <a:pt x="183" y="820"/>
                  <a:pt x="187" y="812"/>
                  <a:pt x="197" y="809"/>
                </a:cubicBezTo>
                <a:cubicBezTo>
                  <a:pt x="196" y="803"/>
                  <a:pt x="200" y="801"/>
                  <a:pt x="202" y="796"/>
                </a:cubicBezTo>
                <a:cubicBezTo>
                  <a:pt x="197" y="796"/>
                  <a:pt x="197" y="789"/>
                  <a:pt x="192" y="789"/>
                </a:cubicBezTo>
                <a:cubicBezTo>
                  <a:pt x="194" y="784"/>
                  <a:pt x="187" y="783"/>
                  <a:pt x="186" y="778"/>
                </a:cubicBezTo>
                <a:cubicBezTo>
                  <a:pt x="190" y="778"/>
                  <a:pt x="193" y="777"/>
                  <a:pt x="194" y="774"/>
                </a:cubicBezTo>
                <a:cubicBezTo>
                  <a:pt x="192" y="774"/>
                  <a:pt x="189" y="776"/>
                  <a:pt x="188" y="774"/>
                </a:cubicBezTo>
                <a:cubicBezTo>
                  <a:pt x="187" y="768"/>
                  <a:pt x="199" y="773"/>
                  <a:pt x="200" y="768"/>
                </a:cubicBezTo>
                <a:cubicBezTo>
                  <a:pt x="198" y="766"/>
                  <a:pt x="194" y="771"/>
                  <a:pt x="193" y="766"/>
                </a:cubicBezTo>
                <a:cubicBezTo>
                  <a:pt x="195" y="763"/>
                  <a:pt x="202" y="762"/>
                  <a:pt x="204" y="764"/>
                </a:cubicBezTo>
                <a:cubicBezTo>
                  <a:pt x="206" y="760"/>
                  <a:pt x="208" y="755"/>
                  <a:pt x="213" y="756"/>
                </a:cubicBezTo>
                <a:cubicBezTo>
                  <a:pt x="210" y="752"/>
                  <a:pt x="214" y="749"/>
                  <a:pt x="217" y="748"/>
                </a:cubicBezTo>
                <a:cubicBezTo>
                  <a:pt x="220" y="749"/>
                  <a:pt x="225" y="749"/>
                  <a:pt x="228" y="751"/>
                </a:cubicBezTo>
                <a:cubicBezTo>
                  <a:pt x="228" y="753"/>
                  <a:pt x="228" y="754"/>
                  <a:pt x="227" y="754"/>
                </a:cubicBezTo>
                <a:cubicBezTo>
                  <a:pt x="222" y="752"/>
                  <a:pt x="219" y="757"/>
                  <a:pt x="216" y="755"/>
                </a:cubicBezTo>
                <a:cubicBezTo>
                  <a:pt x="217" y="757"/>
                  <a:pt x="216" y="758"/>
                  <a:pt x="216" y="759"/>
                </a:cubicBezTo>
                <a:cubicBezTo>
                  <a:pt x="221" y="761"/>
                  <a:pt x="226" y="757"/>
                  <a:pt x="231" y="760"/>
                </a:cubicBezTo>
                <a:cubicBezTo>
                  <a:pt x="229" y="755"/>
                  <a:pt x="233" y="755"/>
                  <a:pt x="233" y="752"/>
                </a:cubicBezTo>
                <a:cubicBezTo>
                  <a:pt x="229" y="753"/>
                  <a:pt x="228" y="743"/>
                  <a:pt x="231" y="743"/>
                </a:cubicBezTo>
                <a:cubicBezTo>
                  <a:pt x="232" y="745"/>
                  <a:pt x="233" y="748"/>
                  <a:pt x="236" y="748"/>
                </a:cubicBezTo>
                <a:cubicBezTo>
                  <a:pt x="236" y="744"/>
                  <a:pt x="234" y="743"/>
                  <a:pt x="234" y="739"/>
                </a:cubicBezTo>
                <a:cubicBezTo>
                  <a:pt x="239" y="739"/>
                  <a:pt x="238" y="732"/>
                  <a:pt x="242" y="737"/>
                </a:cubicBezTo>
                <a:cubicBezTo>
                  <a:pt x="239" y="731"/>
                  <a:pt x="245" y="726"/>
                  <a:pt x="244" y="723"/>
                </a:cubicBezTo>
                <a:cubicBezTo>
                  <a:pt x="243" y="726"/>
                  <a:pt x="240" y="723"/>
                  <a:pt x="238" y="724"/>
                </a:cubicBezTo>
                <a:cubicBezTo>
                  <a:pt x="239" y="730"/>
                  <a:pt x="228" y="726"/>
                  <a:pt x="228" y="732"/>
                </a:cubicBezTo>
                <a:cubicBezTo>
                  <a:pt x="224" y="730"/>
                  <a:pt x="223" y="732"/>
                  <a:pt x="219" y="731"/>
                </a:cubicBezTo>
                <a:cubicBezTo>
                  <a:pt x="222" y="730"/>
                  <a:pt x="222" y="728"/>
                  <a:pt x="222" y="725"/>
                </a:cubicBezTo>
                <a:cubicBezTo>
                  <a:pt x="224" y="722"/>
                  <a:pt x="230" y="722"/>
                  <a:pt x="230" y="717"/>
                </a:cubicBezTo>
                <a:cubicBezTo>
                  <a:pt x="229" y="717"/>
                  <a:pt x="227" y="718"/>
                  <a:pt x="227" y="716"/>
                </a:cubicBezTo>
                <a:cubicBezTo>
                  <a:pt x="227" y="700"/>
                  <a:pt x="249" y="705"/>
                  <a:pt x="246" y="721"/>
                </a:cubicBezTo>
                <a:cubicBezTo>
                  <a:pt x="248" y="721"/>
                  <a:pt x="252" y="718"/>
                  <a:pt x="253" y="720"/>
                </a:cubicBezTo>
                <a:cubicBezTo>
                  <a:pt x="253" y="723"/>
                  <a:pt x="252" y="723"/>
                  <a:pt x="252" y="725"/>
                </a:cubicBezTo>
                <a:cubicBezTo>
                  <a:pt x="256" y="724"/>
                  <a:pt x="258" y="726"/>
                  <a:pt x="258" y="730"/>
                </a:cubicBezTo>
                <a:cubicBezTo>
                  <a:pt x="262" y="729"/>
                  <a:pt x="265" y="728"/>
                  <a:pt x="268" y="731"/>
                </a:cubicBezTo>
                <a:cubicBezTo>
                  <a:pt x="270" y="728"/>
                  <a:pt x="272" y="725"/>
                  <a:pt x="269" y="722"/>
                </a:cubicBezTo>
                <a:cubicBezTo>
                  <a:pt x="274" y="718"/>
                  <a:pt x="276" y="714"/>
                  <a:pt x="280" y="711"/>
                </a:cubicBezTo>
                <a:cubicBezTo>
                  <a:pt x="280" y="709"/>
                  <a:pt x="278" y="709"/>
                  <a:pt x="279" y="706"/>
                </a:cubicBezTo>
                <a:cubicBezTo>
                  <a:pt x="283" y="702"/>
                  <a:pt x="286" y="691"/>
                  <a:pt x="296" y="697"/>
                </a:cubicBezTo>
                <a:cubicBezTo>
                  <a:pt x="299" y="696"/>
                  <a:pt x="300" y="695"/>
                  <a:pt x="304" y="695"/>
                </a:cubicBezTo>
                <a:cubicBezTo>
                  <a:pt x="299" y="700"/>
                  <a:pt x="301" y="708"/>
                  <a:pt x="292" y="709"/>
                </a:cubicBezTo>
                <a:cubicBezTo>
                  <a:pt x="293" y="714"/>
                  <a:pt x="291" y="716"/>
                  <a:pt x="288" y="718"/>
                </a:cubicBezTo>
                <a:cubicBezTo>
                  <a:pt x="291" y="720"/>
                  <a:pt x="290" y="715"/>
                  <a:pt x="295" y="716"/>
                </a:cubicBezTo>
                <a:cubicBezTo>
                  <a:pt x="293" y="722"/>
                  <a:pt x="297" y="730"/>
                  <a:pt x="295" y="738"/>
                </a:cubicBezTo>
                <a:cubicBezTo>
                  <a:pt x="298" y="735"/>
                  <a:pt x="304" y="727"/>
                  <a:pt x="308" y="731"/>
                </a:cubicBezTo>
                <a:cubicBezTo>
                  <a:pt x="305" y="741"/>
                  <a:pt x="302" y="749"/>
                  <a:pt x="309" y="758"/>
                </a:cubicBezTo>
                <a:cubicBezTo>
                  <a:pt x="313" y="758"/>
                  <a:pt x="313" y="756"/>
                  <a:pt x="316" y="756"/>
                </a:cubicBezTo>
                <a:cubicBezTo>
                  <a:pt x="314" y="761"/>
                  <a:pt x="311" y="763"/>
                  <a:pt x="314" y="770"/>
                </a:cubicBezTo>
                <a:cubicBezTo>
                  <a:pt x="312" y="771"/>
                  <a:pt x="311" y="770"/>
                  <a:pt x="310" y="770"/>
                </a:cubicBezTo>
                <a:cubicBezTo>
                  <a:pt x="313" y="782"/>
                  <a:pt x="306" y="795"/>
                  <a:pt x="296" y="802"/>
                </a:cubicBezTo>
                <a:cubicBezTo>
                  <a:pt x="296" y="800"/>
                  <a:pt x="294" y="800"/>
                  <a:pt x="291" y="801"/>
                </a:cubicBezTo>
                <a:cubicBezTo>
                  <a:pt x="290" y="804"/>
                  <a:pt x="287" y="806"/>
                  <a:pt x="288" y="810"/>
                </a:cubicBezTo>
                <a:cubicBezTo>
                  <a:pt x="290" y="812"/>
                  <a:pt x="294" y="809"/>
                  <a:pt x="295" y="812"/>
                </a:cubicBezTo>
                <a:cubicBezTo>
                  <a:pt x="295" y="819"/>
                  <a:pt x="299" y="820"/>
                  <a:pt x="297" y="824"/>
                </a:cubicBezTo>
                <a:cubicBezTo>
                  <a:pt x="300" y="825"/>
                  <a:pt x="298" y="821"/>
                  <a:pt x="301" y="821"/>
                </a:cubicBezTo>
                <a:cubicBezTo>
                  <a:pt x="302" y="822"/>
                  <a:pt x="303" y="824"/>
                  <a:pt x="304" y="825"/>
                </a:cubicBezTo>
                <a:cubicBezTo>
                  <a:pt x="298" y="825"/>
                  <a:pt x="302" y="834"/>
                  <a:pt x="293" y="834"/>
                </a:cubicBezTo>
                <a:cubicBezTo>
                  <a:pt x="294" y="836"/>
                  <a:pt x="295" y="838"/>
                  <a:pt x="295" y="842"/>
                </a:cubicBezTo>
                <a:cubicBezTo>
                  <a:pt x="291" y="842"/>
                  <a:pt x="293" y="846"/>
                  <a:pt x="290" y="847"/>
                </a:cubicBezTo>
                <a:cubicBezTo>
                  <a:pt x="293" y="857"/>
                  <a:pt x="284" y="864"/>
                  <a:pt x="283" y="873"/>
                </a:cubicBezTo>
                <a:cubicBezTo>
                  <a:pt x="286" y="874"/>
                  <a:pt x="288" y="869"/>
                  <a:pt x="292" y="869"/>
                </a:cubicBezTo>
                <a:cubicBezTo>
                  <a:pt x="292" y="864"/>
                  <a:pt x="298" y="863"/>
                  <a:pt x="293" y="859"/>
                </a:cubicBezTo>
                <a:cubicBezTo>
                  <a:pt x="299" y="860"/>
                  <a:pt x="298" y="855"/>
                  <a:pt x="301" y="853"/>
                </a:cubicBezTo>
                <a:cubicBezTo>
                  <a:pt x="301" y="856"/>
                  <a:pt x="305" y="851"/>
                  <a:pt x="305" y="854"/>
                </a:cubicBezTo>
                <a:cubicBezTo>
                  <a:pt x="306" y="859"/>
                  <a:pt x="304" y="861"/>
                  <a:pt x="302" y="863"/>
                </a:cubicBezTo>
                <a:cubicBezTo>
                  <a:pt x="312" y="866"/>
                  <a:pt x="304" y="876"/>
                  <a:pt x="299" y="880"/>
                </a:cubicBezTo>
                <a:cubicBezTo>
                  <a:pt x="300" y="886"/>
                  <a:pt x="294" y="895"/>
                  <a:pt x="291" y="900"/>
                </a:cubicBezTo>
                <a:cubicBezTo>
                  <a:pt x="293" y="909"/>
                  <a:pt x="283" y="914"/>
                  <a:pt x="280" y="921"/>
                </a:cubicBezTo>
                <a:cubicBezTo>
                  <a:pt x="284" y="922"/>
                  <a:pt x="284" y="934"/>
                  <a:pt x="278" y="933"/>
                </a:cubicBezTo>
                <a:cubicBezTo>
                  <a:pt x="279" y="940"/>
                  <a:pt x="277" y="944"/>
                  <a:pt x="276" y="949"/>
                </a:cubicBezTo>
                <a:cubicBezTo>
                  <a:pt x="280" y="948"/>
                  <a:pt x="278" y="954"/>
                  <a:pt x="279" y="956"/>
                </a:cubicBezTo>
                <a:cubicBezTo>
                  <a:pt x="283" y="956"/>
                  <a:pt x="279" y="949"/>
                  <a:pt x="284" y="949"/>
                </a:cubicBezTo>
                <a:cubicBezTo>
                  <a:pt x="284" y="953"/>
                  <a:pt x="294" y="958"/>
                  <a:pt x="287" y="964"/>
                </a:cubicBezTo>
                <a:cubicBezTo>
                  <a:pt x="287" y="967"/>
                  <a:pt x="290" y="966"/>
                  <a:pt x="290" y="969"/>
                </a:cubicBezTo>
                <a:cubicBezTo>
                  <a:pt x="285" y="971"/>
                  <a:pt x="284" y="977"/>
                  <a:pt x="280" y="980"/>
                </a:cubicBezTo>
                <a:cubicBezTo>
                  <a:pt x="282" y="983"/>
                  <a:pt x="283" y="977"/>
                  <a:pt x="284" y="979"/>
                </a:cubicBezTo>
                <a:cubicBezTo>
                  <a:pt x="284" y="981"/>
                  <a:pt x="282" y="981"/>
                  <a:pt x="283" y="983"/>
                </a:cubicBezTo>
                <a:cubicBezTo>
                  <a:pt x="293" y="972"/>
                  <a:pt x="297" y="954"/>
                  <a:pt x="307" y="941"/>
                </a:cubicBezTo>
                <a:cubicBezTo>
                  <a:pt x="307" y="945"/>
                  <a:pt x="313" y="943"/>
                  <a:pt x="313" y="945"/>
                </a:cubicBezTo>
                <a:cubicBezTo>
                  <a:pt x="309" y="950"/>
                  <a:pt x="315" y="958"/>
                  <a:pt x="309" y="962"/>
                </a:cubicBezTo>
                <a:cubicBezTo>
                  <a:pt x="312" y="964"/>
                  <a:pt x="312" y="958"/>
                  <a:pt x="317" y="959"/>
                </a:cubicBezTo>
                <a:cubicBezTo>
                  <a:pt x="318" y="966"/>
                  <a:pt x="311" y="969"/>
                  <a:pt x="315" y="976"/>
                </a:cubicBezTo>
                <a:cubicBezTo>
                  <a:pt x="317" y="976"/>
                  <a:pt x="317" y="974"/>
                  <a:pt x="320" y="975"/>
                </a:cubicBezTo>
                <a:cubicBezTo>
                  <a:pt x="320" y="977"/>
                  <a:pt x="322" y="976"/>
                  <a:pt x="321" y="978"/>
                </a:cubicBezTo>
                <a:cubicBezTo>
                  <a:pt x="324" y="979"/>
                  <a:pt x="322" y="975"/>
                  <a:pt x="326" y="975"/>
                </a:cubicBezTo>
                <a:cubicBezTo>
                  <a:pt x="332" y="975"/>
                  <a:pt x="331" y="986"/>
                  <a:pt x="336" y="987"/>
                </a:cubicBezTo>
                <a:cubicBezTo>
                  <a:pt x="337" y="992"/>
                  <a:pt x="338" y="997"/>
                  <a:pt x="335" y="999"/>
                </a:cubicBezTo>
                <a:cubicBezTo>
                  <a:pt x="336" y="1000"/>
                  <a:pt x="340" y="998"/>
                  <a:pt x="340" y="1000"/>
                </a:cubicBezTo>
                <a:cubicBezTo>
                  <a:pt x="341" y="1006"/>
                  <a:pt x="338" y="1009"/>
                  <a:pt x="335" y="1012"/>
                </a:cubicBezTo>
                <a:cubicBezTo>
                  <a:pt x="335" y="1014"/>
                  <a:pt x="337" y="1014"/>
                  <a:pt x="337" y="1017"/>
                </a:cubicBezTo>
                <a:cubicBezTo>
                  <a:pt x="342" y="1015"/>
                  <a:pt x="344" y="1014"/>
                  <a:pt x="350" y="1012"/>
                </a:cubicBezTo>
                <a:cubicBezTo>
                  <a:pt x="345" y="1003"/>
                  <a:pt x="353" y="999"/>
                  <a:pt x="358" y="996"/>
                </a:cubicBezTo>
                <a:cubicBezTo>
                  <a:pt x="365" y="996"/>
                  <a:pt x="365" y="1004"/>
                  <a:pt x="370" y="1006"/>
                </a:cubicBezTo>
                <a:cubicBezTo>
                  <a:pt x="370" y="1007"/>
                  <a:pt x="369" y="1008"/>
                  <a:pt x="369" y="1008"/>
                </a:cubicBezTo>
                <a:cubicBezTo>
                  <a:pt x="365" y="1008"/>
                  <a:pt x="364" y="1005"/>
                  <a:pt x="361" y="1005"/>
                </a:cubicBezTo>
                <a:cubicBezTo>
                  <a:pt x="361" y="1012"/>
                  <a:pt x="361" y="1019"/>
                  <a:pt x="364" y="1021"/>
                </a:cubicBezTo>
                <a:cubicBezTo>
                  <a:pt x="365" y="1019"/>
                  <a:pt x="367" y="1019"/>
                  <a:pt x="369" y="1018"/>
                </a:cubicBezTo>
                <a:cubicBezTo>
                  <a:pt x="370" y="1020"/>
                  <a:pt x="371" y="1022"/>
                  <a:pt x="371" y="1026"/>
                </a:cubicBezTo>
                <a:cubicBezTo>
                  <a:pt x="377" y="1028"/>
                  <a:pt x="384" y="1025"/>
                  <a:pt x="389" y="1023"/>
                </a:cubicBezTo>
                <a:cubicBezTo>
                  <a:pt x="391" y="1031"/>
                  <a:pt x="385" y="1037"/>
                  <a:pt x="387" y="1043"/>
                </a:cubicBezTo>
                <a:cubicBezTo>
                  <a:pt x="386" y="1043"/>
                  <a:pt x="384" y="1044"/>
                  <a:pt x="384" y="1045"/>
                </a:cubicBezTo>
                <a:cubicBezTo>
                  <a:pt x="385" y="1045"/>
                  <a:pt x="387" y="1044"/>
                  <a:pt x="387" y="1046"/>
                </a:cubicBezTo>
                <a:cubicBezTo>
                  <a:pt x="385" y="1050"/>
                  <a:pt x="381" y="1050"/>
                  <a:pt x="379" y="1053"/>
                </a:cubicBezTo>
                <a:cubicBezTo>
                  <a:pt x="382" y="1056"/>
                  <a:pt x="378" y="1056"/>
                  <a:pt x="377" y="1059"/>
                </a:cubicBezTo>
                <a:cubicBezTo>
                  <a:pt x="378" y="1059"/>
                  <a:pt x="379" y="1058"/>
                  <a:pt x="380" y="1059"/>
                </a:cubicBezTo>
                <a:cubicBezTo>
                  <a:pt x="379" y="1064"/>
                  <a:pt x="371" y="1067"/>
                  <a:pt x="376" y="1071"/>
                </a:cubicBezTo>
                <a:cubicBezTo>
                  <a:pt x="379" y="1067"/>
                  <a:pt x="382" y="1063"/>
                  <a:pt x="386" y="1060"/>
                </a:cubicBezTo>
                <a:cubicBezTo>
                  <a:pt x="389" y="1067"/>
                  <a:pt x="384" y="1068"/>
                  <a:pt x="385" y="1075"/>
                </a:cubicBezTo>
                <a:cubicBezTo>
                  <a:pt x="392" y="1073"/>
                  <a:pt x="393" y="1068"/>
                  <a:pt x="400" y="1068"/>
                </a:cubicBezTo>
                <a:cubicBezTo>
                  <a:pt x="400" y="1065"/>
                  <a:pt x="396" y="1067"/>
                  <a:pt x="397" y="1063"/>
                </a:cubicBezTo>
                <a:cubicBezTo>
                  <a:pt x="401" y="1063"/>
                  <a:pt x="401" y="1063"/>
                  <a:pt x="401" y="1063"/>
                </a:cubicBezTo>
                <a:cubicBezTo>
                  <a:pt x="400" y="1060"/>
                  <a:pt x="398" y="1060"/>
                  <a:pt x="397" y="1057"/>
                </a:cubicBezTo>
                <a:cubicBezTo>
                  <a:pt x="399" y="1057"/>
                  <a:pt x="398" y="1054"/>
                  <a:pt x="400" y="1053"/>
                </a:cubicBezTo>
                <a:cubicBezTo>
                  <a:pt x="404" y="1054"/>
                  <a:pt x="409" y="1054"/>
                  <a:pt x="411" y="1057"/>
                </a:cubicBezTo>
                <a:cubicBezTo>
                  <a:pt x="411" y="1052"/>
                  <a:pt x="418" y="1051"/>
                  <a:pt x="414" y="1045"/>
                </a:cubicBezTo>
                <a:cubicBezTo>
                  <a:pt x="418" y="1043"/>
                  <a:pt x="422" y="1038"/>
                  <a:pt x="422" y="1034"/>
                </a:cubicBezTo>
                <a:cubicBezTo>
                  <a:pt x="429" y="1032"/>
                  <a:pt x="432" y="1023"/>
                  <a:pt x="441" y="1025"/>
                </a:cubicBezTo>
                <a:cubicBezTo>
                  <a:pt x="441" y="1021"/>
                  <a:pt x="442" y="1017"/>
                  <a:pt x="444" y="1014"/>
                </a:cubicBezTo>
                <a:cubicBezTo>
                  <a:pt x="449" y="1016"/>
                  <a:pt x="449" y="1013"/>
                  <a:pt x="452" y="1011"/>
                </a:cubicBezTo>
                <a:cubicBezTo>
                  <a:pt x="451" y="1014"/>
                  <a:pt x="453" y="1016"/>
                  <a:pt x="452" y="1018"/>
                </a:cubicBezTo>
                <a:cubicBezTo>
                  <a:pt x="458" y="1017"/>
                  <a:pt x="458" y="1017"/>
                  <a:pt x="458" y="1017"/>
                </a:cubicBezTo>
                <a:cubicBezTo>
                  <a:pt x="458" y="1012"/>
                  <a:pt x="458" y="1012"/>
                  <a:pt x="458" y="1007"/>
                </a:cubicBezTo>
                <a:cubicBezTo>
                  <a:pt x="457" y="1006"/>
                  <a:pt x="454" y="1007"/>
                  <a:pt x="454" y="1004"/>
                </a:cubicBezTo>
                <a:cubicBezTo>
                  <a:pt x="458" y="998"/>
                  <a:pt x="469" y="992"/>
                  <a:pt x="471" y="991"/>
                </a:cubicBezTo>
                <a:cubicBezTo>
                  <a:pt x="468" y="991"/>
                  <a:pt x="466" y="993"/>
                  <a:pt x="463" y="992"/>
                </a:cubicBezTo>
                <a:cubicBezTo>
                  <a:pt x="462" y="990"/>
                  <a:pt x="459" y="991"/>
                  <a:pt x="459" y="988"/>
                </a:cubicBezTo>
                <a:cubicBezTo>
                  <a:pt x="468" y="984"/>
                  <a:pt x="469" y="974"/>
                  <a:pt x="480" y="972"/>
                </a:cubicBezTo>
                <a:cubicBezTo>
                  <a:pt x="483" y="973"/>
                  <a:pt x="484" y="975"/>
                  <a:pt x="485" y="978"/>
                </a:cubicBezTo>
                <a:cubicBezTo>
                  <a:pt x="482" y="978"/>
                  <a:pt x="482" y="978"/>
                  <a:pt x="482" y="978"/>
                </a:cubicBezTo>
                <a:cubicBezTo>
                  <a:pt x="471" y="999"/>
                  <a:pt x="466" y="1018"/>
                  <a:pt x="454" y="1037"/>
                </a:cubicBezTo>
                <a:cubicBezTo>
                  <a:pt x="455" y="1046"/>
                  <a:pt x="455" y="1046"/>
                  <a:pt x="455" y="1046"/>
                </a:cubicBezTo>
                <a:cubicBezTo>
                  <a:pt x="454" y="1048"/>
                  <a:pt x="450" y="1047"/>
                  <a:pt x="450" y="1048"/>
                </a:cubicBezTo>
                <a:cubicBezTo>
                  <a:pt x="452" y="1048"/>
                  <a:pt x="450" y="1053"/>
                  <a:pt x="453" y="1053"/>
                </a:cubicBezTo>
                <a:cubicBezTo>
                  <a:pt x="457" y="1046"/>
                  <a:pt x="459" y="1037"/>
                  <a:pt x="468" y="1034"/>
                </a:cubicBezTo>
                <a:cubicBezTo>
                  <a:pt x="468" y="1031"/>
                  <a:pt x="464" y="1033"/>
                  <a:pt x="465" y="1030"/>
                </a:cubicBezTo>
                <a:cubicBezTo>
                  <a:pt x="472" y="1026"/>
                  <a:pt x="470" y="1015"/>
                  <a:pt x="480" y="1013"/>
                </a:cubicBezTo>
                <a:cubicBezTo>
                  <a:pt x="478" y="1009"/>
                  <a:pt x="479" y="1009"/>
                  <a:pt x="479" y="1005"/>
                </a:cubicBezTo>
                <a:cubicBezTo>
                  <a:pt x="484" y="1003"/>
                  <a:pt x="484" y="998"/>
                  <a:pt x="490" y="997"/>
                </a:cubicBezTo>
                <a:cubicBezTo>
                  <a:pt x="488" y="994"/>
                  <a:pt x="492" y="993"/>
                  <a:pt x="492" y="990"/>
                </a:cubicBezTo>
                <a:cubicBezTo>
                  <a:pt x="488" y="991"/>
                  <a:pt x="487" y="988"/>
                  <a:pt x="486" y="985"/>
                </a:cubicBezTo>
                <a:cubicBezTo>
                  <a:pt x="491" y="984"/>
                  <a:pt x="489" y="977"/>
                  <a:pt x="497" y="978"/>
                </a:cubicBezTo>
                <a:cubicBezTo>
                  <a:pt x="498" y="971"/>
                  <a:pt x="501" y="970"/>
                  <a:pt x="505" y="966"/>
                </a:cubicBezTo>
                <a:cubicBezTo>
                  <a:pt x="505" y="964"/>
                  <a:pt x="503" y="964"/>
                  <a:pt x="503" y="961"/>
                </a:cubicBezTo>
                <a:cubicBezTo>
                  <a:pt x="507" y="960"/>
                  <a:pt x="514" y="954"/>
                  <a:pt x="518" y="958"/>
                </a:cubicBezTo>
                <a:cubicBezTo>
                  <a:pt x="513" y="960"/>
                  <a:pt x="518" y="969"/>
                  <a:pt x="509" y="968"/>
                </a:cubicBezTo>
                <a:cubicBezTo>
                  <a:pt x="507" y="974"/>
                  <a:pt x="507" y="981"/>
                  <a:pt x="504" y="986"/>
                </a:cubicBezTo>
                <a:cubicBezTo>
                  <a:pt x="507" y="986"/>
                  <a:pt x="506" y="983"/>
                  <a:pt x="509" y="984"/>
                </a:cubicBezTo>
                <a:cubicBezTo>
                  <a:pt x="512" y="989"/>
                  <a:pt x="510" y="996"/>
                  <a:pt x="502" y="995"/>
                </a:cubicBezTo>
                <a:cubicBezTo>
                  <a:pt x="501" y="997"/>
                  <a:pt x="500" y="999"/>
                  <a:pt x="500" y="1002"/>
                </a:cubicBezTo>
                <a:cubicBezTo>
                  <a:pt x="503" y="1003"/>
                  <a:pt x="506" y="1004"/>
                  <a:pt x="508" y="1005"/>
                </a:cubicBezTo>
                <a:cubicBezTo>
                  <a:pt x="501" y="1010"/>
                  <a:pt x="503" y="1020"/>
                  <a:pt x="494" y="1023"/>
                </a:cubicBezTo>
                <a:cubicBezTo>
                  <a:pt x="497" y="1025"/>
                  <a:pt x="490" y="1027"/>
                  <a:pt x="493" y="1032"/>
                </a:cubicBezTo>
                <a:cubicBezTo>
                  <a:pt x="496" y="1031"/>
                  <a:pt x="497" y="1028"/>
                  <a:pt x="499" y="1027"/>
                </a:cubicBezTo>
                <a:cubicBezTo>
                  <a:pt x="498" y="1031"/>
                  <a:pt x="502" y="1029"/>
                  <a:pt x="502" y="1031"/>
                </a:cubicBezTo>
                <a:cubicBezTo>
                  <a:pt x="499" y="1034"/>
                  <a:pt x="502" y="1038"/>
                  <a:pt x="503" y="1041"/>
                </a:cubicBezTo>
                <a:cubicBezTo>
                  <a:pt x="508" y="1040"/>
                  <a:pt x="508" y="1040"/>
                  <a:pt x="508" y="1040"/>
                </a:cubicBezTo>
                <a:cubicBezTo>
                  <a:pt x="506" y="1036"/>
                  <a:pt x="510" y="1036"/>
                  <a:pt x="511" y="1033"/>
                </a:cubicBezTo>
                <a:cubicBezTo>
                  <a:pt x="509" y="1026"/>
                  <a:pt x="512" y="1015"/>
                  <a:pt x="519" y="1012"/>
                </a:cubicBezTo>
                <a:cubicBezTo>
                  <a:pt x="512" y="1000"/>
                  <a:pt x="526" y="990"/>
                  <a:pt x="526" y="981"/>
                </a:cubicBezTo>
                <a:cubicBezTo>
                  <a:pt x="531" y="981"/>
                  <a:pt x="534" y="977"/>
                  <a:pt x="530" y="975"/>
                </a:cubicBezTo>
                <a:cubicBezTo>
                  <a:pt x="535" y="972"/>
                  <a:pt x="535" y="962"/>
                  <a:pt x="538" y="955"/>
                </a:cubicBezTo>
                <a:cubicBezTo>
                  <a:pt x="539" y="953"/>
                  <a:pt x="543" y="951"/>
                  <a:pt x="545" y="948"/>
                </a:cubicBezTo>
                <a:cubicBezTo>
                  <a:pt x="548" y="943"/>
                  <a:pt x="546" y="940"/>
                  <a:pt x="552" y="942"/>
                </a:cubicBezTo>
                <a:cubicBezTo>
                  <a:pt x="552" y="939"/>
                  <a:pt x="549" y="939"/>
                  <a:pt x="549" y="936"/>
                </a:cubicBezTo>
                <a:cubicBezTo>
                  <a:pt x="553" y="935"/>
                  <a:pt x="555" y="933"/>
                  <a:pt x="557" y="930"/>
                </a:cubicBezTo>
                <a:cubicBezTo>
                  <a:pt x="555" y="930"/>
                  <a:pt x="554" y="930"/>
                  <a:pt x="554" y="928"/>
                </a:cubicBezTo>
                <a:cubicBezTo>
                  <a:pt x="560" y="926"/>
                  <a:pt x="563" y="923"/>
                  <a:pt x="564" y="918"/>
                </a:cubicBezTo>
                <a:cubicBezTo>
                  <a:pt x="564" y="915"/>
                  <a:pt x="561" y="921"/>
                  <a:pt x="561" y="917"/>
                </a:cubicBezTo>
                <a:cubicBezTo>
                  <a:pt x="564" y="912"/>
                  <a:pt x="571" y="908"/>
                  <a:pt x="572" y="900"/>
                </a:cubicBezTo>
                <a:cubicBezTo>
                  <a:pt x="574" y="899"/>
                  <a:pt x="575" y="899"/>
                  <a:pt x="577" y="900"/>
                </a:cubicBezTo>
                <a:cubicBezTo>
                  <a:pt x="577" y="895"/>
                  <a:pt x="578" y="891"/>
                  <a:pt x="581" y="889"/>
                </a:cubicBezTo>
                <a:cubicBezTo>
                  <a:pt x="589" y="892"/>
                  <a:pt x="587" y="881"/>
                  <a:pt x="594" y="881"/>
                </a:cubicBezTo>
                <a:cubicBezTo>
                  <a:pt x="592" y="878"/>
                  <a:pt x="596" y="875"/>
                  <a:pt x="596" y="871"/>
                </a:cubicBezTo>
                <a:cubicBezTo>
                  <a:pt x="602" y="872"/>
                  <a:pt x="606" y="867"/>
                  <a:pt x="609" y="864"/>
                </a:cubicBezTo>
                <a:cubicBezTo>
                  <a:pt x="606" y="861"/>
                  <a:pt x="610" y="856"/>
                  <a:pt x="611" y="854"/>
                </a:cubicBezTo>
                <a:cubicBezTo>
                  <a:pt x="608" y="855"/>
                  <a:pt x="608" y="852"/>
                  <a:pt x="607" y="851"/>
                </a:cubicBezTo>
                <a:cubicBezTo>
                  <a:pt x="610" y="849"/>
                  <a:pt x="613" y="853"/>
                  <a:pt x="614" y="850"/>
                </a:cubicBezTo>
                <a:cubicBezTo>
                  <a:pt x="611" y="850"/>
                  <a:pt x="608" y="848"/>
                  <a:pt x="606" y="846"/>
                </a:cubicBezTo>
                <a:cubicBezTo>
                  <a:pt x="607" y="845"/>
                  <a:pt x="607" y="844"/>
                  <a:pt x="607" y="842"/>
                </a:cubicBezTo>
                <a:cubicBezTo>
                  <a:pt x="612" y="842"/>
                  <a:pt x="616" y="836"/>
                  <a:pt x="620" y="840"/>
                </a:cubicBezTo>
                <a:cubicBezTo>
                  <a:pt x="619" y="841"/>
                  <a:pt x="619" y="842"/>
                  <a:pt x="620" y="844"/>
                </a:cubicBezTo>
                <a:cubicBezTo>
                  <a:pt x="627" y="843"/>
                  <a:pt x="631" y="831"/>
                  <a:pt x="629" y="829"/>
                </a:cubicBezTo>
                <a:cubicBezTo>
                  <a:pt x="628" y="832"/>
                  <a:pt x="625" y="828"/>
                  <a:pt x="619" y="830"/>
                </a:cubicBezTo>
                <a:cubicBezTo>
                  <a:pt x="618" y="832"/>
                  <a:pt x="618" y="834"/>
                  <a:pt x="615" y="835"/>
                </a:cubicBezTo>
                <a:cubicBezTo>
                  <a:pt x="614" y="829"/>
                  <a:pt x="611" y="837"/>
                  <a:pt x="606" y="836"/>
                </a:cubicBezTo>
                <a:cubicBezTo>
                  <a:pt x="606" y="831"/>
                  <a:pt x="606" y="831"/>
                  <a:pt x="606" y="831"/>
                </a:cubicBezTo>
                <a:cubicBezTo>
                  <a:pt x="611" y="830"/>
                  <a:pt x="610" y="824"/>
                  <a:pt x="617" y="824"/>
                </a:cubicBezTo>
                <a:cubicBezTo>
                  <a:pt x="619" y="820"/>
                  <a:pt x="624" y="817"/>
                  <a:pt x="628" y="814"/>
                </a:cubicBezTo>
                <a:cubicBezTo>
                  <a:pt x="629" y="815"/>
                  <a:pt x="630" y="816"/>
                  <a:pt x="629" y="818"/>
                </a:cubicBezTo>
                <a:cubicBezTo>
                  <a:pt x="633" y="818"/>
                  <a:pt x="639" y="815"/>
                  <a:pt x="642" y="817"/>
                </a:cubicBezTo>
                <a:cubicBezTo>
                  <a:pt x="639" y="821"/>
                  <a:pt x="641" y="823"/>
                  <a:pt x="638" y="827"/>
                </a:cubicBezTo>
                <a:cubicBezTo>
                  <a:pt x="638" y="829"/>
                  <a:pt x="642" y="826"/>
                  <a:pt x="642" y="828"/>
                </a:cubicBezTo>
                <a:cubicBezTo>
                  <a:pt x="639" y="840"/>
                  <a:pt x="630" y="844"/>
                  <a:pt x="627" y="854"/>
                </a:cubicBezTo>
                <a:cubicBezTo>
                  <a:pt x="623" y="854"/>
                  <a:pt x="621" y="857"/>
                  <a:pt x="621" y="860"/>
                </a:cubicBezTo>
                <a:cubicBezTo>
                  <a:pt x="623" y="859"/>
                  <a:pt x="625" y="859"/>
                  <a:pt x="626" y="861"/>
                </a:cubicBezTo>
                <a:cubicBezTo>
                  <a:pt x="622" y="863"/>
                  <a:pt x="623" y="867"/>
                  <a:pt x="617" y="867"/>
                </a:cubicBezTo>
                <a:cubicBezTo>
                  <a:pt x="620" y="872"/>
                  <a:pt x="614" y="872"/>
                  <a:pt x="610" y="874"/>
                </a:cubicBezTo>
                <a:cubicBezTo>
                  <a:pt x="610" y="871"/>
                  <a:pt x="609" y="870"/>
                  <a:pt x="607" y="870"/>
                </a:cubicBezTo>
                <a:cubicBezTo>
                  <a:pt x="606" y="873"/>
                  <a:pt x="604" y="874"/>
                  <a:pt x="605" y="878"/>
                </a:cubicBezTo>
                <a:cubicBezTo>
                  <a:pt x="606" y="878"/>
                  <a:pt x="610" y="876"/>
                  <a:pt x="610" y="879"/>
                </a:cubicBezTo>
                <a:cubicBezTo>
                  <a:pt x="612" y="885"/>
                  <a:pt x="606" y="893"/>
                  <a:pt x="599" y="889"/>
                </a:cubicBezTo>
                <a:cubicBezTo>
                  <a:pt x="597" y="895"/>
                  <a:pt x="589" y="891"/>
                  <a:pt x="588" y="898"/>
                </a:cubicBezTo>
                <a:cubicBezTo>
                  <a:pt x="591" y="899"/>
                  <a:pt x="593" y="894"/>
                  <a:pt x="595" y="897"/>
                </a:cubicBezTo>
                <a:cubicBezTo>
                  <a:pt x="583" y="906"/>
                  <a:pt x="593" y="922"/>
                  <a:pt x="583" y="931"/>
                </a:cubicBezTo>
                <a:cubicBezTo>
                  <a:pt x="585" y="931"/>
                  <a:pt x="586" y="933"/>
                  <a:pt x="587" y="935"/>
                </a:cubicBezTo>
                <a:cubicBezTo>
                  <a:pt x="586" y="939"/>
                  <a:pt x="583" y="942"/>
                  <a:pt x="578" y="943"/>
                </a:cubicBezTo>
                <a:cubicBezTo>
                  <a:pt x="578" y="946"/>
                  <a:pt x="582" y="944"/>
                  <a:pt x="581" y="947"/>
                </a:cubicBezTo>
                <a:cubicBezTo>
                  <a:pt x="577" y="948"/>
                  <a:pt x="580" y="950"/>
                  <a:pt x="580" y="953"/>
                </a:cubicBezTo>
                <a:cubicBezTo>
                  <a:pt x="576" y="953"/>
                  <a:pt x="576" y="953"/>
                  <a:pt x="576" y="953"/>
                </a:cubicBezTo>
                <a:cubicBezTo>
                  <a:pt x="576" y="962"/>
                  <a:pt x="575" y="964"/>
                  <a:pt x="566" y="964"/>
                </a:cubicBezTo>
                <a:cubicBezTo>
                  <a:pt x="564" y="963"/>
                  <a:pt x="566" y="959"/>
                  <a:pt x="564" y="958"/>
                </a:cubicBezTo>
                <a:cubicBezTo>
                  <a:pt x="563" y="961"/>
                  <a:pt x="557" y="960"/>
                  <a:pt x="558" y="965"/>
                </a:cubicBezTo>
                <a:cubicBezTo>
                  <a:pt x="561" y="965"/>
                  <a:pt x="562" y="963"/>
                  <a:pt x="563" y="962"/>
                </a:cubicBezTo>
                <a:cubicBezTo>
                  <a:pt x="563" y="965"/>
                  <a:pt x="567" y="964"/>
                  <a:pt x="567" y="967"/>
                </a:cubicBezTo>
                <a:cubicBezTo>
                  <a:pt x="567" y="970"/>
                  <a:pt x="564" y="969"/>
                  <a:pt x="564" y="970"/>
                </a:cubicBezTo>
                <a:cubicBezTo>
                  <a:pt x="566" y="971"/>
                  <a:pt x="568" y="971"/>
                  <a:pt x="569" y="973"/>
                </a:cubicBezTo>
                <a:cubicBezTo>
                  <a:pt x="570" y="980"/>
                  <a:pt x="558" y="978"/>
                  <a:pt x="556" y="983"/>
                </a:cubicBezTo>
                <a:cubicBezTo>
                  <a:pt x="560" y="984"/>
                  <a:pt x="562" y="980"/>
                  <a:pt x="563" y="984"/>
                </a:cubicBezTo>
                <a:cubicBezTo>
                  <a:pt x="557" y="987"/>
                  <a:pt x="552" y="997"/>
                  <a:pt x="556" y="1003"/>
                </a:cubicBezTo>
                <a:cubicBezTo>
                  <a:pt x="558" y="1000"/>
                  <a:pt x="560" y="997"/>
                  <a:pt x="561" y="994"/>
                </a:cubicBezTo>
                <a:cubicBezTo>
                  <a:pt x="563" y="1000"/>
                  <a:pt x="566" y="994"/>
                  <a:pt x="570" y="994"/>
                </a:cubicBezTo>
                <a:cubicBezTo>
                  <a:pt x="567" y="997"/>
                  <a:pt x="568" y="1003"/>
                  <a:pt x="563" y="1004"/>
                </a:cubicBezTo>
                <a:cubicBezTo>
                  <a:pt x="563" y="1007"/>
                  <a:pt x="566" y="1007"/>
                  <a:pt x="566" y="1011"/>
                </a:cubicBezTo>
                <a:cubicBezTo>
                  <a:pt x="574" y="1006"/>
                  <a:pt x="588" y="1005"/>
                  <a:pt x="589" y="1018"/>
                </a:cubicBezTo>
                <a:cubicBezTo>
                  <a:pt x="584" y="1021"/>
                  <a:pt x="580" y="1025"/>
                  <a:pt x="577" y="1030"/>
                </a:cubicBezTo>
                <a:cubicBezTo>
                  <a:pt x="575" y="1030"/>
                  <a:pt x="573" y="1031"/>
                  <a:pt x="572" y="1029"/>
                </a:cubicBezTo>
                <a:cubicBezTo>
                  <a:pt x="571" y="1026"/>
                  <a:pt x="576" y="1023"/>
                  <a:pt x="572" y="1023"/>
                </a:cubicBezTo>
                <a:cubicBezTo>
                  <a:pt x="570" y="1026"/>
                  <a:pt x="570" y="1030"/>
                  <a:pt x="565" y="1030"/>
                </a:cubicBezTo>
                <a:cubicBezTo>
                  <a:pt x="565" y="1029"/>
                  <a:pt x="564" y="1029"/>
                  <a:pt x="564" y="1028"/>
                </a:cubicBezTo>
                <a:cubicBezTo>
                  <a:pt x="564" y="1026"/>
                  <a:pt x="567" y="1027"/>
                  <a:pt x="566" y="1024"/>
                </a:cubicBezTo>
                <a:cubicBezTo>
                  <a:pt x="561" y="1025"/>
                  <a:pt x="562" y="1021"/>
                  <a:pt x="558" y="1021"/>
                </a:cubicBezTo>
                <a:cubicBezTo>
                  <a:pt x="554" y="1027"/>
                  <a:pt x="551" y="1041"/>
                  <a:pt x="538" y="1035"/>
                </a:cubicBezTo>
                <a:cubicBezTo>
                  <a:pt x="538" y="1033"/>
                  <a:pt x="537" y="1030"/>
                  <a:pt x="536" y="1029"/>
                </a:cubicBezTo>
                <a:cubicBezTo>
                  <a:pt x="533" y="1032"/>
                  <a:pt x="529" y="1035"/>
                  <a:pt x="527" y="1039"/>
                </a:cubicBezTo>
                <a:cubicBezTo>
                  <a:pt x="529" y="1039"/>
                  <a:pt x="531" y="1038"/>
                  <a:pt x="531" y="1040"/>
                </a:cubicBezTo>
                <a:cubicBezTo>
                  <a:pt x="529" y="1046"/>
                  <a:pt x="527" y="1051"/>
                  <a:pt x="525" y="1056"/>
                </a:cubicBezTo>
                <a:cubicBezTo>
                  <a:pt x="520" y="1060"/>
                  <a:pt x="514" y="1055"/>
                  <a:pt x="511" y="1061"/>
                </a:cubicBezTo>
                <a:cubicBezTo>
                  <a:pt x="515" y="1060"/>
                  <a:pt x="521" y="1058"/>
                  <a:pt x="522" y="1062"/>
                </a:cubicBezTo>
                <a:cubicBezTo>
                  <a:pt x="521" y="1064"/>
                  <a:pt x="521" y="1067"/>
                  <a:pt x="520" y="1070"/>
                </a:cubicBezTo>
                <a:cubicBezTo>
                  <a:pt x="521" y="1070"/>
                  <a:pt x="523" y="1069"/>
                  <a:pt x="523" y="1070"/>
                </a:cubicBezTo>
                <a:cubicBezTo>
                  <a:pt x="522" y="1072"/>
                  <a:pt x="521" y="1074"/>
                  <a:pt x="522" y="1077"/>
                </a:cubicBezTo>
                <a:cubicBezTo>
                  <a:pt x="521" y="1077"/>
                  <a:pt x="520" y="1079"/>
                  <a:pt x="518" y="1078"/>
                </a:cubicBezTo>
                <a:cubicBezTo>
                  <a:pt x="513" y="1099"/>
                  <a:pt x="498" y="1112"/>
                  <a:pt x="486" y="1127"/>
                </a:cubicBezTo>
                <a:cubicBezTo>
                  <a:pt x="492" y="1127"/>
                  <a:pt x="489" y="1132"/>
                  <a:pt x="492" y="1136"/>
                </a:cubicBezTo>
                <a:cubicBezTo>
                  <a:pt x="489" y="1138"/>
                  <a:pt x="478" y="1141"/>
                  <a:pt x="478" y="1134"/>
                </a:cubicBezTo>
                <a:cubicBezTo>
                  <a:pt x="476" y="1135"/>
                  <a:pt x="472" y="1134"/>
                  <a:pt x="472" y="1136"/>
                </a:cubicBezTo>
                <a:cubicBezTo>
                  <a:pt x="475" y="1138"/>
                  <a:pt x="469" y="1139"/>
                  <a:pt x="469" y="1142"/>
                </a:cubicBezTo>
                <a:cubicBezTo>
                  <a:pt x="476" y="1142"/>
                  <a:pt x="483" y="1140"/>
                  <a:pt x="489" y="1140"/>
                </a:cubicBezTo>
                <a:cubicBezTo>
                  <a:pt x="483" y="1147"/>
                  <a:pt x="488" y="1154"/>
                  <a:pt x="480" y="1160"/>
                </a:cubicBezTo>
                <a:cubicBezTo>
                  <a:pt x="479" y="1172"/>
                  <a:pt x="474" y="1180"/>
                  <a:pt x="469" y="1189"/>
                </a:cubicBezTo>
                <a:cubicBezTo>
                  <a:pt x="469" y="1192"/>
                  <a:pt x="471" y="1192"/>
                  <a:pt x="472" y="1194"/>
                </a:cubicBezTo>
                <a:cubicBezTo>
                  <a:pt x="469" y="1197"/>
                  <a:pt x="468" y="1200"/>
                  <a:pt x="465" y="1203"/>
                </a:cubicBezTo>
                <a:cubicBezTo>
                  <a:pt x="462" y="1204"/>
                  <a:pt x="463" y="1200"/>
                  <a:pt x="459" y="1202"/>
                </a:cubicBezTo>
                <a:cubicBezTo>
                  <a:pt x="458" y="1203"/>
                  <a:pt x="458" y="1206"/>
                  <a:pt x="455" y="1207"/>
                </a:cubicBezTo>
                <a:cubicBezTo>
                  <a:pt x="455" y="1210"/>
                  <a:pt x="458" y="1209"/>
                  <a:pt x="459" y="1211"/>
                </a:cubicBezTo>
                <a:cubicBezTo>
                  <a:pt x="456" y="1215"/>
                  <a:pt x="452" y="1219"/>
                  <a:pt x="445" y="1220"/>
                </a:cubicBezTo>
                <a:cubicBezTo>
                  <a:pt x="441" y="1215"/>
                  <a:pt x="444" y="1206"/>
                  <a:pt x="449" y="1205"/>
                </a:cubicBezTo>
                <a:cubicBezTo>
                  <a:pt x="448" y="1189"/>
                  <a:pt x="454" y="1180"/>
                  <a:pt x="464" y="1173"/>
                </a:cubicBezTo>
                <a:cubicBezTo>
                  <a:pt x="463" y="1168"/>
                  <a:pt x="469" y="1166"/>
                  <a:pt x="465" y="1161"/>
                </a:cubicBezTo>
                <a:cubicBezTo>
                  <a:pt x="467" y="1160"/>
                  <a:pt x="468" y="1159"/>
                  <a:pt x="469" y="1159"/>
                </a:cubicBezTo>
                <a:cubicBezTo>
                  <a:pt x="468" y="1155"/>
                  <a:pt x="466" y="1154"/>
                  <a:pt x="469" y="1152"/>
                </a:cubicBezTo>
                <a:cubicBezTo>
                  <a:pt x="467" y="1150"/>
                  <a:pt x="465" y="1153"/>
                  <a:pt x="463" y="1155"/>
                </a:cubicBezTo>
                <a:cubicBezTo>
                  <a:pt x="463" y="1157"/>
                  <a:pt x="464" y="1160"/>
                  <a:pt x="462" y="1160"/>
                </a:cubicBezTo>
                <a:cubicBezTo>
                  <a:pt x="459" y="1161"/>
                  <a:pt x="459" y="1159"/>
                  <a:pt x="456" y="1160"/>
                </a:cubicBezTo>
                <a:cubicBezTo>
                  <a:pt x="456" y="1167"/>
                  <a:pt x="457" y="1177"/>
                  <a:pt x="449" y="1179"/>
                </a:cubicBezTo>
                <a:cubicBezTo>
                  <a:pt x="449" y="1189"/>
                  <a:pt x="442" y="1192"/>
                  <a:pt x="435" y="1196"/>
                </a:cubicBezTo>
                <a:cubicBezTo>
                  <a:pt x="448" y="1204"/>
                  <a:pt x="434" y="1221"/>
                  <a:pt x="419" y="1222"/>
                </a:cubicBezTo>
                <a:cubicBezTo>
                  <a:pt x="417" y="1230"/>
                  <a:pt x="423" y="1235"/>
                  <a:pt x="425" y="1241"/>
                </a:cubicBezTo>
                <a:cubicBezTo>
                  <a:pt x="422" y="1244"/>
                  <a:pt x="423" y="1251"/>
                  <a:pt x="418" y="1253"/>
                </a:cubicBezTo>
                <a:cubicBezTo>
                  <a:pt x="416" y="1252"/>
                  <a:pt x="415" y="1252"/>
                  <a:pt x="415" y="1249"/>
                </a:cubicBezTo>
                <a:cubicBezTo>
                  <a:pt x="412" y="1250"/>
                  <a:pt x="411" y="1254"/>
                  <a:pt x="407" y="1254"/>
                </a:cubicBezTo>
                <a:cubicBezTo>
                  <a:pt x="408" y="1261"/>
                  <a:pt x="400" y="1261"/>
                  <a:pt x="402" y="1270"/>
                </a:cubicBezTo>
                <a:cubicBezTo>
                  <a:pt x="400" y="1271"/>
                  <a:pt x="399" y="1272"/>
                  <a:pt x="397" y="1272"/>
                </a:cubicBezTo>
                <a:cubicBezTo>
                  <a:pt x="395" y="1277"/>
                  <a:pt x="400" y="1276"/>
                  <a:pt x="401" y="1280"/>
                </a:cubicBezTo>
                <a:cubicBezTo>
                  <a:pt x="403" y="1279"/>
                  <a:pt x="407" y="1279"/>
                  <a:pt x="408" y="1277"/>
                </a:cubicBezTo>
                <a:cubicBezTo>
                  <a:pt x="410" y="1282"/>
                  <a:pt x="416" y="1280"/>
                  <a:pt x="417" y="1285"/>
                </a:cubicBezTo>
                <a:cubicBezTo>
                  <a:pt x="412" y="1285"/>
                  <a:pt x="411" y="1287"/>
                  <a:pt x="410" y="1289"/>
                </a:cubicBezTo>
                <a:cubicBezTo>
                  <a:pt x="413" y="1289"/>
                  <a:pt x="415" y="1292"/>
                  <a:pt x="420" y="1291"/>
                </a:cubicBezTo>
                <a:cubicBezTo>
                  <a:pt x="421" y="1287"/>
                  <a:pt x="423" y="1283"/>
                  <a:pt x="421" y="1281"/>
                </a:cubicBezTo>
                <a:cubicBezTo>
                  <a:pt x="423" y="1280"/>
                  <a:pt x="425" y="1278"/>
                  <a:pt x="426" y="1276"/>
                </a:cubicBezTo>
                <a:cubicBezTo>
                  <a:pt x="424" y="1275"/>
                  <a:pt x="427" y="1272"/>
                  <a:pt x="424" y="1270"/>
                </a:cubicBezTo>
                <a:cubicBezTo>
                  <a:pt x="422" y="1270"/>
                  <a:pt x="418" y="1272"/>
                  <a:pt x="418" y="1269"/>
                </a:cubicBezTo>
                <a:cubicBezTo>
                  <a:pt x="427" y="1269"/>
                  <a:pt x="423" y="1259"/>
                  <a:pt x="432" y="1258"/>
                </a:cubicBezTo>
                <a:cubicBezTo>
                  <a:pt x="432" y="1257"/>
                  <a:pt x="431" y="1255"/>
                  <a:pt x="432" y="1254"/>
                </a:cubicBezTo>
                <a:cubicBezTo>
                  <a:pt x="437" y="1258"/>
                  <a:pt x="434" y="1264"/>
                  <a:pt x="437" y="1269"/>
                </a:cubicBezTo>
                <a:cubicBezTo>
                  <a:pt x="437" y="1271"/>
                  <a:pt x="432" y="1269"/>
                  <a:pt x="432" y="1271"/>
                </a:cubicBezTo>
                <a:cubicBezTo>
                  <a:pt x="438" y="1270"/>
                  <a:pt x="433" y="1275"/>
                  <a:pt x="433" y="1277"/>
                </a:cubicBezTo>
                <a:cubicBezTo>
                  <a:pt x="437" y="1275"/>
                  <a:pt x="435" y="1282"/>
                  <a:pt x="437" y="1283"/>
                </a:cubicBezTo>
                <a:cubicBezTo>
                  <a:pt x="438" y="1281"/>
                  <a:pt x="444" y="1281"/>
                  <a:pt x="443" y="1284"/>
                </a:cubicBezTo>
                <a:cubicBezTo>
                  <a:pt x="441" y="1291"/>
                  <a:pt x="433" y="1289"/>
                  <a:pt x="429" y="1293"/>
                </a:cubicBezTo>
                <a:cubicBezTo>
                  <a:pt x="434" y="1298"/>
                  <a:pt x="432" y="1306"/>
                  <a:pt x="428" y="1311"/>
                </a:cubicBezTo>
                <a:cubicBezTo>
                  <a:pt x="429" y="1311"/>
                  <a:pt x="429" y="1312"/>
                  <a:pt x="429" y="1314"/>
                </a:cubicBezTo>
                <a:cubicBezTo>
                  <a:pt x="433" y="1311"/>
                  <a:pt x="433" y="1314"/>
                  <a:pt x="432" y="1317"/>
                </a:cubicBezTo>
                <a:cubicBezTo>
                  <a:pt x="436" y="1319"/>
                  <a:pt x="438" y="1316"/>
                  <a:pt x="439" y="1314"/>
                </a:cubicBezTo>
                <a:cubicBezTo>
                  <a:pt x="439" y="1316"/>
                  <a:pt x="441" y="1316"/>
                  <a:pt x="442" y="1317"/>
                </a:cubicBezTo>
                <a:cubicBezTo>
                  <a:pt x="441" y="1323"/>
                  <a:pt x="434" y="1324"/>
                  <a:pt x="429" y="1321"/>
                </a:cubicBezTo>
                <a:cubicBezTo>
                  <a:pt x="429" y="1323"/>
                  <a:pt x="428" y="1324"/>
                  <a:pt x="427" y="1325"/>
                </a:cubicBezTo>
                <a:cubicBezTo>
                  <a:pt x="431" y="1327"/>
                  <a:pt x="432" y="1326"/>
                  <a:pt x="436" y="1324"/>
                </a:cubicBezTo>
                <a:cubicBezTo>
                  <a:pt x="435" y="1336"/>
                  <a:pt x="431" y="1345"/>
                  <a:pt x="425" y="1352"/>
                </a:cubicBezTo>
                <a:cubicBezTo>
                  <a:pt x="426" y="1352"/>
                  <a:pt x="426" y="1353"/>
                  <a:pt x="426" y="1354"/>
                </a:cubicBezTo>
                <a:cubicBezTo>
                  <a:pt x="423" y="1356"/>
                  <a:pt x="421" y="1359"/>
                  <a:pt x="417" y="1357"/>
                </a:cubicBezTo>
                <a:cubicBezTo>
                  <a:pt x="416" y="1362"/>
                  <a:pt x="410" y="1362"/>
                  <a:pt x="407" y="1365"/>
                </a:cubicBezTo>
                <a:cubicBezTo>
                  <a:pt x="407" y="1357"/>
                  <a:pt x="413" y="1345"/>
                  <a:pt x="405" y="1340"/>
                </a:cubicBezTo>
                <a:cubicBezTo>
                  <a:pt x="402" y="1342"/>
                  <a:pt x="400" y="1345"/>
                  <a:pt x="395" y="1345"/>
                </a:cubicBezTo>
                <a:cubicBezTo>
                  <a:pt x="394" y="1359"/>
                  <a:pt x="386" y="1365"/>
                  <a:pt x="386" y="1378"/>
                </a:cubicBezTo>
                <a:cubicBezTo>
                  <a:pt x="385" y="1380"/>
                  <a:pt x="379" y="1382"/>
                  <a:pt x="380" y="1383"/>
                </a:cubicBezTo>
                <a:cubicBezTo>
                  <a:pt x="382" y="1383"/>
                  <a:pt x="383" y="1379"/>
                  <a:pt x="384" y="1382"/>
                </a:cubicBezTo>
                <a:cubicBezTo>
                  <a:pt x="385" y="1387"/>
                  <a:pt x="379" y="1387"/>
                  <a:pt x="376" y="1389"/>
                </a:cubicBezTo>
                <a:cubicBezTo>
                  <a:pt x="377" y="1397"/>
                  <a:pt x="382" y="1404"/>
                  <a:pt x="377" y="1412"/>
                </a:cubicBezTo>
                <a:cubicBezTo>
                  <a:pt x="379" y="1414"/>
                  <a:pt x="382" y="1416"/>
                  <a:pt x="383" y="1420"/>
                </a:cubicBezTo>
                <a:cubicBezTo>
                  <a:pt x="389" y="1419"/>
                  <a:pt x="396" y="1420"/>
                  <a:pt x="401" y="1418"/>
                </a:cubicBezTo>
                <a:cubicBezTo>
                  <a:pt x="402" y="1422"/>
                  <a:pt x="408" y="1422"/>
                  <a:pt x="411" y="1422"/>
                </a:cubicBezTo>
                <a:cubicBezTo>
                  <a:pt x="414" y="1420"/>
                  <a:pt x="414" y="1416"/>
                  <a:pt x="417" y="1413"/>
                </a:cubicBezTo>
                <a:cubicBezTo>
                  <a:pt x="420" y="1413"/>
                  <a:pt x="423" y="1413"/>
                  <a:pt x="424" y="1415"/>
                </a:cubicBezTo>
                <a:cubicBezTo>
                  <a:pt x="422" y="1417"/>
                  <a:pt x="421" y="1420"/>
                  <a:pt x="423" y="1422"/>
                </a:cubicBezTo>
                <a:cubicBezTo>
                  <a:pt x="426" y="1420"/>
                  <a:pt x="429" y="1417"/>
                  <a:pt x="433" y="1420"/>
                </a:cubicBezTo>
                <a:cubicBezTo>
                  <a:pt x="428" y="1422"/>
                  <a:pt x="429" y="1430"/>
                  <a:pt x="434" y="1432"/>
                </a:cubicBezTo>
                <a:cubicBezTo>
                  <a:pt x="432" y="1427"/>
                  <a:pt x="437" y="1427"/>
                  <a:pt x="434" y="1424"/>
                </a:cubicBezTo>
                <a:close/>
                <a:moveTo>
                  <a:pt x="903" y="1203"/>
                </a:moveTo>
                <a:cubicBezTo>
                  <a:pt x="899" y="1202"/>
                  <a:pt x="900" y="1205"/>
                  <a:pt x="898" y="1207"/>
                </a:cubicBezTo>
                <a:cubicBezTo>
                  <a:pt x="895" y="1205"/>
                  <a:pt x="895" y="1206"/>
                  <a:pt x="891" y="1207"/>
                </a:cubicBezTo>
                <a:cubicBezTo>
                  <a:pt x="890" y="1201"/>
                  <a:pt x="890" y="1201"/>
                  <a:pt x="890" y="1201"/>
                </a:cubicBezTo>
                <a:cubicBezTo>
                  <a:pt x="895" y="1201"/>
                  <a:pt x="902" y="1195"/>
                  <a:pt x="903" y="1203"/>
                </a:cubicBezTo>
                <a:close/>
                <a:moveTo>
                  <a:pt x="924" y="1180"/>
                </a:moveTo>
                <a:cubicBezTo>
                  <a:pt x="923" y="1181"/>
                  <a:pt x="921" y="1181"/>
                  <a:pt x="919" y="1181"/>
                </a:cubicBezTo>
                <a:cubicBezTo>
                  <a:pt x="919" y="1179"/>
                  <a:pt x="917" y="1179"/>
                  <a:pt x="918" y="1177"/>
                </a:cubicBezTo>
                <a:cubicBezTo>
                  <a:pt x="919" y="1177"/>
                  <a:pt x="920" y="1177"/>
                  <a:pt x="920" y="1175"/>
                </a:cubicBezTo>
                <a:cubicBezTo>
                  <a:pt x="922" y="1176"/>
                  <a:pt x="923" y="1178"/>
                  <a:pt x="924" y="1180"/>
                </a:cubicBezTo>
                <a:close/>
                <a:moveTo>
                  <a:pt x="876" y="1175"/>
                </a:moveTo>
                <a:cubicBezTo>
                  <a:pt x="872" y="1175"/>
                  <a:pt x="872" y="1175"/>
                  <a:pt x="872" y="1175"/>
                </a:cubicBezTo>
                <a:cubicBezTo>
                  <a:pt x="873" y="1177"/>
                  <a:pt x="873" y="1180"/>
                  <a:pt x="876" y="1180"/>
                </a:cubicBezTo>
                <a:cubicBezTo>
                  <a:pt x="877" y="1182"/>
                  <a:pt x="871" y="1184"/>
                  <a:pt x="871" y="1181"/>
                </a:cubicBezTo>
                <a:cubicBezTo>
                  <a:pt x="869" y="1181"/>
                  <a:pt x="869" y="1182"/>
                  <a:pt x="867" y="1183"/>
                </a:cubicBezTo>
                <a:cubicBezTo>
                  <a:pt x="869" y="1184"/>
                  <a:pt x="867" y="1189"/>
                  <a:pt x="869" y="1189"/>
                </a:cubicBezTo>
                <a:cubicBezTo>
                  <a:pt x="868" y="1193"/>
                  <a:pt x="867" y="1189"/>
                  <a:pt x="865" y="1190"/>
                </a:cubicBezTo>
                <a:cubicBezTo>
                  <a:pt x="859" y="1191"/>
                  <a:pt x="854" y="1198"/>
                  <a:pt x="848" y="1200"/>
                </a:cubicBezTo>
                <a:cubicBezTo>
                  <a:pt x="845" y="1201"/>
                  <a:pt x="845" y="1198"/>
                  <a:pt x="843" y="1198"/>
                </a:cubicBezTo>
                <a:cubicBezTo>
                  <a:pt x="842" y="1198"/>
                  <a:pt x="842" y="1198"/>
                  <a:pt x="842" y="1199"/>
                </a:cubicBezTo>
                <a:cubicBezTo>
                  <a:pt x="840" y="1196"/>
                  <a:pt x="851" y="1196"/>
                  <a:pt x="850" y="1190"/>
                </a:cubicBezTo>
                <a:cubicBezTo>
                  <a:pt x="853" y="1192"/>
                  <a:pt x="858" y="1188"/>
                  <a:pt x="861" y="1186"/>
                </a:cubicBezTo>
                <a:cubicBezTo>
                  <a:pt x="861" y="1184"/>
                  <a:pt x="857" y="1186"/>
                  <a:pt x="856" y="1186"/>
                </a:cubicBezTo>
                <a:cubicBezTo>
                  <a:pt x="857" y="1183"/>
                  <a:pt x="859" y="1183"/>
                  <a:pt x="860" y="1180"/>
                </a:cubicBezTo>
                <a:cubicBezTo>
                  <a:pt x="860" y="1179"/>
                  <a:pt x="858" y="1179"/>
                  <a:pt x="856" y="1179"/>
                </a:cubicBezTo>
                <a:cubicBezTo>
                  <a:pt x="861" y="1175"/>
                  <a:pt x="855" y="1173"/>
                  <a:pt x="853" y="1169"/>
                </a:cubicBezTo>
                <a:cubicBezTo>
                  <a:pt x="858" y="1170"/>
                  <a:pt x="856" y="1164"/>
                  <a:pt x="859" y="1166"/>
                </a:cubicBezTo>
                <a:cubicBezTo>
                  <a:pt x="861" y="1169"/>
                  <a:pt x="856" y="1168"/>
                  <a:pt x="857" y="1172"/>
                </a:cubicBezTo>
                <a:cubicBezTo>
                  <a:pt x="862" y="1171"/>
                  <a:pt x="859" y="1164"/>
                  <a:pt x="866" y="1165"/>
                </a:cubicBezTo>
                <a:cubicBezTo>
                  <a:pt x="868" y="1167"/>
                  <a:pt x="869" y="1171"/>
                  <a:pt x="872" y="1171"/>
                </a:cubicBezTo>
                <a:cubicBezTo>
                  <a:pt x="876" y="1171"/>
                  <a:pt x="872" y="1168"/>
                  <a:pt x="874" y="1167"/>
                </a:cubicBezTo>
                <a:cubicBezTo>
                  <a:pt x="879" y="1167"/>
                  <a:pt x="878" y="1172"/>
                  <a:pt x="876" y="1175"/>
                </a:cubicBezTo>
                <a:close/>
                <a:moveTo>
                  <a:pt x="937" y="1158"/>
                </a:moveTo>
                <a:cubicBezTo>
                  <a:pt x="938" y="1161"/>
                  <a:pt x="938" y="1161"/>
                  <a:pt x="938" y="1161"/>
                </a:cubicBezTo>
                <a:cubicBezTo>
                  <a:pt x="935" y="1162"/>
                  <a:pt x="935" y="1162"/>
                  <a:pt x="935" y="1162"/>
                </a:cubicBezTo>
                <a:cubicBezTo>
                  <a:pt x="935" y="1160"/>
                  <a:pt x="934" y="1159"/>
                  <a:pt x="936" y="1159"/>
                </a:cubicBezTo>
                <a:cubicBezTo>
                  <a:pt x="935" y="1158"/>
                  <a:pt x="934" y="1158"/>
                  <a:pt x="934" y="1158"/>
                </a:cubicBezTo>
                <a:cubicBezTo>
                  <a:pt x="933" y="1156"/>
                  <a:pt x="937" y="1158"/>
                  <a:pt x="937" y="1158"/>
                </a:cubicBezTo>
                <a:close/>
                <a:moveTo>
                  <a:pt x="856" y="1135"/>
                </a:moveTo>
                <a:cubicBezTo>
                  <a:pt x="857" y="1138"/>
                  <a:pt x="857" y="1140"/>
                  <a:pt x="856" y="1141"/>
                </a:cubicBezTo>
                <a:cubicBezTo>
                  <a:pt x="853" y="1142"/>
                  <a:pt x="853" y="1140"/>
                  <a:pt x="851" y="1141"/>
                </a:cubicBezTo>
                <a:cubicBezTo>
                  <a:pt x="852" y="1139"/>
                  <a:pt x="851" y="1136"/>
                  <a:pt x="852" y="1135"/>
                </a:cubicBezTo>
                <a:cubicBezTo>
                  <a:pt x="853" y="1135"/>
                  <a:pt x="855" y="1136"/>
                  <a:pt x="856" y="1135"/>
                </a:cubicBezTo>
                <a:close/>
                <a:moveTo>
                  <a:pt x="851" y="1137"/>
                </a:moveTo>
                <a:cubicBezTo>
                  <a:pt x="849" y="1137"/>
                  <a:pt x="849" y="1138"/>
                  <a:pt x="847" y="1138"/>
                </a:cubicBezTo>
                <a:cubicBezTo>
                  <a:pt x="845" y="1136"/>
                  <a:pt x="846" y="1134"/>
                  <a:pt x="850" y="1133"/>
                </a:cubicBezTo>
                <a:lnTo>
                  <a:pt x="851" y="1137"/>
                </a:lnTo>
                <a:close/>
                <a:moveTo>
                  <a:pt x="1221" y="1216"/>
                </a:moveTo>
                <a:cubicBezTo>
                  <a:pt x="1218" y="1217"/>
                  <a:pt x="1216" y="1219"/>
                  <a:pt x="1213" y="1219"/>
                </a:cubicBezTo>
                <a:cubicBezTo>
                  <a:pt x="1213" y="1216"/>
                  <a:pt x="1213" y="1212"/>
                  <a:pt x="1214" y="1210"/>
                </a:cubicBezTo>
                <a:cubicBezTo>
                  <a:pt x="1218" y="1209"/>
                  <a:pt x="1221" y="1211"/>
                  <a:pt x="1221" y="1216"/>
                </a:cubicBezTo>
                <a:close/>
                <a:moveTo>
                  <a:pt x="1277" y="1183"/>
                </a:moveTo>
                <a:cubicBezTo>
                  <a:pt x="1274" y="1184"/>
                  <a:pt x="1273" y="1182"/>
                  <a:pt x="1271" y="1182"/>
                </a:cubicBezTo>
                <a:cubicBezTo>
                  <a:pt x="1271" y="1180"/>
                  <a:pt x="1273" y="1179"/>
                  <a:pt x="1272" y="1176"/>
                </a:cubicBezTo>
                <a:cubicBezTo>
                  <a:pt x="1275" y="1177"/>
                  <a:pt x="1276" y="1180"/>
                  <a:pt x="1277" y="1174"/>
                </a:cubicBezTo>
                <a:cubicBezTo>
                  <a:pt x="1282" y="1176"/>
                  <a:pt x="1277" y="1179"/>
                  <a:pt x="1277" y="1183"/>
                </a:cubicBezTo>
                <a:close/>
                <a:moveTo>
                  <a:pt x="1087" y="1190"/>
                </a:moveTo>
                <a:cubicBezTo>
                  <a:pt x="1086" y="1192"/>
                  <a:pt x="1083" y="1193"/>
                  <a:pt x="1081" y="1194"/>
                </a:cubicBezTo>
                <a:cubicBezTo>
                  <a:pt x="1085" y="1198"/>
                  <a:pt x="1077" y="1202"/>
                  <a:pt x="1075" y="1198"/>
                </a:cubicBezTo>
                <a:cubicBezTo>
                  <a:pt x="1074" y="1190"/>
                  <a:pt x="1082" y="1189"/>
                  <a:pt x="1085" y="1184"/>
                </a:cubicBezTo>
                <a:cubicBezTo>
                  <a:pt x="1084" y="1186"/>
                  <a:pt x="1085" y="1189"/>
                  <a:pt x="1087" y="1190"/>
                </a:cubicBezTo>
                <a:close/>
                <a:moveTo>
                  <a:pt x="1445" y="930"/>
                </a:moveTo>
                <a:cubicBezTo>
                  <a:pt x="1443" y="935"/>
                  <a:pt x="1438" y="929"/>
                  <a:pt x="1435" y="928"/>
                </a:cubicBezTo>
                <a:cubicBezTo>
                  <a:pt x="1436" y="926"/>
                  <a:pt x="1440" y="926"/>
                  <a:pt x="1442" y="925"/>
                </a:cubicBezTo>
                <a:cubicBezTo>
                  <a:pt x="1443" y="926"/>
                  <a:pt x="1443" y="930"/>
                  <a:pt x="1445" y="930"/>
                </a:cubicBezTo>
                <a:close/>
                <a:moveTo>
                  <a:pt x="1481" y="977"/>
                </a:moveTo>
                <a:cubicBezTo>
                  <a:pt x="1480" y="980"/>
                  <a:pt x="1477" y="982"/>
                  <a:pt x="1474" y="984"/>
                </a:cubicBezTo>
                <a:cubicBezTo>
                  <a:pt x="1473" y="979"/>
                  <a:pt x="1476" y="977"/>
                  <a:pt x="1481" y="977"/>
                </a:cubicBezTo>
                <a:close/>
                <a:moveTo>
                  <a:pt x="1475" y="959"/>
                </a:moveTo>
                <a:cubicBezTo>
                  <a:pt x="1475" y="963"/>
                  <a:pt x="1475" y="963"/>
                  <a:pt x="1475" y="963"/>
                </a:cubicBezTo>
                <a:cubicBezTo>
                  <a:pt x="1472" y="965"/>
                  <a:pt x="1472" y="957"/>
                  <a:pt x="1475" y="959"/>
                </a:cubicBezTo>
                <a:close/>
                <a:moveTo>
                  <a:pt x="1545" y="936"/>
                </a:moveTo>
                <a:cubicBezTo>
                  <a:pt x="1546" y="937"/>
                  <a:pt x="1548" y="937"/>
                  <a:pt x="1548" y="940"/>
                </a:cubicBezTo>
                <a:cubicBezTo>
                  <a:pt x="1545" y="941"/>
                  <a:pt x="1543" y="942"/>
                  <a:pt x="1541" y="944"/>
                </a:cubicBezTo>
                <a:cubicBezTo>
                  <a:pt x="1539" y="943"/>
                  <a:pt x="1538" y="941"/>
                  <a:pt x="1538" y="939"/>
                </a:cubicBezTo>
                <a:cubicBezTo>
                  <a:pt x="1541" y="937"/>
                  <a:pt x="1546" y="936"/>
                  <a:pt x="1547" y="931"/>
                </a:cubicBezTo>
                <a:cubicBezTo>
                  <a:pt x="1549" y="932"/>
                  <a:pt x="1547" y="936"/>
                  <a:pt x="1545" y="936"/>
                </a:cubicBezTo>
                <a:close/>
                <a:moveTo>
                  <a:pt x="1539" y="902"/>
                </a:moveTo>
                <a:cubicBezTo>
                  <a:pt x="1536" y="904"/>
                  <a:pt x="1532" y="905"/>
                  <a:pt x="1531" y="908"/>
                </a:cubicBezTo>
                <a:cubicBezTo>
                  <a:pt x="1533" y="910"/>
                  <a:pt x="1532" y="913"/>
                  <a:pt x="1533" y="916"/>
                </a:cubicBezTo>
                <a:cubicBezTo>
                  <a:pt x="1529" y="918"/>
                  <a:pt x="1523" y="918"/>
                  <a:pt x="1520" y="920"/>
                </a:cubicBezTo>
                <a:cubicBezTo>
                  <a:pt x="1527" y="928"/>
                  <a:pt x="1514" y="932"/>
                  <a:pt x="1513" y="939"/>
                </a:cubicBezTo>
                <a:cubicBezTo>
                  <a:pt x="1505" y="935"/>
                  <a:pt x="1509" y="947"/>
                  <a:pt x="1502" y="946"/>
                </a:cubicBezTo>
                <a:cubicBezTo>
                  <a:pt x="1502" y="949"/>
                  <a:pt x="1506" y="947"/>
                  <a:pt x="1506" y="951"/>
                </a:cubicBezTo>
                <a:cubicBezTo>
                  <a:pt x="1499" y="953"/>
                  <a:pt x="1493" y="954"/>
                  <a:pt x="1484" y="952"/>
                </a:cubicBezTo>
                <a:cubicBezTo>
                  <a:pt x="1483" y="948"/>
                  <a:pt x="1487" y="939"/>
                  <a:pt x="1492" y="941"/>
                </a:cubicBezTo>
                <a:cubicBezTo>
                  <a:pt x="1489" y="930"/>
                  <a:pt x="1495" y="920"/>
                  <a:pt x="1506" y="916"/>
                </a:cubicBezTo>
                <a:cubicBezTo>
                  <a:pt x="1506" y="917"/>
                  <a:pt x="1507" y="917"/>
                  <a:pt x="1507" y="919"/>
                </a:cubicBezTo>
                <a:cubicBezTo>
                  <a:pt x="1510" y="916"/>
                  <a:pt x="1515" y="916"/>
                  <a:pt x="1514" y="910"/>
                </a:cubicBezTo>
                <a:cubicBezTo>
                  <a:pt x="1523" y="910"/>
                  <a:pt x="1531" y="907"/>
                  <a:pt x="1532" y="899"/>
                </a:cubicBezTo>
                <a:cubicBezTo>
                  <a:pt x="1536" y="897"/>
                  <a:pt x="1536" y="902"/>
                  <a:pt x="1539" y="902"/>
                </a:cubicBezTo>
                <a:close/>
                <a:moveTo>
                  <a:pt x="1732" y="740"/>
                </a:moveTo>
                <a:cubicBezTo>
                  <a:pt x="1736" y="740"/>
                  <a:pt x="1736" y="740"/>
                  <a:pt x="1736" y="740"/>
                </a:cubicBezTo>
                <a:cubicBezTo>
                  <a:pt x="1736" y="742"/>
                  <a:pt x="1735" y="744"/>
                  <a:pt x="1732" y="744"/>
                </a:cubicBezTo>
                <a:lnTo>
                  <a:pt x="1732" y="740"/>
                </a:lnTo>
                <a:close/>
                <a:moveTo>
                  <a:pt x="1674" y="799"/>
                </a:moveTo>
                <a:cubicBezTo>
                  <a:pt x="1677" y="799"/>
                  <a:pt x="1678" y="797"/>
                  <a:pt x="1679" y="796"/>
                </a:cubicBezTo>
                <a:cubicBezTo>
                  <a:pt x="1678" y="793"/>
                  <a:pt x="1673" y="792"/>
                  <a:pt x="1676" y="787"/>
                </a:cubicBezTo>
                <a:cubicBezTo>
                  <a:pt x="1682" y="788"/>
                  <a:pt x="1678" y="784"/>
                  <a:pt x="1681" y="782"/>
                </a:cubicBezTo>
                <a:cubicBezTo>
                  <a:pt x="1686" y="783"/>
                  <a:pt x="1686" y="779"/>
                  <a:pt x="1692" y="779"/>
                </a:cubicBezTo>
                <a:cubicBezTo>
                  <a:pt x="1693" y="782"/>
                  <a:pt x="1690" y="782"/>
                  <a:pt x="1692" y="784"/>
                </a:cubicBezTo>
                <a:cubicBezTo>
                  <a:pt x="1696" y="782"/>
                  <a:pt x="1697" y="777"/>
                  <a:pt x="1701" y="777"/>
                </a:cubicBezTo>
                <a:cubicBezTo>
                  <a:pt x="1700" y="774"/>
                  <a:pt x="1697" y="777"/>
                  <a:pt x="1694" y="777"/>
                </a:cubicBezTo>
                <a:cubicBezTo>
                  <a:pt x="1693" y="773"/>
                  <a:pt x="1699" y="775"/>
                  <a:pt x="1697" y="771"/>
                </a:cubicBezTo>
                <a:cubicBezTo>
                  <a:pt x="1712" y="779"/>
                  <a:pt x="1700" y="793"/>
                  <a:pt x="1693" y="800"/>
                </a:cubicBezTo>
                <a:cubicBezTo>
                  <a:pt x="1686" y="800"/>
                  <a:pt x="1680" y="807"/>
                  <a:pt x="1674" y="804"/>
                </a:cubicBezTo>
                <a:cubicBezTo>
                  <a:pt x="1673" y="802"/>
                  <a:pt x="1674" y="801"/>
                  <a:pt x="1674" y="799"/>
                </a:cubicBezTo>
                <a:close/>
                <a:moveTo>
                  <a:pt x="1670" y="806"/>
                </a:moveTo>
                <a:cubicBezTo>
                  <a:pt x="1669" y="810"/>
                  <a:pt x="1666" y="809"/>
                  <a:pt x="1663" y="807"/>
                </a:cubicBezTo>
                <a:cubicBezTo>
                  <a:pt x="1663" y="804"/>
                  <a:pt x="1668" y="805"/>
                  <a:pt x="1670" y="806"/>
                </a:cubicBezTo>
                <a:close/>
                <a:moveTo>
                  <a:pt x="1642" y="821"/>
                </a:moveTo>
                <a:cubicBezTo>
                  <a:pt x="1643" y="817"/>
                  <a:pt x="1649" y="817"/>
                  <a:pt x="1650" y="814"/>
                </a:cubicBezTo>
                <a:cubicBezTo>
                  <a:pt x="1649" y="812"/>
                  <a:pt x="1649" y="808"/>
                  <a:pt x="1654" y="808"/>
                </a:cubicBezTo>
                <a:cubicBezTo>
                  <a:pt x="1652" y="810"/>
                  <a:pt x="1652" y="815"/>
                  <a:pt x="1655" y="812"/>
                </a:cubicBezTo>
                <a:cubicBezTo>
                  <a:pt x="1658" y="814"/>
                  <a:pt x="1652" y="817"/>
                  <a:pt x="1650" y="817"/>
                </a:cubicBezTo>
                <a:cubicBezTo>
                  <a:pt x="1650" y="820"/>
                  <a:pt x="1652" y="820"/>
                  <a:pt x="1654" y="821"/>
                </a:cubicBezTo>
                <a:cubicBezTo>
                  <a:pt x="1652" y="825"/>
                  <a:pt x="1648" y="818"/>
                  <a:pt x="1642" y="821"/>
                </a:cubicBezTo>
                <a:close/>
                <a:moveTo>
                  <a:pt x="1674" y="824"/>
                </a:moveTo>
                <a:cubicBezTo>
                  <a:pt x="1675" y="825"/>
                  <a:pt x="1676" y="826"/>
                  <a:pt x="1677" y="827"/>
                </a:cubicBezTo>
                <a:cubicBezTo>
                  <a:pt x="1674" y="831"/>
                  <a:pt x="1667" y="828"/>
                  <a:pt x="1667" y="835"/>
                </a:cubicBezTo>
                <a:cubicBezTo>
                  <a:pt x="1659" y="831"/>
                  <a:pt x="1670" y="826"/>
                  <a:pt x="1674" y="824"/>
                </a:cubicBezTo>
                <a:close/>
                <a:moveTo>
                  <a:pt x="2593" y="336"/>
                </a:moveTo>
                <a:cubicBezTo>
                  <a:pt x="2595" y="336"/>
                  <a:pt x="2595" y="335"/>
                  <a:pt x="2596" y="334"/>
                </a:cubicBezTo>
                <a:cubicBezTo>
                  <a:pt x="2601" y="336"/>
                  <a:pt x="2594" y="342"/>
                  <a:pt x="2593" y="336"/>
                </a:cubicBezTo>
                <a:close/>
                <a:moveTo>
                  <a:pt x="2382" y="403"/>
                </a:moveTo>
                <a:cubicBezTo>
                  <a:pt x="2382" y="406"/>
                  <a:pt x="2380" y="407"/>
                  <a:pt x="2378" y="408"/>
                </a:cubicBezTo>
                <a:cubicBezTo>
                  <a:pt x="2378" y="405"/>
                  <a:pt x="2376" y="405"/>
                  <a:pt x="2376" y="402"/>
                </a:cubicBezTo>
                <a:cubicBezTo>
                  <a:pt x="2377" y="402"/>
                  <a:pt x="2378" y="402"/>
                  <a:pt x="2378" y="401"/>
                </a:cubicBezTo>
                <a:cubicBezTo>
                  <a:pt x="2380" y="401"/>
                  <a:pt x="2381" y="402"/>
                  <a:pt x="2382" y="403"/>
                </a:cubicBezTo>
                <a:close/>
                <a:moveTo>
                  <a:pt x="2388" y="387"/>
                </a:moveTo>
                <a:cubicBezTo>
                  <a:pt x="2391" y="390"/>
                  <a:pt x="2383" y="390"/>
                  <a:pt x="2385" y="395"/>
                </a:cubicBezTo>
                <a:cubicBezTo>
                  <a:pt x="2382" y="395"/>
                  <a:pt x="2382" y="393"/>
                  <a:pt x="2380" y="394"/>
                </a:cubicBezTo>
                <a:cubicBezTo>
                  <a:pt x="2381" y="390"/>
                  <a:pt x="2380" y="389"/>
                  <a:pt x="2378" y="386"/>
                </a:cubicBezTo>
                <a:cubicBezTo>
                  <a:pt x="2381" y="389"/>
                  <a:pt x="2386" y="387"/>
                  <a:pt x="2388" y="387"/>
                </a:cubicBezTo>
                <a:close/>
                <a:moveTo>
                  <a:pt x="2371" y="390"/>
                </a:moveTo>
                <a:cubicBezTo>
                  <a:pt x="2370" y="393"/>
                  <a:pt x="2364" y="389"/>
                  <a:pt x="2361" y="389"/>
                </a:cubicBezTo>
                <a:cubicBezTo>
                  <a:pt x="2363" y="385"/>
                  <a:pt x="2367" y="390"/>
                  <a:pt x="2371" y="390"/>
                </a:cubicBezTo>
                <a:close/>
                <a:moveTo>
                  <a:pt x="2383" y="381"/>
                </a:moveTo>
                <a:cubicBezTo>
                  <a:pt x="2381" y="382"/>
                  <a:pt x="2381" y="379"/>
                  <a:pt x="2379" y="379"/>
                </a:cubicBezTo>
                <a:cubicBezTo>
                  <a:pt x="2379" y="377"/>
                  <a:pt x="2383" y="377"/>
                  <a:pt x="2384" y="378"/>
                </a:cubicBezTo>
                <a:cubicBezTo>
                  <a:pt x="2383" y="379"/>
                  <a:pt x="2383" y="380"/>
                  <a:pt x="2383" y="381"/>
                </a:cubicBezTo>
                <a:close/>
                <a:moveTo>
                  <a:pt x="2496" y="328"/>
                </a:moveTo>
                <a:cubicBezTo>
                  <a:pt x="2494" y="331"/>
                  <a:pt x="2499" y="334"/>
                  <a:pt x="2504" y="335"/>
                </a:cubicBezTo>
                <a:cubicBezTo>
                  <a:pt x="2504" y="338"/>
                  <a:pt x="2504" y="338"/>
                  <a:pt x="2504" y="338"/>
                </a:cubicBezTo>
                <a:cubicBezTo>
                  <a:pt x="2492" y="343"/>
                  <a:pt x="2482" y="348"/>
                  <a:pt x="2473" y="354"/>
                </a:cubicBezTo>
                <a:cubicBezTo>
                  <a:pt x="2473" y="358"/>
                  <a:pt x="2476" y="357"/>
                  <a:pt x="2477" y="359"/>
                </a:cubicBezTo>
                <a:cubicBezTo>
                  <a:pt x="2477" y="363"/>
                  <a:pt x="2467" y="363"/>
                  <a:pt x="2464" y="362"/>
                </a:cubicBezTo>
                <a:cubicBezTo>
                  <a:pt x="2463" y="360"/>
                  <a:pt x="2464" y="359"/>
                  <a:pt x="2465" y="359"/>
                </a:cubicBezTo>
                <a:cubicBezTo>
                  <a:pt x="2463" y="356"/>
                  <a:pt x="2456" y="357"/>
                  <a:pt x="2453" y="358"/>
                </a:cubicBezTo>
                <a:cubicBezTo>
                  <a:pt x="2456" y="355"/>
                  <a:pt x="2460" y="351"/>
                  <a:pt x="2464" y="348"/>
                </a:cubicBezTo>
                <a:cubicBezTo>
                  <a:pt x="2464" y="346"/>
                  <a:pt x="2464" y="343"/>
                  <a:pt x="2462" y="344"/>
                </a:cubicBezTo>
                <a:cubicBezTo>
                  <a:pt x="2462" y="341"/>
                  <a:pt x="2464" y="343"/>
                  <a:pt x="2465" y="344"/>
                </a:cubicBezTo>
                <a:cubicBezTo>
                  <a:pt x="2467" y="343"/>
                  <a:pt x="2467" y="341"/>
                  <a:pt x="2467" y="338"/>
                </a:cubicBezTo>
                <a:cubicBezTo>
                  <a:pt x="2477" y="340"/>
                  <a:pt x="2483" y="331"/>
                  <a:pt x="2492" y="335"/>
                </a:cubicBezTo>
                <a:cubicBezTo>
                  <a:pt x="2491" y="333"/>
                  <a:pt x="2491" y="331"/>
                  <a:pt x="2489" y="330"/>
                </a:cubicBezTo>
                <a:cubicBezTo>
                  <a:pt x="2491" y="329"/>
                  <a:pt x="2493" y="328"/>
                  <a:pt x="2496" y="328"/>
                </a:cubicBezTo>
                <a:close/>
                <a:moveTo>
                  <a:pt x="2456" y="345"/>
                </a:moveTo>
                <a:cubicBezTo>
                  <a:pt x="2455" y="345"/>
                  <a:pt x="2454" y="343"/>
                  <a:pt x="2454" y="341"/>
                </a:cubicBezTo>
                <a:cubicBezTo>
                  <a:pt x="2460" y="341"/>
                  <a:pt x="2460" y="341"/>
                  <a:pt x="2460" y="341"/>
                </a:cubicBezTo>
                <a:cubicBezTo>
                  <a:pt x="2460" y="344"/>
                  <a:pt x="2460" y="344"/>
                  <a:pt x="2460" y="344"/>
                </a:cubicBezTo>
                <a:cubicBezTo>
                  <a:pt x="2458" y="344"/>
                  <a:pt x="2456" y="344"/>
                  <a:pt x="2456" y="345"/>
                </a:cubicBezTo>
                <a:close/>
                <a:moveTo>
                  <a:pt x="2390" y="325"/>
                </a:moveTo>
                <a:cubicBezTo>
                  <a:pt x="2390" y="323"/>
                  <a:pt x="2391" y="322"/>
                  <a:pt x="2391" y="321"/>
                </a:cubicBezTo>
                <a:cubicBezTo>
                  <a:pt x="2392" y="321"/>
                  <a:pt x="2392" y="322"/>
                  <a:pt x="2393" y="322"/>
                </a:cubicBezTo>
                <a:cubicBezTo>
                  <a:pt x="2393" y="315"/>
                  <a:pt x="2394" y="325"/>
                  <a:pt x="2390" y="325"/>
                </a:cubicBezTo>
                <a:close/>
                <a:moveTo>
                  <a:pt x="2401" y="371"/>
                </a:moveTo>
                <a:cubicBezTo>
                  <a:pt x="2404" y="365"/>
                  <a:pt x="2407" y="360"/>
                  <a:pt x="2410" y="355"/>
                </a:cubicBezTo>
                <a:cubicBezTo>
                  <a:pt x="2403" y="357"/>
                  <a:pt x="2401" y="356"/>
                  <a:pt x="2392" y="357"/>
                </a:cubicBezTo>
                <a:cubicBezTo>
                  <a:pt x="2391" y="356"/>
                  <a:pt x="2390" y="354"/>
                  <a:pt x="2388" y="354"/>
                </a:cubicBezTo>
                <a:cubicBezTo>
                  <a:pt x="2391" y="349"/>
                  <a:pt x="2397" y="351"/>
                  <a:pt x="2401" y="347"/>
                </a:cubicBezTo>
                <a:cubicBezTo>
                  <a:pt x="2401" y="348"/>
                  <a:pt x="2400" y="349"/>
                  <a:pt x="2401" y="350"/>
                </a:cubicBezTo>
                <a:cubicBezTo>
                  <a:pt x="2405" y="349"/>
                  <a:pt x="2401" y="342"/>
                  <a:pt x="2407" y="344"/>
                </a:cubicBezTo>
                <a:cubicBezTo>
                  <a:pt x="2409" y="337"/>
                  <a:pt x="2409" y="325"/>
                  <a:pt x="2418" y="327"/>
                </a:cubicBezTo>
                <a:cubicBezTo>
                  <a:pt x="2421" y="326"/>
                  <a:pt x="2418" y="321"/>
                  <a:pt x="2420" y="320"/>
                </a:cubicBezTo>
                <a:cubicBezTo>
                  <a:pt x="2424" y="319"/>
                  <a:pt x="2425" y="318"/>
                  <a:pt x="2428" y="315"/>
                </a:cubicBezTo>
                <a:cubicBezTo>
                  <a:pt x="2432" y="317"/>
                  <a:pt x="2444" y="318"/>
                  <a:pt x="2444" y="312"/>
                </a:cubicBezTo>
                <a:cubicBezTo>
                  <a:pt x="2454" y="311"/>
                  <a:pt x="2456" y="311"/>
                  <a:pt x="2463" y="307"/>
                </a:cubicBezTo>
                <a:cubicBezTo>
                  <a:pt x="2465" y="308"/>
                  <a:pt x="2466" y="308"/>
                  <a:pt x="2466" y="311"/>
                </a:cubicBezTo>
                <a:cubicBezTo>
                  <a:pt x="2471" y="311"/>
                  <a:pt x="2476" y="312"/>
                  <a:pt x="2480" y="313"/>
                </a:cubicBezTo>
                <a:cubicBezTo>
                  <a:pt x="2480" y="318"/>
                  <a:pt x="2480" y="321"/>
                  <a:pt x="2483" y="323"/>
                </a:cubicBezTo>
                <a:cubicBezTo>
                  <a:pt x="2478" y="329"/>
                  <a:pt x="2471" y="328"/>
                  <a:pt x="2467" y="331"/>
                </a:cubicBezTo>
                <a:cubicBezTo>
                  <a:pt x="2467" y="332"/>
                  <a:pt x="2461" y="329"/>
                  <a:pt x="2464" y="327"/>
                </a:cubicBezTo>
                <a:cubicBezTo>
                  <a:pt x="2459" y="328"/>
                  <a:pt x="2459" y="331"/>
                  <a:pt x="2453" y="330"/>
                </a:cubicBezTo>
                <a:cubicBezTo>
                  <a:pt x="2451" y="332"/>
                  <a:pt x="2453" y="336"/>
                  <a:pt x="2451" y="336"/>
                </a:cubicBezTo>
                <a:cubicBezTo>
                  <a:pt x="2451" y="337"/>
                  <a:pt x="2452" y="337"/>
                  <a:pt x="2453" y="337"/>
                </a:cubicBezTo>
                <a:cubicBezTo>
                  <a:pt x="2453" y="339"/>
                  <a:pt x="2451" y="339"/>
                  <a:pt x="2450" y="338"/>
                </a:cubicBezTo>
                <a:cubicBezTo>
                  <a:pt x="2450" y="342"/>
                  <a:pt x="2454" y="340"/>
                  <a:pt x="2453" y="344"/>
                </a:cubicBezTo>
                <a:cubicBezTo>
                  <a:pt x="2448" y="344"/>
                  <a:pt x="2445" y="345"/>
                  <a:pt x="2444" y="349"/>
                </a:cubicBezTo>
                <a:cubicBezTo>
                  <a:pt x="2441" y="349"/>
                  <a:pt x="2439" y="347"/>
                  <a:pt x="2435" y="348"/>
                </a:cubicBezTo>
                <a:cubicBezTo>
                  <a:pt x="2436" y="358"/>
                  <a:pt x="2420" y="355"/>
                  <a:pt x="2419" y="365"/>
                </a:cubicBezTo>
                <a:cubicBezTo>
                  <a:pt x="2419" y="368"/>
                  <a:pt x="2423" y="367"/>
                  <a:pt x="2422" y="370"/>
                </a:cubicBezTo>
                <a:cubicBezTo>
                  <a:pt x="2415" y="372"/>
                  <a:pt x="2403" y="380"/>
                  <a:pt x="2401" y="371"/>
                </a:cubicBezTo>
                <a:close/>
                <a:moveTo>
                  <a:pt x="2297" y="411"/>
                </a:moveTo>
                <a:cubicBezTo>
                  <a:pt x="2297" y="409"/>
                  <a:pt x="2299" y="409"/>
                  <a:pt x="2301" y="407"/>
                </a:cubicBezTo>
                <a:cubicBezTo>
                  <a:pt x="2295" y="401"/>
                  <a:pt x="2312" y="383"/>
                  <a:pt x="2318" y="393"/>
                </a:cubicBezTo>
                <a:cubicBezTo>
                  <a:pt x="2324" y="388"/>
                  <a:pt x="2328" y="388"/>
                  <a:pt x="2332" y="380"/>
                </a:cubicBezTo>
                <a:cubicBezTo>
                  <a:pt x="2333" y="380"/>
                  <a:pt x="2332" y="381"/>
                  <a:pt x="2332" y="381"/>
                </a:cubicBezTo>
                <a:cubicBezTo>
                  <a:pt x="2331" y="384"/>
                  <a:pt x="2335" y="382"/>
                  <a:pt x="2337" y="382"/>
                </a:cubicBezTo>
                <a:cubicBezTo>
                  <a:pt x="2337" y="383"/>
                  <a:pt x="2338" y="384"/>
                  <a:pt x="2339" y="384"/>
                </a:cubicBezTo>
                <a:cubicBezTo>
                  <a:pt x="2338" y="385"/>
                  <a:pt x="2338" y="387"/>
                  <a:pt x="2335" y="387"/>
                </a:cubicBezTo>
                <a:cubicBezTo>
                  <a:pt x="2335" y="390"/>
                  <a:pt x="2338" y="388"/>
                  <a:pt x="2337" y="391"/>
                </a:cubicBezTo>
                <a:cubicBezTo>
                  <a:pt x="2336" y="391"/>
                  <a:pt x="2336" y="392"/>
                  <a:pt x="2335" y="392"/>
                </a:cubicBezTo>
                <a:cubicBezTo>
                  <a:pt x="2335" y="395"/>
                  <a:pt x="2337" y="394"/>
                  <a:pt x="2336" y="397"/>
                </a:cubicBezTo>
                <a:cubicBezTo>
                  <a:pt x="2331" y="408"/>
                  <a:pt x="2321" y="397"/>
                  <a:pt x="2314" y="401"/>
                </a:cubicBezTo>
                <a:cubicBezTo>
                  <a:pt x="2317" y="406"/>
                  <a:pt x="2312" y="408"/>
                  <a:pt x="2310" y="411"/>
                </a:cubicBezTo>
                <a:cubicBezTo>
                  <a:pt x="2304" y="409"/>
                  <a:pt x="2301" y="412"/>
                  <a:pt x="2297" y="411"/>
                </a:cubicBezTo>
                <a:close/>
                <a:moveTo>
                  <a:pt x="2358" y="424"/>
                </a:moveTo>
                <a:cubicBezTo>
                  <a:pt x="2359" y="419"/>
                  <a:pt x="2355" y="417"/>
                  <a:pt x="2356" y="412"/>
                </a:cubicBezTo>
                <a:cubicBezTo>
                  <a:pt x="2360" y="408"/>
                  <a:pt x="2371" y="410"/>
                  <a:pt x="2375" y="406"/>
                </a:cubicBezTo>
                <a:cubicBezTo>
                  <a:pt x="2376" y="411"/>
                  <a:pt x="2372" y="411"/>
                  <a:pt x="2370" y="413"/>
                </a:cubicBezTo>
                <a:cubicBezTo>
                  <a:pt x="2372" y="414"/>
                  <a:pt x="2373" y="416"/>
                  <a:pt x="2377" y="415"/>
                </a:cubicBezTo>
                <a:cubicBezTo>
                  <a:pt x="2376" y="420"/>
                  <a:pt x="2384" y="420"/>
                  <a:pt x="2387" y="422"/>
                </a:cubicBezTo>
                <a:cubicBezTo>
                  <a:pt x="2388" y="423"/>
                  <a:pt x="2387" y="423"/>
                  <a:pt x="2387" y="424"/>
                </a:cubicBezTo>
                <a:cubicBezTo>
                  <a:pt x="2378" y="424"/>
                  <a:pt x="2374" y="433"/>
                  <a:pt x="2364" y="434"/>
                </a:cubicBezTo>
                <a:cubicBezTo>
                  <a:pt x="2360" y="434"/>
                  <a:pt x="2365" y="423"/>
                  <a:pt x="2358" y="424"/>
                </a:cubicBezTo>
                <a:close/>
                <a:moveTo>
                  <a:pt x="1883" y="502"/>
                </a:moveTo>
                <a:cubicBezTo>
                  <a:pt x="1884" y="497"/>
                  <a:pt x="1890" y="496"/>
                  <a:pt x="1897" y="495"/>
                </a:cubicBezTo>
                <a:cubicBezTo>
                  <a:pt x="1897" y="496"/>
                  <a:pt x="1897" y="498"/>
                  <a:pt x="1898" y="498"/>
                </a:cubicBezTo>
                <a:cubicBezTo>
                  <a:pt x="1899" y="497"/>
                  <a:pt x="1899" y="495"/>
                  <a:pt x="1899" y="494"/>
                </a:cubicBezTo>
                <a:cubicBezTo>
                  <a:pt x="1905" y="493"/>
                  <a:pt x="1905" y="493"/>
                  <a:pt x="1905" y="493"/>
                </a:cubicBezTo>
                <a:cubicBezTo>
                  <a:pt x="1902" y="498"/>
                  <a:pt x="1901" y="504"/>
                  <a:pt x="1895" y="506"/>
                </a:cubicBezTo>
                <a:cubicBezTo>
                  <a:pt x="1895" y="505"/>
                  <a:pt x="1894" y="505"/>
                  <a:pt x="1894" y="504"/>
                </a:cubicBezTo>
                <a:cubicBezTo>
                  <a:pt x="1893" y="506"/>
                  <a:pt x="1893" y="510"/>
                  <a:pt x="1888" y="509"/>
                </a:cubicBezTo>
                <a:cubicBezTo>
                  <a:pt x="1889" y="510"/>
                  <a:pt x="1889" y="510"/>
                  <a:pt x="1889" y="512"/>
                </a:cubicBezTo>
                <a:cubicBezTo>
                  <a:pt x="1893" y="512"/>
                  <a:pt x="1891" y="508"/>
                  <a:pt x="1895" y="508"/>
                </a:cubicBezTo>
                <a:cubicBezTo>
                  <a:pt x="1897" y="513"/>
                  <a:pt x="1892" y="515"/>
                  <a:pt x="1889" y="514"/>
                </a:cubicBezTo>
                <a:cubicBezTo>
                  <a:pt x="1886" y="507"/>
                  <a:pt x="1880" y="513"/>
                  <a:pt x="1875" y="514"/>
                </a:cubicBezTo>
                <a:cubicBezTo>
                  <a:pt x="1875" y="512"/>
                  <a:pt x="1873" y="509"/>
                  <a:pt x="1872" y="512"/>
                </a:cubicBezTo>
                <a:cubicBezTo>
                  <a:pt x="1872" y="509"/>
                  <a:pt x="1878" y="500"/>
                  <a:pt x="1883" y="502"/>
                </a:cubicBezTo>
                <a:close/>
                <a:moveTo>
                  <a:pt x="1863" y="517"/>
                </a:moveTo>
                <a:cubicBezTo>
                  <a:pt x="1862" y="516"/>
                  <a:pt x="1864" y="515"/>
                  <a:pt x="1863" y="514"/>
                </a:cubicBezTo>
                <a:cubicBezTo>
                  <a:pt x="1870" y="513"/>
                  <a:pt x="1870" y="513"/>
                  <a:pt x="1870" y="513"/>
                </a:cubicBezTo>
                <a:cubicBezTo>
                  <a:pt x="1870" y="515"/>
                  <a:pt x="1870" y="516"/>
                  <a:pt x="1869" y="518"/>
                </a:cubicBezTo>
                <a:cubicBezTo>
                  <a:pt x="1867" y="518"/>
                  <a:pt x="1866" y="517"/>
                  <a:pt x="1863" y="517"/>
                </a:cubicBezTo>
                <a:close/>
                <a:moveTo>
                  <a:pt x="2239" y="477"/>
                </a:moveTo>
                <a:cubicBezTo>
                  <a:pt x="2241" y="475"/>
                  <a:pt x="2243" y="475"/>
                  <a:pt x="2243" y="479"/>
                </a:cubicBezTo>
                <a:cubicBezTo>
                  <a:pt x="2241" y="479"/>
                  <a:pt x="2239" y="479"/>
                  <a:pt x="2239" y="477"/>
                </a:cubicBezTo>
                <a:close/>
                <a:moveTo>
                  <a:pt x="1833" y="533"/>
                </a:moveTo>
                <a:cubicBezTo>
                  <a:pt x="1837" y="532"/>
                  <a:pt x="1837" y="532"/>
                  <a:pt x="1837" y="532"/>
                </a:cubicBezTo>
                <a:cubicBezTo>
                  <a:pt x="1838" y="536"/>
                  <a:pt x="1833" y="536"/>
                  <a:pt x="1833" y="533"/>
                </a:cubicBezTo>
                <a:close/>
                <a:moveTo>
                  <a:pt x="1180" y="56"/>
                </a:moveTo>
                <a:cubicBezTo>
                  <a:pt x="1179" y="53"/>
                  <a:pt x="1181" y="53"/>
                  <a:pt x="1181" y="51"/>
                </a:cubicBezTo>
                <a:cubicBezTo>
                  <a:pt x="1183" y="51"/>
                  <a:pt x="1184" y="56"/>
                  <a:pt x="1180" y="56"/>
                </a:cubicBezTo>
                <a:close/>
                <a:moveTo>
                  <a:pt x="1134" y="14"/>
                </a:moveTo>
                <a:cubicBezTo>
                  <a:pt x="1133" y="10"/>
                  <a:pt x="1139" y="9"/>
                  <a:pt x="1136" y="7"/>
                </a:cubicBezTo>
                <a:cubicBezTo>
                  <a:pt x="1139" y="6"/>
                  <a:pt x="1139" y="9"/>
                  <a:pt x="1144" y="6"/>
                </a:cubicBezTo>
                <a:cubicBezTo>
                  <a:pt x="1144" y="8"/>
                  <a:pt x="1145" y="9"/>
                  <a:pt x="1147" y="9"/>
                </a:cubicBezTo>
                <a:cubicBezTo>
                  <a:pt x="1143" y="10"/>
                  <a:pt x="1140" y="11"/>
                  <a:pt x="1142" y="17"/>
                </a:cubicBezTo>
                <a:cubicBezTo>
                  <a:pt x="1138" y="18"/>
                  <a:pt x="1136" y="16"/>
                  <a:pt x="1134" y="14"/>
                </a:cubicBezTo>
                <a:close/>
                <a:moveTo>
                  <a:pt x="1073" y="81"/>
                </a:moveTo>
                <a:cubicBezTo>
                  <a:pt x="1077" y="82"/>
                  <a:pt x="1083" y="77"/>
                  <a:pt x="1089" y="76"/>
                </a:cubicBezTo>
                <a:cubicBezTo>
                  <a:pt x="1086" y="80"/>
                  <a:pt x="1077" y="89"/>
                  <a:pt x="1073" y="81"/>
                </a:cubicBezTo>
                <a:close/>
                <a:moveTo>
                  <a:pt x="816" y="140"/>
                </a:moveTo>
                <a:cubicBezTo>
                  <a:pt x="819" y="140"/>
                  <a:pt x="820" y="142"/>
                  <a:pt x="823" y="140"/>
                </a:cubicBezTo>
                <a:cubicBezTo>
                  <a:pt x="823" y="143"/>
                  <a:pt x="823" y="143"/>
                  <a:pt x="823" y="143"/>
                </a:cubicBezTo>
                <a:cubicBezTo>
                  <a:pt x="819" y="142"/>
                  <a:pt x="816" y="146"/>
                  <a:pt x="816" y="140"/>
                </a:cubicBezTo>
                <a:close/>
                <a:moveTo>
                  <a:pt x="837" y="135"/>
                </a:moveTo>
                <a:cubicBezTo>
                  <a:pt x="838" y="136"/>
                  <a:pt x="839" y="137"/>
                  <a:pt x="839" y="139"/>
                </a:cubicBezTo>
                <a:cubicBezTo>
                  <a:pt x="837" y="138"/>
                  <a:pt x="834" y="139"/>
                  <a:pt x="831" y="139"/>
                </a:cubicBezTo>
                <a:cubicBezTo>
                  <a:pt x="829" y="140"/>
                  <a:pt x="831" y="146"/>
                  <a:pt x="828" y="146"/>
                </a:cubicBezTo>
                <a:cubicBezTo>
                  <a:pt x="819" y="142"/>
                  <a:pt x="831" y="135"/>
                  <a:pt x="837" y="135"/>
                </a:cubicBezTo>
                <a:close/>
                <a:moveTo>
                  <a:pt x="956" y="175"/>
                </a:moveTo>
                <a:cubicBezTo>
                  <a:pt x="959" y="174"/>
                  <a:pt x="959" y="177"/>
                  <a:pt x="961" y="177"/>
                </a:cubicBezTo>
                <a:cubicBezTo>
                  <a:pt x="963" y="177"/>
                  <a:pt x="961" y="173"/>
                  <a:pt x="962" y="172"/>
                </a:cubicBezTo>
                <a:cubicBezTo>
                  <a:pt x="967" y="173"/>
                  <a:pt x="974" y="172"/>
                  <a:pt x="977" y="172"/>
                </a:cubicBezTo>
                <a:cubicBezTo>
                  <a:pt x="977" y="177"/>
                  <a:pt x="971" y="178"/>
                  <a:pt x="975" y="183"/>
                </a:cubicBezTo>
                <a:cubicBezTo>
                  <a:pt x="972" y="184"/>
                  <a:pt x="970" y="185"/>
                  <a:pt x="971" y="189"/>
                </a:cubicBezTo>
                <a:cubicBezTo>
                  <a:pt x="968" y="190"/>
                  <a:pt x="968" y="188"/>
                  <a:pt x="967" y="186"/>
                </a:cubicBezTo>
                <a:cubicBezTo>
                  <a:pt x="960" y="190"/>
                  <a:pt x="955" y="187"/>
                  <a:pt x="952" y="181"/>
                </a:cubicBezTo>
                <a:cubicBezTo>
                  <a:pt x="955" y="180"/>
                  <a:pt x="956" y="178"/>
                  <a:pt x="956" y="175"/>
                </a:cubicBezTo>
                <a:close/>
                <a:moveTo>
                  <a:pt x="430" y="237"/>
                </a:moveTo>
                <a:cubicBezTo>
                  <a:pt x="433" y="245"/>
                  <a:pt x="440" y="236"/>
                  <a:pt x="445" y="237"/>
                </a:cubicBezTo>
                <a:cubicBezTo>
                  <a:pt x="444" y="242"/>
                  <a:pt x="435" y="241"/>
                  <a:pt x="437" y="247"/>
                </a:cubicBezTo>
                <a:cubicBezTo>
                  <a:pt x="434" y="247"/>
                  <a:pt x="435" y="248"/>
                  <a:pt x="432" y="248"/>
                </a:cubicBezTo>
                <a:cubicBezTo>
                  <a:pt x="434" y="243"/>
                  <a:pt x="426" y="242"/>
                  <a:pt x="430" y="237"/>
                </a:cubicBezTo>
                <a:close/>
                <a:moveTo>
                  <a:pt x="371" y="255"/>
                </a:moveTo>
                <a:cubicBezTo>
                  <a:pt x="370" y="252"/>
                  <a:pt x="374" y="252"/>
                  <a:pt x="377" y="252"/>
                </a:cubicBezTo>
                <a:cubicBezTo>
                  <a:pt x="376" y="254"/>
                  <a:pt x="374" y="255"/>
                  <a:pt x="371" y="255"/>
                </a:cubicBezTo>
                <a:close/>
                <a:moveTo>
                  <a:pt x="930" y="223"/>
                </a:moveTo>
                <a:cubicBezTo>
                  <a:pt x="933" y="220"/>
                  <a:pt x="937" y="218"/>
                  <a:pt x="939" y="214"/>
                </a:cubicBezTo>
                <a:cubicBezTo>
                  <a:pt x="938" y="213"/>
                  <a:pt x="937" y="214"/>
                  <a:pt x="936" y="214"/>
                </a:cubicBezTo>
                <a:cubicBezTo>
                  <a:pt x="936" y="211"/>
                  <a:pt x="938" y="210"/>
                  <a:pt x="939" y="208"/>
                </a:cubicBezTo>
                <a:cubicBezTo>
                  <a:pt x="942" y="209"/>
                  <a:pt x="938" y="211"/>
                  <a:pt x="939" y="212"/>
                </a:cubicBezTo>
                <a:cubicBezTo>
                  <a:pt x="941" y="212"/>
                  <a:pt x="941" y="210"/>
                  <a:pt x="941" y="208"/>
                </a:cubicBezTo>
                <a:cubicBezTo>
                  <a:pt x="938" y="205"/>
                  <a:pt x="930" y="208"/>
                  <a:pt x="926" y="205"/>
                </a:cubicBezTo>
                <a:cubicBezTo>
                  <a:pt x="933" y="200"/>
                  <a:pt x="930" y="191"/>
                  <a:pt x="937" y="189"/>
                </a:cubicBezTo>
                <a:cubicBezTo>
                  <a:pt x="939" y="188"/>
                  <a:pt x="943" y="190"/>
                  <a:pt x="948" y="185"/>
                </a:cubicBezTo>
                <a:cubicBezTo>
                  <a:pt x="949" y="189"/>
                  <a:pt x="953" y="190"/>
                  <a:pt x="958" y="191"/>
                </a:cubicBezTo>
                <a:cubicBezTo>
                  <a:pt x="959" y="194"/>
                  <a:pt x="954" y="193"/>
                  <a:pt x="953" y="195"/>
                </a:cubicBezTo>
                <a:cubicBezTo>
                  <a:pt x="955" y="197"/>
                  <a:pt x="957" y="193"/>
                  <a:pt x="960" y="194"/>
                </a:cubicBezTo>
                <a:cubicBezTo>
                  <a:pt x="962" y="194"/>
                  <a:pt x="959" y="191"/>
                  <a:pt x="959" y="191"/>
                </a:cubicBezTo>
                <a:cubicBezTo>
                  <a:pt x="959" y="189"/>
                  <a:pt x="964" y="190"/>
                  <a:pt x="966" y="190"/>
                </a:cubicBezTo>
                <a:cubicBezTo>
                  <a:pt x="967" y="193"/>
                  <a:pt x="963" y="191"/>
                  <a:pt x="963" y="193"/>
                </a:cubicBezTo>
                <a:cubicBezTo>
                  <a:pt x="963" y="195"/>
                  <a:pt x="966" y="194"/>
                  <a:pt x="968" y="194"/>
                </a:cubicBezTo>
                <a:cubicBezTo>
                  <a:pt x="969" y="197"/>
                  <a:pt x="965" y="197"/>
                  <a:pt x="964" y="199"/>
                </a:cubicBezTo>
                <a:cubicBezTo>
                  <a:pt x="965" y="201"/>
                  <a:pt x="969" y="202"/>
                  <a:pt x="967" y="205"/>
                </a:cubicBezTo>
                <a:cubicBezTo>
                  <a:pt x="964" y="205"/>
                  <a:pt x="964" y="203"/>
                  <a:pt x="963" y="202"/>
                </a:cubicBezTo>
                <a:cubicBezTo>
                  <a:pt x="961" y="206"/>
                  <a:pt x="958" y="209"/>
                  <a:pt x="953" y="207"/>
                </a:cubicBezTo>
                <a:cubicBezTo>
                  <a:pt x="953" y="208"/>
                  <a:pt x="954" y="208"/>
                  <a:pt x="955" y="208"/>
                </a:cubicBezTo>
                <a:cubicBezTo>
                  <a:pt x="948" y="213"/>
                  <a:pt x="942" y="220"/>
                  <a:pt x="934" y="224"/>
                </a:cubicBezTo>
                <a:cubicBezTo>
                  <a:pt x="935" y="226"/>
                  <a:pt x="936" y="228"/>
                  <a:pt x="934" y="229"/>
                </a:cubicBezTo>
                <a:cubicBezTo>
                  <a:pt x="930" y="229"/>
                  <a:pt x="931" y="226"/>
                  <a:pt x="930" y="223"/>
                </a:cubicBezTo>
                <a:close/>
                <a:moveTo>
                  <a:pt x="263" y="430"/>
                </a:moveTo>
                <a:cubicBezTo>
                  <a:pt x="262" y="429"/>
                  <a:pt x="261" y="429"/>
                  <a:pt x="261" y="429"/>
                </a:cubicBezTo>
                <a:cubicBezTo>
                  <a:pt x="259" y="423"/>
                  <a:pt x="263" y="421"/>
                  <a:pt x="264" y="418"/>
                </a:cubicBezTo>
                <a:cubicBezTo>
                  <a:pt x="266" y="417"/>
                  <a:pt x="266" y="419"/>
                  <a:pt x="267" y="419"/>
                </a:cubicBezTo>
                <a:cubicBezTo>
                  <a:pt x="268" y="416"/>
                  <a:pt x="269" y="412"/>
                  <a:pt x="271" y="410"/>
                </a:cubicBezTo>
                <a:cubicBezTo>
                  <a:pt x="278" y="412"/>
                  <a:pt x="281" y="407"/>
                  <a:pt x="285" y="411"/>
                </a:cubicBezTo>
                <a:cubicBezTo>
                  <a:pt x="283" y="414"/>
                  <a:pt x="280" y="417"/>
                  <a:pt x="278" y="421"/>
                </a:cubicBezTo>
                <a:cubicBezTo>
                  <a:pt x="270" y="418"/>
                  <a:pt x="271" y="430"/>
                  <a:pt x="263" y="430"/>
                </a:cubicBezTo>
                <a:close/>
                <a:moveTo>
                  <a:pt x="765" y="427"/>
                </a:moveTo>
                <a:cubicBezTo>
                  <a:pt x="765" y="425"/>
                  <a:pt x="765" y="423"/>
                  <a:pt x="768" y="423"/>
                </a:cubicBezTo>
                <a:cubicBezTo>
                  <a:pt x="768" y="426"/>
                  <a:pt x="768" y="427"/>
                  <a:pt x="765" y="427"/>
                </a:cubicBezTo>
                <a:close/>
                <a:moveTo>
                  <a:pt x="786" y="448"/>
                </a:moveTo>
                <a:cubicBezTo>
                  <a:pt x="783" y="448"/>
                  <a:pt x="783" y="451"/>
                  <a:pt x="782" y="454"/>
                </a:cubicBezTo>
                <a:cubicBezTo>
                  <a:pt x="779" y="454"/>
                  <a:pt x="780" y="448"/>
                  <a:pt x="776" y="451"/>
                </a:cubicBezTo>
                <a:cubicBezTo>
                  <a:pt x="777" y="450"/>
                  <a:pt x="779" y="450"/>
                  <a:pt x="778" y="447"/>
                </a:cubicBezTo>
                <a:cubicBezTo>
                  <a:pt x="781" y="446"/>
                  <a:pt x="785" y="446"/>
                  <a:pt x="786" y="448"/>
                </a:cubicBezTo>
                <a:close/>
                <a:moveTo>
                  <a:pt x="726" y="463"/>
                </a:moveTo>
                <a:cubicBezTo>
                  <a:pt x="727" y="457"/>
                  <a:pt x="732" y="455"/>
                  <a:pt x="732" y="448"/>
                </a:cubicBezTo>
                <a:cubicBezTo>
                  <a:pt x="741" y="448"/>
                  <a:pt x="743" y="431"/>
                  <a:pt x="753" y="434"/>
                </a:cubicBezTo>
                <a:cubicBezTo>
                  <a:pt x="752" y="442"/>
                  <a:pt x="749" y="448"/>
                  <a:pt x="741" y="450"/>
                </a:cubicBezTo>
                <a:cubicBezTo>
                  <a:pt x="738" y="453"/>
                  <a:pt x="735" y="466"/>
                  <a:pt x="726" y="463"/>
                </a:cubicBezTo>
                <a:close/>
                <a:moveTo>
                  <a:pt x="696" y="468"/>
                </a:moveTo>
                <a:cubicBezTo>
                  <a:pt x="699" y="468"/>
                  <a:pt x="699" y="470"/>
                  <a:pt x="699" y="473"/>
                </a:cubicBezTo>
                <a:cubicBezTo>
                  <a:pt x="696" y="472"/>
                  <a:pt x="696" y="474"/>
                  <a:pt x="694" y="474"/>
                </a:cubicBezTo>
                <a:cubicBezTo>
                  <a:pt x="694" y="472"/>
                  <a:pt x="694" y="469"/>
                  <a:pt x="696" y="468"/>
                </a:cubicBezTo>
                <a:close/>
                <a:moveTo>
                  <a:pt x="709" y="487"/>
                </a:moveTo>
                <a:cubicBezTo>
                  <a:pt x="708" y="479"/>
                  <a:pt x="715" y="478"/>
                  <a:pt x="713" y="469"/>
                </a:cubicBezTo>
                <a:cubicBezTo>
                  <a:pt x="720" y="470"/>
                  <a:pt x="730" y="478"/>
                  <a:pt x="721" y="485"/>
                </a:cubicBezTo>
                <a:cubicBezTo>
                  <a:pt x="719" y="483"/>
                  <a:pt x="715" y="484"/>
                  <a:pt x="712" y="483"/>
                </a:cubicBezTo>
                <a:cubicBezTo>
                  <a:pt x="710" y="483"/>
                  <a:pt x="712" y="487"/>
                  <a:pt x="709" y="487"/>
                </a:cubicBezTo>
                <a:close/>
                <a:moveTo>
                  <a:pt x="660" y="543"/>
                </a:moveTo>
                <a:cubicBezTo>
                  <a:pt x="657" y="543"/>
                  <a:pt x="657" y="541"/>
                  <a:pt x="656" y="543"/>
                </a:cubicBezTo>
                <a:cubicBezTo>
                  <a:pt x="654" y="543"/>
                  <a:pt x="658" y="541"/>
                  <a:pt x="657" y="539"/>
                </a:cubicBezTo>
                <a:cubicBezTo>
                  <a:pt x="659" y="540"/>
                  <a:pt x="659" y="541"/>
                  <a:pt x="660" y="543"/>
                </a:cubicBezTo>
                <a:close/>
                <a:moveTo>
                  <a:pt x="683" y="524"/>
                </a:moveTo>
                <a:cubicBezTo>
                  <a:pt x="682" y="527"/>
                  <a:pt x="685" y="528"/>
                  <a:pt x="684" y="531"/>
                </a:cubicBezTo>
                <a:cubicBezTo>
                  <a:pt x="680" y="531"/>
                  <a:pt x="680" y="535"/>
                  <a:pt x="676" y="535"/>
                </a:cubicBezTo>
                <a:cubicBezTo>
                  <a:pt x="677" y="531"/>
                  <a:pt x="678" y="527"/>
                  <a:pt x="679" y="524"/>
                </a:cubicBezTo>
                <a:cubicBezTo>
                  <a:pt x="680" y="524"/>
                  <a:pt x="681" y="524"/>
                  <a:pt x="683" y="524"/>
                </a:cubicBezTo>
                <a:cubicBezTo>
                  <a:pt x="682" y="523"/>
                  <a:pt x="682" y="523"/>
                  <a:pt x="682" y="521"/>
                </a:cubicBezTo>
                <a:cubicBezTo>
                  <a:pt x="687" y="519"/>
                  <a:pt x="688" y="514"/>
                  <a:pt x="695" y="513"/>
                </a:cubicBezTo>
                <a:cubicBezTo>
                  <a:pt x="698" y="520"/>
                  <a:pt x="688" y="521"/>
                  <a:pt x="683" y="524"/>
                </a:cubicBezTo>
                <a:close/>
                <a:moveTo>
                  <a:pt x="686" y="516"/>
                </a:moveTo>
                <a:cubicBezTo>
                  <a:pt x="682" y="511"/>
                  <a:pt x="679" y="522"/>
                  <a:pt x="676" y="517"/>
                </a:cubicBezTo>
                <a:cubicBezTo>
                  <a:pt x="680" y="513"/>
                  <a:pt x="680" y="506"/>
                  <a:pt x="688" y="505"/>
                </a:cubicBezTo>
                <a:cubicBezTo>
                  <a:pt x="689" y="510"/>
                  <a:pt x="684" y="510"/>
                  <a:pt x="684" y="514"/>
                </a:cubicBezTo>
                <a:cubicBezTo>
                  <a:pt x="687" y="513"/>
                  <a:pt x="687" y="509"/>
                  <a:pt x="692" y="509"/>
                </a:cubicBezTo>
                <a:cubicBezTo>
                  <a:pt x="691" y="513"/>
                  <a:pt x="688" y="514"/>
                  <a:pt x="686" y="516"/>
                </a:cubicBezTo>
                <a:close/>
                <a:moveTo>
                  <a:pt x="703" y="503"/>
                </a:moveTo>
                <a:cubicBezTo>
                  <a:pt x="702" y="506"/>
                  <a:pt x="699" y="508"/>
                  <a:pt x="696" y="510"/>
                </a:cubicBezTo>
                <a:cubicBezTo>
                  <a:pt x="696" y="506"/>
                  <a:pt x="696" y="506"/>
                  <a:pt x="696" y="506"/>
                </a:cubicBezTo>
                <a:cubicBezTo>
                  <a:pt x="699" y="506"/>
                  <a:pt x="701" y="502"/>
                  <a:pt x="703" y="503"/>
                </a:cubicBezTo>
                <a:close/>
                <a:moveTo>
                  <a:pt x="977" y="462"/>
                </a:moveTo>
                <a:cubicBezTo>
                  <a:pt x="975" y="466"/>
                  <a:pt x="972" y="471"/>
                  <a:pt x="968" y="473"/>
                </a:cubicBezTo>
                <a:cubicBezTo>
                  <a:pt x="968" y="476"/>
                  <a:pt x="970" y="476"/>
                  <a:pt x="969" y="479"/>
                </a:cubicBezTo>
                <a:cubicBezTo>
                  <a:pt x="972" y="479"/>
                  <a:pt x="971" y="476"/>
                  <a:pt x="974" y="476"/>
                </a:cubicBezTo>
                <a:cubicBezTo>
                  <a:pt x="972" y="482"/>
                  <a:pt x="967" y="483"/>
                  <a:pt x="960" y="483"/>
                </a:cubicBezTo>
                <a:cubicBezTo>
                  <a:pt x="958" y="481"/>
                  <a:pt x="957" y="479"/>
                  <a:pt x="957" y="475"/>
                </a:cubicBezTo>
                <a:cubicBezTo>
                  <a:pt x="964" y="472"/>
                  <a:pt x="968" y="462"/>
                  <a:pt x="977" y="462"/>
                </a:cubicBezTo>
                <a:close/>
                <a:moveTo>
                  <a:pt x="210" y="556"/>
                </a:moveTo>
                <a:cubicBezTo>
                  <a:pt x="212" y="555"/>
                  <a:pt x="214" y="555"/>
                  <a:pt x="215" y="553"/>
                </a:cubicBezTo>
                <a:cubicBezTo>
                  <a:pt x="218" y="554"/>
                  <a:pt x="216" y="556"/>
                  <a:pt x="216" y="559"/>
                </a:cubicBezTo>
                <a:cubicBezTo>
                  <a:pt x="218" y="557"/>
                  <a:pt x="219" y="555"/>
                  <a:pt x="218" y="551"/>
                </a:cubicBezTo>
                <a:cubicBezTo>
                  <a:pt x="222" y="552"/>
                  <a:pt x="223" y="556"/>
                  <a:pt x="224" y="561"/>
                </a:cubicBezTo>
                <a:cubicBezTo>
                  <a:pt x="219" y="567"/>
                  <a:pt x="215" y="562"/>
                  <a:pt x="211" y="563"/>
                </a:cubicBezTo>
                <a:cubicBezTo>
                  <a:pt x="212" y="561"/>
                  <a:pt x="210" y="560"/>
                  <a:pt x="210" y="556"/>
                </a:cubicBezTo>
                <a:close/>
                <a:moveTo>
                  <a:pt x="185" y="599"/>
                </a:moveTo>
                <a:cubicBezTo>
                  <a:pt x="186" y="595"/>
                  <a:pt x="182" y="597"/>
                  <a:pt x="182" y="593"/>
                </a:cubicBezTo>
                <a:cubicBezTo>
                  <a:pt x="179" y="595"/>
                  <a:pt x="175" y="594"/>
                  <a:pt x="172" y="593"/>
                </a:cubicBezTo>
                <a:cubicBezTo>
                  <a:pt x="177" y="583"/>
                  <a:pt x="185" y="576"/>
                  <a:pt x="190" y="566"/>
                </a:cubicBezTo>
                <a:cubicBezTo>
                  <a:pt x="194" y="566"/>
                  <a:pt x="198" y="565"/>
                  <a:pt x="199" y="569"/>
                </a:cubicBezTo>
                <a:cubicBezTo>
                  <a:pt x="200" y="566"/>
                  <a:pt x="204" y="565"/>
                  <a:pt x="205" y="562"/>
                </a:cubicBezTo>
                <a:cubicBezTo>
                  <a:pt x="207" y="561"/>
                  <a:pt x="207" y="564"/>
                  <a:pt x="209" y="563"/>
                </a:cubicBezTo>
                <a:cubicBezTo>
                  <a:pt x="210" y="566"/>
                  <a:pt x="208" y="566"/>
                  <a:pt x="209" y="568"/>
                </a:cubicBezTo>
                <a:cubicBezTo>
                  <a:pt x="213" y="565"/>
                  <a:pt x="215" y="566"/>
                  <a:pt x="218" y="569"/>
                </a:cubicBezTo>
                <a:cubicBezTo>
                  <a:pt x="221" y="565"/>
                  <a:pt x="226" y="566"/>
                  <a:pt x="228" y="560"/>
                </a:cubicBezTo>
                <a:cubicBezTo>
                  <a:pt x="230" y="559"/>
                  <a:pt x="230" y="562"/>
                  <a:pt x="232" y="561"/>
                </a:cubicBezTo>
                <a:cubicBezTo>
                  <a:pt x="232" y="566"/>
                  <a:pt x="229" y="568"/>
                  <a:pt x="226" y="571"/>
                </a:cubicBezTo>
                <a:cubicBezTo>
                  <a:pt x="226" y="576"/>
                  <a:pt x="229" y="580"/>
                  <a:pt x="227" y="584"/>
                </a:cubicBezTo>
                <a:cubicBezTo>
                  <a:pt x="222" y="584"/>
                  <a:pt x="222" y="587"/>
                  <a:pt x="219" y="588"/>
                </a:cubicBezTo>
                <a:cubicBezTo>
                  <a:pt x="220" y="590"/>
                  <a:pt x="222" y="590"/>
                  <a:pt x="222" y="594"/>
                </a:cubicBezTo>
                <a:cubicBezTo>
                  <a:pt x="219" y="594"/>
                  <a:pt x="217" y="594"/>
                  <a:pt x="217" y="592"/>
                </a:cubicBezTo>
                <a:cubicBezTo>
                  <a:pt x="214" y="593"/>
                  <a:pt x="219" y="593"/>
                  <a:pt x="218" y="596"/>
                </a:cubicBezTo>
                <a:cubicBezTo>
                  <a:pt x="216" y="597"/>
                  <a:pt x="215" y="598"/>
                  <a:pt x="212" y="598"/>
                </a:cubicBezTo>
                <a:cubicBezTo>
                  <a:pt x="212" y="595"/>
                  <a:pt x="207" y="598"/>
                  <a:pt x="207" y="595"/>
                </a:cubicBezTo>
                <a:cubicBezTo>
                  <a:pt x="202" y="597"/>
                  <a:pt x="199" y="600"/>
                  <a:pt x="194" y="601"/>
                </a:cubicBezTo>
                <a:cubicBezTo>
                  <a:pt x="193" y="597"/>
                  <a:pt x="189" y="599"/>
                  <a:pt x="185" y="599"/>
                </a:cubicBezTo>
                <a:close/>
                <a:moveTo>
                  <a:pt x="595" y="575"/>
                </a:moveTo>
                <a:cubicBezTo>
                  <a:pt x="600" y="577"/>
                  <a:pt x="598" y="571"/>
                  <a:pt x="605" y="572"/>
                </a:cubicBezTo>
                <a:cubicBezTo>
                  <a:pt x="607" y="564"/>
                  <a:pt x="609" y="561"/>
                  <a:pt x="614" y="556"/>
                </a:cubicBezTo>
                <a:cubicBezTo>
                  <a:pt x="612" y="560"/>
                  <a:pt x="616" y="558"/>
                  <a:pt x="617" y="561"/>
                </a:cubicBezTo>
                <a:cubicBezTo>
                  <a:pt x="614" y="563"/>
                  <a:pt x="613" y="564"/>
                  <a:pt x="610" y="563"/>
                </a:cubicBezTo>
                <a:cubicBezTo>
                  <a:pt x="612" y="567"/>
                  <a:pt x="608" y="575"/>
                  <a:pt x="603" y="573"/>
                </a:cubicBezTo>
                <a:cubicBezTo>
                  <a:pt x="603" y="575"/>
                  <a:pt x="605" y="575"/>
                  <a:pt x="604" y="577"/>
                </a:cubicBezTo>
                <a:cubicBezTo>
                  <a:pt x="597" y="579"/>
                  <a:pt x="598" y="588"/>
                  <a:pt x="590" y="589"/>
                </a:cubicBezTo>
                <a:cubicBezTo>
                  <a:pt x="590" y="581"/>
                  <a:pt x="591" y="580"/>
                  <a:pt x="595" y="575"/>
                </a:cubicBezTo>
                <a:close/>
                <a:moveTo>
                  <a:pt x="1060" y="596"/>
                </a:moveTo>
                <a:cubicBezTo>
                  <a:pt x="1059" y="592"/>
                  <a:pt x="1067" y="590"/>
                  <a:pt x="1067" y="595"/>
                </a:cubicBezTo>
                <a:cubicBezTo>
                  <a:pt x="1065" y="598"/>
                  <a:pt x="1062" y="597"/>
                  <a:pt x="1060" y="596"/>
                </a:cubicBezTo>
                <a:close/>
                <a:moveTo>
                  <a:pt x="128" y="808"/>
                </a:moveTo>
                <a:cubicBezTo>
                  <a:pt x="124" y="807"/>
                  <a:pt x="125" y="800"/>
                  <a:pt x="129" y="799"/>
                </a:cubicBezTo>
                <a:cubicBezTo>
                  <a:pt x="130" y="803"/>
                  <a:pt x="129" y="805"/>
                  <a:pt x="128" y="808"/>
                </a:cubicBezTo>
                <a:close/>
                <a:moveTo>
                  <a:pt x="120" y="806"/>
                </a:moveTo>
                <a:cubicBezTo>
                  <a:pt x="118" y="801"/>
                  <a:pt x="121" y="799"/>
                  <a:pt x="119" y="796"/>
                </a:cubicBezTo>
                <a:cubicBezTo>
                  <a:pt x="120" y="796"/>
                  <a:pt x="120" y="795"/>
                  <a:pt x="120" y="794"/>
                </a:cubicBezTo>
                <a:cubicBezTo>
                  <a:pt x="125" y="794"/>
                  <a:pt x="126" y="807"/>
                  <a:pt x="120" y="806"/>
                </a:cubicBezTo>
                <a:close/>
                <a:moveTo>
                  <a:pt x="106" y="798"/>
                </a:moveTo>
                <a:cubicBezTo>
                  <a:pt x="103" y="796"/>
                  <a:pt x="106" y="793"/>
                  <a:pt x="109" y="792"/>
                </a:cubicBezTo>
                <a:cubicBezTo>
                  <a:pt x="109" y="795"/>
                  <a:pt x="109" y="797"/>
                  <a:pt x="106" y="798"/>
                </a:cubicBezTo>
                <a:close/>
                <a:moveTo>
                  <a:pt x="220" y="740"/>
                </a:moveTo>
                <a:cubicBezTo>
                  <a:pt x="217" y="740"/>
                  <a:pt x="217" y="740"/>
                  <a:pt x="217" y="740"/>
                </a:cubicBezTo>
                <a:cubicBezTo>
                  <a:pt x="216" y="738"/>
                  <a:pt x="218" y="737"/>
                  <a:pt x="217" y="735"/>
                </a:cubicBezTo>
                <a:cubicBezTo>
                  <a:pt x="218" y="735"/>
                  <a:pt x="219" y="734"/>
                  <a:pt x="219" y="733"/>
                </a:cubicBezTo>
                <a:cubicBezTo>
                  <a:pt x="222" y="734"/>
                  <a:pt x="219" y="737"/>
                  <a:pt x="220" y="740"/>
                </a:cubicBezTo>
                <a:close/>
                <a:moveTo>
                  <a:pt x="58" y="750"/>
                </a:moveTo>
                <a:cubicBezTo>
                  <a:pt x="55" y="748"/>
                  <a:pt x="60" y="746"/>
                  <a:pt x="63" y="745"/>
                </a:cubicBezTo>
                <a:cubicBezTo>
                  <a:pt x="64" y="750"/>
                  <a:pt x="57" y="747"/>
                  <a:pt x="58" y="750"/>
                </a:cubicBezTo>
                <a:close/>
                <a:moveTo>
                  <a:pt x="2174" y="501"/>
                </a:moveTo>
                <a:cubicBezTo>
                  <a:pt x="2180" y="501"/>
                  <a:pt x="2180" y="501"/>
                  <a:pt x="2180" y="501"/>
                </a:cubicBezTo>
                <a:cubicBezTo>
                  <a:pt x="2182" y="505"/>
                  <a:pt x="2177" y="504"/>
                  <a:pt x="2176" y="507"/>
                </a:cubicBezTo>
                <a:cubicBezTo>
                  <a:pt x="2175" y="506"/>
                  <a:pt x="2174" y="504"/>
                  <a:pt x="2174" y="501"/>
                </a:cubicBezTo>
                <a:close/>
                <a:moveTo>
                  <a:pt x="1671" y="682"/>
                </a:moveTo>
                <a:cubicBezTo>
                  <a:pt x="1671" y="683"/>
                  <a:pt x="1670" y="684"/>
                  <a:pt x="1670" y="686"/>
                </a:cubicBezTo>
                <a:cubicBezTo>
                  <a:pt x="1666" y="686"/>
                  <a:pt x="1667" y="681"/>
                  <a:pt x="1671" y="682"/>
                </a:cubicBezTo>
                <a:close/>
                <a:moveTo>
                  <a:pt x="1689" y="661"/>
                </a:moveTo>
                <a:cubicBezTo>
                  <a:pt x="1686" y="664"/>
                  <a:pt x="1686" y="665"/>
                  <a:pt x="1690" y="666"/>
                </a:cubicBezTo>
                <a:cubicBezTo>
                  <a:pt x="1689" y="667"/>
                  <a:pt x="1687" y="668"/>
                  <a:pt x="1686" y="669"/>
                </a:cubicBezTo>
                <a:cubicBezTo>
                  <a:pt x="1686" y="670"/>
                  <a:pt x="1687" y="670"/>
                  <a:pt x="1689" y="670"/>
                </a:cubicBezTo>
                <a:cubicBezTo>
                  <a:pt x="1686" y="674"/>
                  <a:pt x="1683" y="681"/>
                  <a:pt x="1675" y="679"/>
                </a:cubicBezTo>
                <a:cubicBezTo>
                  <a:pt x="1677" y="677"/>
                  <a:pt x="1675" y="673"/>
                  <a:pt x="1677" y="672"/>
                </a:cubicBezTo>
                <a:cubicBezTo>
                  <a:pt x="1674" y="670"/>
                  <a:pt x="1672" y="673"/>
                  <a:pt x="1670" y="672"/>
                </a:cubicBezTo>
                <a:cubicBezTo>
                  <a:pt x="1670" y="665"/>
                  <a:pt x="1677" y="674"/>
                  <a:pt x="1675" y="666"/>
                </a:cubicBezTo>
                <a:cubicBezTo>
                  <a:pt x="1680" y="665"/>
                  <a:pt x="1684" y="665"/>
                  <a:pt x="1684" y="661"/>
                </a:cubicBezTo>
                <a:cubicBezTo>
                  <a:pt x="1686" y="660"/>
                  <a:pt x="1686" y="662"/>
                  <a:pt x="1689" y="661"/>
                </a:cubicBezTo>
                <a:close/>
                <a:moveTo>
                  <a:pt x="819" y="744"/>
                </a:moveTo>
                <a:cubicBezTo>
                  <a:pt x="815" y="750"/>
                  <a:pt x="825" y="758"/>
                  <a:pt x="819" y="762"/>
                </a:cubicBezTo>
                <a:cubicBezTo>
                  <a:pt x="818" y="756"/>
                  <a:pt x="818" y="756"/>
                  <a:pt x="818" y="756"/>
                </a:cubicBezTo>
                <a:cubicBezTo>
                  <a:pt x="814" y="760"/>
                  <a:pt x="809" y="758"/>
                  <a:pt x="805" y="762"/>
                </a:cubicBezTo>
                <a:cubicBezTo>
                  <a:pt x="798" y="757"/>
                  <a:pt x="805" y="748"/>
                  <a:pt x="807" y="742"/>
                </a:cubicBezTo>
                <a:cubicBezTo>
                  <a:pt x="812" y="742"/>
                  <a:pt x="817" y="742"/>
                  <a:pt x="819" y="744"/>
                </a:cubicBezTo>
                <a:close/>
                <a:moveTo>
                  <a:pt x="1676" y="642"/>
                </a:moveTo>
                <a:cubicBezTo>
                  <a:pt x="1677" y="643"/>
                  <a:pt x="1679" y="643"/>
                  <a:pt x="1681" y="642"/>
                </a:cubicBezTo>
                <a:cubicBezTo>
                  <a:pt x="1681" y="647"/>
                  <a:pt x="1675" y="648"/>
                  <a:pt x="1676" y="642"/>
                </a:cubicBezTo>
                <a:close/>
                <a:moveTo>
                  <a:pt x="1699" y="637"/>
                </a:moveTo>
                <a:cubicBezTo>
                  <a:pt x="1691" y="634"/>
                  <a:pt x="1690" y="643"/>
                  <a:pt x="1683" y="644"/>
                </a:cubicBezTo>
                <a:cubicBezTo>
                  <a:pt x="1682" y="642"/>
                  <a:pt x="1681" y="640"/>
                  <a:pt x="1679" y="639"/>
                </a:cubicBezTo>
                <a:cubicBezTo>
                  <a:pt x="1680" y="636"/>
                  <a:pt x="1683" y="635"/>
                  <a:pt x="1683" y="632"/>
                </a:cubicBezTo>
                <a:cubicBezTo>
                  <a:pt x="1690" y="631"/>
                  <a:pt x="1693" y="633"/>
                  <a:pt x="1698" y="630"/>
                </a:cubicBezTo>
                <a:cubicBezTo>
                  <a:pt x="1700" y="631"/>
                  <a:pt x="1700" y="635"/>
                  <a:pt x="1699" y="637"/>
                </a:cubicBezTo>
                <a:close/>
                <a:moveTo>
                  <a:pt x="1742" y="618"/>
                </a:moveTo>
                <a:cubicBezTo>
                  <a:pt x="1738" y="618"/>
                  <a:pt x="1735" y="626"/>
                  <a:pt x="1731" y="621"/>
                </a:cubicBezTo>
                <a:cubicBezTo>
                  <a:pt x="1733" y="618"/>
                  <a:pt x="1734" y="617"/>
                  <a:pt x="1733" y="614"/>
                </a:cubicBezTo>
                <a:cubicBezTo>
                  <a:pt x="1739" y="618"/>
                  <a:pt x="1739" y="611"/>
                  <a:pt x="1742" y="610"/>
                </a:cubicBezTo>
                <a:cubicBezTo>
                  <a:pt x="1745" y="613"/>
                  <a:pt x="1741" y="614"/>
                  <a:pt x="1742" y="618"/>
                </a:cubicBezTo>
                <a:close/>
                <a:moveTo>
                  <a:pt x="1728" y="613"/>
                </a:moveTo>
                <a:cubicBezTo>
                  <a:pt x="1721" y="613"/>
                  <a:pt x="1724" y="620"/>
                  <a:pt x="1717" y="619"/>
                </a:cubicBezTo>
                <a:cubicBezTo>
                  <a:pt x="1715" y="624"/>
                  <a:pt x="1703" y="637"/>
                  <a:pt x="1700" y="625"/>
                </a:cubicBezTo>
                <a:cubicBezTo>
                  <a:pt x="1707" y="621"/>
                  <a:pt x="1716" y="617"/>
                  <a:pt x="1718" y="607"/>
                </a:cubicBezTo>
                <a:cubicBezTo>
                  <a:pt x="1722" y="606"/>
                  <a:pt x="1722" y="609"/>
                  <a:pt x="1726" y="607"/>
                </a:cubicBezTo>
                <a:cubicBezTo>
                  <a:pt x="1727" y="608"/>
                  <a:pt x="1727" y="611"/>
                  <a:pt x="1728" y="613"/>
                </a:cubicBezTo>
                <a:close/>
                <a:moveTo>
                  <a:pt x="811" y="705"/>
                </a:moveTo>
                <a:cubicBezTo>
                  <a:pt x="810" y="702"/>
                  <a:pt x="812" y="702"/>
                  <a:pt x="811" y="699"/>
                </a:cubicBezTo>
                <a:cubicBezTo>
                  <a:pt x="812" y="700"/>
                  <a:pt x="815" y="700"/>
                  <a:pt x="816" y="701"/>
                </a:cubicBezTo>
                <a:cubicBezTo>
                  <a:pt x="816" y="704"/>
                  <a:pt x="813" y="704"/>
                  <a:pt x="811" y="705"/>
                </a:cubicBezTo>
                <a:close/>
                <a:moveTo>
                  <a:pt x="1730" y="601"/>
                </a:moveTo>
                <a:cubicBezTo>
                  <a:pt x="1730" y="603"/>
                  <a:pt x="1727" y="603"/>
                  <a:pt x="1727" y="606"/>
                </a:cubicBezTo>
                <a:cubicBezTo>
                  <a:pt x="1723" y="604"/>
                  <a:pt x="1728" y="598"/>
                  <a:pt x="1730" y="601"/>
                </a:cubicBezTo>
                <a:close/>
                <a:moveTo>
                  <a:pt x="1905" y="569"/>
                </a:moveTo>
                <a:cubicBezTo>
                  <a:pt x="1905" y="566"/>
                  <a:pt x="1901" y="568"/>
                  <a:pt x="1901" y="565"/>
                </a:cubicBezTo>
                <a:cubicBezTo>
                  <a:pt x="1905" y="564"/>
                  <a:pt x="1906" y="567"/>
                  <a:pt x="1909" y="568"/>
                </a:cubicBezTo>
                <a:cubicBezTo>
                  <a:pt x="1910" y="570"/>
                  <a:pt x="1906" y="569"/>
                  <a:pt x="1905" y="569"/>
                </a:cubicBezTo>
                <a:close/>
                <a:moveTo>
                  <a:pt x="1903" y="575"/>
                </a:moveTo>
                <a:cubicBezTo>
                  <a:pt x="1904" y="572"/>
                  <a:pt x="1909" y="572"/>
                  <a:pt x="1912" y="573"/>
                </a:cubicBezTo>
                <a:cubicBezTo>
                  <a:pt x="1912" y="578"/>
                  <a:pt x="1907" y="573"/>
                  <a:pt x="1903" y="575"/>
                </a:cubicBezTo>
                <a:close/>
                <a:moveTo>
                  <a:pt x="1937" y="597"/>
                </a:moveTo>
                <a:cubicBezTo>
                  <a:pt x="1931" y="597"/>
                  <a:pt x="1929" y="599"/>
                  <a:pt x="1924" y="599"/>
                </a:cubicBezTo>
                <a:cubicBezTo>
                  <a:pt x="1922" y="595"/>
                  <a:pt x="1922" y="591"/>
                  <a:pt x="1922" y="586"/>
                </a:cubicBezTo>
                <a:cubicBezTo>
                  <a:pt x="1933" y="583"/>
                  <a:pt x="1942" y="588"/>
                  <a:pt x="1937" y="597"/>
                </a:cubicBezTo>
                <a:close/>
                <a:moveTo>
                  <a:pt x="2047" y="555"/>
                </a:moveTo>
                <a:cubicBezTo>
                  <a:pt x="2046" y="558"/>
                  <a:pt x="2046" y="559"/>
                  <a:pt x="2047" y="562"/>
                </a:cubicBezTo>
                <a:cubicBezTo>
                  <a:pt x="2048" y="561"/>
                  <a:pt x="2049" y="561"/>
                  <a:pt x="2049" y="560"/>
                </a:cubicBezTo>
                <a:cubicBezTo>
                  <a:pt x="2052" y="561"/>
                  <a:pt x="2048" y="562"/>
                  <a:pt x="2047" y="563"/>
                </a:cubicBezTo>
                <a:cubicBezTo>
                  <a:pt x="2044" y="563"/>
                  <a:pt x="2040" y="562"/>
                  <a:pt x="2039" y="557"/>
                </a:cubicBezTo>
                <a:cubicBezTo>
                  <a:pt x="2041" y="555"/>
                  <a:pt x="2043" y="554"/>
                  <a:pt x="2047" y="555"/>
                </a:cubicBezTo>
                <a:close/>
                <a:moveTo>
                  <a:pt x="2106" y="536"/>
                </a:moveTo>
                <a:cubicBezTo>
                  <a:pt x="2103" y="536"/>
                  <a:pt x="2103" y="535"/>
                  <a:pt x="2101" y="534"/>
                </a:cubicBezTo>
                <a:cubicBezTo>
                  <a:pt x="2100" y="533"/>
                  <a:pt x="2103" y="533"/>
                  <a:pt x="2102" y="530"/>
                </a:cubicBezTo>
                <a:cubicBezTo>
                  <a:pt x="2105" y="530"/>
                  <a:pt x="2106" y="532"/>
                  <a:pt x="2106" y="536"/>
                </a:cubicBezTo>
                <a:close/>
                <a:moveTo>
                  <a:pt x="2137" y="520"/>
                </a:moveTo>
                <a:cubicBezTo>
                  <a:pt x="2134" y="528"/>
                  <a:pt x="2124" y="525"/>
                  <a:pt x="2121" y="520"/>
                </a:cubicBezTo>
                <a:cubicBezTo>
                  <a:pt x="2126" y="522"/>
                  <a:pt x="2130" y="518"/>
                  <a:pt x="2137" y="520"/>
                </a:cubicBezTo>
                <a:close/>
                <a:moveTo>
                  <a:pt x="1765" y="552"/>
                </a:moveTo>
                <a:cubicBezTo>
                  <a:pt x="1770" y="551"/>
                  <a:pt x="1773" y="552"/>
                  <a:pt x="1774" y="555"/>
                </a:cubicBezTo>
                <a:cubicBezTo>
                  <a:pt x="1772" y="561"/>
                  <a:pt x="1767" y="554"/>
                  <a:pt x="1766" y="559"/>
                </a:cubicBezTo>
                <a:cubicBezTo>
                  <a:pt x="1763" y="557"/>
                  <a:pt x="1767" y="555"/>
                  <a:pt x="1765" y="552"/>
                </a:cubicBezTo>
                <a:close/>
                <a:moveTo>
                  <a:pt x="2088" y="523"/>
                </a:moveTo>
                <a:cubicBezTo>
                  <a:pt x="2083" y="528"/>
                  <a:pt x="2078" y="526"/>
                  <a:pt x="2080" y="535"/>
                </a:cubicBezTo>
                <a:cubicBezTo>
                  <a:pt x="2083" y="534"/>
                  <a:pt x="2088" y="535"/>
                  <a:pt x="2088" y="532"/>
                </a:cubicBezTo>
                <a:cubicBezTo>
                  <a:pt x="2092" y="531"/>
                  <a:pt x="2091" y="538"/>
                  <a:pt x="2094" y="539"/>
                </a:cubicBezTo>
                <a:cubicBezTo>
                  <a:pt x="2089" y="540"/>
                  <a:pt x="2086" y="538"/>
                  <a:pt x="2085" y="543"/>
                </a:cubicBezTo>
                <a:cubicBezTo>
                  <a:pt x="2076" y="538"/>
                  <a:pt x="2071" y="548"/>
                  <a:pt x="2062" y="546"/>
                </a:cubicBezTo>
                <a:cubicBezTo>
                  <a:pt x="2063" y="544"/>
                  <a:pt x="2066" y="543"/>
                  <a:pt x="2069" y="542"/>
                </a:cubicBezTo>
                <a:cubicBezTo>
                  <a:pt x="2067" y="539"/>
                  <a:pt x="2066" y="536"/>
                  <a:pt x="2064" y="534"/>
                </a:cubicBezTo>
                <a:cubicBezTo>
                  <a:pt x="2066" y="524"/>
                  <a:pt x="2077" y="523"/>
                  <a:pt x="2088" y="523"/>
                </a:cubicBezTo>
                <a:close/>
                <a:moveTo>
                  <a:pt x="1979" y="538"/>
                </a:moveTo>
                <a:cubicBezTo>
                  <a:pt x="1980" y="542"/>
                  <a:pt x="1978" y="542"/>
                  <a:pt x="1981" y="544"/>
                </a:cubicBezTo>
                <a:cubicBezTo>
                  <a:pt x="1982" y="544"/>
                  <a:pt x="1981" y="541"/>
                  <a:pt x="1984" y="541"/>
                </a:cubicBezTo>
                <a:cubicBezTo>
                  <a:pt x="1984" y="542"/>
                  <a:pt x="1986" y="542"/>
                  <a:pt x="1987" y="542"/>
                </a:cubicBezTo>
                <a:cubicBezTo>
                  <a:pt x="1987" y="545"/>
                  <a:pt x="1987" y="545"/>
                  <a:pt x="1987" y="545"/>
                </a:cubicBezTo>
                <a:cubicBezTo>
                  <a:pt x="1994" y="544"/>
                  <a:pt x="1998" y="542"/>
                  <a:pt x="2004" y="540"/>
                </a:cubicBezTo>
                <a:cubicBezTo>
                  <a:pt x="2004" y="545"/>
                  <a:pt x="2009" y="545"/>
                  <a:pt x="2011" y="548"/>
                </a:cubicBezTo>
                <a:cubicBezTo>
                  <a:pt x="2027" y="543"/>
                  <a:pt x="2045" y="531"/>
                  <a:pt x="2060" y="530"/>
                </a:cubicBezTo>
                <a:cubicBezTo>
                  <a:pt x="2056" y="533"/>
                  <a:pt x="2051" y="540"/>
                  <a:pt x="2053" y="545"/>
                </a:cubicBezTo>
                <a:cubicBezTo>
                  <a:pt x="2051" y="540"/>
                  <a:pt x="2041" y="548"/>
                  <a:pt x="2030" y="548"/>
                </a:cubicBezTo>
                <a:cubicBezTo>
                  <a:pt x="2029" y="549"/>
                  <a:pt x="2028" y="551"/>
                  <a:pt x="2028" y="552"/>
                </a:cubicBezTo>
                <a:cubicBezTo>
                  <a:pt x="2024" y="551"/>
                  <a:pt x="2026" y="553"/>
                  <a:pt x="2022" y="554"/>
                </a:cubicBezTo>
                <a:cubicBezTo>
                  <a:pt x="2020" y="552"/>
                  <a:pt x="2023" y="551"/>
                  <a:pt x="2021" y="549"/>
                </a:cubicBezTo>
                <a:cubicBezTo>
                  <a:pt x="2017" y="550"/>
                  <a:pt x="2016" y="553"/>
                  <a:pt x="2015" y="556"/>
                </a:cubicBezTo>
                <a:cubicBezTo>
                  <a:pt x="2006" y="560"/>
                  <a:pt x="1996" y="558"/>
                  <a:pt x="1988" y="562"/>
                </a:cubicBezTo>
                <a:cubicBezTo>
                  <a:pt x="1994" y="559"/>
                  <a:pt x="1995" y="551"/>
                  <a:pt x="2004" y="550"/>
                </a:cubicBezTo>
                <a:cubicBezTo>
                  <a:pt x="2001" y="546"/>
                  <a:pt x="1993" y="555"/>
                  <a:pt x="1991" y="547"/>
                </a:cubicBezTo>
                <a:cubicBezTo>
                  <a:pt x="1988" y="548"/>
                  <a:pt x="1982" y="551"/>
                  <a:pt x="1983" y="545"/>
                </a:cubicBezTo>
                <a:cubicBezTo>
                  <a:pt x="1980" y="545"/>
                  <a:pt x="1981" y="548"/>
                  <a:pt x="1980" y="550"/>
                </a:cubicBezTo>
                <a:cubicBezTo>
                  <a:pt x="1978" y="549"/>
                  <a:pt x="1979" y="549"/>
                  <a:pt x="1979" y="546"/>
                </a:cubicBezTo>
                <a:cubicBezTo>
                  <a:pt x="1973" y="552"/>
                  <a:pt x="1965" y="553"/>
                  <a:pt x="1963" y="560"/>
                </a:cubicBezTo>
                <a:cubicBezTo>
                  <a:pt x="1964" y="561"/>
                  <a:pt x="1965" y="562"/>
                  <a:pt x="1968" y="562"/>
                </a:cubicBezTo>
                <a:cubicBezTo>
                  <a:pt x="1965" y="564"/>
                  <a:pt x="1963" y="566"/>
                  <a:pt x="1967" y="569"/>
                </a:cubicBezTo>
                <a:cubicBezTo>
                  <a:pt x="1966" y="570"/>
                  <a:pt x="1965" y="570"/>
                  <a:pt x="1965" y="571"/>
                </a:cubicBezTo>
                <a:cubicBezTo>
                  <a:pt x="1962" y="571"/>
                  <a:pt x="1961" y="570"/>
                  <a:pt x="1961" y="568"/>
                </a:cubicBezTo>
                <a:cubicBezTo>
                  <a:pt x="1962" y="572"/>
                  <a:pt x="1961" y="575"/>
                  <a:pt x="1962" y="580"/>
                </a:cubicBezTo>
                <a:cubicBezTo>
                  <a:pt x="1960" y="581"/>
                  <a:pt x="1958" y="583"/>
                  <a:pt x="1955" y="583"/>
                </a:cubicBezTo>
                <a:cubicBezTo>
                  <a:pt x="1955" y="581"/>
                  <a:pt x="1957" y="580"/>
                  <a:pt x="1955" y="578"/>
                </a:cubicBezTo>
                <a:cubicBezTo>
                  <a:pt x="1951" y="579"/>
                  <a:pt x="1949" y="579"/>
                  <a:pt x="1944" y="580"/>
                </a:cubicBezTo>
                <a:cubicBezTo>
                  <a:pt x="1945" y="583"/>
                  <a:pt x="1950" y="581"/>
                  <a:pt x="1950" y="586"/>
                </a:cubicBezTo>
                <a:cubicBezTo>
                  <a:pt x="1942" y="587"/>
                  <a:pt x="1941" y="581"/>
                  <a:pt x="1934" y="585"/>
                </a:cubicBezTo>
                <a:cubicBezTo>
                  <a:pt x="1935" y="583"/>
                  <a:pt x="1933" y="583"/>
                  <a:pt x="1933" y="582"/>
                </a:cubicBezTo>
                <a:cubicBezTo>
                  <a:pt x="1935" y="578"/>
                  <a:pt x="1938" y="575"/>
                  <a:pt x="1942" y="573"/>
                </a:cubicBezTo>
                <a:cubicBezTo>
                  <a:pt x="1941" y="572"/>
                  <a:pt x="1939" y="572"/>
                  <a:pt x="1939" y="570"/>
                </a:cubicBezTo>
                <a:cubicBezTo>
                  <a:pt x="1941" y="569"/>
                  <a:pt x="1943" y="568"/>
                  <a:pt x="1945" y="567"/>
                </a:cubicBezTo>
                <a:cubicBezTo>
                  <a:pt x="1942" y="561"/>
                  <a:pt x="1946" y="561"/>
                  <a:pt x="1946" y="555"/>
                </a:cubicBezTo>
                <a:cubicBezTo>
                  <a:pt x="1947" y="556"/>
                  <a:pt x="1948" y="556"/>
                  <a:pt x="1948" y="557"/>
                </a:cubicBezTo>
                <a:cubicBezTo>
                  <a:pt x="1958" y="551"/>
                  <a:pt x="1968" y="543"/>
                  <a:pt x="1979" y="538"/>
                </a:cubicBezTo>
                <a:close/>
                <a:moveTo>
                  <a:pt x="690" y="764"/>
                </a:moveTo>
                <a:cubicBezTo>
                  <a:pt x="691" y="768"/>
                  <a:pt x="686" y="766"/>
                  <a:pt x="685" y="768"/>
                </a:cubicBezTo>
                <a:cubicBezTo>
                  <a:pt x="682" y="767"/>
                  <a:pt x="688" y="765"/>
                  <a:pt x="690" y="764"/>
                </a:cubicBezTo>
                <a:close/>
                <a:moveTo>
                  <a:pt x="430" y="811"/>
                </a:moveTo>
                <a:cubicBezTo>
                  <a:pt x="438" y="811"/>
                  <a:pt x="437" y="817"/>
                  <a:pt x="441" y="820"/>
                </a:cubicBezTo>
                <a:cubicBezTo>
                  <a:pt x="438" y="824"/>
                  <a:pt x="430" y="816"/>
                  <a:pt x="430" y="811"/>
                </a:cubicBezTo>
                <a:close/>
                <a:moveTo>
                  <a:pt x="693" y="800"/>
                </a:moveTo>
                <a:cubicBezTo>
                  <a:pt x="688" y="786"/>
                  <a:pt x="700" y="779"/>
                  <a:pt x="703" y="767"/>
                </a:cubicBezTo>
                <a:cubicBezTo>
                  <a:pt x="697" y="767"/>
                  <a:pt x="696" y="773"/>
                  <a:pt x="692" y="770"/>
                </a:cubicBezTo>
                <a:cubicBezTo>
                  <a:pt x="691" y="764"/>
                  <a:pt x="695" y="763"/>
                  <a:pt x="697" y="760"/>
                </a:cubicBezTo>
                <a:cubicBezTo>
                  <a:pt x="703" y="746"/>
                  <a:pt x="710" y="734"/>
                  <a:pt x="727" y="730"/>
                </a:cubicBezTo>
                <a:cubicBezTo>
                  <a:pt x="728" y="729"/>
                  <a:pt x="729" y="726"/>
                  <a:pt x="728" y="724"/>
                </a:cubicBezTo>
                <a:cubicBezTo>
                  <a:pt x="726" y="724"/>
                  <a:pt x="725" y="724"/>
                  <a:pt x="724" y="726"/>
                </a:cubicBezTo>
                <a:cubicBezTo>
                  <a:pt x="720" y="720"/>
                  <a:pt x="729" y="716"/>
                  <a:pt x="729" y="710"/>
                </a:cubicBezTo>
                <a:cubicBezTo>
                  <a:pt x="732" y="709"/>
                  <a:pt x="733" y="711"/>
                  <a:pt x="735" y="712"/>
                </a:cubicBezTo>
                <a:cubicBezTo>
                  <a:pt x="736" y="710"/>
                  <a:pt x="738" y="708"/>
                  <a:pt x="740" y="706"/>
                </a:cubicBezTo>
                <a:cubicBezTo>
                  <a:pt x="742" y="705"/>
                  <a:pt x="742" y="708"/>
                  <a:pt x="744" y="708"/>
                </a:cubicBezTo>
                <a:cubicBezTo>
                  <a:pt x="745" y="698"/>
                  <a:pt x="755" y="693"/>
                  <a:pt x="763" y="694"/>
                </a:cubicBezTo>
                <a:cubicBezTo>
                  <a:pt x="764" y="698"/>
                  <a:pt x="757" y="703"/>
                  <a:pt x="763" y="705"/>
                </a:cubicBezTo>
                <a:cubicBezTo>
                  <a:pt x="761" y="709"/>
                  <a:pt x="756" y="711"/>
                  <a:pt x="753" y="714"/>
                </a:cubicBezTo>
                <a:cubicBezTo>
                  <a:pt x="755" y="715"/>
                  <a:pt x="758" y="716"/>
                  <a:pt x="760" y="715"/>
                </a:cubicBezTo>
                <a:cubicBezTo>
                  <a:pt x="761" y="709"/>
                  <a:pt x="767" y="704"/>
                  <a:pt x="773" y="700"/>
                </a:cubicBezTo>
                <a:cubicBezTo>
                  <a:pt x="774" y="702"/>
                  <a:pt x="774" y="705"/>
                  <a:pt x="775" y="707"/>
                </a:cubicBezTo>
                <a:cubicBezTo>
                  <a:pt x="777" y="707"/>
                  <a:pt x="775" y="703"/>
                  <a:pt x="776" y="701"/>
                </a:cubicBezTo>
                <a:cubicBezTo>
                  <a:pt x="785" y="703"/>
                  <a:pt x="792" y="695"/>
                  <a:pt x="794" y="686"/>
                </a:cubicBezTo>
                <a:cubicBezTo>
                  <a:pt x="792" y="683"/>
                  <a:pt x="792" y="688"/>
                  <a:pt x="789" y="687"/>
                </a:cubicBezTo>
                <a:cubicBezTo>
                  <a:pt x="789" y="684"/>
                  <a:pt x="790" y="681"/>
                  <a:pt x="791" y="679"/>
                </a:cubicBezTo>
                <a:cubicBezTo>
                  <a:pt x="798" y="678"/>
                  <a:pt x="804" y="680"/>
                  <a:pt x="809" y="683"/>
                </a:cubicBezTo>
                <a:cubicBezTo>
                  <a:pt x="812" y="682"/>
                  <a:pt x="808" y="681"/>
                  <a:pt x="809" y="679"/>
                </a:cubicBezTo>
                <a:cubicBezTo>
                  <a:pt x="808" y="676"/>
                  <a:pt x="807" y="680"/>
                  <a:pt x="804" y="679"/>
                </a:cubicBezTo>
                <a:cubicBezTo>
                  <a:pt x="804" y="673"/>
                  <a:pt x="811" y="675"/>
                  <a:pt x="813" y="677"/>
                </a:cubicBezTo>
                <a:cubicBezTo>
                  <a:pt x="810" y="685"/>
                  <a:pt x="815" y="691"/>
                  <a:pt x="809" y="697"/>
                </a:cubicBezTo>
                <a:cubicBezTo>
                  <a:pt x="807" y="697"/>
                  <a:pt x="805" y="696"/>
                  <a:pt x="802" y="696"/>
                </a:cubicBezTo>
                <a:cubicBezTo>
                  <a:pt x="800" y="697"/>
                  <a:pt x="802" y="700"/>
                  <a:pt x="800" y="700"/>
                </a:cubicBezTo>
                <a:cubicBezTo>
                  <a:pt x="800" y="703"/>
                  <a:pt x="803" y="702"/>
                  <a:pt x="802" y="706"/>
                </a:cubicBezTo>
                <a:cubicBezTo>
                  <a:pt x="805" y="707"/>
                  <a:pt x="806" y="705"/>
                  <a:pt x="808" y="705"/>
                </a:cubicBezTo>
                <a:cubicBezTo>
                  <a:pt x="805" y="717"/>
                  <a:pt x="805" y="729"/>
                  <a:pt x="790" y="734"/>
                </a:cubicBezTo>
                <a:cubicBezTo>
                  <a:pt x="793" y="737"/>
                  <a:pt x="790" y="737"/>
                  <a:pt x="789" y="740"/>
                </a:cubicBezTo>
                <a:cubicBezTo>
                  <a:pt x="791" y="741"/>
                  <a:pt x="795" y="736"/>
                  <a:pt x="797" y="741"/>
                </a:cubicBezTo>
                <a:cubicBezTo>
                  <a:pt x="788" y="747"/>
                  <a:pt x="771" y="746"/>
                  <a:pt x="768" y="758"/>
                </a:cubicBezTo>
                <a:cubicBezTo>
                  <a:pt x="765" y="759"/>
                  <a:pt x="762" y="756"/>
                  <a:pt x="759" y="759"/>
                </a:cubicBezTo>
                <a:cubicBezTo>
                  <a:pt x="760" y="761"/>
                  <a:pt x="764" y="759"/>
                  <a:pt x="763" y="763"/>
                </a:cubicBezTo>
                <a:cubicBezTo>
                  <a:pt x="760" y="764"/>
                  <a:pt x="759" y="762"/>
                  <a:pt x="757" y="761"/>
                </a:cubicBezTo>
                <a:cubicBezTo>
                  <a:pt x="755" y="762"/>
                  <a:pt x="757" y="762"/>
                  <a:pt x="758" y="762"/>
                </a:cubicBezTo>
                <a:cubicBezTo>
                  <a:pt x="757" y="764"/>
                  <a:pt x="755" y="765"/>
                  <a:pt x="751" y="765"/>
                </a:cubicBezTo>
                <a:cubicBezTo>
                  <a:pt x="751" y="761"/>
                  <a:pt x="759" y="757"/>
                  <a:pt x="759" y="757"/>
                </a:cubicBezTo>
                <a:cubicBezTo>
                  <a:pt x="760" y="755"/>
                  <a:pt x="755" y="751"/>
                  <a:pt x="758" y="748"/>
                </a:cubicBezTo>
                <a:cubicBezTo>
                  <a:pt x="758" y="746"/>
                  <a:pt x="755" y="747"/>
                  <a:pt x="754" y="746"/>
                </a:cubicBezTo>
                <a:cubicBezTo>
                  <a:pt x="749" y="748"/>
                  <a:pt x="748" y="754"/>
                  <a:pt x="743" y="757"/>
                </a:cubicBezTo>
                <a:cubicBezTo>
                  <a:pt x="743" y="760"/>
                  <a:pt x="747" y="762"/>
                  <a:pt x="745" y="764"/>
                </a:cubicBezTo>
                <a:cubicBezTo>
                  <a:pt x="743" y="764"/>
                  <a:pt x="744" y="760"/>
                  <a:pt x="741" y="762"/>
                </a:cubicBezTo>
                <a:cubicBezTo>
                  <a:pt x="736" y="770"/>
                  <a:pt x="725" y="780"/>
                  <a:pt x="716" y="775"/>
                </a:cubicBezTo>
                <a:cubicBezTo>
                  <a:pt x="713" y="775"/>
                  <a:pt x="716" y="778"/>
                  <a:pt x="712" y="778"/>
                </a:cubicBezTo>
                <a:cubicBezTo>
                  <a:pt x="715" y="779"/>
                  <a:pt x="717" y="780"/>
                  <a:pt x="717" y="785"/>
                </a:cubicBezTo>
                <a:cubicBezTo>
                  <a:pt x="707" y="788"/>
                  <a:pt x="706" y="802"/>
                  <a:pt x="693" y="800"/>
                </a:cubicBezTo>
                <a:close/>
                <a:moveTo>
                  <a:pt x="412" y="1029"/>
                </a:moveTo>
                <a:cubicBezTo>
                  <a:pt x="411" y="1031"/>
                  <a:pt x="409" y="1033"/>
                  <a:pt x="408" y="1036"/>
                </a:cubicBezTo>
                <a:cubicBezTo>
                  <a:pt x="405" y="1036"/>
                  <a:pt x="404" y="1033"/>
                  <a:pt x="404" y="1031"/>
                </a:cubicBezTo>
                <a:cubicBezTo>
                  <a:pt x="407" y="1030"/>
                  <a:pt x="408" y="1028"/>
                  <a:pt x="412" y="1029"/>
                </a:cubicBezTo>
                <a:close/>
                <a:moveTo>
                  <a:pt x="383" y="1007"/>
                </a:moveTo>
                <a:cubicBezTo>
                  <a:pt x="380" y="1011"/>
                  <a:pt x="382" y="1015"/>
                  <a:pt x="384" y="1019"/>
                </a:cubicBezTo>
                <a:cubicBezTo>
                  <a:pt x="379" y="1019"/>
                  <a:pt x="375" y="1022"/>
                  <a:pt x="372" y="1020"/>
                </a:cubicBezTo>
                <a:cubicBezTo>
                  <a:pt x="371" y="1016"/>
                  <a:pt x="371" y="1012"/>
                  <a:pt x="373" y="1009"/>
                </a:cubicBezTo>
                <a:cubicBezTo>
                  <a:pt x="375" y="1008"/>
                  <a:pt x="374" y="1012"/>
                  <a:pt x="377" y="1012"/>
                </a:cubicBezTo>
                <a:cubicBezTo>
                  <a:pt x="379" y="1011"/>
                  <a:pt x="378" y="1004"/>
                  <a:pt x="383" y="1007"/>
                </a:cubicBezTo>
                <a:close/>
                <a:moveTo>
                  <a:pt x="417" y="917"/>
                </a:moveTo>
                <a:cubicBezTo>
                  <a:pt x="418" y="919"/>
                  <a:pt x="418" y="922"/>
                  <a:pt x="415" y="922"/>
                </a:cubicBezTo>
                <a:cubicBezTo>
                  <a:pt x="415" y="919"/>
                  <a:pt x="413" y="916"/>
                  <a:pt x="417" y="917"/>
                </a:cubicBezTo>
                <a:close/>
                <a:moveTo>
                  <a:pt x="543" y="848"/>
                </a:moveTo>
                <a:cubicBezTo>
                  <a:pt x="542" y="853"/>
                  <a:pt x="538" y="850"/>
                  <a:pt x="533" y="851"/>
                </a:cubicBezTo>
                <a:cubicBezTo>
                  <a:pt x="531" y="849"/>
                  <a:pt x="533" y="848"/>
                  <a:pt x="531" y="846"/>
                </a:cubicBezTo>
                <a:cubicBezTo>
                  <a:pt x="537" y="846"/>
                  <a:pt x="539" y="846"/>
                  <a:pt x="543" y="848"/>
                </a:cubicBezTo>
                <a:close/>
                <a:moveTo>
                  <a:pt x="1454" y="916"/>
                </a:moveTo>
                <a:cubicBezTo>
                  <a:pt x="1453" y="917"/>
                  <a:pt x="1452" y="918"/>
                  <a:pt x="1450" y="919"/>
                </a:cubicBezTo>
                <a:cubicBezTo>
                  <a:pt x="1450" y="918"/>
                  <a:pt x="1449" y="917"/>
                  <a:pt x="1449" y="917"/>
                </a:cubicBezTo>
                <a:cubicBezTo>
                  <a:pt x="1448" y="915"/>
                  <a:pt x="1453" y="915"/>
                  <a:pt x="1454" y="916"/>
                </a:cubicBezTo>
                <a:close/>
                <a:moveTo>
                  <a:pt x="875" y="981"/>
                </a:moveTo>
                <a:cubicBezTo>
                  <a:pt x="872" y="982"/>
                  <a:pt x="870" y="983"/>
                  <a:pt x="868" y="984"/>
                </a:cubicBezTo>
                <a:cubicBezTo>
                  <a:pt x="866" y="983"/>
                  <a:pt x="863" y="980"/>
                  <a:pt x="864" y="978"/>
                </a:cubicBezTo>
                <a:cubicBezTo>
                  <a:pt x="867" y="975"/>
                  <a:pt x="871" y="977"/>
                  <a:pt x="873" y="974"/>
                </a:cubicBezTo>
                <a:cubicBezTo>
                  <a:pt x="876" y="976"/>
                  <a:pt x="874" y="978"/>
                  <a:pt x="875" y="981"/>
                </a:cubicBezTo>
                <a:close/>
                <a:moveTo>
                  <a:pt x="1627" y="849"/>
                </a:moveTo>
                <a:cubicBezTo>
                  <a:pt x="1631" y="848"/>
                  <a:pt x="1633" y="851"/>
                  <a:pt x="1632" y="856"/>
                </a:cubicBezTo>
                <a:cubicBezTo>
                  <a:pt x="1632" y="857"/>
                  <a:pt x="1628" y="856"/>
                  <a:pt x="1628" y="858"/>
                </a:cubicBezTo>
                <a:cubicBezTo>
                  <a:pt x="1626" y="857"/>
                  <a:pt x="1627" y="852"/>
                  <a:pt x="1627" y="849"/>
                </a:cubicBezTo>
                <a:close/>
                <a:moveTo>
                  <a:pt x="1626" y="859"/>
                </a:moveTo>
                <a:cubicBezTo>
                  <a:pt x="1627" y="864"/>
                  <a:pt x="1627" y="864"/>
                  <a:pt x="1627" y="864"/>
                </a:cubicBezTo>
                <a:cubicBezTo>
                  <a:pt x="1625" y="864"/>
                  <a:pt x="1625" y="865"/>
                  <a:pt x="1623" y="865"/>
                </a:cubicBezTo>
                <a:cubicBezTo>
                  <a:pt x="1623" y="868"/>
                  <a:pt x="1627" y="866"/>
                  <a:pt x="1627" y="868"/>
                </a:cubicBezTo>
                <a:cubicBezTo>
                  <a:pt x="1627" y="875"/>
                  <a:pt x="1621" y="878"/>
                  <a:pt x="1621" y="882"/>
                </a:cubicBezTo>
                <a:cubicBezTo>
                  <a:pt x="1611" y="882"/>
                  <a:pt x="1605" y="888"/>
                  <a:pt x="1595" y="884"/>
                </a:cubicBezTo>
                <a:cubicBezTo>
                  <a:pt x="1603" y="880"/>
                  <a:pt x="1601" y="870"/>
                  <a:pt x="1604" y="862"/>
                </a:cubicBezTo>
                <a:cubicBezTo>
                  <a:pt x="1612" y="861"/>
                  <a:pt x="1619" y="857"/>
                  <a:pt x="1626" y="859"/>
                </a:cubicBezTo>
                <a:close/>
                <a:moveTo>
                  <a:pt x="719" y="961"/>
                </a:moveTo>
                <a:cubicBezTo>
                  <a:pt x="719" y="966"/>
                  <a:pt x="717" y="969"/>
                  <a:pt x="712" y="970"/>
                </a:cubicBezTo>
                <a:cubicBezTo>
                  <a:pt x="712" y="964"/>
                  <a:pt x="710" y="957"/>
                  <a:pt x="716" y="957"/>
                </a:cubicBezTo>
                <a:cubicBezTo>
                  <a:pt x="715" y="959"/>
                  <a:pt x="714" y="962"/>
                  <a:pt x="719" y="961"/>
                </a:cubicBezTo>
                <a:close/>
                <a:moveTo>
                  <a:pt x="666" y="954"/>
                </a:moveTo>
                <a:cubicBezTo>
                  <a:pt x="664" y="954"/>
                  <a:pt x="663" y="952"/>
                  <a:pt x="662" y="950"/>
                </a:cubicBezTo>
                <a:cubicBezTo>
                  <a:pt x="666" y="949"/>
                  <a:pt x="667" y="951"/>
                  <a:pt x="666" y="954"/>
                </a:cubicBezTo>
                <a:close/>
                <a:moveTo>
                  <a:pt x="1599" y="803"/>
                </a:moveTo>
                <a:cubicBezTo>
                  <a:pt x="1589" y="810"/>
                  <a:pt x="1585" y="825"/>
                  <a:pt x="1572" y="826"/>
                </a:cubicBezTo>
                <a:cubicBezTo>
                  <a:pt x="1572" y="824"/>
                  <a:pt x="1573" y="823"/>
                  <a:pt x="1572" y="820"/>
                </a:cubicBezTo>
                <a:cubicBezTo>
                  <a:pt x="1579" y="818"/>
                  <a:pt x="1579" y="810"/>
                  <a:pt x="1588" y="811"/>
                </a:cubicBezTo>
                <a:cubicBezTo>
                  <a:pt x="1590" y="807"/>
                  <a:pt x="1593" y="801"/>
                  <a:pt x="1599" y="803"/>
                </a:cubicBezTo>
                <a:close/>
                <a:moveTo>
                  <a:pt x="1625" y="756"/>
                </a:moveTo>
                <a:cubicBezTo>
                  <a:pt x="1621" y="758"/>
                  <a:pt x="1625" y="765"/>
                  <a:pt x="1619" y="765"/>
                </a:cubicBezTo>
                <a:cubicBezTo>
                  <a:pt x="1620" y="769"/>
                  <a:pt x="1619" y="769"/>
                  <a:pt x="1622" y="770"/>
                </a:cubicBezTo>
                <a:cubicBezTo>
                  <a:pt x="1623" y="773"/>
                  <a:pt x="1621" y="773"/>
                  <a:pt x="1622" y="775"/>
                </a:cubicBezTo>
                <a:cubicBezTo>
                  <a:pt x="1618" y="777"/>
                  <a:pt x="1619" y="773"/>
                  <a:pt x="1617" y="773"/>
                </a:cubicBezTo>
                <a:cubicBezTo>
                  <a:pt x="1617" y="776"/>
                  <a:pt x="1619" y="775"/>
                  <a:pt x="1619" y="778"/>
                </a:cubicBezTo>
                <a:cubicBezTo>
                  <a:pt x="1615" y="781"/>
                  <a:pt x="1607" y="784"/>
                  <a:pt x="1605" y="778"/>
                </a:cubicBezTo>
                <a:cubicBezTo>
                  <a:pt x="1604" y="779"/>
                  <a:pt x="1602" y="780"/>
                  <a:pt x="1601" y="782"/>
                </a:cubicBezTo>
                <a:cubicBezTo>
                  <a:pt x="1602" y="783"/>
                  <a:pt x="1604" y="783"/>
                  <a:pt x="1606" y="783"/>
                </a:cubicBezTo>
                <a:cubicBezTo>
                  <a:pt x="1609" y="794"/>
                  <a:pt x="1592" y="788"/>
                  <a:pt x="1593" y="800"/>
                </a:cubicBezTo>
                <a:cubicBezTo>
                  <a:pt x="1588" y="800"/>
                  <a:pt x="1588" y="796"/>
                  <a:pt x="1584" y="796"/>
                </a:cubicBezTo>
                <a:cubicBezTo>
                  <a:pt x="1586" y="795"/>
                  <a:pt x="1585" y="791"/>
                  <a:pt x="1587" y="789"/>
                </a:cubicBezTo>
                <a:cubicBezTo>
                  <a:pt x="1588" y="789"/>
                  <a:pt x="1590" y="789"/>
                  <a:pt x="1592" y="789"/>
                </a:cubicBezTo>
                <a:cubicBezTo>
                  <a:pt x="1592" y="778"/>
                  <a:pt x="1605" y="779"/>
                  <a:pt x="1605" y="769"/>
                </a:cubicBezTo>
                <a:cubicBezTo>
                  <a:pt x="1616" y="768"/>
                  <a:pt x="1610" y="762"/>
                  <a:pt x="1613" y="757"/>
                </a:cubicBezTo>
                <a:cubicBezTo>
                  <a:pt x="1618" y="762"/>
                  <a:pt x="1619" y="754"/>
                  <a:pt x="1625" y="756"/>
                </a:cubicBezTo>
                <a:close/>
                <a:moveTo>
                  <a:pt x="792" y="816"/>
                </a:moveTo>
                <a:cubicBezTo>
                  <a:pt x="801" y="825"/>
                  <a:pt x="791" y="841"/>
                  <a:pt x="781" y="845"/>
                </a:cubicBezTo>
                <a:cubicBezTo>
                  <a:pt x="780" y="846"/>
                  <a:pt x="783" y="848"/>
                  <a:pt x="781" y="849"/>
                </a:cubicBezTo>
                <a:cubicBezTo>
                  <a:pt x="778" y="849"/>
                  <a:pt x="777" y="848"/>
                  <a:pt x="777" y="845"/>
                </a:cubicBezTo>
                <a:cubicBezTo>
                  <a:pt x="771" y="847"/>
                  <a:pt x="764" y="852"/>
                  <a:pt x="767" y="859"/>
                </a:cubicBezTo>
                <a:cubicBezTo>
                  <a:pt x="765" y="862"/>
                  <a:pt x="763" y="864"/>
                  <a:pt x="758" y="865"/>
                </a:cubicBezTo>
                <a:cubicBezTo>
                  <a:pt x="759" y="856"/>
                  <a:pt x="767" y="851"/>
                  <a:pt x="769" y="846"/>
                </a:cubicBezTo>
                <a:cubicBezTo>
                  <a:pt x="769" y="846"/>
                  <a:pt x="766" y="839"/>
                  <a:pt x="770" y="838"/>
                </a:cubicBezTo>
                <a:cubicBezTo>
                  <a:pt x="770" y="835"/>
                  <a:pt x="766" y="837"/>
                  <a:pt x="765" y="834"/>
                </a:cubicBezTo>
                <a:cubicBezTo>
                  <a:pt x="767" y="831"/>
                  <a:pt x="773" y="824"/>
                  <a:pt x="776" y="827"/>
                </a:cubicBezTo>
                <a:cubicBezTo>
                  <a:pt x="775" y="820"/>
                  <a:pt x="784" y="817"/>
                  <a:pt x="792" y="816"/>
                </a:cubicBezTo>
                <a:close/>
                <a:moveTo>
                  <a:pt x="672" y="924"/>
                </a:moveTo>
                <a:cubicBezTo>
                  <a:pt x="675" y="923"/>
                  <a:pt x="675" y="920"/>
                  <a:pt x="678" y="919"/>
                </a:cubicBezTo>
                <a:cubicBezTo>
                  <a:pt x="674" y="913"/>
                  <a:pt x="686" y="909"/>
                  <a:pt x="683" y="902"/>
                </a:cubicBezTo>
                <a:cubicBezTo>
                  <a:pt x="689" y="899"/>
                  <a:pt x="695" y="895"/>
                  <a:pt x="695" y="886"/>
                </a:cubicBezTo>
                <a:cubicBezTo>
                  <a:pt x="699" y="886"/>
                  <a:pt x="699" y="889"/>
                  <a:pt x="703" y="887"/>
                </a:cubicBezTo>
                <a:cubicBezTo>
                  <a:pt x="701" y="895"/>
                  <a:pt x="696" y="900"/>
                  <a:pt x="693" y="907"/>
                </a:cubicBezTo>
                <a:cubicBezTo>
                  <a:pt x="699" y="907"/>
                  <a:pt x="703" y="899"/>
                  <a:pt x="705" y="893"/>
                </a:cubicBezTo>
                <a:cubicBezTo>
                  <a:pt x="709" y="893"/>
                  <a:pt x="708" y="890"/>
                  <a:pt x="712" y="890"/>
                </a:cubicBezTo>
                <a:cubicBezTo>
                  <a:pt x="706" y="884"/>
                  <a:pt x="714" y="879"/>
                  <a:pt x="719" y="877"/>
                </a:cubicBezTo>
                <a:cubicBezTo>
                  <a:pt x="718" y="875"/>
                  <a:pt x="714" y="875"/>
                  <a:pt x="714" y="870"/>
                </a:cubicBezTo>
                <a:cubicBezTo>
                  <a:pt x="718" y="871"/>
                  <a:pt x="717" y="867"/>
                  <a:pt x="721" y="868"/>
                </a:cubicBezTo>
                <a:cubicBezTo>
                  <a:pt x="723" y="870"/>
                  <a:pt x="720" y="872"/>
                  <a:pt x="719" y="874"/>
                </a:cubicBezTo>
                <a:cubicBezTo>
                  <a:pt x="726" y="874"/>
                  <a:pt x="728" y="868"/>
                  <a:pt x="732" y="866"/>
                </a:cubicBezTo>
                <a:cubicBezTo>
                  <a:pt x="731" y="864"/>
                  <a:pt x="725" y="865"/>
                  <a:pt x="728" y="861"/>
                </a:cubicBezTo>
                <a:cubicBezTo>
                  <a:pt x="727" y="862"/>
                  <a:pt x="726" y="863"/>
                  <a:pt x="724" y="863"/>
                </a:cubicBezTo>
                <a:cubicBezTo>
                  <a:pt x="722" y="857"/>
                  <a:pt x="724" y="853"/>
                  <a:pt x="723" y="850"/>
                </a:cubicBezTo>
                <a:cubicBezTo>
                  <a:pt x="726" y="851"/>
                  <a:pt x="728" y="847"/>
                  <a:pt x="733" y="849"/>
                </a:cubicBezTo>
                <a:cubicBezTo>
                  <a:pt x="733" y="847"/>
                  <a:pt x="734" y="845"/>
                  <a:pt x="736" y="844"/>
                </a:cubicBezTo>
                <a:cubicBezTo>
                  <a:pt x="735" y="842"/>
                  <a:pt x="733" y="843"/>
                  <a:pt x="732" y="841"/>
                </a:cubicBezTo>
                <a:cubicBezTo>
                  <a:pt x="734" y="838"/>
                  <a:pt x="738" y="836"/>
                  <a:pt x="741" y="834"/>
                </a:cubicBezTo>
                <a:cubicBezTo>
                  <a:pt x="741" y="837"/>
                  <a:pt x="741" y="840"/>
                  <a:pt x="744" y="841"/>
                </a:cubicBezTo>
                <a:cubicBezTo>
                  <a:pt x="747" y="840"/>
                  <a:pt x="746" y="837"/>
                  <a:pt x="747" y="834"/>
                </a:cubicBezTo>
                <a:cubicBezTo>
                  <a:pt x="745" y="831"/>
                  <a:pt x="740" y="832"/>
                  <a:pt x="739" y="827"/>
                </a:cubicBezTo>
                <a:cubicBezTo>
                  <a:pt x="738" y="827"/>
                  <a:pt x="737" y="827"/>
                  <a:pt x="737" y="829"/>
                </a:cubicBezTo>
                <a:cubicBezTo>
                  <a:pt x="733" y="828"/>
                  <a:pt x="736" y="827"/>
                  <a:pt x="736" y="825"/>
                </a:cubicBezTo>
                <a:cubicBezTo>
                  <a:pt x="735" y="824"/>
                  <a:pt x="734" y="824"/>
                  <a:pt x="733" y="823"/>
                </a:cubicBezTo>
                <a:cubicBezTo>
                  <a:pt x="731" y="824"/>
                  <a:pt x="733" y="827"/>
                  <a:pt x="732" y="828"/>
                </a:cubicBezTo>
                <a:cubicBezTo>
                  <a:pt x="729" y="823"/>
                  <a:pt x="721" y="834"/>
                  <a:pt x="721" y="828"/>
                </a:cubicBezTo>
                <a:cubicBezTo>
                  <a:pt x="715" y="830"/>
                  <a:pt x="715" y="836"/>
                  <a:pt x="706" y="836"/>
                </a:cubicBezTo>
                <a:cubicBezTo>
                  <a:pt x="707" y="834"/>
                  <a:pt x="707" y="833"/>
                  <a:pt x="707" y="831"/>
                </a:cubicBezTo>
                <a:cubicBezTo>
                  <a:pt x="713" y="828"/>
                  <a:pt x="715" y="823"/>
                  <a:pt x="721" y="820"/>
                </a:cubicBezTo>
                <a:cubicBezTo>
                  <a:pt x="717" y="819"/>
                  <a:pt x="711" y="820"/>
                  <a:pt x="709" y="816"/>
                </a:cubicBezTo>
                <a:cubicBezTo>
                  <a:pt x="709" y="814"/>
                  <a:pt x="711" y="813"/>
                  <a:pt x="713" y="814"/>
                </a:cubicBezTo>
                <a:cubicBezTo>
                  <a:pt x="710" y="813"/>
                  <a:pt x="712" y="810"/>
                  <a:pt x="713" y="809"/>
                </a:cubicBezTo>
                <a:cubicBezTo>
                  <a:pt x="718" y="810"/>
                  <a:pt x="725" y="808"/>
                  <a:pt x="729" y="812"/>
                </a:cubicBezTo>
                <a:cubicBezTo>
                  <a:pt x="729" y="809"/>
                  <a:pt x="737" y="805"/>
                  <a:pt x="731" y="803"/>
                </a:cubicBezTo>
                <a:cubicBezTo>
                  <a:pt x="732" y="800"/>
                  <a:pt x="735" y="801"/>
                  <a:pt x="732" y="798"/>
                </a:cubicBezTo>
                <a:cubicBezTo>
                  <a:pt x="733" y="799"/>
                  <a:pt x="734" y="800"/>
                  <a:pt x="735" y="801"/>
                </a:cubicBezTo>
                <a:cubicBezTo>
                  <a:pt x="736" y="799"/>
                  <a:pt x="737" y="798"/>
                  <a:pt x="738" y="797"/>
                </a:cubicBezTo>
                <a:cubicBezTo>
                  <a:pt x="741" y="797"/>
                  <a:pt x="743" y="797"/>
                  <a:pt x="746" y="798"/>
                </a:cubicBezTo>
                <a:cubicBezTo>
                  <a:pt x="745" y="801"/>
                  <a:pt x="743" y="802"/>
                  <a:pt x="745" y="805"/>
                </a:cubicBezTo>
                <a:cubicBezTo>
                  <a:pt x="742" y="805"/>
                  <a:pt x="738" y="808"/>
                  <a:pt x="735" y="806"/>
                </a:cubicBezTo>
                <a:cubicBezTo>
                  <a:pt x="734" y="807"/>
                  <a:pt x="733" y="808"/>
                  <a:pt x="733" y="809"/>
                </a:cubicBezTo>
                <a:cubicBezTo>
                  <a:pt x="734" y="811"/>
                  <a:pt x="736" y="810"/>
                  <a:pt x="738" y="812"/>
                </a:cubicBezTo>
                <a:cubicBezTo>
                  <a:pt x="739" y="815"/>
                  <a:pt x="736" y="816"/>
                  <a:pt x="736" y="818"/>
                </a:cubicBezTo>
                <a:cubicBezTo>
                  <a:pt x="740" y="818"/>
                  <a:pt x="740" y="813"/>
                  <a:pt x="744" y="813"/>
                </a:cubicBezTo>
                <a:cubicBezTo>
                  <a:pt x="745" y="818"/>
                  <a:pt x="748" y="819"/>
                  <a:pt x="751" y="821"/>
                </a:cubicBezTo>
                <a:cubicBezTo>
                  <a:pt x="757" y="818"/>
                  <a:pt x="760" y="818"/>
                  <a:pt x="767" y="817"/>
                </a:cubicBezTo>
                <a:cubicBezTo>
                  <a:pt x="768" y="818"/>
                  <a:pt x="771" y="821"/>
                  <a:pt x="769" y="822"/>
                </a:cubicBezTo>
                <a:cubicBezTo>
                  <a:pt x="770" y="825"/>
                  <a:pt x="770" y="819"/>
                  <a:pt x="773" y="820"/>
                </a:cubicBezTo>
                <a:cubicBezTo>
                  <a:pt x="773" y="823"/>
                  <a:pt x="770" y="824"/>
                  <a:pt x="770" y="827"/>
                </a:cubicBezTo>
                <a:cubicBezTo>
                  <a:pt x="768" y="824"/>
                  <a:pt x="762" y="832"/>
                  <a:pt x="761" y="836"/>
                </a:cubicBezTo>
                <a:cubicBezTo>
                  <a:pt x="754" y="838"/>
                  <a:pt x="753" y="840"/>
                  <a:pt x="745" y="842"/>
                </a:cubicBezTo>
                <a:cubicBezTo>
                  <a:pt x="745" y="847"/>
                  <a:pt x="752" y="843"/>
                  <a:pt x="751" y="850"/>
                </a:cubicBezTo>
                <a:cubicBezTo>
                  <a:pt x="749" y="847"/>
                  <a:pt x="745" y="846"/>
                  <a:pt x="741" y="846"/>
                </a:cubicBezTo>
                <a:cubicBezTo>
                  <a:pt x="739" y="846"/>
                  <a:pt x="741" y="849"/>
                  <a:pt x="741" y="851"/>
                </a:cubicBezTo>
                <a:cubicBezTo>
                  <a:pt x="743" y="845"/>
                  <a:pt x="745" y="853"/>
                  <a:pt x="749" y="852"/>
                </a:cubicBezTo>
                <a:cubicBezTo>
                  <a:pt x="743" y="854"/>
                  <a:pt x="740" y="864"/>
                  <a:pt x="734" y="864"/>
                </a:cubicBezTo>
                <a:cubicBezTo>
                  <a:pt x="734" y="867"/>
                  <a:pt x="735" y="868"/>
                  <a:pt x="737" y="869"/>
                </a:cubicBezTo>
                <a:cubicBezTo>
                  <a:pt x="734" y="870"/>
                  <a:pt x="732" y="871"/>
                  <a:pt x="735" y="875"/>
                </a:cubicBezTo>
                <a:cubicBezTo>
                  <a:pt x="731" y="875"/>
                  <a:pt x="729" y="878"/>
                  <a:pt x="726" y="879"/>
                </a:cubicBezTo>
                <a:cubicBezTo>
                  <a:pt x="730" y="892"/>
                  <a:pt x="711" y="885"/>
                  <a:pt x="714" y="897"/>
                </a:cubicBezTo>
                <a:cubicBezTo>
                  <a:pt x="706" y="901"/>
                  <a:pt x="704" y="914"/>
                  <a:pt x="693" y="912"/>
                </a:cubicBezTo>
                <a:cubicBezTo>
                  <a:pt x="689" y="914"/>
                  <a:pt x="690" y="915"/>
                  <a:pt x="692" y="919"/>
                </a:cubicBezTo>
                <a:cubicBezTo>
                  <a:pt x="695" y="919"/>
                  <a:pt x="698" y="918"/>
                  <a:pt x="699" y="921"/>
                </a:cubicBezTo>
                <a:cubicBezTo>
                  <a:pt x="696" y="928"/>
                  <a:pt x="689" y="931"/>
                  <a:pt x="688" y="940"/>
                </a:cubicBezTo>
                <a:cubicBezTo>
                  <a:pt x="681" y="943"/>
                  <a:pt x="677" y="946"/>
                  <a:pt x="671" y="951"/>
                </a:cubicBezTo>
                <a:cubicBezTo>
                  <a:pt x="668" y="946"/>
                  <a:pt x="660" y="949"/>
                  <a:pt x="657" y="945"/>
                </a:cubicBezTo>
                <a:cubicBezTo>
                  <a:pt x="657" y="942"/>
                  <a:pt x="657" y="942"/>
                  <a:pt x="657" y="942"/>
                </a:cubicBezTo>
                <a:cubicBezTo>
                  <a:pt x="658" y="941"/>
                  <a:pt x="663" y="939"/>
                  <a:pt x="664" y="941"/>
                </a:cubicBezTo>
                <a:cubicBezTo>
                  <a:pt x="664" y="933"/>
                  <a:pt x="676" y="932"/>
                  <a:pt x="672" y="924"/>
                </a:cubicBezTo>
                <a:close/>
                <a:moveTo>
                  <a:pt x="583" y="994"/>
                </a:moveTo>
                <a:cubicBezTo>
                  <a:pt x="583" y="988"/>
                  <a:pt x="586" y="984"/>
                  <a:pt x="593" y="982"/>
                </a:cubicBezTo>
                <a:cubicBezTo>
                  <a:pt x="592" y="980"/>
                  <a:pt x="589" y="981"/>
                  <a:pt x="588" y="978"/>
                </a:cubicBezTo>
                <a:cubicBezTo>
                  <a:pt x="600" y="968"/>
                  <a:pt x="605" y="952"/>
                  <a:pt x="615" y="940"/>
                </a:cubicBezTo>
                <a:cubicBezTo>
                  <a:pt x="620" y="941"/>
                  <a:pt x="621" y="943"/>
                  <a:pt x="625" y="942"/>
                </a:cubicBezTo>
                <a:cubicBezTo>
                  <a:pt x="625" y="956"/>
                  <a:pt x="615" y="967"/>
                  <a:pt x="604" y="976"/>
                </a:cubicBezTo>
                <a:cubicBezTo>
                  <a:pt x="606" y="978"/>
                  <a:pt x="610" y="973"/>
                  <a:pt x="611" y="978"/>
                </a:cubicBezTo>
                <a:cubicBezTo>
                  <a:pt x="603" y="979"/>
                  <a:pt x="601" y="985"/>
                  <a:pt x="598" y="990"/>
                </a:cubicBezTo>
                <a:cubicBezTo>
                  <a:pt x="590" y="989"/>
                  <a:pt x="591" y="994"/>
                  <a:pt x="583" y="994"/>
                </a:cubicBezTo>
                <a:close/>
                <a:moveTo>
                  <a:pt x="617" y="1022"/>
                </a:moveTo>
                <a:cubicBezTo>
                  <a:pt x="616" y="1021"/>
                  <a:pt x="616" y="1018"/>
                  <a:pt x="614" y="1017"/>
                </a:cubicBezTo>
                <a:cubicBezTo>
                  <a:pt x="615" y="1013"/>
                  <a:pt x="619" y="1013"/>
                  <a:pt x="622" y="1011"/>
                </a:cubicBezTo>
                <a:cubicBezTo>
                  <a:pt x="622" y="1009"/>
                  <a:pt x="619" y="1010"/>
                  <a:pt x="619" y="1009"/>
                </a:cubicBezTo>
                <a:cubicBezTo>
                  <a:pt x="621" y="1000"/>
                  <a:pt x="626" y="994"/>
                  <a:pt x="634" y="990"/>
                </a:cubicBezTo>
                <a:cubicBezTo>
                  <a:pt x="639" y="987"/>
                  <a:pt x="639" y="979"/>
                  <a:pt x="645" y="977"/>
                </a:cubicBezTo>
                <a:cubicBezTo>
                  <a:pt x="648" y="976"/>
                  <a:pt x="648" y="979"/>
                  <a:pt x="649" y="978"/>
                </a:cubicBezTo>
                <a:cubicBezTo>
                  <a:pt x="645" y="986"/>
                  <a:pt x="643" y="994"/>
                  <a:pt x="637" y="1000"/>
                </a:cubicBezTo>
                <a:cubicBezTo>
                  <a:pt x="637" y="1002"/>
                  <a:pt x="638" y="1003"/>
                  <a:pt x="639" y="1003"/>
                </a:cubicBezTo>
                <a:cubicBezTo>
                  <a:pt x="638" y="1006"/>
                  <a:pt x="631" y="1004"/>
                  <a:pt x="631" y="1008"/>
                </a:cubicBezTo>
                <a:cubicBezTo>
                  <a:pt x="633" y="1009"/>
                  <a:pt x="635" y="1011"/>
                  <a:pt x="635" y="1014"/>
                </a:cubicBezTo>
                <a:cubicBezTo>
                  <a:pt x="633" y="1020"/>
                  <a:pt x="623" y="1015"/>
                  <a:pt x="625" y="1021"/>
                </a:cubicBezTo>
                <a:cubicBezTo>
                  <a:pt x="622" y="1019"/>
                  <a:pt x="620" y="1020"/>
                  <a:pt x="617" y="1022"/>
                </a:cubicBezTo>
                <a:close/>
                <a:moveTo>
                  <a:pt x="794" y="1082"/>
                </a:moveTo>
                <a:cubicBezTo>
                  <a:pt x="793" y="1081"/>
                  <a:pt x="792" y="1081"/>
                  <a:pt x="791" y="1081"/>
                </a:cubicBezTo>
                <a:cubicBezTo>
                  <a:pt x="791" y="1076"/>
                  <a:pt x="786" y="1078"/>
                  <a:pt x="783" y="1077"/>
                </a:cubicBezTo>
                <a:cubicBezTo>
                  <a:pt x="784" y="1073"/>
                  <a:pt x="791" y="1075"/>
                  <a:pt x="788" y="1070"/>
                </a:cubicBezTo>
                <a:cubicBezTo>
                  <a:pt x="793" y="1069"/>
                  <a:pt x="794" y="1063"/>
                  <a:pt x="799" y="1066"/>
                </a:cubicBezTo>
                <a:cubicBezTo>
                  <a:pt x="799" y="1072"/>
                  <a:pt x="795" y="1076"/>
                  <a:pt x="794" y="1082"/>
                </a:cubicBezTo>
                <a:close/>
                <a:moveTo>
                  <a:pt x="911" y="1056"/>
                </a:moveTo>
                <a:cubicBezTo>
                  <a:pt x="911" y="1059"/>
                  <a:pt x="909" y="1061"/>
                  <a:pt x="906" y="1062"/>
                </a:cubicBezTo>
                <a:cubicBezTo>
                  <a:pt x="906" y="1058"/>
                  <a:pt x="907" y="1054"/>
                  <a:pt x="911" y="1056"/>
                </a:cubicBezTo>
                <a:close/>
                <a:moveTo>
                  <a:pt x="1357" y="1016"/>
                </a:moveTo>
                <a:cubicBezTo>
                  <a:pt x="1354" y="1015"/>
                  <a:pt x="1351" y="1009"/>
                  <a:pt x="1353" y="1006"/>
                </a:cubicBezTo>
                <a:cubicBezTo>
                  <a:pt x="1355" y="1009"/>
                  <a:pt x="1359" y="1011"/>
                  <a:pt x="1357" y="1016"/>
                </a:cubicBezTo>
                <a:close/>
                <a:moveTo>
                  <a:pt x="763" y="1064"/>
                </a:moveTo>
                <a:cubicBezTo>
                  <a:pt x="761" y="1064"/>
                  <a:pt x="759" y="1063"/>
                  <a:pt x="759" y="1059"/>
                </a:cubicBezTo>
                <a:cubicBezTo>
                  <a:pt x="763" y="1059"/>
                  <a:pt x="765" y="1061"/>
                  <a:pt x="763" y="1064"/>
                </a:cubicBezTo>
                <a:close/>
                <a:moveTo>
                  <a:pt x="925" y="1029"/>
                </a:moveTo>
                <a:cubicBezTo>
                  <a:pt x="923" y="1025"/>
                  <a:pt x="930" y="1022"/>
                  <a:pt x="925" y="1021"/>
                </a:cubicBezTo>
                <a:cubicBezTo>
                  <a:pt x="924" y="1018"/>
                  <a:pt x="927" y="1018"/>
                  <a:pt x="927" y="1015"/>
                </a:cubicBezTo>
                <a:cubicBezTo>
                  <a:pt x="931" y="1017"/>
                  <a:pt x="930" y="1029"/>
                  <a:pt x="925" y="1029"/>
                </a:cubicBezTo>
                <a:close/>
                <a:moveTo>
                  <a:pt x="609" y="1042"/>
                </a:moveTo>
                <a:cubicBezTo>
                  <a:pt x="612" y="1041"/>
                  <a:pt x="612" y="1039"/>
                  <a:pt x="616" y="1039"/>
                </a:cubicBezTo>
                <a:cubicBezTo>
                  <a:pt x="614" y="1036"/>
                  <a:pt x="614" y="1038"/>
                  <a:pt x="612" y="1039"/>
                </a:cubicBezTo>
                <a:cubicBezTo>
                  <a:pt x="612" y="1035"/>
                  <a:pt x="615" y="1035"/>
                  <a:pt x="618" y="1034"/>
                </a:cubicBezTo>
                <a:cubicBezTo>
                  <a:pt x="617" y="1040"/>
                  <a:pt x="618" y="1036"/>
                  <a:pt x="621" y="1038"/>
                </a:cubicBezTo>
                <a:cubicBezTo>
                  <a:pt x="617" y="1041"/>
                  <a:pt x="622" y="1042"/>
                  <a:pt x="623" y="1046"/>
                </a:cubicBezTo>
                <a:cubicBezTo>
                  <a:pt x="619" y="1043"/>
                  <a:pt x="612" y="1043"/>
                  <a:pt x="610" y="1048"/>
                </a:cubicBezTo>
                <a:cubicBezTo>
                  <a:pt x="610" y="1044"/>
                  <a:pt x="610" y="1045"/>
                  <a:pt x="609" y="1042"/>
                </a:cubicBezTo>
                <a:close/>
                <a:moveTo>
                  <a:pt x="612" y="1051"/>
                </a:moveTo>
                <a:cubicBezTo>
                  <a:pt x="618" y="1050"/>
                  <a:pt x="618" y="1050"/>
                  <a:pt x="618" y="1050"/>
                </a:cubicBezTo>
                <a:cubicBezTo>
                  <a:pt x="618" y="1051"/>
                  <a:pt x="617" y="1051"/>
                  <a:pt x="617" y="1051"/>
                </a:cubicBezTo>
                <a:cubicBezTo>
                  <a:pt x="617" y="1054"/>
                  <a:pt x="615" y="1053"/>
                  <a:pt x="616" y="1058"/>
                </a:cubicBezTo>
                <a:cubicBezTo>
                  <a:pt x="611" y="1060"/>
                  <a:pt x="611" y="1053"/>
                  <a:pt x="612" y="1051"/>
                </a:cubicBezTo>
                <a:close/>
                <a:moveTo>
                  <a:pt x="619" y="1100"/>
                </a:moveTo>
                <a:cubicBezTo>
                  <a:pt x="619" y="1094"/>
                  <a:pt x="616" y="1091"/>
                  <a:pt x="613" y="1088"/>
                </a:cubicBezTo>
                <a:cubicBezTo>
                  <a:pt x="614" y="1087"/>
                  <a:pt x="617" y="1087"/>
                  <a:pt x="620" y="1086"/>
                </a:cubicBezTo>
                <a:cubicBezTo>
                  <a:pt x="620" y="1084"/>
                  <a:pt x="618" y="1085"/>
                  <a:pt x="618" y="1082"/>
                </a:cubicBezTo>
                <a:cubicBezTo>
                  <a:pt x="623" y="1077"/>
                  <a:pt x="623" y="1057"/>
                  <a:pt x="633" y="1067"/>
                </a:cubicBezTo>
                <a:cubicBezTo>
                  <a:pt x="642" y="1068"/>
                  <a:pt x="651" y="1067"/>
                  <a:pt x="654" y="1057"/>
                </a:cubicBezTo>
                <a:cubicBezTo>
                  <a:pt x="655" y="1058"/>
                  <a:pt x="656" y="1058"/>
                  <a:pt x="658" y="1058"/>
                </a:cubicBezTo>
                <a:cubicBezTo>
                  <a:pt x="662" y="1047"/>
                  <a:pt x="664" y="1034"/>
                  <a:pt x="672" y="1027"/>
                </a:cubicBezTo>
                <a:cubicBezTo>
                  <a:pt x="673" y="1032"/>
                  <a:pt x="667" y="1037"/>
                  <a:pt x="670" y="1042"/>
                </a:cubicBezTo>
                <a:cubicBezTo>
                  <a:pt x="668" y="1045"/>
                  <a:pt x="666" y="1048"/>
                  <a:pt x="662" y="1049"/>
                </a:cubicBezTo>
                <a:cubicBezTo>
                  <a:pt x="661" y="1052"/>
                  <a:pt x="665" y="1051"/>
                  <a:pt x="664" y="1055"/>
                </a:cubicBezTo>
                <a:cubicBezTo>
                  <a:pt x="660" y="1057"/>
                  <a:pt x="660" y="1062"/>
                  <a:pt x="656" y="1065"/>
                </a:cubicBezTo>
                <a:cubicBezTo>
                  <a:pt x="661" y="1069"/>
                  <a:pt x="652" y="1073"/>
                  <a:pt x="655" y="1078"/>
                </a:cubicBezTo>
                <a:cubicBezTo>
                  <a:pt x="654" y="1078"/>
                  <a:pt x="654" y="1078"/>
                  <a:pt x="653" y="1079"/>
                </a:cubicBezTo>
                <a:cubicBezTo>
                  <a:pt x="649" y="1080"/>
                  <a:pt x="650" y="1076"/>
                  <a:pt x="646" y="1077"/>
                </a:cubicBezTo>
                <a:cubicBezTo>
                  <a:pt x="643" y="1077"/>
                  <a:pt x="643" y="1079"/>
                  <a:pt x="642" y="1080"/>
                </a:cubicBezTo>
                <a:cubicBezTo>
                  <a:pt x="642" y="1080"/>
                  <a:pt x="643" y="1087"/>
                  <a:pt x="638" y="1087"/>
                </a:cubicBezTo>
                <a:cubicBezTo>
                  <a:pt x="638" y="1090"/>
                  <a:pt x="640" y="1089"/>
                  <a:pt x="640" y="1092"/>
                </a:cubicBezTo>
                <a:cubicBezTo>
                  <a:pt x="635" y="1094"/>
                  <a:pt x="634" y="1099"/>
                  <a:pt x="632" y="1104"/>
                </a:cubicBezTo>
                <a:cubicBezTo>
                  <a:pt x="625" y="1106"/>
                  <a:pt x="624" y="1100"/>
                  <a:pt x="619" y="1100"/>
                </a:cubicBezTo>
                <a:close/>
                <a:moveTo>
                  <a:pt x="703" y="1119"/>
                </a:moveTo>
                <a:cubicBezTo>
                  <a:pt x="703" y="1125"/>
                  <a:pt x="703" y="1125"/>
                  <a:pt x="703" y="1125"/>
                </a:cubicBezTo>
                <a:cubicBezTo>
                  <a:pt x="699" y="1126"/>
                  <a:pt x="697" y="1119"/>
                  <a:pt x="703" y="1119"/>
                </a:cubicBezTo>
                <a:close/>
                <a:moveTo>
                  <a:pt x="1333" y="1051"/>
                </a:moveTo>
                <a:cubicBezTo>
                  <a:pt x="1328" y="1054"/>
                  <a:pt x="1328" y="1060"/>
                  <a:pt x="1322" y="1062"/>
                </a:cubicBezTo>
                <a:cubicBezTo>
                  <a:pt x="1319" y="1056"/>
                  <a:pt x="1326" y="1050"/>
                  <a:pt x="1333" y="1051"/>
                </a:cubicBezTo>
                <a:close/>
                <a:moveTo>
                  <a:pt x="1344" y="1040"/>
                </a:moveTo>
                <a:cubicBezTo>
                  <a:pt x="1344" y="1043"/>
                  <a:pt x="1344" y="1043"/>
                  <a:pt x="1344" y="1043"/>
                </a:cubicBezTo>
                <a:cubicBezTo>
                  <a:pt x="1340" y="1044"/>
                  <a:pt x="1341" y="1045"/>
                  <a:pt x="1341" y="1048"/>
                </a:cubicBezTo>
                <a:cubicBezTo>
                  <a:pt x="1337" y="1048"/>
                  <a:pt x="1337" y="1048"/>
                  <a:pt x="1337" y="1048"/>
                </a:cubicBezTo>
                <a:cubicBezTo>
                  <a:pt x="1336" y="1043"/>
                  <a:pt x="1336" y="1044"/>
                  <a:pt x="1337" y="1040"/>
                </a:cubicBezTo>
                <a:cubicBezTo>
                  <a:pt x="1339" y="1042"/>
                  <a:pt x="1341" y="1038"/>
                  <a:pt x="1344" y="1040"/>
                </a:cubicBezTo>
                <a:close/>
                <a:moveTo>
                  <a:pt x="781" y="1093"/>
                </a:moveTo>
                <a:cubicBezTo>
                  <a:pt x="783" y="1093"/>
                  <a:pt x="782" y="1097"/>
                  <a:pt x="783" y="1098"/>
                </a:cubicBezTo>
                <a:cubicBezTo>
                  <a:pt x="779" y="1099"/>
                  <a:pt x="779" y="1099"/>
                  <a:pt x="779" y="1099"/>
                </a:cubicBezTo>
                <a:cubicBezTo>
                  <a:pt x="778" y="1095"/>
                  <a:pt x="781" y="1095"/>
                  <a:pt x="781" y="1093"/>
                </a:cubicBezTo>
                <a:close/>
                <a:moveTo>
                  <a:pt x="633" y="1125"/>
                </a:moveTo>
                <a:cubicBezTo>
                  <a:pt x="635" y="1125"/>
                  <a:pt x="638" y="1125"/>
                  <a:pt x="638" y="1128"/>
                </a:cubicBezTo>
                <a:cubicBezTo>
                  <a:pt x="641" y="1127"/>
                  <a:pt x="640" y="1124"/>
                  <a:pt x="641" y="1123"/>
                </a:cubicBezTo>
                <a:cubicBezTo>
                  <a:pt x="641" y="1121"/>
                  <a:pt x="637" y="1123"/>
                  <a:pt x="635" y="1122"/>
                </a:cubicBezTo>
                <a:cubicBezTo>
                  <a:pt x="637" y="1118"/>
                  <a:pt x="644" y="1117"/>
                  <a:pt x="644" y="1111"/>
                </a:cubicBezTo>
                <a:cubicBezTo>
                  <a:pt x="646" y="1114"/>
                  <a:pt x="645" y="1119"/>
                  <a:pt x="648" y="1125"/>
                </a:cubicBezTo>
                <a:cubicBezTo>
                  <a:pt x="646" y="1126"/>
                  <a:pt x="645" y="1128"/>
                  <a:pt x="642" y="1129"/>
                </a:cubicBezTo>
                <a:cubicBezTo>
                  <a:pt x="645" y="1133"/>
                  <a:pt x="639" y="1136"/>
                  <a:pt x="639" y="1140"/>
                </a:cubicBezTo>
                <a:cubicBezTo>
                  <a:pt x="629" y="1143"/>
                  <a:pt x="632" y="1130"/>
                  <a:pt x="633" y="1125"/>
                </a:cubicBezTo>
                <a:close/>
                <a:moveTo>
                  <a:pt x="575" y="1211"/>
                </a:moveTo>
                <a:cubicBezTo>
                  <a:pt x="578" y="1209"/>
                  <a:pt x="573" y="1205"/>
                  <a:pt x="578" y="1204"/>
                </a:cubicBezTo>
                <a:cubicBezTo>
                  <a:pt x="578" y="1211"/>
                  <a:pt x="578" y="1211"/>
                  <a:pt x="578" y="1211"/>
                </a:cubicBezTo>
                <a:lnTo>
                  <a:pt x="575" y="1211"/>
                </a:lnTo>
                <a:close/>
                <a:moveTo>
                  <a:pt x="528" y="1382"/>
                </a:moveTo>
                <a:cubicBezTo>
                  <a:pt x="537" y="1388"/>
                  <a:pt x="526" y="1402"/>
                  <a:pt x="518" y="1394"/>
                </a:cubicBezTo>
                <a:cubicBezTo>
                  <a:pt x="519" y="1389"/>
                  <a:pt x="522" y="1388"/>
                  <a:pt x="517" y="1385"/>
                </a:cubicBezTo>
                <a:cubicBezTo>
                  <a:pt x="520" y="1383"/>
                  <a:pt x="524" y="1381"/>
                  <a:pt x="525" y="1378"/>
                </a:cubicBezTo>
                <a:cubicBezTo>
                  <a:pt x="530" y="1380"/>
                  <a:pt x="533" y="1376"/>
                  <a:pt x="537" y="1374"/>
                </a:cubicBezTo>
                <a:cubicBezTo>
                  <a:pt x="535" y="1378"/>
                  <a:pt x="532" y="1380"/>
                  <a:pt x="528" y="1382"/>
                </a:cubicBezTo>
                <a:close/>
                <a:moveTo>
                  <a:pt x="452" y="1393"/>
                </a:moveTo>
                <a:cubicBezTo>
                  <a:pt x="454" y="1392"/>
                  <a:pt x="452" y="1388"/>
                  <a:pt x="454" y="1387"/>
                </a:cubicBezTo>
                <a:cubicBezTo>
                  <a:pt x="457" y="1387"/>
                  <a:pt x="457" y="1391"/>
                  <a:pt x="457" y="1394"/>
                </a:cubicBezTo>
                <a:cubicBezTo>
                  <a:pt x="454" y="1396"/>
                  <a:pt x="455" y="1392"/>
                  <a:pt x="452" y="1393"/>
                </a:cubicBezTo>
                <a:close/>
                <a:moveTo>
                  <a:pt x="396" y="1403"/>
                </a:moveTo>
                <a:cubicBezTo>
                  <a:pt x="393" y="1396"/>
                  <a:pt x="400" y="1394"/>
                  <a:pt x="401" y="1386"/>
                </a:cubicBezTo>
                <a:cubicBezTo>
                  <a:pt x="408" y="1385"/>
                  <a:pt x="408" y="1385"/>
                  <a:pt x="408" y="1385"/>
                </a:cubicBezTo>
                <a:cubicBezTo>
                  <a:pt x="408" y="1387"/>
                  <a:pt x="411" y="1387"/>
                  <a:pt x="411" y="1390"/>
                </a:cubicBezTo>
                <a:cubicBezTo>
                  <a:pt x="414" y="1389"/>
                  <a:pt x="419" y="1389"/>
                  <a:pt x="419" y="1385"/>
                </a:cubicBezTo>
                <a:cubicBezTo>
                  <a:pt x="423" y="1384"/>
                  <a:pt x="425" y="1386"/>
                  <a:pt x="428" y="1386"/>
                </a:cubicBezTo>
                <a:cubicBezTo>
                  <a:pt x="425" y="1389"/>
                  <a:pt x="428" y="1393"/>
                  <a:pt x="420" y="1393"/>
                </a:cubicBezTo>
                <a:cubicBezTo>
                  <a:pt x="419" y="1390"/>
                  <a:pt x="419" y="1390"/>
                  <a:pt x="419" y="1390"/>
                </a:cubicBezTo>
                <a:cubicBezTo>
                  <a:pt x="417" y="1397"/>
                  <a:pt x="408" y="1398"/>
                  <a:pt x="402" y="1398"/>
                </a:cubicBezTo>
                <a:cubicBezTo>
                  <a:pt x="400" y="1399"/>
                  <a:pt x="401" y="1404"/>
                  <a:pt x="396" y="1403"/>
                </a:cubicBezTo>
                <a:close/>
                <a:moveTo>
                  <a:pt x="1844" y="589"/>
                </a:moveTo>
                <a:cubicBezTo>
                  <a:pt x="1844" y="589"/>
                  <a:pt x="1844" y="589"/>
                  <a:pt x="1844" y="590"/>
                </a:cubicBezTo>
                <a:cubicBezTo>
                  <a:pt x="1844" y="589"/>
                  <a:pt x="1844" y="589"/>
                  <a:pt x="1844" y="589"/>
                </a:cubicBezTo>
                <a:close/>
                <a:moveTo>
                  <a:pt x="1432" y="1075"/>
                </a:moveTo>
                <a:cubicBezTo>
                  <a:pt x="1433" y="1078"/>
                  <a:pt x="1433" y="1077"/>
                  <a:pt x="1432" y="1080"/>
                </a:cubicBezTo>
                <a:cubicBezTo>
                  <a:pt x="1437" y="1080"/>
                  <a:pt x="1434" y="1075"/>
                  <a:pt x="1436" y="1072"/>
                </a:cubicBezTo>
                <a:cubicBezTo>
                  <a:pt x="1432" y="1072"/>
                  <a:pt x="1436" y="1078"/>
                  <a:pt x="1432" y="1075"/>
                </a:cubicBezTo>
                <a:close/>
                <a:moveTo>
                  <a:pt x="2370" y="283"/>
                </a:moveTo>
                <a:cubicBezTo>
                  <a:pt x="2373" y="280"/>
                  <a:pt x="2375" y="283"/>
                  <a:pt x="2376" y="279"/>
                </a:cubicBezTo>
                <a:cubicBezTo>
                  <a:pt x="2373" y="280"/>
                  <a:pt x="2371" y="281"/>
                  <a:pt x="2370" y="283"/>
                </a:cubicBezTo>
                <a:close/>
                <a:moveTo>
                  <a:pt x="2246" y="303"/>
                </a:moveTo>
                <a:cubicBezTo>
                  <a:pt x="2238" y="302"/>
                  <a:pt x="2232" y="308"/>
                  <a:pt x="2230" y="311"/>
                </a:cubicBezTo>
                <a:cubicBezTo>
                  <a:pt x="2234" y="312"/>
                  <a:pt x="2240" y="309"/>
                  <a:pt x="2240" y="314"/>
                </a:cubicBezTo>
                <a:cubicBezTo>
                  <a:pt x="2232" y="313"/>
                  <a:pt x="2221" y="319"/>
                  <a:pt x="2218" y="315"/>
                </a:cubicBezTo>
                <a:cubicBezTo>
                  <a:pt x="2211" y="321"/>
                  <a:pt x="2201" y="320"/>
                  <a:pt x="2192" y="324"/>
                </a:cubicBezTo>
                <a:cubicBezTo>
                  <a:pt x="2190" y="331"/>
                  <a:pt x="2187" y="329"/>
                  <a:pt x="2180" y="329"/>
                </a:cubicBezTo>
                <a:cubicBezTo>
                  <a:pt x="2177" y="332"/>
                  <a:pt x="2181" y="335"/>
                  <a:pt x="2178" y="336"/>
                </a:cubicBezTo>
                <a:cubicBezTo>
                  <a:pt x="2176" y="336"/>
                  <a:pt x="2176" y="335"/>
                  <a:pt x="2176" y="332"/>
                </a:cubicBezTo>
                <a:cubicBezTo>
                  <a:pt x="2170" y="334"/>
                  <a:pt x="2166" y="337"/>
                  <a:pt x="2166" y="340"/>
                </a:cubicBezTo>
                <a:cubicBezTo>
                  <a:pt x="2161" y="338"/>
                  <a:pt x="2155" y="346"/>
                  <a:pt x="2149" y="347"/>
                </a:cubicBezTo>
                <a:cubicBezTo>
                  <a:pt x="2149" y="345"/>
                  <a:pt x="2151" y="344"/>
                  <a:pt x="2149" y="344"/>
                </a:cubicBezTo>
                <a:cubicBezTo>
                  <a:pt x="2147" y="347"/>
                  <a:pt x="2148" y="351"/>
                  <a:pt x="2144" y="349"/>
                </a:cubicBezTo>
                <a:cubicBezTo>
                  <a:pt x="2143" y="352"/>
                  <a:pt x="2145" y="353"/>
                  <a:pt x="2143" y="356"/>
                </a:cubicBezTo>
                <a:cubicBezTo>
                  <a:pt x="2151" y="356"/>
                  <a:pt x="2150" y="350"/>
                  <a:pt x="2157" y="349"/>
                </a:cubicBezTo>
                <a:cubicBezTo>
                  <a:pt x="2158" y="347"/>
                  <a:pt x="2154" y="346"/>
                  <a:pt x="2156" y="346"/>
                </a:cubicBezTo>
                <a:cubicBezTo>
                  <a:pt x="2173" y="350"/>
                  <a:pt x="2185" y="338"/>
                  <a:pt x="2200" y="335"/>
                </a:cubicBezTo>
                <a:cubicBezTo>
                  <a:pt x="2200" y="337"/>
                  <a:pt x="2202" y="337"/>
                  <a:pt x="2202" y="340"/>
                </a:cubicBezTo>
                <a:cubicBezTo>
                  <a:pt x="2200" y="340"/>
                  <a:pt x="2196" y="343"/>
                  <a:pt x="2198" y="344"/>
                </a:cubicBezTo>
                <a:cubicBezTo>
                  <a:pt x="2200" y="341"/>
                  <a:pt x="2203" y="345"/>
                  <a:pt x="2204" y="345"/>
                </a:cubicBezTo>
                <a:cubicBezTo>
                  <a:pt x="2201" y="347"/>
                  <a:pt x="2200" y="345"/>
                  <a:pt x="2196" y="345"/>
                </a:cubicBezTo>
                <a:cubicBezTo>
                  <a:pt x="2198" y="353"/>
                  <a:pt x="2191" y="348"/>
                  <a:pt x="2190" y="353"/>
                </a:cubicBezTo>
                <a:cubicBezTo>
                  <a:pt x="2194" y="353"/>
                  <a:pt x="2191" y="354"/>
                  <a:pt x="2195" y="354"/>
                </a:cubicBezTo>
                <a:cubicBezTo>
                  <a:pt x="2194" y="356"/>
                  <a:pt x="2189" y="355"/>
                  <a:pt x="2190" y="357"/>
                </a:cubicBezTo>
                <a:cubicBezTo>
                  <a:pt x="2202" y="351"/>
                  <a:pt x="2219" y="348"/>
                  <a:pt x="2230" y="337"/>
                </a:cubicBezTo>
                <a:cubicBezTo>
                  <a:pt x="2229" y="338"/>
                  <a:pt x="2229" y="339"/>
                  <a:pt x="2229" y="339"/>
                </a:cubicBezTo>
                <a:cubicBezTo>
                  <a:pt x="2231" y="338"/>
                  <a:pt x="2232" y="336"/>
                  <a:pt x="2232" y="334"/>
                </a:cubicBezTo>
                <a:cubicBezTo>
                  <a:pt x="2230" y="334"/>
                  <a:pt x="2229" y="336"/>
                  <a:pt x="2228" y="333"/>
                </a:cubicBezTo>
                <a:cubicBezTo>
                  <a:pt x="2232" y="334"/>
                  <a:pt x="2227" y="329"/>
                  <a:pt x="2226" y="328"/>
                </a:cubicBezTo>
                <a:cubicBezTo>
                  <a:pt x="2226" y="330"/>
                  <a:pt x="2225" y="330"/>
                  <a:pt x="2223" y="330"/>
                </a:cubicBezTo>
                <a:cubicBezTo>
                  <a:pt x="2223" y="327"/>
                  <a:pt x="2222" y="326"/>
                  <a:pt x="2222" y="324"/>
                </a:cubicBezTo>
                <a:cubicBezTo>
                  <a:pt x="2224" y="323"/>
                  <a:pt x="2224" y="321"/>
                  <a:pt x="2226" y="320"/>
                </a:cubicBezTo>
                <a:cubicBezTo>
                  <a:pt x="2232" y="320"/>
                  <a:pt x="2234" y="319"/>
                  <a:pt x="2238" y="319"/>
                </a:cubicBezTo>
                <a:cubicBezTo>
                  <a:pt x="2238" y="321"/>
                  <a:pt x="2236" y="322"/>
                  <a:pt x="2237" y="325"/>
                </a:cubicBezTo>
                <a:cubicBezTo>
                  <a:pt x="2242" y="323"/>
                  <a:pt x="2247" y="321"/>
                  <a:pt x="2250" y="316"/>
                </a:cubicBezTo>
                <a:cubicBezTo>
                  <a:pt x="2249" y="315"/>
                  <a:pt x="2246" y="316"/>
                  <a:pt x="2247" y="314"/>
                </a:cubicBezTo>
                <a:cubicBezTo>
                  <a:pt x="2253" y="315"/>
                  <a:pt x="2257" y="311"/>
                  <a:pt x="2261" y="316"/>
                </a:cubicBezTo>
                <a:cubicBezTo>
                  <a:pt x="2260" y="322"/>
                  <a:pt x="2251" y="320"/>
                  <a:pt x="2247" y="326"/>
                </a:cubicBezTo>
                <a:cubicBezTo>
                  <a:pt x="2253" y="327"/>
                  <a:pt x="2247" y="325"/>
                  <a:pt x="2254" y="324"/>
                </a:cubicBezTo>
                <a:cubicBezTo>
                  <a:pt x="2253" y="326"/>
                  <a:pt x="2252" y="326"/>
                  <a:pt x="2252" y="327"/>
                </a:cubicBezTo>
                <a:cubicBezTo>
                  <a:pt x="2255" y="325"/>
                  <a:pt x="2257" y="327"/>
                  <a:pt x="2258" y="326"/>
                </a:cubicBezTo>
                <a:cubicBezTo>
                  <a:pt x="2258" y="324"/>
                  <a:pt x="2258" y="324"/>
                  <a:pt x="2257" y="323"/>
                </a:cubicBezTo>
                <a:cubicBezTo>
                  <a:pt x="2263" y="321"/>
                  <a:pt x="2273" y="321"/>
                  <a:pt x="2273" y="315"/>
                </a:cubicBezTo>
                <a:cubicBezTo>
                  <a:pt x="2274" y="317"/>
                  <a:pt x="2278" y="317"/>
                  <a:pt x="2280" y="315"/>
                </a:cubicBezTo>
                <a:cubicBezTo>
                  <a:pt x="2279" y="310"/>
                  <a:pt x="2277" y="313"/>
                  <a:pt x="2272" y="313"/>
                </a:cubicBezTo>
                <a:cubicBezTo>
                  <a:pt x="2271" y="311"/>
                  <a:pt x="2269" y="311"/>
                  <a:pt x="2270" y="308"/>
                </a:cubicBezTo>
                <a:cubicBezTo>
                  <a:pt x="2266" y="308"/>
                  <a:pt x="2266" y="311"/>
                  <a:pt x="2262" y="311"/>
                </a:cubicBezTo>
                <a:cubicBezTo>
                  <a:pt x="2262" y="307"/>
                  <a:pt x="2262" y="307"/>
                  <a:pt x="2262" y="307"/>
                </a:cubicBezTo>
                <a:cubicBezTo>
                  <a:pt x="2254" y="307"/>
                  <a:pt x="2247" y="314"/>
                  <a:pt x="2242" y="310"/>
                </a:cubicBezTo>
                <a:cubicBezTo>
                  <a:pt x="2241" y="305"/>
                  <a:pt x="2244" y="305"/>
                  <a:pt x="2246" y="303"/>
                </a:cubicBezTo>
                <a:close/>
                <a:moveTo>
                  <a:pt x="2212" y="338"/>
                </a:moveTo>
                <a:cubicBezTo>
                  <a:pt x="2212" y="341"/>
                  <a:pt x="2211" y="343"/>
                  <a:pt x="2208" y="343"/>
                </a:cubicBezTo>
                <a:cubicBezTo>
                  <a:pt x="2206" y="341"/>
                  <a:pt x="2209" y="338"/>
                  <a:pt x="2212" y="338"/>
                </a:cubicBezTo>
                <a:close/>
                <a:moveTo>
                  <a:pt x="2119" y="575"/>
                </a:moveTo>
                <a:cubicBezTo>
                  <a:pt x="2123" y="574"/>
                  <a:pt x="2120" y="568"/>
                  <a:pt x="2125" y="567"/>
                </a:cubicBezTo>
                <a:cubicBezTo>
                  <a:pt x="2128" y="567"/>
                  <a:pt x="2125" y="572"/>
                  <a:pt x="2129" y="571"/>
                </a:cubicBezTo>
                <a:cubicBezTo>
                  <a:pt x="2130" y="569"/>
                  <a:pt x="2133" y="568"/>
                  <a:pt x="2132" y="564"/>
                </a:cubicBezTo>
                <a:cubicBezTo>
                  <a:pt x="2125" y="561"/>
                  <a:pt x="2121" y="569"/>
                  <a:pt x="2119" y="575"/>
                </a:cubicBezTo>
                <a:close/>
                <a:moveTo>
                  <a:pt x="2006" y="380"/>
                </a:moveTo>
                <a:cubicBezTo>
                  <a:pt x="2011" y="379"/>
                  <a:pt x="2016" y="376"/>
                  <a:pt x="2020" y="372"/>
                </a:cubicBezTo>
                <a:cubicBezTo>
                  <a:pt x="2015" y="375"/>
                  <a:pt x="2008" y="376"/>
                  <a:pt x="2006" y="380"/>
                </a:cubicBezTo>
                <a:close/>
                <a:moveTo>
                  <a:pt x="1888" y="661"/>
                </a:moveTo>
                <a:cubicBezTo>
                  <a:pt x="1888" y="661"/>
                  <a:pt x="1888" y="661"/>
                  <a:pt x="1888" y="661"/>
                </a:cubicBezTo>
                <a:cubicBezTo>
                  <a:pt x="1888" y="660"/>
                  <a:pt x="1888" y="660"/>
                  <a:pt x="1888" y="661"/>
                </a:cubicBezTo>
                <a:close/>
                <a:moveTo>
                  <a:pt x="1882" y="667"/>
                </a:moveTo>
                <a:cubicBezTo>
                  <a:pt x="1884" y="666"/>
                  <a:pt x="1887" y="662"/>
                  <a:pt x="1888" y="661"/>
                </a:cubicBezTo>
                <a:cubicBezTo>
                  <a:pt x="1884" y="661"/>
                  <a:pt x="1884" y="661"/>
                  <a:pt x="1884" y="661"/>
                </a:cubicBezTo>
                <a:cubicBezTo>
                  <a:pt x="1884" y="664"/>
                  <a:pt x="1880" y="665"/>
                  <a:pt x="1882" y="667"/>
                </a:cubicBezTo>
                <a:close/>
                <a:moveTo>
                  <a:pt x="1856" y="646"/>
                </a:moveTo>
                <a:cubicBezTo>
                  <a:pt x="1860" y="643"/>
                  <a:pt x="1866" y="642"/>
                  <a:pt x="1866" y="637"/>
                </a:cubicBezTo>
                <a:cubicBezTo>
                  <a:pt x="1862" y="638"/>
                  <a:pt x="1862" y="636"/>
                  <a:pt x="1860" y="635"/>
                </a:cubicBezTo>
                <a:cubicBezTo>
                  <a:pt x="1861" y="639"/>
                  <a:pt x="1858" y="640"/>
                  <a:pt x="1854" y="640"/>
                </a:cubicBezTo>
                <a:cubicBezTo>
                  <a:pt x="1854" y="643"/>
                  <a:pt x="1857" y="642"/>
                  <a:pt x="1856" y="645"/>
                </a:cubicBezTo>
                <a:cubicBezTo>
                  <a:pt x="1855" y="645"/>
                  <a:pt x="1854" y="645"/>
                  <a:pt x="1856" y="646"/>
                </a:cubicBezTo>
                <a:close/>
                <a:moveTo>
                  <a:pt x="1802" y="446"/>
                </a:moveTo>
                <a:cubicBezTo>
                  <a:pt x="1801" y="449"/>
                  <a:pt x="1795" y="449"/>
                  <a:pt x="1796" y="453"/>
                </a:cubicBezTo>
                <a:cubicBezTo>
                  <a:pt x="1799" y="452"/>
                  <a:pt x="1803" y="448"/>
                  <a:pt x="1802" y="446"/>
                </a:cubicBezTo>
                <a:close/>
                <a:moveTo>
                  <a:pt x="1791" y="457"/>
                </a:moveTo>
                <a:cubicBezTo>
                  <a:pt x="1787" y="456"/>
                  <a:pt x="1786" y="458"/>
                  <a:pt x="1783" y="458"/>
                </a:cubicBezTo>
                <a:cubicBezTo>
                  <a:pt x="1782" y="460"/>
                  <a:pt x="1785" y="462"/>
                  <a:pt x="1782" y="463"/>
                </a:cubicBezTo>
                <a:cubicBezTo>
                  <a:pt x="1766" y="469"/>
                  <a:pt x="1746" y="478"/>
                  <a:pt x="1732" y="489"/>
                </a:cubicBezTo>
                <a:cubicBezTo>
                  <a:pt x="1731" y="489"/>
                  <a:pt x="1731" y="486"/>
                  <a:pt x="1728" y="488"/>
                </a:cubicBezTo>
                <a:cubicBezTo>
                  <a:pt x="1728" y="491"/>
                  <a:pt x="1731" y="488"/>
                  <a:pt x="1731" y="491"/>
                </a:cubicBezTo>
                <a:cubicBezTo>
                  <a:pt x="1728" y="492"/>
                  <a:pt x="1724" y="494"/>
                  <a:pt x="1723" y="491"/>
                </a:cubicBezTo>
                <a:cubicBezTo>
                  <a:pt x="1726" y="498"/>
                  <a:pt x="1716" y="495"/>
                  <a:pt x="1718" y="501"/>
                </a:cubicBezTo>
                <a:cubicBezTo>
                  <a:pt x="1721" y="502"/>
                  <a:pt x="1727" y="498"/>
                  <a:pt x="1730" y="501"/>
                </a:cubicBezTo>
                <a:cubicBezTo>
                  <a:pt x="1729" y="504"/>
                  <a:pt x="1728" y="506"/>
                  <a:pt x="1724" y="506"/>
                </a:cubicBezTo>
                <a:cubicBezTo>
                  <a:pt x="1726" y="513"/>
                  <a:pt x="1736" y="508"/>
                  <a:pt x="1741" y="505"/>
                </a:cubicBezTo>
                <a:cubicBezTo>
                  <a:pt x="1744" y="506"/>
                  <a:pt x="1747" y="507"/>
                  <a:pt x="1748" y="503"/>
                </a:cubicBezTo>
                <a:cubicBezTo>
                  <a:pt x="1739" y="495"/>
                  <a:pt x="1752" y="485"/>
                  <a:pt x="1762" y="487"/>
                </a:cubicBezTo>
                <a:cubicBezTo>
                  <a:pt x="1761" y="484"/>
                  <a:pt x="1759" y="485"/>
                  <a:pt x="1761" y="482"/>
                </a:cubicBezTo>
                <a:cubicBezTo>
                  <a:pt x="1769" y="483"/>
                  <a:pt x="1778" y="478"/>
                  <a:pt x="1789" y="480"/>
                </a:cubicBezTo>
                <a:cubicBezTo>
                  <a:pt x="1789" y="477"/>
                  <a:pt x="1791" y="476"/>
                  <a:pt x="1790" y="473"/>
                </a:cubicBezTo>
                <a:cubicBezTo>
                  <a:pt x="1785" y="474"/>
                  <a:pt x="1782" y="476"/>
                  <a:pt x="1777" y="473"/>
                </a:cubicBezTo>
                <a:cubicBezTo>
                  <a:pt x="1778" y="462"/>
                  <a:pt x="1787" y="464"/>
                  <a:pt x="1791" y="457"/>
                </a:cubicBezTo>
                <a:close/>
                <a:moveTo>
                  <a:pt x="1749" y="700"/>
                </a:moveTo>
                <a:cubicBezTo>
                  <a:pt x="1751" y="700"/>
                  <a:pt x="1754" y="695"/>
                  <a:pt x="1752" y="697"/>
                </a:cubicBezTo>
                <a:cubicBezTo>
                  <a:pt x="1748" y="699"/>
                  <a:pt x="1745" y="702"/>
                  <a:pt x="1743" y="706"/>
                </a:cubicBezTo>
                <a:cubicBezTo>
                  <a:pt x="1748" y="706"/>
                  <a:pt x="1748" y="706"/>
                  <a:pt x="1748" y="706"/>
                </a:cubicBezTo>
                <a:cubicBezTo>
                  <a:pt x="1746" y="702"/>
                  <a:pt x="1752" y="704"/>
                  <a:pt x="1749" y="700"/>
                </a:cubicBezTo>
                <a:close/>
                <a:moveTo>
                  <a:pt x="1689" y="859"/>
                </a:moveTo>
                <a:cubicBezTo>
                  <a:pt x="1693" y="859"/>
                  <a:pt x="1694" y="854"/>
                  <a:pt x="1692" y="851"/>
                </a:cubicBezTo>
                <a:cubicBezTo>
                  <a:pt x="1695" y="852"/>
                  <a:pt x="1697" y="847"/>
                  <a:pt x="1695" y="846"/>
                </a:cubicBezTo>
                <a:cubicBezTo>
                  <a:pt x="1691" y="849"/>
                  <a:pt x="1691" y="855"/>
                  <a:pt x="1689" y="859"/>
                </a:cubicBezTo>
                <a:close/>
                <a:moveTo>
                  <a:pt x="1441" y="938"/>
                </a:moveTo>
                <a:cubicBezTo>
                  <a:pt x="1441" y="941"/>
                  <a:pt x="1436" y="941"/>
                  <a:pt x="1436" y="944"/>
                </a:cubicBezTo>
                <a:cubicBezTo>
                  <a:pt x="1440" y="943"/>
                  <a:pt x="1440" y="943"/>
                  <a:pt x="1440" y="943"/>
                </a:cubicBezTo>
                <a:cubicBezTo>
                  <a:pt x="1439" y="941"/>
                  <a:pt x="1444" y="939"/>
                  <a:pt x="1441" y="938"/>
                </a:cubicBezTo>
                <a:close/>
                <a:moveTo>
                  <a:pt x="1414" y="1069"/>
                </a:moveTo>
                <a:cubicBezTo>
                  <a:pt x="1412" y="1066"/>
                  <a:pt x="1407" y="1070"/>
                  <a:pt x="1410" y="1071"/>
                </a:cubicBezTo>
                <a:cubicBezTo>
                  <a:pt x="1411" y="1068"/>
                  <a:pt x="1414" y="1073"/>
                  <a:pt x="1414" y="1069"/>
                </a:cubicBezTo>
                <a:close/>
                <a:moveTo>
                  <a:pt x="1413" y="1080"/>
                </a:moveTo>
                <a:cubicBezTo>
                  <a:pt x="1411" y="1080"/>
                  <a:pt x="1411" y="1076"/>
                  <a:pt x="1409" y="1076"/>
                </a:cubicBezTo>
                <a:cubicBezTo>
                  <a:pt x="1403" y="1086"/>
                  <a:pt x="1389" y="1081"/>
                  <a:pt x="1384" y="1090"/>
                </a:cubicBezTo>
                <a:cubicBezTo>
                  <a:pt x="1388" y="1091"/>
                  <a:pt x="1392" y="1092"/>
                  <a:pt x="1393" y="1092"/>
                </a:cubicBezTo>
                <a:cubicBezTo>
                  <a:pt x="1395" y="1097"/>
                  <a:pt x="1391" y="1097"/>
                  <a:pt x="1391" y="1101"/>
                </a:cubicBezTo>
                <a:cubicBezTo>
                  <a:pt x="1397" y="1101"/>
                  <a:pt x="1402" y="1100"/>
                  <a:pt x="1403" y="1096"/>
                </a:cubicBezTo>
                <a:cubicBezTo>
                  <a:pt x="1400" y="1096"/>
                  <a:pt x="1401" y="1098"/>
                  <a:pt x="1399" y="1099"/>
                </a:cubicBezTo>
                <a:cubicBezTo>
                  <a:pt x="1398" y="1097"/>
                  <a:pt x="1395" y="1097"/>
                  <a:pt x="1394" y="1094"/>
                </a:cubicBezTo>
                <a:cubicBezTo>
                  <a:pt x="1399" y="1093"/>
                  <a:pt x="1401" y="1096"/>
                  <a:pt x="1405" y="1096"/>
                </a:cubicBezTo>
                <a:cubicBezTo>
                  <a:pt x="1404" y="1093"/>
                  <a:pt x="1409" y="1094"/>
                  <a:pt x="1410" y="1093"/>
                </a:cubicBezTo>
                <a:cubicBezTo>
                  <a:pt x="1409" y="1089"/>
                  <a:pt x="1404" y="1091"/>
                  <a:pt x="1405" y="1085"/>
                </a:cubicBezTo>
                <a:cubicBezTo>
                  <a:pt x="1409" y="1085"/>
                  <a:pt x="1412" y="1083"/>
                  <a:pt x="1413" y="1080"/>
                </a:cubicBezTo>
                <a:close/>
                <a:moveTo>
                  <a:pt x="1404" y="1087"/>
                </a:moveTo>
                <a:cubicBezTo>
                  <a:pt x="1402" y="1089"/>
                  <a:pt x="1400" y="1086"/>
                  <a:pt x="1398" y="1088"/>
                </a:cubicBezTo>
                <a:cubicBezTo>
                  <a:pt x="1398" y="1086"/>
                  <a:pt x="1398" y="1086"/>
                  <a:pt x="1398" y="1086"/>
                </a:cubicBezTo>
                <a:cubicBezTo>
                  <a:pt x="1401" y="1085"/>
                  <a:pt x="1401" y="1087"/>
                  <a:pt x="1404" y="1087"/>
                </a:cubicBezTo>
                <a:close/>
                <a:moveTo>
                  <a:pt x="1379" y="1092"/>
                </a:moveTo>
                <a:cubicBezTo>
                  <a:pt x="1376" y="1092"/>
                  <a:pt x="1377" y="1095"/>
                  <a:pt x="1374" y="1095"/>
                </a:cubicBezTo>
                <a:cubicBezTo>
                  <a:pt x="1374" y="1099"/>
                  <a:pt x="1379" y="1097"/>
                  <a:pt x="1380" y="1100"/>
                </a:cubicBezTo>
                <a:cubicBezTo>
                  <a:pt x="1375" y="1099"/>
                  <a:pt x="1376" y="1104"/>
                  <a:pt x="1374" y="1106"/>
                </a:cubicBezTo>
                <a:cubicBezTo>
                  <a:pt x="1368" y="1108"/>
                  <a:pt x="1365" y="1111"/>
                  <a:pt x="1364" y="1116"/>
                </a:cubicBezTo>
                <a:cubicBezTo>
                  <a:pt x="1371" y="1117"/>
                  <a:pt x="1370" y="1130"/>
                  <a:pt x="1369" y="1133"/>
                </a:cubicBezTo>
                <a:cubicBezTo>
                  <a:pt x="1370" y="1133"/>
                  <a:pt x="1371" y="1132"/>
                  <a:pt x="1371" y="1133"/>
                </a:cubicBezTo>
                <a:cubicBezTo>
                  <a:pt x="1373" y="1131"/>
                  <a:pt x="1379" y="1131"/>
                  <a:pt x="1380" y="1128"/>
                </a:cubicBezTo>
                <a:cubicBezTo>
                  <a:pt x="1377" y="1126"/>
                  <a:pt x="1374" y="1125"/>
                  <a:pt x="1372" y="1122"/>
                </a:cubicBezTo>
                <a:cubicBezTo>
                  <a:pt x="1376" y="1114"/>
                  <a:pt x="1384" y="1110"/>
                  <a:pt x="1384" y="1100"/>
                </a:cubicBezTo>
                <a:cubicBezTo>
                  <a:pt x="1380" y="1100"/>
                  <a:pt x="1379" y="1097"/>
                  <a:pt x="1379" y="1092"/>
                </a:cubicBezTo>
                <a:close/>
                <a:moveTo>
                  <a:pt x="1358" y="1045"/>
                </a:moveTo>
                <a:cubicBezTo>
                  <a:pt x="1358" y="1047"/>
                  <a:pt x="1353" y="1049"/>
                  <a:pt x="1356" y="1050"/>
                </a:cubicBezTo>
                <a:cubicBezTo>
                  <a:pt x="1359" y="1046"/>
                  <a:pt x="1362" y="1044"/>
                  <a:pt x="1364" y="1040"/>
                </a:cubicBezTo>
                <a:cubicBezTo>
                  <a:pt x="1359" y="1038"/>
                  <a:pt x="1357" y="1044"/>
                  <a:pt x="1354" y="1044"/>
                </a:cubicBezTo>
                <a:cubicBezTo>
                  <a:pt x="1356" y="1044"/>
                  <a:pt x="1358" y="1044"/>
                  <a:pt x="1358" y="1045"/>
                </a:cubicBezTo>
                <a:close/>
                <a:moveTo>
                  <a:pt x="1332" y="1098"/>
                </a:moveTo>
                <a:cubicBezTo>
                  <a:pt x="1331" y="1100"/>
                  <a:pt x="1331" y="1102"/>
                  <a:pt x="1331" y="1104"/>
                </a:cubicBezTo>
                <a:cubicBezTo>
                  <a:pt x="1337" y="1107"/>
                  <a:pt x="1342" y="1099"/>
                  <a:pt x="1351" y="1101"/>
                </a:cubicBezTo>
                <a:cubicBezTo>
                  <a:pt x="1352" y="1097"/>
                  <a:pt x="1358" y="1092"/>
                  <a:pt x="1361" y="1092"/>
                </a:cubicBezTo>
                <a:cubicBezTo>
                  <a:pt x="1358" y="1088"/>
                  <a:pt x="1364" y="1083"/>
                  <a:pt x="1363" y="1081"/>
                </a:cubicBezTo>
                <a:cubicBezTo>
                  <a:pt x="1361" y="1082"/>
                  <a:pt x="1361" y="1085"/>
                  <a:pt x="1358" y="1085"/>
                </a:cubicBezTo>
                <a:cubicBezTo>
                  <a:pt x="1359" y="1097"/>
                  <a:pt x="1346" y="1096"/>
                  <a:pt x="1339" y="1101"/>
                </a:cubicBezTo>
                <a:cubicBezTo>
                  <a:pt x="1336" y="1100"/>
                  <a:pt x="1339" y="1098"/>
                  <a:pt x="1338" y="1098"/>
                </a:cubicBezTo>
                <a:cubicBezTo>
                  <a:pt x="1337" y="1101"/>
                  <a:pt x="1334" y="1097"/>
                  <a:pt x="1332" y="1098"/>
                </a:cubicBezTo>
                <a:close/>
                <a:moveTo>
                  <a:pt x="1360" y="1128"/>
                </a:moveTo>
                <a:cubicBezTo>
                  <a:pt x="1359" y="1124"/>
                  <a:pt x="1361" y="1123"/>
                  <a:pt x="1363" y="1121"/>
                </a:cubicBezTo>
                <a:cubicBezTo>
                  <a:pt x="1362" y="1121"/>
                  <a:pt x="1362" y="1120"/>
                  <a:pt x="1362" y="1118"/>
                </a:cubicBezTo>
                <a:cubicBezTo>
                  <a:pt x="1359" y="1119"/>
                  <a:pt x="1359" y="1123"/>
                  <a:pt x="1355" y="1123"/>
                </a:cubicBezTo>
                <a:cubicBezTo>
                  <a:pt x="1354" y="1121"/>
                  <a:pt x="1356" y="1116"/>
                  <a:pt x="1353" y="1116"/>
                </a:cubicBezTo>
                <a:cubicBezTo>
                  <a:pt x="1351" y="1119"/>
                  <a:pt x="1343" y="1117"/>
                  <a:pt x="1340" y="1120"/>
                </a:cubicBezTo>
                <a:cubicBezTo>
                  <a:pt x="1339" y="1122"/>
                  <a:pt x="1344" y="1122"/>
                  <a:pt x="1341" y="1123"/>
                </a:cubicBezTo>
                <a:cubicBezTo>
                  <a:pt x="1334" y="1127"/>
                  <a:pt x="1329" y="1131"/>
                  <a:pt x="1329" y="1140"/>
                </a:cubicBezTo>
                <a:cubicBezTo>
                  <a:pt x="1335" y="1140"/>
                  <a:pt x="1339" y="1141"/>
                  <a:pt x="1346" y="1139"/>
                </a:cubicBezTo>
                <a:cubicBezTo>
                  <a:pt x="1351" y="1148"/>
                  <a:pt x="1337" y="1149"/>
                  <a:pt x="1334" y="1154"/>
                </a:cubicBezTo>
                <a:cubicBezTo>
                  <a:pt x="1335" y="1157"/>
                  <a:pt x="1337" y="1158"/>
                  <a:pt x="1335" y="1161"/>
                </a:cubicBezTo>
                <a:cubicBezTo>
                  <a:pt x="1338" y="1159"/>
                  <a:pt x="1341" y="1157"/>
                  <a:pt x="1343" y="1154"/>
                </a:cubicBezTo>
                <a:cubicBezTo>
                  <a:pt x="1347" y="1154"/>
                  <a:pt x="1347" y="1158"/>
                  <a:pt x="1350" y="1159"/>
                </a:cubicBezTo>
                <a:cubicBezTo>
                  <a:pt x="1353" y="1154"/>
                  <a:pt x="1344" y="1156"/>
                  <a:pt x="1344" y="1151"/>
                </a:cubicBezTo>
                <a:cubicBezTo>
                  <a:pt x="1347" y="1150"/>
                  <a:pt x="1350" y="1147"/>
                  <a:pt x="1354" y="1146"/>
                </a:cubicBezTo>
                <a:cubicBezTo>
                  <a:pt x="1354" y="1143"/>
                  <a:pt x="1349" y="1146"/>
                  <a:pt x="1350" y="1142"/>
                </a:cubicBezTo>
                <a:cubicBezTo>
                  <a:pt x="1352" y="1141"/>
                  <a:pt x="1352" y="1138"/>
                  <a:pt x="1352" y="1137"/>
                </a:cubicBezTo>
                <a:cubicBezTo>
                  <a:pt x="1355" y="1138"/>
                  <a:pt x="1355" y="1141"/>
                  <a:pt x="1358" y="1139"/>
                </a:cubicBezTo>
                <a:cubicBezTo>
                  <a:pt x="1354" y="1136"/>
                  <a:pt x="1352" y="1127"/>
                  <a:pt x="1360" y="1128"/>
                </a:cubicBezTo>
                <a:close/>
                <a:moveTo>
                  <a:pt x="1325" y="1111"/>
                </a:moveTo>
                <a:cubicBezTo>
                  <a:pt x="1325" y="1114"/>
                  <a:pt x="1319" y="1113"/>
                  <a:pt x="1319" y="1116"/>
                </a:cubicBezTo>
                <a:cubicBezTo>
                  <a:pt x="1322" y="1117"/>
                  <a:pt x="1322" y="1115"/>
                  <a:pt x="1325" y="1115"/>
                </a:cubicBezTo>
                <a:cubicBezTo>
                  <a:pt x="1324" y="1113"/>
                  <a:pt x="1327" y="1111"/>
                  <a:pt x="1325" y="1111"/>
                </a:cubicBezTo>
                <a:close/>
                <a:moveTo>
                  <a:pt x="1230" y="1250"/>
                </a:moveTo>
                <a:cubicBezTo>
                  <a:pt x="1232" y="1248"/>
                  <a:pt x="1235" y="1251"/>
                  <a:pt x="1235" y="1249"/>
                </a:cubicBezTo>
                <a:cubicBezTo>
                  <a:pt x="1233" y="1249"/>
                  <a:pt x="1234" y="1247"/>
                  <a:pt x="1232" y="1246"/>
                </a:cubicBezTo>
                <a:cubicBezTo>
                  <a:pt x="1233" y="1249"/>
                  <a:pt x="1228" y="1246"/>
                  <a:pt x="1230" y="1250"/>
                </a:cubicBezTo>
                <a:close/>
                <a:moveTo>
                  <a:pt x="1137" y="1244"/>
                </a:moveTo>
                <a:cubicBezTo>
                  <a:pt x="1139" y="1245"/>
                  <a:pt x="1139" y="1249"/>
                  <a:pt x="1141" y="1251"/>
                </a:cubicBezTo>
                <a:cubicBezTo>
                  <a:pt x="1142" y="1247"/>
                  <a:pt x="1145" y="1246"/>
                  <a:pt x="1150" y="1246"/>
                </a:cubicBezTo>
                <a:cubicBezTo>
                  <a:pt x="1151" y="1243"/>
                  <a:pt x="1147" y="1242"/>
                  <a:pt x="1149" y="1241"/>
                </a:cubicBezTo>
                <a:cubicBezTo>
                  <a:pt x="1156" y="1239"/>
                  <a:pt x="1159" y="1234"/>
                  <a:pt x="1164" y="1231"/>
                </a:cubicBezTo>
                <a:cubicBezTo>
                  <a:pt x="1159" y="1233"/>
                  <a:pt x="1159" y="1229"/>
                  <a:pt x="1155" y="1230"/>
                </a:cubicBezTo>
                <a:cubicBezTo>
                  <a:pt x="1154" y="1235"/>
                  <a:pt x="1159" y="1234"/>
                  <a:pt x="1155" y="1237"/>
                </a:cubicBezTo>
                <a:cubicBezTo>
                  <a:pt x="1149" y="1237"/>
                  <a:pt x="1140" y="1238"/>
                  <a:pt x="1137" y="1244"/>
                </a:cubicBezTo>
                <a:close/>
                <a:moveTo>
                  <a:pt x="1003" y="118"/>
                </a:moveTo>
                <a:cubicBezTo>
                  <a:pt x="1001" y="119"/>
                  <a:pt x="1001" y="119"/>
                  <a:pt x="1001" y="119"/>
                </a:cubicBezTo>
                <a:cubicBezTo>
                  <a:pt x="1002" y="121"/>
                  <a:pt x="998" y="123"/>
                  <a:pt x="1000" y="125"/>
                </a:cubicBezTo>
                <a:cubicBezTo>
                  <a:pt x="1001" y="124"/>
                  <a:pt x="1001" y="121"/>
                  <a:pt x="1004" y="121"/>
                </a:cubicBezTo>
                <a:cubicBezTo>
                  <a:pt x="1004" y="120"/>
                  <a:pt x="1003" y="119"/>
                  <a:pt x="1003" y="118"/>
                </a:cubicBezTo>
                <a:close/>
                <a:moveTo>
                  <a:pt x="1034" y="1145"/>
                </a:moveTo>
                <a:cubicBezTo>
                  <a:pt x="1036" y="1143"/>
                  <a:pt x="1036" y="1138"/>
                  <a:pt x="1037" y="1135"/>
                </a:cubicBezTo>
                <a:cubicBezTo>
                  <a:pt x="1034" y="1140"/>
                  <a:pt x="1029" y="1144"/>
                  <a:pt x="1028" y="1151"/>
                </a:cubicBezTo>
                <a:cubicBezTo>
                  <a:pt x="1033" y="1150"/>
                  <a:pt x="1033" y="1145"/>
                  <a:pt x="1033" y="1143"/>
                </a:cubicBezTo>
                <a:cubicBezTo>
                  <a:pt x="1033" y="1144"/>
                  <a:pt x="1033" y="1145"/>
                  <a:pt x="1034" y="1145"/>
                </a:cubicBezTo>
                <a:close/>
                <a:moveTo>
                  <a:pt x="914" y="1243"/>
                </a:moveTo>
                <a:cubicBezTo>
                  <a:pt x="913" y="1243"/>
                  <a:pt x="913" y="1241"/>
                  <a:pt x="912" y="1241"/>
                </a:cubicBezTo>
                <a:cubicBezTo>
                  <a:pt x="913" y="1243"/>
                  <a:pt x="908" y="1248"/>
                  <a:pt x="911" y="1247"/>
                </a:cubicBezTo>
                <a:cubicBezTo>
                  <a:pt x="910" y="1244"/>
                  <a:pt x="914" y="1245"/>
                  <a:pt x="914" y="1243"/>
                </a:cubicBezTo>
                <a:close/>
                <a:moveTo>
                  <a:pt x="770" y="1228"/>
                </a:moveTo>
                <a:cubicBezTo>
                  <a:pt x="767" y="1228"/>
                  <a:pt x="767" y="1222"/>
                  <a:pt x="763" y="1222"/>
                </a:cubicBezTo>
                <a:cubicBezTo>
                  <a:pt x="762" y="1224"/>
                  <a:pt x="768" y="1230"/>
                  <a:pt x="770" y="1228"/>
                </a:cubicBezTo>
                <a:close/>
                <a:moveTo>
                  <a:pt x="672" y="1183"/>
                </a:moveTo>
                <a:cubicBezTo>
                  <a:pt x="674" y="1181"/>
                  <a:pt x="677" y="1181"/>
                  <a:pt x="678" y="1180"/>
                </a:cubicBezTo>
                <a:cubicBezTo>
                  <a:pt x="677" y="1178"/>
                  <a:pt x="670" y="1178"/>
                  <a:pt x="672" y="1183"/>
                </a:cubicBezTo>
                <a:close/>
                <a:moveTo>
                  <a:pt x="572" y="1348"/>
                </a:moveTo>
                <a:cubicBezTo>
                  <a:pt x="575" y="1348"/>
                  <a:pt x="578" y="1347"/>
                  <a:pt x="577" y="1350"/>
                </a:cubicBezTo>
                <a:cubicBezTo>
                  <a:pt x="580" y="1350"/>
                  <a:pt x="580" y="1349"/>
                  <a:pt x="581" y="1347"/>
                </a:cubicBezTo>
                <a:cubicBezTo>
                  <a:pt x="577" y="1349"/>
                  <a:pt x="573" y="1342"/>
                  <a:pt x="572" y="1348"/>
                </a:cubicBezTo>
                <a:close/>
                <a:moveTo>
                  <a:pt x="566" y="1419"/>
                </a:moveTo>
                <a:cubicBezTo>
                  <a:pt x="571" y="1416"/>
                  <a:pt x="566" y="1416"/>
                  <a:pt x="569" y="1411"/>
                </a:cubicBezTo>
                <a:cubicBezTo>
                  <a:pt x="561" y="1413"/>
                  <a:pt x="567" y="1415"/>
                  <a:pt x="566" y="1419"/>
                </a:cubicBezTo>
                <a:close/>
                <a:moveTo>
                  <a:pt x="429" y="153"/>
                </a:moveTo>
                <a:cubicBezTo>
                  <a:pt x="427" y="150"/>
                  <a:pt x="429" y="147"/>
                  <a:pt x="428" y="143"/>
                </a:cubicBezTo>
                <a:cubicBezTo>
                  <a:pt x="424" y="143"/>
                  <a:pt x="421" y="145"/>
                  <a:pt x="420" y="149"/>
                </a:cubicBezTo>
                <a:cubicBezTo>
                  <a:pt x="427" y="146"/>
                  <a:pt x="427" y="152"/>
                  <a:pt x="426" y="154"/>
                </a:cubicBezTo>
                <a:cubicBezTo>
                  <a:pt x="427" y="153"/>
                  <a:pt x="428" y="153"/>
                  <a:pt x="429" y="153"/>
                </a:cubicBezTo>
                <a:close/>
                <a:moveTo>
                  <a:pt x="418" y="171"/>
                </a:moveTo>
                <a:cubicBezTo>
                  <a:pt x="417" y="167"/>
                  <a:pt x="416" y="166"/>
                  <a:pt x="418" y="163"/>
                </a:cubicBezTo>
                <a:cubicBezTo>
                  <a:pt x="414" y="164"/>
                  <a:pt x="415" y="170"/>
                  <a:pt x="412" y="169"/>
                </a:cubicBezTo>
                <a:cubicBezTo>
                  <a:pt x="414" y="169"/>
                  <a:pt x="415" y="174"/>
                  <a:pt x="414" y="176"/>
                </a:cubicBezTo>
                <a:cubicBezTo>
                  <a:pt x="419" y="176"/>
                  <a:pt x="412" y="171"/>
                  <a:pt x="418" y="171"/>
                </a:cubicBezTo>
                <a:close/>
                <a:moveTo>
                  <a:pt x="489" y="1108"/>
                </a:moveTo>
                <a:cubicBezTo>
                  <a:pt x="492" y="1103"/>
                  <a:pt x="496" y="1095"/>
                  <a:pt x="494" y="1089"/>
                </a:cubicBezTo>
                <a:cubicBezTo>
                  <a:pt x="491" y="1090"/>
                  <a:pt x="487" y="1092"/>
                  <a:pt x="481" y="1094"/>
                </a:cubicBezTo>
                <a:cubicBezTo>
                  <a:pt x="480" y="1093"/>
                  <a:pt x="481" y="1091"/>
                  <a:pt x="480" y="1091"/>
                </a:cubicBezTo>
                <a:cubicBezTo>
                  <a:pt x="471" y="1092"/>
                  <a:pt x="461" y="1103"/>
                  <a:pt x="462" y="1107"/>
                </a:cubicBezTo>
                <a:cubicBezTo>
                  <a:pt x="462" y="1106"/>
                  <a:pt x="468" y="1104"/>
                  <a:pt x="467" y="1108"/>
                </a:cubicBezTo>
                <a:cubicBezTo>
                  <a:pt x="470" y="1104"/>
                  <a:pt x="474" y="1106"/>
                  <a:pt x="477" y="1109"/>
                </a:cubicBezTo>
                <a:cubicBezTo>
                  <a:pt x="476" y="1101"/>
                  <a:pt x="485" y="1100"/>
                  <a:pt x="491" y="1097"/>
                </a:cubicBezTo>
                <a:cubicBezTo>
                  <a:pt x="491" y="1100"/>
                  <a:pt x="490" y="1103"/>
                  <a:pt x="488" y="1101"/>
                </a:cubicBezTo>
                <a:cubicBezTo>
                  <a:pt x="490" y="1104"/>
                  <a:pt x="486" y="1107"/>
                  <a:pt x="489" y="1108"/>
                </a:cubicBezTo>
                <a:close/>
                <a:moveTo>
                  <a:pt x="500" y="1422"/>
                </a:moveTo>
                <a:cubicBezTo>
                  <a:pt x="501" y="1422"/>
                  <a:pt x="501" y="1423"/>
                  <a:pt x="502" y="1424"/>
                </a:cubicBezTo>
                <a:cubicBezTo>
                  <a:pt x="504" y="1421"/>
                  <a:pt x="508" y="1424"/>
                  <a:pt x="509" y="1420"/>
                </a:cubicBezTo>
                <a:cubicBezTo>
                  <a:pt x="507" y="1422"/>
                  <a:pt x="501" y="1419"/>
                  <a:pt x="500" y="1422"/>
                </a:cubicBezTo>
                <a:close/>
                <a:moveTo>
                  <a:pt x="459" y="1077"/>
                </a:moveTo>
                <a:cubicBezTo>
                  <a:pt x="460" y="1073"/>
                  <a:pt x="456" y="1074"/>
                  <a:pt x="455" y="1072"/>
                </a:cubicBezTo>
                <a:cubicBezTo>
                  <a:pt x="454" y="1069"/>
                  <a:pt x="457" y="1066"/>
                  <a:pt x="455" y="1065"/>
                </a:cubicBezTo>
                <a:cubicBezTo>
                  <a:pt x="454" y="1069"/>
                  <a:pt x="452" y="1071"/>
                  <a:pt x="452" y="1074"/>
                </a:cubicBezTo>
                <a:cubicBezTo>
                  <a:pt x="456" y="1072"/>
                  <a:pt x="457" y="1075"/>
                  <a:pt x="459" y="1077"/>
                </a:cubicBezTo>
                <a:close/>
                <a:moveTo>
                  <a:pt x="482" y="1419"/>
                </a:moveTo>
                <a:cubicBezTo>
                  <a:pt x="482" y="1416"/>
                  <a:pt x="482" y="1416"/>
                  <a:pt x="482" y="1416"/>
                </a:cubicBezTo>
                <a:cubicBezTo>
                  <a:pt x="482" y="1415"/>
                  <a:pt x="482" y="1415"/>
                  <a:pt x="481" y="1415"/>
                </a:cubicBezTo>
                <a:cubicBezTo>
                  <a:pt x="478" y="1414"/>
                  <a:pt x="471" y="1421"/>
                  <a:pt x="478" y="1423"/>
                </a:cubicBezTo>
                <a:cubicBezTo>
                  <a:pt x="478" y="1420"/>
                  <a:pt x="475" y="1422"/>
                  <a:pt x="476" y="1418"/>
                </a:cubicBezTo>
                <a:cubicBezTo>
                  <a:pt x="478" y="1418"/>
                  <a:pt x="481" y="1417"/>
                  <a:pt x="482" y="1419"/>
                </a:cubicBezTo>
                <a:close/>
                <a:moveTo>
                  <a:pt x="410" y="1201"/>
                </a:moveTo>
                <a:cubicBezTo>
                  <a:pt x="411" y="1194"/>
                  <a:pt x="415" y="1188"/>
                  <a:pt x="417" y="1180"/>
                </a:cubicBezTo>
                <a:cubicBezTo>
                  <a:pt x="412" y="1185"/>
                  <a:pt x="407" y="1195"/>
                  <a:pt x="410" y="1201"/>
                </a:cubicBezTo>
                <a:close/>
                <a:moveTo>
                  <a:pt x="361" y="1064"/>
                </a:moveTo>
                <a:cubicBezTo>
                  <a:pt x="361" y="1062"/>
                  <a:pt x="359" y="1062"/>
                  <a:pt x="359" y="1061"/>
                </a:cubicBezTo>
                <a:cubicBezTo>
                  <a:pt x="364" y="1060"/>
                  <a:pt x="364" y="1054"/>
                  <a:pt x="367" y="1051"/>
                </a:cubicBezTo>
                <a:cubicBezTo>
                  <a:pt x="366" y="1050"/>
                  <a:pt x="364" y="1051"/>
                  <a:pt x="364" y="1049"/>
                </a:cubicBezTo>
                <a:cubicBezTo>
                  <a:pt x="369" y="1048"/>
                  <a:pt x="369" y="1044"/>
                  <a:pt x="372" y="1041"/>
                </a:cubicBezTo>
                <a:cubicBezTo>
                  <a:pt x="370" y="1041"/>
                  <a:pt x="369" y="1041"/>
                  <a:pt x="368" y="1040"/>
                </a:cubicBezTo>
                <a:cubicBezTo>
                  <a:pt x="369" y="1037"/>
                  <a:pt x="369" y="1032"/>
                  <a:pt x="373" y="1035"/>
                </a:cubicBezTo>
                <a:cubicBezTo>
                  <a:pt x="373" y="1033"/>
                  <a:pt x="372" y="1033"/>
                  <a:pt x="372" y="1031"/>
                </a:cubicBezTo>
                <a:cubicBezTo>
                  <a:pt x="363" y="1035"/>
                  <a:pt x="362" y="1046"/>
                  <a:pt x="358" y="1054"/>
                </a:cubicBezTo>
                <a:cubicBezTo>
                  <a:pt x="356" y="1054"/>
                  <a:pt x="355" y="1053"/>
                  <a:pt x="353" y="1054"/>
                </a:cubicBezTo>
                <a:cubicBezTo>
                  <a:pt x="355" y="1057"/>
                  <a:pt x="353" y="1058"/>
                  <a:pt x="350" y="1059"/>
                </a:cubicBezTo>
                <a:cubicBezTo>
                  <a:pt x="350" y="1062"/>
                  <a:pt x="353" y="1062"/>
                  <a:pt x="350" y="1064"/>
                </a:cubicBezTo>
                <a:cubicBezTo>
                  <a:pt x="352" y="1065"/>
                  <a:pt x="355" y="1065"/>
                  <a:pt x="356" y="1067"/>
                </a:cubicBezTo>
                <a:cubicBezTo>
                  <a:pt x="354" y="1069"/>
                  <a:pt x="352" y="1071"/>
                  <a:pt x="350" y="1073"/>
                </a:cubicBezTo>
                <a:cubicBezTo>
                  <a:pt x="354" y="1076"/>
                  <a:pt x="354" y="1074"/>
                  <a:pt x="358" y="1072"/>
                </a:cubicBezTo>
                <a:cubicBezTo>
                  <a:pt x="354" y="1069"/>
                  <a:pt x="357" y="1066"/>
                  <a:pt x="361" y="1064"/>
                </a:cubicBezTo>
                <a:close/>
                <a:moveTo>
                  <a:pt x="393" y="1254"/>
                </a:moveTo>
                <a:cubicBezTo>
                  <a:pt x="389" y="1254"/>
                  <a:pt x="385" y="1258"/>
                  <a:pt x="387" y="1259"/>
                </a:cubicBezTo>
                <a:cubicBezTo>
                  <a:pt x="388" y="1257"/>
                  <a:pt x="394" y="1258"/>
                  <a:pt x="393" y="1254"/>
                </a:cubicBezTo>
                <a:close/>
                <a:moveTo>
                  <a:pt x="350" y="1018"/>
                </a:moveTo>
                <a:cubicBezTo>
                  <a:pt x="348" y="1020"/>
                  <a:pt x="345" y="1022"/>
                  <a:pt x="343" y="1024"/>
                </a:cubicBezTo>
                <a:cubicBezTo>
                  <a:pt x="346" y="1025"/>
                  <a:pt x="340" y="1028"/>
                  <a:pt x="345" y="1028"/>
                </a:cubicBezTo>
                <a:cubicBezTo>
                  <a:pt x="345" y="1025"/>
                  <a:pt x="351" y="1018"/>
                  <a:pt x="350" y="1018"/>
                </a:cubicBezTo>
                <a:close/>
                <a:moveTo>
                  <a:pt x="305" y="981"/>
                </a:moveTo>
                <a:cubicBezTo>
                  <a:pt x="300" y="985"/>
                  <a:pt x="301" y="978"/>
                  <a:pt x="300" y="980"/>
                </a:cubicBezTo>
                <a:cubicBezTo>
                  <a:pt x="299" y="982"/>
                  <a:pt x="297" y="982"/>
                  <a:pt x="295" y="981"/>
                </a:cubicBezTo>
                <a:cubicBezTo>
                  <a:pt x="294" y="984"/>
                  <a:pt x="292" y="985"/>
                  <a:pt x="292" y="988"/>
                </a:cubicBezTo>
                <a:cubicBezTo>
                  <a:pt x="293" y="988"/>
                  <a:pt x="297" y="986"/>
                  <a:pt x="297" y="988"/>
                </a:cubicBezTo>
                <a:cubicBezTo>
                  <a:pt x="298" y="992"/>
                  <a:pt x="297" y="997"/>
                  <a:pt x="300" y="997"/>
                </a:cubicBezTo>
                <a:cubicBezTo>
                  <a:pt x="300" y="989"/>
                  <a:pt x="299" y="986"/>
                  <a:pt x="305" y="981"/>
                </a:cubicBezTo>
                <a:close/>
                <a:moveTo>
                  <a:pt x="232" y="412"/>
                </a:moveTo>
                <a:cubicBezTo>
                  <a:pt x="233" y="410"/>
                  <a:pt x="235" y="408"/>
                  <a:pt x="237" y="406"/>
                </a:cubicBezTo>
                <a:cubicBezTo>
                  <a:pt x="233" y="406"/>
                  <a:pt x="230" y="411"/>
                  <a:pt x="232" y="412"/>
                </a:cubicBezTo>
                <a:close/>
                <a:moveTo>
                  <a:pt x="204" y="457"/>
                </a:moveTo>
                <a:cubicBezTo>
                  <a:pt x="206" y="452"/>
                  <a:pt x="212" y="450"/>
                  <a:pt x="214" y="445"/>
                </a:cubicBezTo>
                <a:cubicBezTo>
                  <a:pt x="214" y="442"/>
                  <a:pt x="210" y="445"/>
                  <a:pt x="210" y="441"/>
                </a:cubicBezTo>
                <a:cubicBezTo>
                  <a:pt x="223" y="440"/>
                  <a:pt x="220" y="426"/>
                  <a:pt x="233" y="424"/>
                </a:cubicBezTo>
                <a:cubicBezTo>
                  <a:pt x="231" y="417"/>
                  <a:pt x="238" y="414"/>
                  <a:pt x="236" y="410"/>
                </a:cubicBezTo>
                <a:cubicBezTo>
                  <a:pt x="235" y="412"/>
                  <a:pt x="226" y="416"/>
                  <a:pt x="228" y="416"/>
                </a:cubicBezTo>
                <a:cubicBezTo>
                  <a:pt x="230" y="415"/>
                  <a:pt x="232" y="413"/>
                  <a:pt x="233" y="416"/>
                </a:cubicBezTo>
                <a:cubicBezTo>
                  <a:pt x="230" y="421"/>
                  <a:pt x="225" y="423"/>
                  <a:pt x="223" y="428"/>
                </a:cubicBezTo>
                <a:cubicBezTo>
                  <a:pt x="212" y="430"/>
                  <a:pt x="208" y="444"/>
                  <a:pt x="198" y="451"/>
                </a:cubicBezTo>
                <a:cubicBezTo>
                  <a:pt x="199" y="453"/>
                  <a:pt x="198" y="457"/>
                  <a:pt x="200" y="457"/>
                </a:cubicBezTo>
                <a:cubicBezTo>
                  <a:pt x="200" y="454"/>
                  <a:pt x="203" y="457"/>
                  <a:pt x="204" y="457"/>
                </a:cubicBezTo>
                <a:close/>
                <a:moveTo>
                  <a:pt x="167" y="509"/>
                </a:moveTo>
                <a:cubicBezTo>
                  <a:pt x="164" y="510"/>
                  <a:pt x="165" y="512"/>
                  <a:pt x="164" y="513"/>
                </a:cubicBezTo>
                <a:cubicBezTo>
                  <a:pt x="165" y="513"/>
                  <a:pt x="166" y="512"/>
                  <a:pt x="167" y="512"/>
                </a:cubicBezTo>
                <a:cubicBezTo>
                  <a:pt x="168" y="520"/>
                  <a:pt x="168" y="520"/>
                  <a:pt x="168" y="520"/>
                </a:cubicBezTo>
                <a:cubicBezTo>
                  <a:pt x="171" y="519"/>
                  <a:pt x="174" y="512"/>
                  <a:pt x="171" y="512"/>
                </a:cubicBezTo>
                <a:cubicBezTo>
                  <a:pt x="171" y="513"/>
                  <a:pt x="171" y="514"/>
                  <a:pt x="170" y="515"/>
                </a:cubicBezTo>
                <a:cubicBezTo>
                  <a:pt x="169" y="513"/>
                  <a:pt x="167" y="513"/>
                  <a:pt x="167" y="509"/>
                </a:cubicBezTo>
                <a:close/>
                <a:moveTo>
                  <a:pt x="136" y="853"/>
                </a:moveTo>
                <a:cubicBezTo>
                  <a:pt x="135" y="856"/>
                  <a:pt x="133" y="859"/>
                  <a:pt x="130" y="860"/>
                </a:cubicBezTo>
                <a:cubicBezTo>
                  <a:pt x="130" y="862"/>
                  <a:pt x="130" y="863"/>
                  <a:pt x="129" y="864"/>
                </a:cubicBezTo>
                <a:cubicBezTo>
                  <a:pt x="132" y="862"/>
                  <a:pt x="134" y="859"/>
                  <a:pt x="137" y="857"/>
                </a:cubicBezTo>
                <a:cubicBezTo>
                  <a:pt x="133" y="857"/>
                  <a:pt x="138" y="853"/>
                  <a:pt x="136" y="853"/>
                </a:cubicBezTo>
                <a:close/>
                <a:moveTo>
                  <a:pt x="127" y="840"/>
                </a:moveTo>
                <a:cubicBezTo>
                  <a:pt x="125" y="838"/>
                  <a:pt x="122" y="838"/>
                  <a:pt x="121" y="836"/>
                </a:cubicBezTo>
                <a:cubicBezTo>
                  <a:pt x="120" y="838"/>
                  <a:pt x="118" y="838"/>
                  <a:pt x="118" y="841"/>
                </a:cubicBezTo>
                <a:cubicBezTo>
                  <a:pt x="120" y="839"/>
                  <a:pt x="126" y="841"/>
                  <a:pt x="127" y="840"/>
                </a:cubicBezTo>
                <a:close/>
                <a:moveTo>
                  <a:pt x="84" y="548"/>
                </a:moveTo>
                <a:cubicBezTo>
                  <a:pt x="85" y="554"/>
                  <a:pt x="73" y="555"/>
                  <a:pt x="77" y="560"/>
                </a:cubicBezTo>
                <a:cubicBezTo>
                  <a:pt x="77" y="555"/>
                  <a:pt x="89" y="552"/>
                  <a:pt x="84" y="548"/>
                </a:cubicBezTo>
                <a:close/>
                <a:moveTo>
                  <a:pt x="70" y="572"/>
                </a:moveTo>
                <a:cubicBezTo>
                  <a:pt x="69" y="575"/>
                  <a:pt x="64" y="574"/>
                  <a:pt x="65" y="577"/>
                </a:cubicBezTo>
                <a:cubicBezTo>
                  <a:pt x="68" y="578"/>
                  <a:pt x="71" y="573"/>
                  <a:pt x="70" y="572"/>
                </a:cubicBezTo>
                <a:close/>
                <a:moveTo>
                  <a:pt x="30" y="796"/>
                </a:moveTo>
                <a:cubicBezTo>
                  <a:pt x="30" y="793"/>
                  <a:pt x="30" y="790"/>
                  <a:pt x="31" y="787"/>
                </a:cubicBezTo>
                <a:cubicBezTo>
                  <a:pt x="29" y="789"/>
                  <a:pt x="26" y="795"/>
                  <a:pt x="30" y="796"/>
                </a:cubicBezTo>
                <a:close/>
                <a:moveTo>
                  <a:pt x="23" y="760"/>
                </a:moveTo>
                <a:cubicBezTo>
                  <a:pt x="20" y="761"/>
                  <a:pt x="20" y="765"/>
                  <a:pt x="23" y="767"/>
                </a:cubicBezTo>
                <a:cubicBezTo>
                  <a:pt x="23" y="765"/>
                  <a:pt x="24" y="760"/>
                  <a:pt x="23" y="760"/>
                </a:cubicBezTo>
                <a:close/>
                <a:moveTo>
                  <a:pt x="2639" y="267"/>
                </a:moveTo>
                <a:cubicBezTo>
                  <a:pt x="2635" y="270"/>
                  <a:pt x="2628" y="265"/>
                  <a:pt x="2626" y="270"/>
                </a:cubicBezTo>
                <a:cubicBezTo>
                  <a:pt x="2635" y="275"/>
                  <a:pt x="2650" y="271"/>
                  <a:pt x="2661" y="273"/>
                </a:cubicBezTo>
                <a:cubicBezTo>
                  <a:pt x="2662" y="269"/>
                  <a:pt x="2658" y="270"/>
                  <a:pt x="2659" y="265"/>
                </a:cubicBezTo>
                <a:cubicBezTo>
                  <a:pt x="2655" y="266"/>
                  <a:pt x="2654" y="269"/>
                  <a:pt x="2652" y="271"/>
                </a:cubicBezTo>
                <a:cubicBezTo>
                  <a:pt x="2649" y="269"/>
                  <a:pt x="2651" y="267"/>
                  <a:pt x="2649" y="265"/>
                </a:cubicBezTo>
                <a:cubicBezTo>
                  <a:pt x="2646" y="266"/>
                  <a:pt x="2642" y="265"/>
                  <a:pt x="2638" y="263"/>
                </a:cubicBezTo>
                <a:cubicBezTo>
                  <a:pt x="2638" y="265"/>
                  <a:pt x="2639" y="265"/>
                  <a:pt x="2639" y="267"/>
                </a:cubicBezTo>
                <a:close/>
                <a:moveTo>
                  <a:pt x="2566" y="370"/>
                </a:moveTo>
                <a:cubicBezTo>
                  <a:pt x="2567" y="373"/>
                  <a:pt x="2564" y="373"/>
                  <a:pt x="2561" y="373"/>
                </a:cubicBezTo>
                <a:cubicBezTo>
                  <a:pt x="2564" y="384"/>
                  <a:pt x="2549" y="384"/>
                  <a:pt x="2544" y="382"/>
                </a:cubicBezTo>
                <a:cubicBezTo>
                  <a:pt x="2535" y="391"/>
                  <a:pt x="2522" y="378"/>
                  <a:pt x="2513" y="385"/>
                </a:cubicBezTo>
                <a:cubicBezTo>
                  <a:pt x="2511" y="384"/>
                  <a:pt x="2507" y="381"/>
                  <a:pt x="2505" y="384"/>
                </a:cubicBezTo>
                <a:cubicBezTo>
                  <a:pt x="2508" y="383"/>
                  <a:pt x="2509" y="385"/>
                  <a:pt x="2507" y="386"/>
                </a:cubicBezTo>
                <a:cubicBezTo>
                  <a:pt x="2506" y="385"/>
                  <a:pt x="2503" y="384"/>
                  <a:pt x="2501" y="384"/>
                </a:cubicBezTo>
                <a:cubicBezTo>
                  <a:pt x="2502" y="389"/>
                  <a:pt x="2496" y="387"/>
                  <a:pt x="2495" y="390"/>
                </a:cubicBezTo>
                <a:cubicBezTo>
                  <a:pt x="2496" y="393"/>
                  <a:pt x="2493" y="394"/>
                  <a:pt x="2495" y="395"/>
                </a:cubicBezTo>
                <a:cubicBezTo>
                  <a:pt x="2502" y="393"/>
                  <a:pt x="2508" y="391"/>
                  <a:pt x="2516" y="391"/>
                </a:cubicBezTo>
                <a:cubicBezTo>
                  <a:pt x="2516" y="394"/>
                  <a:pt x="2517" y="395"/>
                  <a:pt x="2520" y="396"/>
                </a:cubicBezTo>
                <a:cubicBezTo>
                  <a:pt x="2516" y="390"/>
                  <a:pt x="2530" y="389"/>
                  <a:pt x="2533" y="388"/>
                </a:cubicBezTo>
                <a:cubicBezTo>
                  <a:pt x="2532" y="389"/>
                  <a:pt x="2532" y="390"/>
                  <a:pt x="2532" y="391"/>
                </a:cubicBezTo>
                <a:cubicBezTo>
                  <a:pt x="2536" y="392"/>
                  <a:pt x="2533" y="388"/>
                  <a:pt x="2535" y="388"/>
                </a:cubicBezTo>
                <a:cubicBezTo>
                  <a:pt x="2544" y="392"/>
                  <a:pt x="2550" y="383"/>
                  <a:pt x="2557" y="390"/>
                </a:cubicBezTo>
                <a:cubicBezTo>
                  <a:pt x="2560" y="388"/>
                  <a:pt x="2558" y="383"/>
                  <a:pt x="2563" y="383"/>
                </a:cubicBezTo>
                <a:cubicBezTo>
                  <a:pt x="2563" y="385"/>
                  <a:pt x="2562" y="385"/>
                  <a:pt x="2562" y="386"/>
                </a:cubicBezTo>
                <a:cubicBezTo>
                  <a:pt x="2565" y="383"/>
                  <a:pt x="2567" y="385"/>
                  <a:pt x="2571" y="385"/>
                </a:cubicBezTo>
                <a:cubicBezTo>
                  <a:pt x="2570" y="382"/>
                  <a:pt x="2573" y="382"/>
                  <a:pt x="2573" y="380"/>
                </a:cubicBezTo>
                <a:cubicBezTo>
                  <a:pt x="2569" y="381"/>
                  <a:pt x="2567" y="380"/>
                  <a:pt x="2565" y="378"/>
                </a:cubicBezTo>
                <a:cubicBezTo>
                  <a:pt x="2564" y="375"/>
                  <a:pt x="2569" y="373"/>
                  <a:pt x="2570" y="376"/>
                </a:cubicBezTo>
                <a:cubicBezTo>
                  <a:pt x="2569" y="373"/>
                  <a:pt x="2573" y="374"/>
                  <a:pt x="2571" y="370"/>
                </a:cubicBezTo>
                <a:cubicBezTo>
                  <a:pt x="2569" y="371"/>
                  <a:pt x="2568" y="369"/>
                  <a:pt x="2566" y="370"/>
                </a:cubicBezTo>
                <a:close/>
                <a:moveTo>
                  <a:pt x="2540" y="322"/>
                </a:moveTo>
                <a:cubicBezTo>
                  <a:pt x="2539" y="321"/>
                  <a:pt x="2541" y="317"/>
                  <a:pt x="2539" y="318"/>
                </a:cubicBezTo>
                <a:cubicBezTo>
                  <a:pt x="2537" y="319"/>
                  <a:pt x="2532" y="319"/>
                  <a:pt x="2529" y="321"/>
                </a:cubicBezTo>
                <a:cubicBezTo>
                  <a:pt x="2532" y="322"/>
                  <a:pt x="2536" y="323"/>
                  <a:pt x="2540" y="322"/>
                </a:cubicBezTo>
                <a:close/>
                <a:moveTo>
                  <a:pt x="2155" y="365"/>
                </a:moveTo>
                <a:cubicBezTo>
                  <a:pt x="2151" y="364"/>
                  <a:pt x="2145" y="366"/>
                  <a:pt x="2141" y="364"/>
                </a:cubicBezTo>
                <a:cubicBezTo>
                  <a:pt x="2138" y="369"/>
                  <a:pt x="2141" y="370"/>
                  <a:pt x="2139" y="373"/>
                </a:cubicBezTo>
                <a:cubicBezTo>
                  <a:pt x="2146" y="374"/>
                  <a:pt x="2151" y="367"/>
                  <a:pt x="2155" y="365"/>
                </a:cubicBezTo>
                <a:close/>
                <a:moveTo>
                  <a:pt x="1836" y="613"/>
                </a:moveTo>
                <a:cubicBezTo>
                  <a:pt x="1837" y="613"/>
                  <a:pt x="1837" y="611"/>
                  <a:pt x="1837" y="610"/>
                </a:cubicBezTo>
                <a:cubicBezTo>
                  <a:pt x="1835" y="610"/>
                  <a:pt x="1833" y="612"/>
                  <a:pt x="1834" y="614"/>
                </a:cubicBezTo>
                <a:cubicBezTo>
                  <a:pt x="1836" y="615"/>
                  <a:pt x="1838" y="615"/>
                  <a:pt x="1840" y="616"/>
                </a:cubicBezTo>
                <a:cubicBezTo>
                  <a:pt x="1840" y="614"/>
                  <a:pt x="1847" y="611"/>
                  <a:pt x="1846" y="616"/>
                </a:cubicBezTo>
                <a:cubicBezTo>
                  <a:pt x="1850" y="613"/>
                  <a:pt x="1853" y="609"/>
                  <a:pt x="1853" y="603"/>
                </a:cubicBezTo>
                <a:cubicBezTo>
                  <a:pt x="1846" y="603"/>
                  <a:pt x="1838" y="606"/>
                  <a:pt x="1839" y="610"/>
                </a:cubicBezTo>
                <a:cubicBezTo>
                  <a:pt x="1839" y="609"/>
                  <a:pt x="1841" y="608"/>
                  <a:pt x="1841" y="610"/>
                </a:cubicBezTo>
                <a:cubicBezTo>
                  <a:pt x="1842" y="612"/>
                  <a:pt x="1842" y="612"/>
                  <a:pt x="1842" y="612"/>
                </a:cubicBezTo>
                <a:cubicBezTo>
                  <a:pt x="1839" y="612"/>
                  <a:pt x="1837" y="615"/>
                  <a:pt x="1836" y="613"/>
                </a:cubicBezTo>
                <a:close/>
                <a:moveTo>
                  <a:pt x="401" y="1437"/>
                </a:moveTo>
                <a:cubicBezTo>
                  <a:pt x="399" y="1437"/>
                  <a:pt x="397" y="1437"/>
                  <a:pt x="396" y="1439"/>
                </a:cubicBezTo>
                <a:cubicBezTo>
                  <a:pt x="399" y="1439"/>
                  <a:pt x="398" y="1444"/>
                  <a:pt x="402" y="1444"/>
                </a:cubicBezTo>
                <a:cubicBezTo>
                  <a:pt x="402" y="1440"/>
                  <a:pt x="404" y="1440"/>
                  <a:pt x="401" y="1437"/>
                </a:cubicBezTo>
                <a:close/>
                <a:moveTo>
                  <a:pt x="82" y="911"/>
                </a:moveTo>
                <a:cubicBezTo>
                  <a:pt x="79" y="905"/>
                  <a:pt x="68" y="908"/>
                  <a:pt x="65" y="902"/>
                </a:cubicBezTo>
                <a:cubicBezTo>
                  <a:pt x="64" y="905"/>
                  <a:pt x="60" y="905"/>
                  <a:pt x="59" y="907"/>
                </a:cubicBezTo>
                <a:cubicBezTo>
                  <a:pt x="64" y="912"/>
                  <a:pt x="72" y="913"/>
                  <a:pt x="80" y="914"/>
                </a:cubicBezTo>
                <a:cubicBezTo>
                  <a:pt x="81" y="913"/>
                  <a:pt x="81" y="912"/>
                  <a:pt x="82" y="911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1791712" y="1773767"/>
            <a:ext cx="2164234" cy="227571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8260" y="2557683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华文中宋" panose="02010600040101010101" pitchFamily="2" charset="-122"/>
                <a:ea typeface="华文中宋" panose="02010600040101010101" pitchFamily="2" charset="-122"/>
              </a:rPr>
              <a:t>10</a:t>
            </a:r>
            <a:r>
              <a:rPr lang="en-US" altLang="zh-CN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%</a:t>
            </a:r>
            <a:endParaRPr lang="zh-CN" altLang="en-US" sz="4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942415" y="4092352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942415" y="4556810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871299" y="4093749"/>
            <a:ext cx="195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古墨中国风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91712" y="4627574"/>
            <a:ext cx="219244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8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7" t="50582" r="7226" b="17638"/>
          <a:stretch>
            <a:fillRect/>
          </a:stretch>
        </p:blipFill>
        <p:spPr>
          <a:xfrm>
            <a:off x="-2" y="3759088"/>
            <a:ext cx="12192001" cy="3098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6" b="63282"/>
          <a:stretch>
            <a:fillRect/>
          </a:stretch>
        </p:blipFill>
        <p:spPr>
          <a:xfrm>
            <a:off x="0" y="0"/>
            <a:ext cx="1566397" cy="25181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3" t="18624" r="7771" b="49629"/>
          <a:stretch>
            <a:fillRect/>
          </a:stretch>
        </p:blipFill>
        <p:spPr>
          <a:xfrm>
            <a:off x="9637486" y="0"/>
            <a:ext cx="2554516" cy="21771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4119"/>
            <a:ext cx="3817257" cy="30091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361" y="2264052"/>
            <a:ext cx="1662639" cy="32946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92" y="3774636"/>
            <a:ext cx="5417610" cy="178404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5" t="20106" r="50914" b="66987"/>
          <a:stretch>
            <a:fillRect/>
          </a:stretch>
        </p:blipFill>
        <p:spPr>
          <a:xfrm>
            <a:off x="5013883" y="844852"/>
            <a:ext cx="2164234" cy="227571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476995" y="1320991"/>
            <a:ext cx="12380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  <a:endParaRPr lang="zh-CN" altLang="en-US" sz="80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29543" y="3035476"/>
            <a:ext cx="7532915" cy="646331"/>
            <a:chOff x="2307771" y="3035476"/>
            <a:chExt cx="7532915" cy="646331"/>
          </a:xfrm>
        </p:grpSpPr>
        <p:sp>
          <p:nvSpPr>
            <p:cNvPr id="25" name="文本框 24"/>
            <p:cNvSpPr txBox="1"/>
            <p:nvPr/>
          </p:nvSpPr>
          <p:spPr>
            <a:xfrm>
              <a:off x="3975901" y="3035476"/>
              <a:ext cx="42401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6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2307771" y="3358641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476343" y="3358641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椭圆 1"/>
          <p:cNvSpPr/>
          <p:nvPr/>
        </p:nvSpPr>
        <p:spPr>
          <a:xfrm>
            <a:off x="696685" y="1430853"/>
            <a:ext cx="2815771" cy="281577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3" r="28466"/>
          <a:stretch>
            <a:fillRect/>
          </a:stretch>
        </p:blipFill>
        <p:spPr>
          <a:xfrm>
            <a:off x="930442" y="1604621"/>
            <a:ext cx="2348256" cy="246823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96738" y="2142054"/>
            <a:ext cx="1015663" cy="15965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国风</a:t>
            </a:r>
            <a:endParaRPr lang="zh-CN" altLang="en-US" sz="54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144140" y="4521572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44140" y="4986030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73024" y="4522969"/>
            <a:ext cx="195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古墨中国风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4556" y="5056794"/>
            <a:ext cx="266002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3746213" y="1714785"/>
          <a:ext cx="8340077" cy="367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0" t="32382" r="38291" b="51323"/>
          <a:stretch>
            <a:fillRect/>
          </a:stretch>
        </p:blipFill>
        <p:spPr>
          <a:xfrm>
            <a:off x="-1526005" y="1156051"/>
            <a:ext cx="568062" cy="56071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26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329541" y="205190"/>
            <a:ext cx="7532915" cy="584775"/>
            <a:chOff x="2329541" y="205190"/>
            <a:chExt cx="7532915" cy="584775"/>
          </a:xfrm>
        </p:grpSpPr>
        <p:sp>
          <p:nvSpPr>
            <p:cNvPr id="7" name="文本框 6"/>
            <p:cNvSpPr txBox="1"/>
            <p:nvPr/>
          </p:nvSpPr>
          <p:spPr>
            <a:xfrm>
              <a:off x="4161463" y="205190"/>
              <a:ext cx="38690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添加您的主标题</a:t>
              </a:r>
              <a:endParaRPr lang="zh-CN" altLang="en-US" sz="32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29541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8498113" y="497577"/>
              <a:ext cx="136434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直接连接符 2"/>
          <p:cNvCxnSpPr/>
          <p:nvPr/>
        </p:nvCxnSpPr>
        <p:spPr>
          <a:xfrm>
            <a:off x="791029" y="3429000"/>
            <a:ext cx="106099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0" t="32382" r="38291" b="51323"/>
          <a:stretch>
            <a:fillRect/>
          </a:stretch>
        </p:blipFill>
        <p:spPr>
          <a:xfrm>
            <a:off x="1431582" y="2613653"/>
            <a:ext cx="1652062" cy="163069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0" t="32382" r="38291" b="51323"/>
          <a:stretch>
            <a:fillRect/>
          </a:stretch>
        </p:blipFill>
        <p:spPr>
          <a:xfrm>
            <a:off x="3990507" y="2613653"/>
            <a:ext cx="1652062" cy="16306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0" t="32382" r="38291" b="51323"/>
          <a:stretch>
            <a:fillRect/>
          </a:stretch>
        </p:blipFill>
        <p:spPr>
          <a:xfrm>
            <a:off x="6549432" y="2613653"/>
            <a:ext cx="1652062" cy="16306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0" t="32382" r="38291" b="51323"/>
          <a:stretch>
            <a:fillRect/>
          </a:stretch>
        </p:blipFill>
        <p:spPr>
          <a:xfrm>
            <a:off x="9108356" y="2613653"/>
            <a:ext cx="1652062" cy="163069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852789" y="3028873"/>
            <a:ext cx="677108" cy="7131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  <a:endParaRPr lang="zh-CN" altLang="en-US" sz="3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34126" y="3028873"/>
            <a:ext cx="677108" cy="7131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  <a:endParaRPr lang="zh-CN" altLang="en-US" sz="3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99666" y="3028873"/>
            <a:ext cx="677108" cy="7131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  <a:endParaRPr lang="zh-CN" altLang="en-US" sz="3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523902" y="3028873"/>
            <a:ext cx="677108" cy="7131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  <a:endParaRPr lang="zh-CN" altLang="en-US" sz="3200" dirty="0">
              <a:solidFill>
                <a:schemeClr val="bg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160613" y="4220440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60613" y="4684898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089497" y="4221837"/>
            <a:ext cx="195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古墨中国风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91029" y="4755662"/>
            <a:ext cx="266002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364483" y="4220440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364483" y="4684898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293367" y="4221837"/>
            <a:ext cx="195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古墨中国风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994899" y="4755662"/>
            <a:ext cx="266002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3765000" y="1286145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765000" y="1750603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3693884" y="1287542"/>
            <a:ext cx="195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古墨中国风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95416" y="1821367"/>
            <a:ext cx="266002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8789369" y="1286145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8789369" y="1750603"/>
            <a:ext cx="18142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8718253" y="1287542"/>
            <a:ext cx="1956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古墨中国风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419785" y="1821367"/>
            <a:ext cx="266002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This PPT template for the rice husk designer pencil demo works,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8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7" t="50582" r="7226" b="17638"/>
          <a:stretch>
            <a:fillRect/>
          </a:stretch>
        </p:blipFill>
        <p:spPr>
          <a:xfrm>
            <a:off x="-2" y="3759088"/>
            <a:ext cx="12192001" cy="30989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6" b="63282"/>
          <a:stretch>
            <a:fillRect/>
          </a:stretch>
        </p:blipFill>
        <p:spPr>
          <a:xfrm>
            <a:off x="0" y="0"/>
            <a:ext cx="1566397" cy="251811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63" t="18624" r="7771" b="49629"/>
          <a:stretch>
            <a:fillRect/>
          </a:stretch>
        </p:blipFill>
        <p:spPr>
          <a:xfrm>
            <a:off x="9637486" y="0"/>
            <a:ext cx="2554516" cy="21771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4119"/>
            <a:ext cx="3817257" cy="30091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361" y="2264052"/>
            <a:ext cx="1662639" cy="329463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92" y="3429000"/>
            <a:ext cx="5417610" cy="178404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285187" y="1464291"/>
            <a:ext cx="7621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rgbClr val="100B0B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谢谢您的倾听</a:t>
            </a:r>
            <a:endParaRPr lang="zh-CN" altLang="en-US" sz="8000" dirty="0">
              <a:solidFill>
                <a:srgbClr val="100B0B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720615" y="2606597"/>
            <a:ext cx="6916871" cy="461665"/>
            <a:chOff x="2720615" y="2676937"/>
            <a:chExt cx="6916871" cy="461665"/>
          </a:xfrm>
        </p:grpSpPr>
        <p:grpSp>
          <p:nvGrpSpPr>
            <p:cNvPr id="24" name="组合 23"/>
            <p:cNvGrpSpPr/>
            <p:nvPr/>
          </p:nvGrpSpPr>
          <p:grpSpPr>
            <a:xfrm>
              <a:off x="3579984" y="2676937"/>
              <a:ext cx="5198134" cy="461665"/>
              <a:chOff x="3674522" y="3132379"/>
              <a:chExt cx="5198134" cy="46166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3674522" y="3132379"/>
                <a:ext cx="24214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100B0B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传承国学经典</a:t>
                </a:r>
                <a:endParaRPr lang="zh-CN" altLang="en-US" sz="24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6451178" y="3132379"/>
                <a:ext cx="24214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rgbClr val="100B0B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弘扬中华文化</a:t>
                </a:r>
                <a:endParaRPr lang="zh-CN" altLang="en-US" sz="2400" dirty="0">
                  <a:solidFill>
                    <a:srgbClr val="100B0B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6185117" y="3274739"/>
                <a:ext cx="176944" cy="176944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>
              <a:off x="2720615" y="2907769"/>
              <a:ext cx="646699" cy="0"/>
            </a:xfrm>
            <a:prstGeom prst="line">
              <a:avLst/>
            </a:prstGeom>
            <a:ln>
              <a:solidFill>
                <a:srgbClr val="100B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990787" y="2907769"/>
              <a:ext cx="646699" cy="0"/>
            </a:xfrm>
            <a:prstGeom prst="line">
              <a:avLst/>
            </a:prstGeom>
            <a:ln>
              <a:solidFill>
                <a:srgbClr val="100B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: 圆角 28"/>
          <p:cNvSpPr/>
          <p:nvPr/>
        </p:nvSpPr>
        <p:spPr>
          <a:xfrm>
            <a:off x="5453336" y="3223752"/>
            <a:ext cx="1451429" cy="330088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100B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rgbClr val="100B0B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中国风</a:t>
            </a:r>
            <a:endParaRPr lang="zh-CN" altLang="en-US" sz="1600" dirty="0">
              <a:solidFill>
                <a:srgbClr val="100B0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Freeform 5"/>
          <p:cNvSpPr>
            <a:spLocks noEditPoints="1"/>
          </p:cNvSpPr>
          <p:nvPr/>
        </p:nvSpPr>
        <p:spPr bwMode="auto">
          <a:xfrm>
            <a:off x="1108779" y="4191271"/>
            <a:ext cx="634717" cy="615230"/>
          </a:xfrm>
          <a:custGeom>
            <a:avLst/>
            <a:gdLst>
              <a:gd name="T0" fmla="*/ 62 w 88"/>
              <a:gd name="T1" fmla="*/ 18 h 85"/>
              <a:gd name="T2" fmla="*/ 48 w 88"/>
              <a:gd name="T3" fmla="*/ 6 h 85"/>
              <a:gd name="T4" fmla="*/ 44 w 88"/>
              <a:gd name="T5" fmla="*/ 21 h 85"/>
              <a:gd name="T6" fmla="*/ 36 w 88"/>
              <a:gd name="T7" fmla="*/ 0 h 85"/>
              <a:gd name="T8" fmla="*/ 29 w 88"/>
              <a:gd name="T9" fmla="*/ 21 h 85"/>
              <a:gd name="T10" fmla="*/ 0 w 88"/>
              <a:gd name="T11" fmla="*/ 83 h 85"/>
              <a:gd name="T12" fmla="*/ 88 w 88"/>
              <a:gd name="T13" fmla="*/ 83 h 85"/>
              <a:gd name="T14" fmla="*/ 50 w 88"/>
              <a:gd name="T15" fmla="*/ 6 h 85"/>
              <a:gd name="T16" fmla="*/ 58 w 88"/>
              <a:gd name="T17" fmla="*/ 6 h 85"/>
              <a:gd name="T18" fmla="*/ 49 w 88"/>
              <a:gd name="T19" fmla="*/ 21 h 85"/>
              <a:gd name="T20" fmla="*/ 32 w 88"/>
              <a:gd name="T21" fmla="*/ 6 h 85"/>
              <a:gd name="T22" fmla="*/ 40 w 88"/>
              <a:gd name="T23" fmla="*/ 6 h 85"/>
              <a:gd name="T24" fmla="*/ 31 w 88"/>
              <a:gd name="T25" fmla="*/ 21 h 85"/>
              <a:gd name="T26" fmla="*/ 81 w 88"/>
              <a:gd name="T27" fmla="*/ 79 h 85"/>
              <a:gd name="T28" fmla="*/ 7 w 88"/>
              <a:gd name="T29" fmla="*/ 79 h 85"/>
              <a:gd name="T30" fmla="*/ 30 w 88"/>
              <a:gd name="T31" fmla="*/ 30 h 85"/>
              <a:gd name="T32" fmla="*/ 40 w 88"/>
              <a:gd name="T33" fmla="*/ 30 h 85"/>
              <a:gd name="T34" fmla="*/ 48 w 88"/>
              <a:gd name="T35" fmla="*/ 30 h 85"/>
              <a:gd name="T36" fmla="*/ 58 w 88"/>
              <a:gd name="T37" fmla="*/ 30 h 85"/>
              <a:gd name="T38" fmla="*/ 80 w 88"/>
              <a:gd name="T39" fmla="*/ 30 h 85"/>
              <a:gd name="T40" fmla="*/ 28 w 88"/>
              <a:gd name="T41" fmla="*/ 57 h 85"/>
              <a:gd name="T42" fmla="*/ 24 w 88"/>
              <a:gd name="T43" fmla="*/ 55 h 85"/>
              <a:gd name="T44" fmla="*/ 26 w 88"/>
              <a:gd name="T45" fmla="*/ 53 h 85"/>
              <a:gd name="T46" fmla="*/ 30 w 88"/>
              <a:gd name="T47" fmla="*/ 54 h 85"/>
              <a:gd name="T48" fmla="*/ 31 w 88"/>
              <a:gd name="T49" fmla="*/ 51 h 85"/>
              <a:gd name="T50" fmla="*/ 23 w 88"/>
              <a:gd name="T51" fmla="*/ 51 h 85"/>
              <a:gd name="T52" fmla="*/ 19 w 88"/>
              <a:gd name="T53" fmla="*/ 55 h 85"/>
              <a:gd name="T54" fmla="*/ 24 w 88"/>
              <a:gd name="T55" fmla="*/ 60 h 85"/>
              <a:gd name="T56" fmla="*/ 27 w 88"/>
              <a:gd name="T57" fmla="*/ 62 h 85"/>
              <a:gd name="T58" fmla="*/ 22 w 88"/>
              <a:gd name="T59" fmla="*/ 63 h 85"/>
              <a:gd name="T60" fmla="*/ 19 w 88"/>
              <a:gd name="T61" fmla="*/ 61 h 85"/>
              <a:gd name="T62" fmla="*/ 21 w 88"/>
              <a:gd name="T63" fmla="*/ 66 h 85"/>
              <a:gd name="T64" fmla="*/ 30 w 88"/>
              <a:gd name="T65" fmla="*/ 65 h 85"/>
              <a:gd name="T66" fmla="*/ 31 w 88"/>
              <a:gd name="T67" fmla="*/ 58 h 85"/>
              <a:gd name="T68" fmla="*/ 39 w 88"/>
              <a:gd name="T69" fmla="*/ 50 h 85"/>
              <a:gd name="T70" fmla="*/ 34 w 88"/>
              <a:gd name="T71" fmla="*/ 54 h 85"/>
              <a:gd name="T72" fmla="*/ 38 w 88"/>
              <a:gd name="T73" fmla="*/ 53 h 85"/>
              <a:gd name="T74" fmla="*/ 42 w 88"/>
              <a:gd name="T75" fmla="*/ 56 h 85"/>
              <a:gd name="T76" fmla="*/ 33 w 88"/>
              <a:gd name="T77" fmla="*/ 59 h 85"/>
              <a:gd name="T78" fmla="*/ 37 w 88"/>
              <a:gd name="T79" fmla="*/ 66 h 85"/>
              <a:gd name="T80" fmla="*/ 41 w 88"/>
              <a:gd name="T81" fmla="*/ 65 h 85"/>
              <a:gd name="T82" fmla="*/ 47 w 88"/>
              <a:gd name="T83" fmla="*/ 66 h 85"/>
              <a:gd name="T84" fmla="*/ 42 w 88"/>
              <a:gd name="T85" fmla="*/ 62 h 85"/>
              <a:gd name="T86" fmla="*/ 38 w 88"/>
              <a:gd name="T87" fmla="*/ 62 h 85"/>
              <a:gd name="T88" fmla="*/ 39 w 88"/>
              <a:gd name="T89" fmla="*/ 59 h 85"/>
              <a:gd name="T90" fmla="*/ 42 w 88"/>
              <a:gd name="T91" fmla="*/ 62 h 85"/>
              <a:gd name="T92" fmla="*/ 55 w 88"/>
              <a:gd name="T93" fmla="*/ 45 h 85"/>
              <a:gd name="T94" fmla="*/ 65 w 88"/>
              <a:gd name="T95" fmla="*/ 50 h 85"/>
              <a:gd name="T96" fmla="*/ 60 w 88"/>
              <a:gd name="T97" fmla="*/ 64 h 85"/>
              <a:gd name="T98" fmla="*/ 70 w 88"/>
              <a:gd name="T99" fmla="*/ 66 h 85"/>
              <a:gd name="T100" fmla="*/ 72 w 88"/>
              <a:gd name="T101" fmla="*/ 61 h 85"/>
              <a:gd name="T102" fmla="*/ 70 w 88"/>
              <a:gd name="T103" fmla="*/ 62 h 85"/>
              <a:gd name="T104" fmla="*/ 65 w 88"/>
              <a:gd name="T105" fmla="*/ 62 h 85"/>
              <a:gd name="T106" fmla="*/ 62 w 88"/>
              <a:gd name="T107" fmla="*/ 59 h 85"/>
              <a:gd name="T108" fmla="*/ 71 w 88"/>
              <a:gd name="T109" fmla="*/ 52 h 85"/>
              <a:gd name="T110" fmla="*/ 63 w 88"/>
              <a:gd name="T111" fmla="*/ 54 h 85"/>
              <a:gd name="T112" fmla="*/ 68 w 88"/>
              <a:gd name="T113" fmla="*/ 5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8" h="85">
                <a:moveTo>
                  <a:pt x="85" y="21"/>
                </a:moveTo>
                <a:cubicBezTo>
                  <a:pt x="62" y="21"/>
                  <a:pt x="62" y="21"/>
                  <a:pt x="62" y="21"/>
                </a:cubicBezTo>
                <a:cubicBezTo>
                  <a:pt x="62" y="20"/>
                  <a:pt x="62" y="19"/>
                  <a:pt x="62" y="18"/>
                </a:cubicBezTo>
                <a:cubicBezTo>
                  <a:pt x="62" y="13"/>
                  <a:pt x="62" y="9"/>
                  <a:pt x="61" y="6"/>
                </a:cubicBezTo>
                <a:cubicBezTo>
                  <a:pt x="60" y="2"/>
                  <a:pt x="58" y="0"/>
                  <a:pt x="54" y="0"/>
                </a:cubicBezTo>
                <a:cubicBezTo>
                  <a:pt x="51" y="0"/>
                  <a:pt x="49" y="2"/>
                  <a:pt x="48" y="6"/>
                </a:cubicBezTo>
                <a:cubicBezTo>
                  <a:pt x="47" y="9"/>
                  <a:pt x="47" y="13"/>
                  <a:pt x="47" y="18"/>
                </a:cubicBezTo>
                <a:cubicBezTo>
                  <a:pt x="47" y="19"/>
                  <a:pt x="47" y="20"/>
                  <a:pt x="47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0"/>
                  <a:pt x="44" y="19"/>
                  <a:pt x="44" y="18"/>
                </a:cubicBezTo>
                <a:cubicBezTo>
                  <a:pt x="44" y="13"/>
                  <a:pt x="43" y="9"/>
                  <a:pt x="42" y="6"/>
                </a:cubicBezTo>
                <a:cubicBezTo>
                  <a:pt x="41" y="2"/>
                  <a:pt x="39" y="0"/>
                  <a:pt x="36" y="0"/>
                </a:cubicBezTo>
                <a:cubicBezTo>
                  <a:pt x="33" y="0"/>
                  <a:pt x="31" y="2"/>
                  <a:pt x="30" y="6"/>
                </a:cubicBezTo>
                <a:cubicBezTo>
                  <a:pt x="29" y="9"/>
                  <a:pt x="28" y="13"/>
                  <a:pt x="28" y="18"/>
                </a:cubicBezTo>
                <a:cubicBezTo>
                  <a:pt x="28" y="19"/>
                  <a:pt x="28" y="20"/>
                  <a:pt x="29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1" y="21"/>
                  <a:pt x="0" y="22"/>
                  <a:pt x="0" y="23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4"/>
                  <a:pt x="1" y="85"/>
                  <a:pt x="2" y="85"/>
                </a:cubicBezTo>
                <a:cubicBezTo>
                  <a:pt x="85" y="85"/>
                  <a:pt x="85" y="85"/>
                  <a:pt x="85" y="85"/>
                </a:cubicBezTo>
                <a:cubicBezTo>
                  <a:pt x="87" y="85"/>
                  <a:pt x="88" y="84"/>
                  <a:pt x="88" y="83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22"/>
                  <a:pt x="87" y="21"/>
                  <a:pt x="85" y="21"/>
                </a:cubicBezTo>
                <a:close/>
                <a:moveTo>
                  <a:pt x="50" y="6"/>
                </a:moveTo>
                <a:cubicBezTo>
                  <a:pt x="51" y="3"/>
                  <a:pt x="53" y="2"/>
                  <a:pt x="54" y="2"/>
                </a:cubicBezTo>
                <a:cubicBezTo>
                  <a:pt x="54" y="2"/>
                  <a:pt x="54" y="2"/>
                  <a:pt x="54" y="2"/>
                </a:cubicBezTo>
                <a:cubicBezTo>
                  <a:pt x="56" y="2"/>
                  <a:pt x="57" y="3"/>
                  <a:pt x="58" y="6"/>
                </a:cubicBezTo>
                <a:cubicBezTo>
                  <a:pt x="59" y="9"/>
                  <a:pt x="60" y="13"/>
                  <a:pt x="60" y="18"/>
                </a:cubicBezTo>
                <a:cubicBezTo>
                  <a:pt x="60" y="19"/>
                  <a:pt x="60" y="20"/>
                  <a:pt x="60" y="21"/>
                </a:cubicBezTo>
                <a:cubicBezTo>
                  <a:pt x="49" y="21"/>
                  <a:pt x="49" y="21"/>
                  <a:pt x="49" y="21"/>
                </a:cubicBezTo>
                <a:cubicBezTo>
                  <a:pt x="49" y="20"/>
                  <a:pt x="49" y="19"/>
                  <a:pt x="49" y="18"/>
                </a:cubicBezTo>
                <a:cubicBezTo>
                  <a:pt x="49" y="13"/>
                  <a:pt x="49" y="9"/>
                  <a:pt x="50" y="6"/>
                </a:cubicBezTo>
                <a:close/>
                <a:moveTo>
                  <a:pt x="32" y="6"/>
                </a:moveTo>
                <a:cubicBezTo>
                  <a:pt x="33" y="3"/>
                  <a:pt x="34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8" y="2"/>
                  <a:pt x="39" y="3"/>
                  <a:pt x="40" y="6"/>
                </a:cubicBezTo>
                <a:cubicBezTo>
                  <a:pt x="41" y="9"/>
                  <a:pt x="41" y="13"/>
                  <a:pt x="41" y="18"/>
                </a:cubicBezTo>
                <a:cubicBezTo>
                  <a:pt x="41" y="19"/>
                  <a:pt x="41" y="20"/>
                  <a:pt x="41" y="21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19"/>
                  <a:pt x="31" y="18"/>
                </a:cubicBezTo>
                <a:cubicBezTo>
                  <a:pt x="31" y="13"/>
                  <a:pt x="31" y="9"/>
                  <a:pt x="32" y="6"/>
                </a:cubicBezTo>
                <a:close/>
                <a:moveTo>
                  <a:pt x="81" y="79"/>
                </a:moveTo>
                <a:cubicBezTo>
                  <a:pt x="81" y="79"/>
                  <a:pt x="80" y="79"/>
                  <a:pt x="80" y="79"/>
                </a:cubicBezTo>
                <a:cubicBezTo>
                  <a:pt x="8" y="79"/>
                  <a:pt x="8" y="79"/>
                  <a:pt x="8" y="79"/>
                </a:cubicBezTo>
                <a:cubicBezTo>
                  <a:pt x="7" y="79"/>
                  <a:pt x="7" y="79"/>
                  <a:pt x="7" y="79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0"/>
                  <a:pt x="8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30"/>
                  <a:pt x="32" y="30"/>
                  <a:pt x="32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9" y="30"/>
                  <a:pt x="59" y="30"/>
                  <a:pt x="59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1" y="31"/>
                  <a:pt x="81" y="31"/>
                </a:cubicBezTo>
                <a:cubicBezTo>
                  <a:pt x="81" y="79"/>
                  <a:pt x="81" y="79"/>
                  <a:pt x="81" y="79"/>
                </a:cubicBezTo>
                <a:close/>
                <a:moveTo>
                  <a:pt x="28" y="57"/>
                </a:moveTo>
                <a:cubicBezTo>
                  <a:pt x="28" y="57"/>
                  <a:pt x="27" y="56"/>
                  <a:pt x="27" y="56"/>
                </a:cubicBezTo>
                <a:cubicBezTo>
                  <a:pt x="26" y="56"/>
                  <a:pt x="26" y="56"/>
                  <a:pt x="25" y="56"/>
                </a:cubicBezTo>
                <a:cubicBezTo>
                  <a:pt x="24" y="56"/>
                  <a:pt x="24" y="56"/>
                  <a:pt x="24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4"/>
                  <a:pt x="24" y="54"/>
                  <a:pt x="24" y="54"/>
                </a:cubicBezTo>
                <a:cubicBezTo>
                  <a:pt x="25" y="53"/>
                  <a:pt x="25" y="53"/>
                  <a:pt x="26" y="53"/>
                </a:cubicBezTo>
                <a:cubicBezTo>
                  <a:pt x="26" y="53"/>
                  <a:pt x="27" y="53"/>
                  <a:pt x="27" y="54"/>
                </a:cubicBezTo>
                <a:cubicBezTo>
                  <a:pt x="28" y="54"/>
                  <a:pt x="28" y="54"/>
                  <a:pt x="29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55"/>
                  <a:pt x="30" y="55"/>
                  <a:pt x="30" y="55"/>
                </a:cubicBezTo>
                <a:cubicBezTo>
                  <a:pt x="31" y="55"/>
                  <a:pt x="31" y="55"/>
                  <a:pt x="31" y="55"/>
                </a:cubicBezTo>
                <a:cubicBezTo>
                  <a:pt x="31" y="51"/>
                  <a:pt x="31" y="51"/>
                  <a:pt x="31" y="51"/>
                </a:cubicBezTo>
                <a:cubicBezTo>
                  <a:pt x="30" y="51"/>
                  <a:pt x="29" y="51"/>
                  <a:pt x="29" y="50"/>
                </a:cubicBezTo>
                <a:cubicBezTo>
                  <a:pt x="28" y="50"/>
                  <a:pt x="27" y="50"/>
                  <a:pt x="26" y="50"/>
                </a:cubicBezTo>
                <a:cubicBezTo>
                  <a:pt x="25" y="50"/>
                  <a:pt x="24" y="50"/>
                  <a:pt x="23" y="51"/>
                </a:cubicBezTo>
                <a:cubicBezTo>
                  <a:pt x="22" y="51"/>
                  <a:pt x="21" y="51"/>
                  <a:pt x="20" y="52"/>
                </a:cubicBezTo>
                <a:cubicBezTo>
                  <a:pt x="20" y="52"/>
                  <a:pt x="19" y="53"/>
                  <a:pt x="19" y="53"/>
                </a:cubicBezTo>
                <a:cubicBezTo>
                  <a:pt x="19" y="54"/>
                  <a:pt x="19" y="54"/>
                  <a:pt x="19" y="55"/>
                </a:cubicBezTo>
                <a:cubicBezTo>
                  <a:pt x="19" y="56"/>
                  <a:pt x="19" y="57"/>
                  <a:pt x="20" y="58"/>
                </a:cubicBezTo>
                <a:cubicBezTo>
                  <a:pt x="20" y="59"/>
                  <a:pt x="21" y="59"/>
                  <a:pt x="22" y="60"/>
                </a:cubicBezTo>
                <a:cubicBezTo>
                  <a:pt x="23" y="60"/>
                  <a:pt x="23" y="60"/>
                  <a:pt x="24" y="60"/>
                </a:cubicBezTo>
                <a:cubicBezTo>
                  <a:pt x="24" y="60"/>
                  <a:pt x="25" y="60"/>
                  <a:pt x="25" y="60"/>
                </a:cubicBezTo>
                <a:cubicBezTo>
                  <a:pt x="26" y="60"/>
                  <a:pt x="26" y="61"/>
                  <a:pt x="26" y="61"/>
                </a:cubicBezTo>
                <a:cubicBezTo>
                  <a:pt x="27" y="62"/>
                  <a:pt x="27" y="62"/>
                  <a:pt x="27" y="62"/>
                </a:cubicBezTo>
                <a:cubicBezTo>
                  <a:pt x="27" y="62"/>
                  <a:pt x="26" y="62"/>
                  <a:pt x="26" y="62"/>
                </a:cubicBezTo>
                <a:cubicBezTo>
                  <a:pt x="25" y="63"/>
                  <a:pt x="25" y="63"/>
                  <a:pt x="24" y="63"/>
                </a:cubicBezTo>
                <a:cubicBezTo>
                  <a:pt x="24" y="63"/>
                  <a:pt x="23" y="63"/>
                  <a:pt x="22" y="63"/>
                </a:cubicBezTo>
                <a:cubicBezTo>
                  <a:pt x="22" y="62"/>
                  <a:pt x="21" y="62"/>
                  <a:pt x="21" y="62"/>
                </a:cubicBezTo>
                <a:cubicBezTo>
                  <a:pt x="20" y="62"/>
                  <a:pt x="20" y="62"/>
                  <a:pt x="20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65"/>
                  <a:pt x="19" y="65"/>
                  <a:pt x="19" y="65"/>
                </a:cubicBezTo>
                <a:cubicBezTo>
                  <a:pt x="19" y="65"/>
                  <a:pt x="20" y="65"/>
                  <a:pt x="21" y="66"/>
                </a:cubicBezTo>
                <a:cubicBezTo>
                  <a:pt x="22" y="66"/>
                  <a:pt x="23" y="66"/>
                  <a:pt x="24" y="66"/>
                </a:cubicBezTo>
                <a:cubicBezTo>
                  <a:pt x="25" y="66"/>
                  <a:pt x="26" y="66"/>
                  <a:pt x="27" y="66"/>
                </a:cubicBezTo>
                <a:cubicBezTo>
                  <a:pt x="28" y="65"/>
                  <a:pt x="29" y="65"/>
                  <a:pt x="30" y="65"/>
                </a:cubicBezTo>
                <a:cubicBezTo>
                  <a:pt x="30" y="64"/>
                  <a:pt x="31" y="64"/>
                  <a:pt x="31" y="63"/>
                </a:cubicBezTo>
                <a:cubicBezTo>
                  <a:pt x="31" y="62"/>
                  <a:pt x="31" y="62"/>
                  <a:pt x="31" y="61"/>
                </a:cubicBezTo>
                <a:cubicBezTo>
                  <a:pt x="31" y="60"/>
                  <a:pt x="31" y="59"/>
                  <a:pt x="31" y="58"/>
                </a:cubicBezTo>
                <a:cubicBezTo>
                  <a:pt x="30" y="58"/>
                  <a:pt x="29" y="57"/>
                  <a:pt x="28" y="57"/>
                </a:cubicBezTo>
                <a:close/>
                <a:moveTo>
                  <a:pt x="45" y="51"/>
                </a:moveTo>
                <a:cubicBezTo>
                  <a:pt x="44" y="51"/>
                  <a:pt x="42" y="50"/>
                  <a:pt x="39" y="50"/>
                </a:cubicBezTo>
                <a:cubicBezTo>
                  <a:pt x="38" y="50"/>
                  <a:pt x="37" y="50"/>
                  <a:pt x="36" y="50"/>
                </a:cubicBezTo>
                <a:cubicBezTo>
                  <a:pt x="35" y="51"/>
                  <a:pt x="34" y="51"/>
                  <a:pt x="34" y="51"/>
                </a:cubicBez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4" y="54"/>
                  <a:pt x="34" y="54"/>
                </a:cubicBezTo>
                <a:cubicBezTo>
                  <a:pt x="35" y="54"/>
                  <a:pt x="36" y="54"/>
                  <a:pt x="36" y="54"/>
                </a:cubicBezTo>
                <a:cubicBezTo>
                  <a:pt x="37" y="54"/>
                  <a:pt x="38" y="53"/>
                  <a:pt x="38" y="53"/>
                </a:cubicBezTo>
                <a:cubicBezTo>
                  <a:pt x="40" y="53"/>
                  <a:pt x="41" y="54"/>
                  <a:pt x="41" y="54"/>
                </a:cubicBezTo>
                <a:cubicBezTo>
                  <a:pt x="42" y="54"/>
                  <a:pt x="42" y="55"/>
                  <a:pt x="42" y="56"/>
                </a:cubicBezTo>
                <a:cubicBezTo>
                  <a:pt x="42" y="56"/>
                  <a:pt x="42" y="56"/>
                  <a:pt x="42" y="56"/>
                </a:cubicBezTo>
                <a:cubicBezTo>
                  <a:pt x="41" y="56"/>
                  <a:pt x="39" y="56"/>
                  <a:pt x="38" y="56"/>
                </a:cubicBezTo>
                <a:cubicBezTo>
                  <a:pt x="37" y="56"/>
                  <a:pt x="36" y="57"/>
                  <a:pt x="35" y="57"/>
                </a:cubicBezTo>
                <a:cubicBezTo>
                  <a:pt x="34" y="57"/>
                  <a:pt x="34" y="58"/>
                  <a:pt x="33" y="59"/>
                </a:cubicBezTo>
                <a:cubicBezTo>
                  <a:pt x="33" y="59"/>
                  <a:pt x="33" y="60"/>
                  <a:pt x="33" y="61"/>
                </a:cubicBezTo>
                <a:cubicBezTo>
                  <a:pt x="33" y="63"/>
                  <a:pt x="33" y="64"/>
                  <a:pt x="34" y="65"/>
                </a:cubicBezTo>
                <a:cubicBezTo>
                  <a:pt x="35" y="66"/>
                  <a:pt x="36" y="66"/>
                  <a:pt x="37" y="66"/>
                </a:cubicBezTo>
                <a:cubicBezTo>
                  <a:pt x="38" y="66"/>
                  <a:pt x="39" y="66"/>
                  <a:pt x="39" y="66"/>
                </a:cubicBezTo>
                <a:cubicBezTo>
                  <a:pt x="39" y="66"/>
                  <a:pt x="40" y="66"/>
                  <a:pt x="40" y="65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2" y="64"/>
                  <a:pt x="42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4"/>
                  <a:pt x="46" y="52"/>
                  <a:pt x="45" y="51"/>
                </a:cubicBezTo>
                <a:close/>
                <a:moveTo>
                  <a:pt x="42" y="62"/>
                </a:moveTo>
                <a:cubicBezTo>
                  <a:pt x="42" y="62"/>
                  <a:pt x="41" y="62"/>
                  <a:pt x="41" y="62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3"/>
                  <a:pt x="38" y="63"/>
                  <a:pt x="38" y="62"/>
                </a:cubicBezTo>
                <a:cubicBezTo>
                  <a:pt x="38" y="62"/>
                  <a:pt x="37" y="62"/>
                  <a:pt x="37" y="61"/>
                </a:cubicBezTo>
                <a:cubicBezTo>
                  <a:pt x="37" y="60"/>
                  <a:pt x="37" y="60"/>
                  <a:pt x="38" y="60"/>
                </a:cubicBezTo>
                <a:cubicBezTo>
                  <a:pt x="38" y="59"/>
                  <a:pt x="38" y="59"/>
                  <a:pt x="39" y="59"/>
                </a:cubicBezTo>
                <a:cubicBezTo>
                  <a:pt x="39" y="59"/>
                  <a:pt x="40" y="59"/>
                  <a:pt x="40" y="59"/>
                </a:cubicBezTo>
                <a:cubicBezTo>
                  <a:pt x="41" y="59"/>
                  <a:pt x="41" y="59"/>
                  <a:pt x="42" y="59"/>
                </a:cubicBezTo>
                <a:lnTo>
                  <a:pt x="42" y="62"/>
                </a:lnTo>
                <a:close/>
                <a:moveTo>
                  <a:pt x="50" y="66"/>
                </a:moveTo>
                <a:cubicBezTo>
                  <a:pt x="55" y="66"/>
                  <a:pt x="55" y="66"/>
                  <a:pt x="55" y="66"/>
                </a:cubicBezTo>
                <a:cubicBezTo>
                  <a:pt x="55" y="45"/>
                  <a:pt x="55" y="45"/>
                  <a:pt x="55" y="45"/>
                </a:cubicBezTo>
                <a:cubicBezTo>
                  <a:pt x="50" y="45"/>
                  <a:pt x="50" y="45"/>
                  <a:pt x="50" y="45"/>
                </a:cubicBezTo>
                <a:lnTo>
                  <a:pt x="50" y="66"/>
                </a:lnTo>
                <a:close/>
                <a:moveTo>
                  <a:pt x="65" y="50"/>
                </a:moveTo>
                <a:cubicBezTo>
                  <a:pt x="63" y="50"/>
                  <a:pt x="61" y="51"/>
                  <a:pt x="59" y="52"/>
                </a:cubicBezTo>
                <a:cubicBezTo>
                  <a:pt x="58" y="54"/>
                  <a:pt x="57" y="56"/>
                  <a:pt x="57" y="58"/>
                </a:cubicBezTo>
                <a:cubicBezTo>
                  <a:pt x="57" y="61"/>
                  <a:pt x="58" y="63"/>
                  <a:pt x="60" y="64"/>
                </a:cubicBezTo>
                <a:cubicBezTo>
                  <a:pt x="61" y="65"/>
                  <a:pt x="63" y="66"/>
                  <a:pt x="66" y="66"/>
                </a:cubicBezTo>
                <a:cubicBezTo>
                  <a:pt x="67" y="66"/>
                  <a:pt x="68" y="66"/>
                  <a:pt x="68" y="66"/>
                </a:cubicBezTo>
                <a:cubicBezTo>
                  <a:pt x="69" y="66"/>
                  <a:pt x="69" y="66"/>
                  <a:pt x="70" y="66"/>
                </a:cubicBezTo>
                <a:cubicBezTo>
                  <a:pt x="70" y="65"/>
                  <a:pt x="71" y="65"/>
                  <a:pt x="71" y="65"/>
                </a:cubicBezTo>
                <a:cubicBezTo>
                  <a:pt x="71" y="65"/>
                  <a:pt x="72" y="65"/>
                  <a:pt x="72" y="65"/>
                </a:cubicBezTo>
                <a:cubicBezTo>
                  <a:pt x="72" y="61"/>
                  <a:pt x="72" y="61"/>
                  <a:pt x="72" y="61"/>
                </a:cubicBezTo>
                <a:cubicBezTo>
                  <a:pt x="72" y="61"/>
                  <a:pt x="72" y="61"/>
                  <a:pt x="72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2"/>
                  <a:pt x="69" y="62"/>
                  <a:pt x="68" y="62"/>
                </a:cubicBezTo>
                <a:cubicBezTo>
                  <a:pt x="68" y="63"/>
                  <a:pt x="67" y="63"/>
                  <a:pt x="67" y="63"/>
                </a:cubicBezTo>
                <a:cubicBezTo>
                  <a:pt x="66" y="63"/>
                  <a:pt x="65" y="63"/>
                  <a:pt x="65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3" y="62"/>
                  <a:pt x="63" y="61"/>
                  <a:pt x="63" y="61"/>
                </a:cubicBezTo>
                <a:cubicBezTo>
                  <a:pt x="62" y="60"/>
                  <a:pt x="62" y="60"/>
                  <a:pt x="6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5"/>
                  <a:pt x="72" y="53"/>
                  <a:pt x="71" y="52"/>
                </a:cubicBezTo>
                <a:cubicBezTo>
                  <a:pt x="69" y="51"/>
                  <a:pt x="68" y="50"/>
                  <a:pt x="65" y="50"/>
                </a:cubicBezTo>
                <a:close/>
                <a:moveTo>
                  <a:pt x="62" y="56"/>
                </a:moveTo>
                <a:cubicBezTo>
                  <a:pt x="62" y="55"/>
                  <a:pt x="62" y="54"/>
                  <a:pt x="63" y="54"/>
                </a:cubicBezTo>
                <a:cubicBezTo>
                  <a:pt x="63" y="53"/>
                  <a:pt x="64" y="53"/>
                  <a:pt x="65" y="53"/>
                </a:cubicBezTo>
                <a:cubicBezTo>
                  <a:pt x="66" y="53"/>
                  <a:pt x="67" y="53"/>
                  <a:pt x="67" y="54"/>
                </a:cubicBezTo>
                <a:cubicBezTo>
                  <a:pt x="67" y="54"/>
                  <a:pt x="68" y="55"/>
                  <a:pt x="68" y="56"/>
                </a:cubicBezTo>
                <a:lnTo>
                  <a:pt x="62" y="56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19" name="组合 618"/>
          <p:cNvGrpSpPr/>
          <p:nvPr/>
        </p:nvGrpSpPr>
        <p:grpSpPr>
          <a:xfrm>
            <a:off x="4275842" y="4281758"/>
            <a:ext cx="346589" cy="572081"/>
            <a:chOff x="4279901" y="4197351"/>
            <a:chExt cx="395288" cy="652463"/>
          </a:xfrm>
          <a:solidFill>
            <a:srgbClr val="20252D"/>
          </a:solidFill>
        </p:grpSpPr>
        <p:sp>
          <p:nvSpPr>
            <p:cNvPr id="620" name="Freeform 6"/>
            <p:cNvSpPr/>
            <p:nvPr/>
          </p:nvSpPr>
          <p:spPr bwMode="auto">
            <a:xfrm>
              <a:off x="4279901" y="4230688"/>
              <a:ext cx="395288" cy="74613"/>
            </a:xfrm>
            <a:custGeom>
              <a:avLst/>
              <a:gdLst>
                <a:gd name="T0" fmla="*/ 0 w 48"/>
                <a:gd name="T1" fmla="*/ 9 h 9"/>
                <a:gd name="T2" fmla="*/ 0 w 48"/>
                <a:gd name="T3" fmla="*/ 9 h 9"/>
                <a:gd name="T4" fmla="*/ 7 w 48"/>
                <a:gd name="T5" fmla="*/ 0 h 9"/>
                <a:gd name="T6" fmla="*/ 42 w 48"/>
                <a:gd name="T7" fmla="*/ 0 h 9"/>
                <a:gd name="T8" fmla="*/ 48 w 48"/>
                <a:gd name="T9" fmla="*/ 9 h 9"/>
                <a:gd name="T10" fmla="*/ 0 w 4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9"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5" y="0"/>
                    <a:pt x="48" y="4"/>
                    <a:pt x="48" y="9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1" name="Freeform 7"/>
            <p:cNvSpPr/>
            <p:nvPr/>
          </p:nvSpPr>
          <p:spPr bwMode="auto">
            <a:xfrm>
              <a:off x="4419601" y="4197351"/>
              <a:ext cx="123825" cy="25400"/>
            </a:xfrm>
            <a:custGeom>
              <a:avLst/>
              <a:gdLst>
                <a:gd name="T0" fmla="*/ 0 w 15"/>
                <a:gd name="T1" fmla="*/ 3 h 3"/>
                <a:gd name="T2" fmla="*/ 0 w 15"/>
                <a:gd name="T3" fmla="*/ 3 h 3"/>
                <a:gd name="T4" fmla="*/ 3 w 15"/>
                <a:gd name="T5" fmla="*/ 0 h 3"/>
                <a:gd name="T6" fmla="*/ 12 w 15"/>
                <a:gd name="T7" fmla="*/ 0 h 3"/>
                <a:gd name="T8" fmla="*/ 15 w 15"/>
                <a:gd name="T9" fmla="*/ 3 h 3"/>
                <a:gd name="T10" fmla="*/ 0 w 1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5" y="2"/>
                    <a:pt x="15" y="3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2" name="Freeform 8"/>
            <p:cNvSpPr>
              <a:spLocks noEditPoints="1"/>
            </p:cNvSpPr>
            <p:nvPr/>
          </p:nvSpPr>
          <p:spPr bwMode="auto">
            <a:xfrm>
              <a:off x="4287838" y="4321176"/>
              <a:ext cx="379413" cy="528638"/>
            </a:xfrm>
            <a:custGeom>
              <a:avLst/>
              <a:gdLst>
                <a:gd name="T0" fmla="*/ 45 w 46"/>
                <a:gd name="T1" fmla="*/ 0 h 64"/>
                <a:gd name="T2" fmla="*/ 2 w 46"/>
                <a:gd name="T3" fmla="*/ 0 h 64"/>
                <a:gd name="T4" fmla="*/ 0 w 46"/>
                <a:gd name="T5" fmla="*/ 6 h 64"/>
                <a:gd name="T6" fmla="*/ 0 w 46"/>
                <a:gd name="T7" fmla="*/ 52 h 64"/>
                <a:gd name="T8" fmla="*/ 12 w 46"/>
                <a:gd name="T9" fmla="*/ 64 h 64"/>
                <a:gd name="T10" fmla="*/ 35 w 46"/>
                <a:gd name="T11" fmla="*/ 64 h 64"/>
                <a:gd name="T12" fmla="*/ 46 w 46"/>
                <a:gd name="T13" fmla="*/ 52 h 64"/>
                <a:gd name="T14" fmla="*/ 46 w 46"/>
                <a:gd name="T15" fmla="*/ 6 h 64"/>
                <a:gd name="T16" fmla="*/ 45 w 46"/>
                <a:gd name="T17" fmla="*/ 0 h 64"/>
                <a:gd name="T18" fmla="*/ 12 w 46"/>
                <a:gd name="T19" fmla="*/ 49 h 64"/>
                <a:gd name="T20" fmla="*/ 9 w 46"/>
                <a:gd name="T21" fmla="*/ 52 h 64"/>
                <a:gd name="T22" fmla="*/ 7 w 46"/>
                <a:gd name="T23" fmla="*/ 49 h 64"/>
                <a:gd name="T24" fmla="*/ 7 w 46"/>
                <a:gd name="T25" fmla="*/ 25 h 64"/>
                <a:gd name="T26" fmla="*/ 9 w 46"/>
                <a:gd name="T27" fmla="*/ 22 h 64"/>
                <a:gd name="T28" fmla="*/ 12 w 46"/>
                <a:gd name="T29" fmla="*/ 25 h 64"/>
                <a:gd name="T30" fmla="*/ 12 w 46"/>
                <a:gd name="T31" fmla="*/ 49 h 64"/>
                <a:gd name="T32" fmla="*/ 21 w 46"/>
                <a:gd name="T33" fmla="*/ 49 h 64"/>
                <a:gd name="T34" fmla="*/ 19 w 46"/>
                <a:gd name="T35" fmla="*/ 52 h 64"/>
                <a:gd name="T36" fmla="*/ 16 w 46"/>
                <a:gd name="T37" fmla="*/ 49 h 64"/>
                <a:gd name="T38" fmla="*/ 16 w 46"/>
                <a:gd name="T39" fmla="*/ 12 h 64"/>
                <a:gd name="T40" fmla="*/ 19 w 46"/>
                <a:gd name="T41" fmla="*/ 9 h 64"/>
                <a:gd name="T42" fmla="*/ 21 w 46"/>
                <a:gd name="T43" fmla="*/ 12 h 64"/>
                <a:gd name="T44" fmla="*/ 21 w 46"/>
                <a:gd name="T45" fmla="*/ 49 h 64"/>
                <a:gd name="T46" fmla="*/ 30 w 46"/>
                <a:gd name="T47" fmla="*/ 49 h 64"/>
                <a:gd name="T48" fmla="*/ 28 w 46"/>
                <a:gd name="T49" fmla="*/ 52 h 64"/>
                <a:gd name="T50" fmla="*/ 26 w 46"/>
                <a:gd name="T51" fmla="*/ 49 h 64"/>
                <a:gd name="T52" fmla="*/ 26 w 46"/>
                <a:gd name="T53" fmla="*/ 12 h 64"/>
                <a:gd name="T54" fmla="*/ 28 w 46"/>
                <a:gd name="T55" fmla="*/ 9 h 64"/>
                <a:gd name="T56" fmla="*/ 30 w 46"/>
                <a:gd name="T57" fmla="*/ 12 h 64"/>
                <a:gd name="T58" fmla="*/ 30 w 46"/>
                <a:gd name="T59" fmla="*/ 49 h 64"/>
                <a:gd name="T60" fmla="*/ 40 w 46"/>
                <a:gd name="T61" fmla="*/ 49 h 64"/>
                <a:gd name="T62" fmla="*/ 37 w 46"/>
                <a:gd name="T63" fmla="*/ 52 h 64"/>
                <a:gd name="T64" fmla="*/ 35 w 46"/>
                <a:gd name="T65" fmla="*/ 49 h 64"/>
                <a:gd name="T66" fmla="*/ 35 w 46"/>
                <a:gd name="T67" fmla="*/ 25 h 64"/>
                <a:gd name="T68" fmla="*/ 37 w 46"/>
                <a:gd name="T69" fmla="*/ 22 h 64"/>
                <a:gd name="T70" fmla="*/ 40 w 46"/>
                <a:gd name="T71" fmla="*/ 25 h 64"/>
                <a:gd name="T72" fmla="*/ 40 w 46"/>
                <a:gd name="T73" fmla="*/ 4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64">
                  <a:moveTo>
                    <a:pt x="4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8"/>
                    <a:pt x="6" y="64"/>
                    <a:pt x="12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41" y="64"/>
                    <a:pt x="46" y="58"/>
                    <a:pt x="46" y="5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4"/>
                    <a:pt x="46" y="2"/>
                    <a:pt x="45" y="0"/>
                  </a:cubicBezTo>
                  <a:close/>
                  <a:moveTo>
                    <a:pt x="12" y="49"/>
                  </a:moveTo>
                  <a:cubicBezTo>
                    <a:pt x="12" y="51"/>
                    <a:pt x="11" y="52"/>
                    <a:pt x="9" y="52"/>
                  </a:cubicBezTo>
                  <a:cubicBezTo>
                    <a:pt x="8" y="52"/>
                    <a:pt x="7" y="51"/>
                    <a:pt x="7" y="4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3"/>
                    <a:pt x="8" y="22"/>
                    <a:pt x="9" y="22"/>
                  </a:cubicBezTo>
                  <a:cubicBezTo>
                    <a:pt x="11" y="22"/>
                    <a:pt x="12" y="23"/>
                    <a:pt x="12" y="25"/>
                  </a:cubicBezTo>
                  <a:lnTo>
                    <a:pt x="12" y="49"/>
                  </a:lnTo>
                  <a:close/>
                  <a:moveTo>
                    <a:pt x="21" y="49"/>
                  </a:moveTo>
                  <a:cubicBezTo>
                    <a:pt x="21" y="51"/>
                    <a:pt x="20" y="52"/>
                    <a:pt x="19" y="52"/>
                  </a:cubicBezTo>
                  <a:cubicBezTo>
                    <a:pt x="17" y="52"/>
                    <a:pt x="16" y="51"/>
                    <a:pt x="16" y="49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7" y="9"/>
                    <a:pt x="19" y="9"/>
                  </a:cubicBezTo>
                  <a:cubicBezTo>
                    <a:pt x="20" y="9"/>
                    <a:pt x="21" y="11"/>
                    <a:pt x="21" y="12"/>
                  </a:cubicBezTo>
                  <a:lnTo>
                    <a:pt x="21" y="49"/>
                  </a:lnTo>
                  <a:close/>
                  <a:moveTo>
                    <a:pt x="30" y="49"/>
                  </a:moveTo>
                  <a:cubicBezTo>
                    <a:pt x="30" y="51"/>
                    <a:pt x="29" y="52"/>
                    <a:pt x="28" y="52"/>
                  </a:cubicBezTo>
                  <a:cubicBezTo>
                    <a:pt x="27" y="52"/>
                    <a:pt x="26" y="51"/>
                    <a:pt x="26" y="49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1"/>
                    <a:pt x="27" y="9"/>
                    <a:pt x="28" y="9"/>
                  </a:cubicBezTo>
                  <a:cubicBezTo>
                    <a:pt x="29" y="9"/>
                    <a:pt x="30" y="11"/>
                    <a:pt x="30" y="12"/>
                  </a:cubicBezTo>
                  <a:lnTo>
                    <a:pt x="30" y="49"/>
                  </a:lnTo>
                  <a:close/>
                  <a:moveTo>
                    <a:pt x="40" y="49"/>
                  </a:moveTo>
                  <a:cubicBezTo>
                    <a:pt x="40" y="51"/>
                    <a:pt x="39" y="52"/>
                    <a:pt x="37" y="52"/>
                  </a:cubicBezTo>
                  <a:cubicBezTo>
                    <a:pt x="36" y="52"/>
                    <a:pt x="35" y="51"/>
                    <a:pt x="35" y="49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3"/>
                    <a:pt x="36" y="22"/>
                    <a:pt x="37" y="22"/>
                  </a:cubicBezTo>
                  <a:cubicBezTo>
                    <a:pt x="39" y="22"/>
                    <a:pt x="40" y="23"/>
                    <a:pt x="40" y="25"/>
                  </a:cubicBezTo>
                  <a:lnTo>
                    <a:pt x="4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23" name="组合 622"/>
          <p:cNvGrpSpPr/>
          <p:nvPr/>
        </p:nvGrpSpPr>
        <p:grpSpPr>
          <a:xfrm>
            <a:off x="5156904" y="4330970"/>
            <a:ext cx="519188" cy="456551"/>
            <a:chOff x="5160963" y="4246563"/>
            <a:chExt cx="592138" cy="520700"/>
          </a:xfrm>
          <a:solidFill>
            <a:srgbClr val="20252D"/>
          </a:solidFill>
        </p:grpSpPr>
        <p:sp>
          <p:nvSpPr>
            <p:cNvPr id="624" name="Freeform 9"/>
            <p:cNvSpPr/>
            <p:nvPr/>
          </p:nvSpPr>
          <p:spPr bwMode="auto">
            <a:xfrm>
              <a:off x="5546726" y="4346576"/>
              <a:ext cx="206375" cy="379413"/>
            </a:xfrm>
            <a:custGeom>
              <a:avLst/>
              <a:gdLst>
                <a:gd name="T0" fmla="*/ 0 w 25"/>
                <a:gd name="T1" fmla="*/ 2 h 46"/>
                <a:gd name="T2" fmla="*/ 0 w 25"/>
                <a:gd name="T3" fmla="*/ 2 h 46"/>
                <a:gd name="T4" fmla="*/ 11 w 25"/>
                <a:gd name="T5" fmla="*/ 5 h 46"/>
                <a:gd name="T6" fmla="*/ 23 w 25"/>
                <a:gd name="T7" fmla="*/ 37 h 46"/>
                <a:gd name="T8" fmla="*/ 18 w 25"/>
                <a:gd name="T9" fmla="*/ 46 h 46"/>
                <a:gd name="T10" fmla="*/ 0 w 25"/>
                <a:gd name="T1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6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0"/>
                    <a:pt x="9" y="2"/>
                    <a:pt x="11" y="5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5" y="41"/>
                    <a:pt x="22" y="45"/>
                    <a:pt x="18" y="46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5" name="Freeform 10"/>
            <p:cNvSpPr/>
            <p:nvPr/>
          </p:nvSpPr>
          <p:spPr bwMode="auto">
            <a:xfrm>
              <a:off x="5670551" y="4452938"/>
              <a:ext cx="66675" cy="123825"/>
            </a:xfrm>
            <a:custGeom>
              <a:avLst/>
              <a:gdLst>
                <a:gd name="T0" fmla="*/ 0 w 8"/>
                <a:gd name="T1" fmla="*/ 1 h 15"/>
                <a:gd name="T2" fmla="*/ 0 w 8"/>
                <a:gd name="T3" fmla="*/ 1 h 15"/>
                <a:gd name="T4" fmla="*/ 4 w 8"/>
                <a:gd name="T5" fmla="*/ 2 h 15"/>
                <a:gd name="T6" fmla="*/ 7 w 8"/>
                <a:gd name="T7" fmla="*/ 11 h 15"/>
                <a:gd name="T8" fmla="*/ 5 w 8"/>
                <a:gd name="T9" fmla="*/ 15 h 15"/>
                <a:gd name="T10" fmla="*/ 0 w 8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5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3" y="1"/>
                    <a:pt x="4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7" y="14"/>
                    <a:pt x="5" y="15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6" name="Freeform 11"/>
            <p:cNvSpPr>
              <a:spLocks noEditPoints="1"/>
            </p:cNvSpPr>
            <p:nvPr/>
          </p:nvSpPr>
          <p:spPr bwMode="auto">
            <a:xfrm>
              <a:off x="5160963" y="4246563"/>
              <a:ext cx="377825" cy="520700"/>
            </a:xfrm>
            <a:custGeom>
              <a:avLst/>
              <a:gdLst>
                <a:gd name="T0" fmla="*/ 44 w 46"/>
                <a:gd name="T1" fmla="*/ 0 h 63"/>
                <a:gd name="T2" fmla="*/ 1 w 46"/>
                <a:gd name="T3" fmla="*/ 0 h 63"/>
                <a:gd name="T4" fmla="*/ 0 w 46"/>
                <a:gd name="T5" fmla="*/ 6 h 63"/>
                <a:gd name="T6" fmla="*/ 0 w 46"/>
                <a:gd name="T7" fmla="*/ 51 h 63"/>
                <a:gd name="T8" fmla="*/ 11 w 46"/>
                <a:gd name="T9" fmla="*/ 63 h 63"/>
                <a:gd name="T10" fmla="*/ 34 w 46"/>
                <a:gd name="T11" fmla="*/ 63 h 63"/>
                <a:gd name="T12" fmla="*/ 46 w 46"/>
                <a:gd name="T13" fmla="*/ 51 h 63"/>
                <a:gd name="T14" fmla="*/ 46 w 46"/>
                <a:gd name="T15" fmla="*/ 6 h 63"/>
                <a:gd name="T16" fmla="*/ 44 w 46"/>
                <a:gd name="T17" fmla="*/ 0 h 63"/>
                <a:gd name="T18" fmla="*/ 11 w 46"/>
                <a:gd name="T19" fmla="*/ 48 h 63"/>
                <a:gd name="T20" fmla="*/ 9 w 46"/>
                <a:gd name="T21" fmla="*/ 51 h 63"/>
                <a:gd name="T22" fmla="*/ 6 w 46"/>
                <a:gd name="T23" fmla="*/ 48 h 63"/>
                <a:gd name="T24" fmla="*/ 6 w 46"/>
                <a:gd name="T25" fmla="*/ 24 h 63"/>
                <a:gd name="T26" fmla="*/ 9 w 46"/>
                <a:gd name="T27" fmla="*/ 21 h 63"/>
                <a:gd name="T28" fmla="*/ 11 w 46"/>
                <a:gd name="T29" fmla="*/ 24 h 63"/>
                <a:gd name="T30" fmla="*/ 11 w 46"/>
                <a:gd name="T31" fmla="*/ 48 h 63"/>
                <a:gd name="T32" fmla="*/ 21 w 46"/>
                <a:gd name="T33" fmla="*/ 49 h 63"/>
                <a:gd name="T34" fmla="*/ 18 w 46"/>
                <a:gd name="T35" fmla="*/ 51 h 63"/>
                <a:gd name="T36" fmla="*/ 16 w 46"/>
                <a:gd name="T37" fmla="*/ 49 h 63"/>
                <a:gd name="T38" fmla="*/ 16 w 46"/>
                <a:gd name="T39" fmla="*/ 11 h 63"/>
                <a:gd name="T40" fmla="*/ 18 w 46"/>
                <a:gd name="T41" fmla="*/ 9 h 63"/>
                <a:gd name="T42" fmla="*/ 21 w 46"/>
                <a:gd name="T43" fmla="*/ 11 h 63"/>
                <a:gd name="T44" fmla="*/ 21 w 46"/>
                <a:gd name="T45" fmla="*/ 49 h 63"/>
                <a:gd name="T46" fmla="*/ 30 w 46"/>
                <a:gd name="T47" fmla="*/ 49 h 63"/>
                <a:gd name="T48" fmla="*/ 27 w 46"/>
                <a:gd name="T49" fmla="*/ 51 h 63"/>
                <a:gd name="T50" fmla="*/ 25 w 46"/>
                <a:gd name="T51" fmla="*/ 49 h 63"/>
                <a:gd name="T52" fmla="*/ 25 w 46"/>
                <a:gd name="T53" fmla="*/ 11 h 63"/>
                <a:gd name="T54" fmla="*/ 27 w 46"/>
                <a:gd name="T55" fmla="*/ 9 h 63"/>
                <a:gd name="T56" fmla="*/ 30 w 46"/>
                <a:gd name="T57" fmla="*/ 11 h 63"/>
                <a:gd name="T58" fmla="*/ 30 w 46"/>
                <a:gd name="T59" fmla="*/ 49 h 63"/>
                <a:gd name="T60" fmla="*/ 40 w 46"/>
                <a:gd name="T61" fmla="*/ 48 h 63"/>
                <a:gd name="T62" fmla="*/ 37 w 46"/>
                <a:gd name="T63" fmla="*/ 51 h 63"/>
                <a:gd name="T64" fmla="*/ 34 w 46"/>
                <a:gd name="T65" fmla="*/ 48 h 63"/>
                <a:gd name="T66" fmla="*/ 34 w 46"/>
                <a:gd name="T67" fmla="*/ 24 h 63"/>
                <a:gd name="T68" fmla="*/ 37 w 46"/>
                <a:gd name="T69" fmla="*/ 21 h 63"/>
                <a:gd name="T70" fmla="*/ 40 w 46"/>
                <a:gd name="T71" fmla="*/ 24 h 63"/>
                <a:gd name="T72" fmla="*/ 40 w 46"/>
                <a:gd name="T73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" h="63">
                  <a:moveTo>
                    <a:pt x="4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3"/>
                    <a:pt x="0" y="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8"/>
                    <a:pt x="5" y="63"/>
                    <a:pt x="11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40" y="63"/>
                    <a:pt x="46" y="58"/>
                    <a:pt x="46" y="51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3"/>
                    <a:pt x="45" y="1"/>
                    <a:pt x="44" y="0"/>
                  </a:cubicBezTo>
                  <a:close/>
                  <a:moveTo>
                    <a:pt x="11" y="48"/>
                  </a:moveTo>
                  <a:cubicBezTo>
                    <a:pt x="11" y="50"/>
                    <a:pt x="10" y="51"/>
                    <a:pt x="9" y="51"/>
                  </a:cubicBezTo>
                  <a:cubicBezTo>
                    <a:pt x="7" y="51"/>
                    <a:pt x="6" y="50"/>
                    <a:pt x="6" y="48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1"/>
                    <a:pt x="9" y="21"/>
                  </a:cubicBezTo>
                  <a:cubicBezTo>
                    <a:pt x="10" y="21"/>
                    <a:pt x="11" y="23"/>
                    <a:pt x="11" y="24"/>
                  </a:cubicBezTo>
                  <a:lnTo>
                    <a:pt x="11" y="48"/>
                  </a:lnTo>
                  <a:close/>
                  <a:moveTo>
                    <a:pt x="21" y="49"/>
                  </a:moveTo>
                  <a:cubicBezTo>
                    <a:pt x="21" y="50"/>
                    <a:pt x="19" y="51"/>
                    <a:pt x="18" y="51"/>
                  </a:cubicBezTo>
                  <a:cubicBezTo>
                    <a:pt x="17" y="51"/>
                    <a:pt x="16" y="50"/>
                    <a:pt x="16" y="49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7" y="9"/>
                    <a:pt x="18" y="9"/>
                  </a:cubicBezTo>
                  <a:cubicBezTo>
                    <a:pt x="19" y="9"/>
                    <a:pt x="21" y="10"/>
                    <a:pt x="21" y="11"/>
                  </a:cubicBezTo>
                  <a:lnTo>
                    <a:pt x="21" y="49"/>
                  </a:lnTo>
                  <a:close/>
                  <a:moveTo>
                    <a:pt x="30" y="49"/>
                  </a:moveTo>
                  <a:cubicBezTo>
                    <a:pt x="30" y="50"/>
                    <a:pt x="29" y="51"/>
                    <a:pt x="27" y="51"/>
                  </a:cubicBezTo>
                  <a:cubicBezTo>
                    <a:pt x="26" y="51"/>
                    <a:pt x="25" y="50"/>
                    <a:pt x="25" y="49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6" y="9"/>
                    <a:pt x="27" y="9"/>
                  </a:cubicBezTo>
                  <a:cubicBezTo>
                    <a:pt x="29" y="9"/>
                    <a:pt x="30" y="10"/>
                    <a:pt x="30" y="11"/>
                  </a:cubicBezTo>
                  <a:lnTo>
                    <a:pt x="30" y="49"/>
                  </a:lnTo>
                  <a:close/>
                  <a:moveTo>
                    <a:pt x="40" y="48"/>
                  </a:moveTo>
                  <a:cubicBezTo>
                    <a:pt x="40" y="50"/>
                    <a:pt x="38" y="51"/>
                    <a:pt x="37" y="51"/>
                  </a:cubicBezTo>
                  <a:cubicBezTo>
                    <a:pt x="35" y="51"/>
                    <a:pt x="34" y="50"/>
                    <a:pt x="34" y="48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3"/>
                    <a:pt x="35" y="21"/>
                    <a:pt x="37" y="21"/>
                  </a:cubicBezTo>
                  <a:cubicBezTo>
                    <a:pt x="38" y="21"/>
                    <a:pt x="40" y="23"/>
                    <a:pt x="40" y="24"/>
                  </a:cubicBezTo>
                  <a:lnTo>
                    <a:pt x="4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27" name="Freeform 12"/>
          <p:cNvSpPr/>
          <p:nvPr/>
        </p:nvSpPr>
        <p:spPr bwMode="auto">
          <a:xfrm>
            <a:off x="4169479" y="5296170"/>
            <a:ext cx="541459" cy="601311"/>
          </a:xfrm>
          <a:custGeom>
            <a:avLst/>
            <a:gdLst>
              <a:gd name="T0" fmla="*/ 58 w 75"/>
              <a:gd name="T1" fmla="*/ 32 h 83"/>
              <a:gd name="T2" fmla="*/ 55 w 75"/>
              <a:gd name="T3" fmla="*/ 35 h 83"/>
              <a:gd name="T4" fmla="*/ 33 w 75"/>
              <a:gd name="T5" fmla="*/ 12 h 83"/>
              <a:gd name="T6" fmla="*/ 21 w 75"/>
              <a:gd name="T7" fmla="*/ 5 h 83"/>
              <a:gd name="T8" fmla="*/ 9 w 75"/>
              <a:gd name="T9" fmla="*/ 9 h 83"/>
              <a:gd name="T10" fmla="*/ 5 w 75"/>
              <a:gd name="T11" fmla="*/ 21 h 83"/>
              <a:gd name="T12" fmla="*/ 10 w 75"/>
              <a:gd name="T13" fmla="*/ 33 h 83"/>
              <a:gd name="T14" fmla="*/ 49 w 75"/>
              <a:gd name="T15" fmla="*/ 75 h 83"/>
              <a:gd name="T16" fmla="*/ 56 w 75"/>
              <a:gd name="T17" fmla="*/ 78 h 83"/>
              <a:gd name="T18" fmla="*/ 64 w 75"/>
              <a:gd name="T19" fmla="*/ 76 h 83"/>
              <a:gd name="T20" fmla="*/ 70 w 75"/>
              <a:gd name="T21" fmla="*/ 65 h 83"/>
              <a:gd name="T22" fmla="*/ 67 w 75"/>
              <a:gd name="T23" fmla="*/ 57 h 83"/>
              <a:gd name="T24" fmla="*/ 32 w 75"/>
              <a:gd name="T25" fmla="*/ 20 h 83"/>
              <a:gd name="T26" fmla="*/ 28 w 75"/>
              <a:gd name="T27" fmla="*/ 18 h 83"/>
              <a:gd name="T28" fmla="*/ 21 w 75"/>
              <a:gd name="T29" fmla="*/ 21 h 83"/>
              <a:gd name="T30" fmla="*/ 18 w 75"/>
              <a:gd name="T31" fmla="*/ 28 h 83"/>
              <a:gd name="T32" fmla="*/ 19 w 75"/>
              <a:gd name="T33" fmla="*/ 31 h 83"/>
              <a:gd name="T34" fmla="*/ 55 w 75"/>
              <a:gd name="T35" fmla="*/ 69 h 83"/>
              <a:gd name="T36" fmla="*/ 52 w 75"/>
              <a:gd name="T37" fmla="*/ 72 h 83"/>
              <a:gd name="T38" fmla="*/ 17 w 75"/>
              <a:gd name="T39" fmla="*/ 34 h 83"/>
              <a:gd name="T40" fmla="*/ 14 w 75"/>
              <a:gd name="T41" fmla="*/ 28 h 83"/>
              <a:gd name="T42" fmla="*/ 18 w 75"/>
              <a:gd name="T43" fmla="*/ 18 h 83"/>
              <a:gd name="T44" fmla="*/ 28 w 75"/>
              <a:gd name="T45" fmla="*/ 14 h 83"/>
              <a:gd name="T46" fmla="*/ 34 w 75"/>
              <a:gd name="T47" fmla="*/ 17 h 83"/>
              <a:gd name="T48" fmla="*/ 70 w 75"/>
              <a:gd name="T49" fmla="*/ 55 h 83"/>
              <a:gd name="T50" fmla="*/ 74 w 75"/>
              <a:gd name="T51" fmla="*/ 66 h 83"/>
              <a:gd name="T52" fmla="*/ 67 w 75"/>
              <a:gd name="T53" fmla="*/ 79 h 83"/>
              <a:gd name="T54" fmla="*/ 57 w 75"/>
              <a:gd name="T55" fmla="*/ 83 h 83"/>
              <a:gd name="T56" fmla="*/ 46 w 75"/>
              <a:gd name="T57" fmla="*/ 77 h 83"/>
              <a:gd name="T58" fmla="*/ 7 w 75"/>
              <a:gd name="T59" fmla="*/ 36 h 83"/>
              <a:gd name="T60" fmla="*/ 0 w 75"/>
              <a:gd name="T61" fmla="*/ 20 h 83"/>
              <a:gd name="T62" fmla="*/ 6 w 75"/>
              <a:gd name="T63" fmla="*/ 6 h 83"/>
              <a:gd name="T64" fmla="*/ 20 w 75"/>
              <a:gd name="T65" fmla="*/ 1 h 83"/>
              <a:gd name="T66" fmla="*/ 36 w 75"/>
              <a:gd name="T67" fmla="*/ 9 h 83"/>
              <a:gd name="T68" fmla="*/ 58 w 75"/>
              <a:gd name="T69" fmla="*/ 3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5" h="83">
                <a:moveTo>
                  <a:pt x="58" y="32"/>
                </a:moveTo>
                <a:cubicBezTo>
                  <a:pt x="55" y="35"/>
                  <a:pt x="55" y="35"/>
                  <a:pt x="55" y="35"/>
                </a:cubicBezTo>
                <a:cubicBezTo>
                  <a:pt x="33" y="12"/>
                  <a:pt x="33" y="12"/>
                  <a:pt x="33" y="12"/>
                </a:cubicBezTo>
                <a:cubicBezTo>
                  <a:pt x="30" y="8"/>
                  <a:pt x="26" y="6"/>
                  <a:pt x="21" y="5"/>
                </a:cubicBezTo>
                <a:cubicBezTo>
                  <a:pt x="16" y="5"/>
                  <a:pt x="12" y="6"/>
                  <a:pt x="9" y="9"/>
                </a:cubicBezTo>
                <a:cubicBezTo>
                  <a:pt x="6" y="12"/>
                  <a:pt x="5" y="16"/>
                  <a:pt x="5" y="21"/>
                </a:cubicBezTo>
                <a:cubicBezTo>
                  <a:pt x="5" y="26"/>
                  <a:pt x="7" y="30"/>
                  <a:pt x="10" y="33"/>
                </a:cubicBezTo>
                <a:cubicBezTo>
                  <a:pt x="49" y="75"/>
                  <a:pt x="49" y="75"/>
                  <a:pt x="49" y="75"/>
                </a:cubicBezTo>
                <a:cubicBezTo>
                  <a:pt x="51" y="77"/>
                  <a:pt x="53" y="78"/>
                  <a:pt x="56" y="78"/>
                </a:cubicBezTo>
                <a:cubicBezTo>
                  <a:pt x="59" y="79"/>
                  <a:pt x="62" y="78"/>
                  <a:pt x="64" y="76"/>
                </a:cubicBezTo>
                <a:cubicBezTo>
                  <a:pt x="66" y="74"/>
                  <a:pt x="70" y="68"/>
                  <a:pt x="70" y="65"/>
                </a:cubicBezTo>
                <a:cubicBezTo>
                  <a:pt x="70" y="62"/>
                  <a:pt x="69" y="60"/>
                  <a:pt x="67" y="57"/>
                </a:cubicBezTo>
                <a:cubicBezTo>
                  <a:pt x="32" y="20"/>
                  <a:pt x="32" y="20"/>
                  <a:pt x="32" y="20"/>
                </a:cubicBezTo>
                <a:cubicBezTo>
                  <a:pt x="31" y="19"/>
                  <a:pt x="30" y="18"/>
                  <a:pt x="28" y="18"/>
                </a:cubicBezTo>
                <a:cubicBezTo>
                  <a:pt x="27" y="18"/>
                  <a:pt x="22" y="20"/>
                  <a:pt x="21" y="21"/>
                </a:cubicBezTo>
                <a:cubicBezTo>
                  <a:pt x="20" y="22"/>
                  <a:pt x="18" y="27"/>
                  <a:pt x="18" y="28"/>
                </a:cubicBezTo>
                <a:cubicBezTo>
                  <a:pt x="18" y="29"/>
                  <a:pt x="19" y="30"/>
                  <a:pt x="19" y="31"/>
                </a:cubicBezTo>
                <a:cubicBezTo>
                  <a:pt x="55" y="69"/>
                  <a:pt x="55" y="69"/>
                  <a:pt x="55" y="69"/>
                </a:cubicBezTo>
                <a:cubicBezTo>
                  <a:pt x="52" y="72"/>
                  <a:pt x="52" y="72"/>
                  <a:pt x="52" y="72"/>
                </a:cubicBezTo>
                <a:cubicBezTo>
                  <a:pt x="17" y="34"/>
                  <a:pt x="17" y="34"/>
                  <a:pt x="17" y="34"/>
                </a:cubicBezTo>
                <a:cubicBezTo>
                  <a:pt x="15" y="32"/>
                  <a:pt x="14" y="30"/>
                  <a:pt x="14" y="28"/>
                </a:cubicBezTo>
                <a:cubicBezTo>
                  <a:pt x="14" y="25"/>
                  <a:pt x="17" y="19"/>
                  <a:pt x="18" y="18"/>
                </a:cubicBezTo>
                <a:cubicBezTo>
                  <a:pt x="20" y="16"/>
                  <a:pt x="26" y="14"/>
                  <a:pt x="28" y="14"/>
                </a:cubicBezTo>
                <a:cubicBezTo>
                  <a:pt x="31" y="14"/>
                  <a:pt x="33" y="15"/>
                  <a:pt x="34" y="17"/>
                </a:cubicBezTo>
                <a:cubicBezTo>
                  <a:pt x="70" y="55"/>
                  <a:pt x="70" y="55"/>
                  <a:pt x="70" y="55"/>
                </a:cubicBezTo>
                <a:cubicBezTo>
                  <a:pt x="73" y="58"/>
                  <a:pt x="74" y="62"/>
                  <a:pt x="74" y="66"/>
                </a:cubicBezTo>
                <a:cubicBezTo>
                  <a:pt x="75" y="70"/>
                  <a:pt x="70" y="77"/>
                  <a:pt x="67" y="79"/>
                </a:cubicBezTo>
                <a:cubicBezTo>
                  <a:pt x="64" y="82"/>
                  <a:pt x="61" y="83"/>
                  <a:pt x="57" y="83"/>
                </a:cubicBezTo>
                <a:cubicBezTo>
                  <a:pt x="52" y="82"/>
                  <a:pt x="49" y="80"/>
                  <a:pt x="46" y="77"/>
                </a:cubicBezTo>
                <a:cubicBezTo>
                  <a:pt x="7" y="36"/>
                  <a:pt x="7" y="36"/>
                  <a:pt x="7" y="36"/>
                </a:cubicBezTo>
                <a:cubicBezTo>
                  <a:pt x="3" y="31"/>
                  <a:pt x="0" y="26"/>
                  <a:pt x="0" y="20"/>
                </a:cubicBezTo>
                <a:cubicBezTo>
                  <a:pt x="0" y="14"/>
                  <a:pt x="2" y="10"/>
                  <a:pt x="6" y="6"/>
                </a:cubicBezTo>
                <a:cubicBezTo>
                  <a:pt x="10" y="2"/>
                  <a:pt x="15" y="0"/>
                  <a:pt x="20" y="1"/>
                </a:cubicBezTo>
                <a:cubicBezTo>
                  <a:pt x="26" y="1"/>
                  <a:pt x="31" y="4"/>
                  <a:pt x="36" y="9"/>
                </a:cubicBezTo>
                <a:lnTo>
                  <a:pt x="58" y="32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28" name="组合 627"/>
          <p:cNvGrpSpPr/>
          <p:nvPr/>
        </p:nvGrpSpPr>
        <p:grpSpPr>
          <a:xfrm>
            <a:off x="8365242" y="5280295"/>
            <a:ext cx="396698" cy="636109"/>
            <a:chOff x="8369301" y="5195888"/>
            <a:chExt cx="452438" cy="725488"/>
          </a:xfrm>
          <a:solidFill>
            <a:srgbClr val="20252D"/>
          </a:solidFill>
        </p:grpSpPr>
        <p:sp>
          <p:nvSpPr>
            <p:cNvPr id="629" name="Freeform 13"/>
            <p:cNvSpPr>
              <a:spLocks noEditPoints="1"/>
            </p:cNvSpPr>
            <p:nvPr/>
          </p:nvSpPr>
          <p:spPr bwMode="auto">
            <a:xfrm>
              <a:off x="8451851" y="5591176"/>
              <a:ext cx="295275" cy="298450"/>
            </a:xfrm>
            <a:custGeom>
              <a:avLst/>
              <a:gdLst>
                <a:gd name="T0" fmla="*/ 36 w 36"/>
                <a:gd name="T1" fmla="*/ 36 h 36"/>
                <a:gd name="T2" fmla="*/ 36 w 36"/>
                <a:gd name="T3" fmla="*/ 0 h 36"/>
                <a:gd name="T4" fmla="*/ 0 w 36"/>
                <a:gd name="T5" fmla="*/ 0 h 36"/>
                <a:gd name="T6" fmla="*/ 0 w 36"/>
                <a:gd name="T7" fmla="*/ 36 h 36"/>
                <a:gd name="T8" fmla="*/ 36 w 36"/>
                <a:gd name="T9" fmla="*/ 36 h 36"/>
                <a:gd name="T10" fmla="*/ 18 w 36"/>
                <a:gd name="T11" fmla="*/ 4 h 36"/>
                <a:gd name="T12" fmla="*/ 24 w 36"/>
                <a:gd name="T13" fmla="*/ 10 h 36"/>
                <a:gd name="T14" fmla="*/ 18 w 36"/>
                <a:gd name="T15" fmla="*/ 16 h 36"/>
                <a:gd name="T16" fmla="*/ 12 w 36"/>
                <a:gd name="T17" fmla="*/ 10 h 36"/>
                <a:gd name="T18" fmla="*/ 18 w 36"/>
                <a:gd name="T19" fmla="*/ 4 h 36"/>
                <a:gd name="T20" fmla="*/ 18 w 36"/>
                <a:gd name="T21" fmla="*/ 20 h 36"/>
                <a:gd name="T22" fmla="*/ 24 w 36"/>
                <a:gd name="T23" fmla="*/ 26 h 36"/>
                <a:gd name="T24" fmla="*/ 18 w 36"/>
                <a:gd name="T25" fmla="*/ 33 h 36"/>
                <a:gd name="T26" fmla="*/ 12 w 36"/>
                <a:gd name="T27" fmla="*/ 26 h 36"/>
                <a:gd name="T28" fmla="*/ 18 w 36"/>
                <a:gd name="T2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36">
                  <a:moveTo>
                    <a:pt x="36" y="36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36" y="36"/>
                  </a:lnTo>
                  <a:close/>
                  <a:moveTo>
                    <a:pt x="18" y="4"/>
                  </a:moveTo>
                  <a:cubicBezTo>
                    <a:pt x="21" y="4"/>
                    <a:pt x="24" y="7"/>
                    <a:pt x="24" y="10"/>
                  </a:cubicBezTo>
                  <a:cubicBezTo>
                    <a:pt x="24" y="13"/>
                    <a:pt x="21" y="16"/>
                    <a:pt x="18" y="16"/>
                  </a:cubicBezTo>
                  <a:cubicBezTo>
                    <a:pt x="14" y="16"/>
                    <a:pt x="12" y="13"/>
                    <a:pt x="12" y="10"/>
                  </a:cubicBezTo>
                  <a:cubicBezTo>
                    <a:pt x="12" y="7"/>
                    <a:pt x="14" y="4"/>
                    <a:pt x="18" y="4"/>
                  </a:cubicBezTo>
                  <a:close/>
                  <a:moveTo>
                    <a:pt x="18" y="20"/>
                  </a:moveTo>
                  <a:cubicBezTo>
                    <a:pt x="21" y="20"/>
                    <a:pt x="24" y="23"/>
                    <a:pt x="24" y="26"/>
                  </a:cubicBezTo>
                  <a:cubicBezTo>
                    <a:pt x="24" y="30"/>
                    <a:pt x="21" y="33"/>
                    <a:pt x="18" y="33"/>
                  </a:cubicBezTo>
                  <a:cubicBezTo>
                    <a:pt x="14" y="33"/>
                    <a:pt x="12" y="30"/>
                    <a:pt x="12" y="26"/>
                  </a:cubicBezTo>
                  <a:cubicBezTo>
                    <a:pt x="12" y="23"/>
                    <a:pt x="14" y="20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0" name="Freeform 14"/>
            <p:cNvSpPr>
              <a:spLocks noEditPoints="1"/>
            </p:cNvSpPr>
            <p:nvPr/>
          </p:nvSpPr>
          <p:spPr bwMode="auto">
            <a:xfrm>
              <a:off x="8369301" y="5195888"/>
              <a:ext cx="452438" cy="387350"/>
            </a:xfrm>
            <a:custGeom>
              <a:avLst/>
              <a:gdLst>
                <a:gd name="T0" fmla="*/ 28 w 55"/>
                <a:gd name="T1" fmla="*/ 0 h 47"/>
                <a:gd name="T2" fmla="*/ 0 w 55"/>
                <a:gd name="T3" fmla="*/ 47 h 47"/>
                <a:gd name="T4" fmla="*/ 55 w 55"/>
                <a:gd name="T5" fmla="*/ 47 h 47"/>
                <a:gd name="T6" fmla="*/ 28 w 55"/>
                <a:gd name="T7" fmla="*/ 0 h 47"/>
                <a:gd name="T8" fmla="*/ 28 w 55"/>
                <a:gd name="T9" fmla="*/ 41 h 47"/>
                <a:gd name="T10" fmla="*/ 22 w 55"/>
                <a:gd name="T11" fmla="*/ 34 h 47"/>
                <a:gd name="T12" fmla="*/ 28 w 55"/>
                <a:gd name="T13" fmla="*/ 28 h 47"/>
                <a:gd name="T14" fmla="*/ 34 w 55"/>
                <a:gd name="T15" fmla="*/ 34 h 47"/>
                <a:gd name="T16" fmla="*/ 28 w 55"/>
                <a:gd name="T17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47">
                  <a:moveTo>
                    <a:pt x="2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55" y="47"/>
                    <a:pt x="55" y="47"/>
                    <a:pt x="55" y="47"/>
                  </a:cubicBezTo>
                  <a:lnTo>
                    <a:pt x="28" y="0"/>
                  </a:lnTo>
                  <a:close/>
                  <a:moveTo>
                    <a:pt x="28" y="41"/>
                  </a:moveTo>
                  <a:cubicBezTo>
                    <a:pt x="24" y="41"/>
                    <a:pt x="22" y="38"/>
                    <a:pt x="22" y="34"/>
                  </a:cubicBezTo>
                  <a:cubicBezTo>
                    <a:pt x="22" y="31"/>
                    <a:pt x="24" y="28"/>
                    <a:pt x="28" y="28"/>
                  </a:cubicBezTo>
                  <a:cubicBezTo>
                    <a:pt x="31" y="28"/>
                    <a:pt x="34" y="31"/>
                    <a:pt x="34" y="34"/>
                  </a:cubicBezTo>
                  <a:cubicBezTo>
                    <a:pt x="34" y="38"/>
                    <a:pt x="31" y="41"/>
                    <a:pt x="2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1" name="Rectangle 15"/>
            <p:cNvSpPr>
              <a:spLocks noChangeArrowheads="1"/>
            </p:cNvSpPr>
            <p:nvPr/>
          </p:nvSpPr>
          <p:spPr bwMode="auto">
            <a:xfrm>
              <a:off x="8410576" y="5897563"/>
              <a:ext cx="37782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2" name="Freeform 16"/>
            <p:cNvSpPr/>
            <p:nvPr/>
          </p:nvSpPr>
          <p:spPr bwMode="auto">
            <a:xfrm>
              <a:off x="8410576" y="5897563"/>
              <a:ext cx="377825" cy="23813"/>
            </a:xfrm>
            <a:custGeom>
              <a:avLst/>
              <a:gdLst>
                <a:gd name="T0" fmla="*/ 0 w 238"/>
                <a:gd name="T1" fmla="*/ 15 h 15"/>
                <a:gd name="T2" fmla="*/ 0 w 238"/>
                <a:gd name="T3" fmla="*/ 15 h 15"/>
                <a:gd name="T4" fmla="*/ 238 w 238"/>
                <a:gd name="T5" fmla="*/ 15 h 15"/>
                <a:gd name="T6" fmla="*/ 238 w 238"/>
                <a:gd name="T7" fmla="*/ 0 h 15"/>
                <a:gd name="T8" fmla="*/ 0 w 238"/>
                <a:gd name="T9" fmla="*/ 0 h 15"/>
                <a:gd name="T10" fmla="*/ 0 w 238"/>
                <a:gd name="T11" fmla="*/ 15 h 15"/>
                <a:gd name="T12" fmla="*/ 0 w 238"/>
                <a:gd name="T13" fmla="*/ 15 h 15"/>
                <a:gd name="T14" fmla="*/ 0 w 238"/>
                <a:gd name="T15" fmla="*/ 15 h 15"/>
                <a:gd name="T16" fmla="*/ 0 w 238"/>
                <a:gd name="T17" fmla="*/ 15 h 15"/>
                <a:gd name="T18" fmla="*/ 0 w 238"/>
                <a:gd name="T19" fmla="*/ 0 h 15"/>
                <a:gd name="T20" fmla="*/ 238 w 238"/>
                <a:gd name="T21" fmla="*/ 0 h 15"/>
                <a:gd name="T22" fmla="*/ 238 w 238"/>
                <a:gd name="T23" fmla="*/ 15 h 15"/>
                <a:gd name="T24" fmla="*/ 0 w 238"/>
                <a:gd name="T25" fmla="*/ 15 h 15"/>
                <a:gd name="T26" fmla="*/ 0 w 238"/>
                <a:gd name="T27" fmla="*/ 15 h 15"/>
                <a:gd name="T28" fmla="*/ 0 w 238"/>
                <a:gd name="T29" fmla="*/ 15 h 15"/>
                <a:gd name="T30" fmla="*/ 0 w 238"/>
                <a:gd name="T3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8" h="15">
                  <a:moveTo>
                    <a:pt x="0" y="15"/>
                  </a:moveTo>
                  <a:lnTo>
                    <a:pt x="0" y="15"/>
                  </a:lnTo>
                  <a:lnTo>
                    <a:pt x="238" y="15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238" y="0"/>
                  </a:lnTo>
                  <a:lnTo>
                    <a:pt x="238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33" name="Freeform 17"/>
          <p:cNvSpPr>
            <a:spLocks noEditPoints="1"/>
          </p:cNvSpPr>
          <p:nvPr/>
        </p:nvSpPr>
        <p:spPr bwMode="auto">
          <a:xfrm>
            <a:off x="7204779" y="3159395"/>
            <a:ext cx="519188" cy="535891"/>
          </a:xfrm>
          <a:custGeom>
            <a:avLst/>
            <a:gdLst>
              <a:gd name="T0" fmla="*/ 57 w 72"/>
              <a:gd name="T1" fmla="*/ 0 h 74"/>
              <a:gd name="T2" fmla="*/ 16 w 72"/>
              <a:gd name="T3" fmla="*/ 0 h 74"/>
              <a:gd name="T4" fmla="*/ 0 w 72"/>
              <a:gd name="T5" fmla="*/ 18 h 74"/>
              <a:gd name="T6" fmla="*/ 0 w 72"/>
              <a:gd name="T7" fmla="*/ 34 h 74"/>
              <a:gd name="T8" fmla="*/ 10 w 72"/>
              <a:gd name="T9" fmla="*/ 51 h 74"/>
              <a:gd name="T10" fmla="*/ 2 w 72"/>
              <a:gd name="T11" fmla="*/ 74 h 74"/>
              <a:gd name="T12" fmla="*/ 40 w 72"/>
              <a:gd name="T13" fmla="*/ 52 h 74"/>
              <a:gd name="T14" fmla="*/ 57 w 72"/>
              <a:gd name="T15" fmla="*/ 52 h 74"/>
              <a:gd name="T16" fmla="*/ 72 w 72"/>
              <a:gd name="T17" fmla="*/ 34 h 74"/>
              <a:gd name="T18" fmla="*/ 72 w 72"/>
              <a:gd name="T19" fmla="*/ 18 h 74"/>
              <a:gd name="T20" fmla="*/ 57 w 72"/>
              <a:gd name="T21" fmla="*/ 0 h 74"/>
              <a:gd name="T22" fmla="*/ 54 w 72"/>
              <a:gd name="T23" fmla="*/ 38 h 74"/>
              <a:gd name="T24" fmla="*/ 16 w 72"/>
              <a:gd name="T25" fmla="*/ 38 h 74"/>
              <a:gd name="T26" fmla="*/ 13 w 72"/>
              <a:gd name="T27" fmla="*/ 35 h 74"/>
              <a:gd name="T28" fmla="*/ 16 w 72"/>
              <a:gd name="T29" fmla="*/ 33 h 74"/>
              <a:gd name="T30" fmla="*/ 54 w 72"/>
              <a:gd name="T31" fmla="*/ 33 h 74"/>
              <a:gd name="T32" fmla="*/ 57 w 72"/>
              <a:gd name="T33" fmla="*/ 35 h 74"/>
              <a:gd name="T34" fmla="*/ 54 w 72"/>
              <a:gd name="T35" fmla="*/ 38 h 74"/>
              <a:gd name="T36" fmla="*/ 60 w 72"/>
              <a:gd name="T37" fmla="*/ 29 h 74"/>
              <a:gd name="T38" fmla="*/ 16 w 72"/>
              <a:gd name="T39" fmla="*/ 29 h 74"/>
              <a:gd name="T40" fmla="*/ 13 w 72"/>
              <a:gd name="T41" fmla="*/ 26 h 74"/>
              <a:gd name="T42" fmla="*/ 16 w 72"/>
              <a:gd name="T43" fmla="*/ 23 h 74"/>
              <a:gd name="T44" fmla="*/ 60 w 72"/>
              <a:gd name="T45" fmla="*/ 23 h 74"/>
              <a:gd name="T46" fmla="*/ 63 w 72"/>
              <a:gd name="T47" fmla="*/ 26 h 74"/>
              <a:gd name="T48" fmla="*/ 60 w 72"/>
              <a:gd name="T49" fmla="*/ 29 h 74"/>
              <a:gd name="T50" fmla="*/ 60 w 72"/>
              <a:gd name="T51" fmla="*/ 19 h 74"/>
              <a:gd name="T52" fmla="*/ 16 w 72"/>
              <a:gd name="T53" fmla="*/ 19 h 74"/>
              <a:gd name="T54" fmla="*/ 13 w 72"/>
              <a:gd name="T55" fmla="*/ 16 h 74"/>
              <a:gd name="T56" fmla="*/ 16 w 72"/>
              <a:gd name="T57" fmla="*/ 13 h 74"/>
              <a:gd name="T58" fmla="*/ 60 w 72"/>
              <a:gd name="T59" fmla="*/ 13 h 74"/>
              <a:gd name="T60" fmla="*/ 63 w 72"/>
              <a:gd name="T61" fmla="*/ 16 h 74"/>
              <a:gd name="T62" fmla="*/ 60 w 72"/>
              <a:gd name="T63" fmla="*/ 19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2" h="74">
                <a:moveTo>
                  <a:pt x="57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8"/>
                  <a:pt x="0" y="18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42"/>
                  <a:pt x="4" y="48"/>
                  <a:pt x="10" y="51"/>
                </a:cubicBezTo>
                <a:cubicBezTo>
                  <a:pt x="4" y="66"/>
                  <a:pt x="2" y="74"/>
                  <a:pt x="2" y="74"/>
                </a:cubicBezTo>
                <a:cubicBezTo>
                  <a:pt x="40" y="52"/>
                  <a:pt x="40" y="52"/>
                  <a:pt x="40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65" y="52"/>
                  <a:pt x="72" y="44"/>
                  <a:pt x="72" y="34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8"/>
                  <a:pt x="65" y="0"/>
                  <a:pt x="57" y="0"/>
                </a:cubicBezTo>
                <a:close/>
                <a:moveTo>
                  <a:pt x="54" y="38"/>
                </a:moveTo>
                <a:cubicBezTo>
                  <a:pt x="16" y="38"/>
                  <a:pt x="16" y="38"/>
                  <a:pt x="16" y="38"/>
                </a:cubicBezTo>
                <a:cubicBezTo>
                  <a:pt x="14" y="38"/>
                  <a:pt x="13" y="37"/>
                  <a:pt x="13" y="35"/>
                </a:cubicBezTo>
                <a:cubicBezTo>
                  <a:pt x="13" y="34"/>
                  <a:pt x="14" y="33"/>
                  <a:pt x="16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56" y="33"/>
                  <a:pt x="57" y="34"/>
                  <a:pt x="57" y="35"/>
                </a:cubicBezTo>
                <a:cubicBezTo>
                  <a:pt x="57" y="37"/>
                  <a:pt x="56" y="38"/>
                  <a:pt x="54" y="38"/>
                </a:cubicBezTo>
                <a:close/>
                <a:moveTo>
                  <a:pt x="60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14" y="29"/>
                  <a:pt x="13" y="27"/>
                  <a:pt x="13" y="26"/>
                </a:cubicBezTo>
                <a:cubicBezTo>
                  <a:pt x="13" y="24"/>
                  <a:pt x="14" y="23"/>
                  <a:pt x="16" y="23"/>
                </a:cubicBezTo>
                <a:cubicBezTo>
                  <a:pt x="60" y="23"/>
                  <a:pt x="60" y="23"/>
                  <a:pt x="60" y="23"/>
                </a:cubicBezTo>
                <a:cubicBezTo>
                  <a:pt x="62" y="23"/>
                  <a:pt x="63" y="24"/>
                  <a:pt x="63" y="26"/>
                </a:cubicBezTo>
                <a:cubicBezTo>
                  <a:pt x="63" y="27"/>
                  <a:pt x="62" y="29"/>
                  <a:pt x="60" y="29"/>
                </a:cubicBezTo>
                <a:close/>
                <a:moveTo>
                  <a:pt x="60" y="19"/>
                </a:moveTo>
                <a:cubicBezTo>
                  <a:pt x="16" y="19"/>
                  <a:pt x="16" y="19"/>
                  <a:pt x="16" y="19"/>
                </a:cubicBezTo>
                <a:cubicBezTo>
                  <a:pt x="14" y="19"/>
                  <a:pt x="13" y="18"/>
                  <a:pt x="13" y="16"/>
                </a:cubicBezTo>
                <a:cubicBezTo>
                  <a:pt x="13" y="14"/>
                  <a:pt x="14" y="13"/>
                  <a:pt x="16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2" y="13"/>
                  <a:pt x="63" y="14"/>
                  <a:pt x="63" y="16"/>
                </a:cubicBezTo>
                <a:cubicBezTo>
                  <a:pt x="63" y="18"/>
                  <a:pt x="62" y="19"/>
                  <a:pt x="60" y="19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4" name="Freeform 18"/>
          <p:cNvSpPr>
            <a:spLocks noEditPoints="1"/>
          </p:cNvSpPr>
          <p:nvPr/>
        </p:nvSpPr>
        <p:spPr bwMode="auto">
          <a:xfrm>
            <a:off x="3215392" y="5354908"/>
            <a:ext cx="512228" cy="506660"/>
          </a:xfrm>
          <a:custGeom>
            <a:avLst/>
            <a:gdLst>
              <a:gd name="T0" fmla="*/ 42 w 71"/>
              <a:gd name="T1" fmla="*/ 6 h 70"/>
              <a:gd name="T2" fmla="*/ 41 w 71"/>
              <a:gd name="T3" fmla="*/ 7 h 70"/>
              <a:gd name="T4" fmla="*/ 9 w 71"/>
              <a:gd name="T5" fmla="*/ 39 h 70"/>
              <a:gd name="T6" fmla="*/ 3 w 71"/>
              <a:gd name="T7" fmla="*/ 45 h 70"/>
              <a:gd name="T8" fmla="*/ 3 w 71"/>
              <a:gd name="T9" fmla="*/ 54 h 70"/>
              <a:gd name="T10" fmla="*/ 16 w 71"/>
              <a:gd name="T11" fmla="*/ 67 h 70"/>
              <a:gd name="T12" fmla="*/ 25 w 71"/>
              <a:gd name="T13" fmla="*/ 67 h 70"/>
              <a:gd name="T14" fmla="*/ 31 w 71"/>
              <a:gd name="T15" fmla="*/ 61 h 70"/>
              <a:gd name="T16" fmla="*/ 63 w 71"/>
              <a:gd name="T17" fmla="*/ 29 h 70"/>
              <a:gd name="T18" fmla="*/ 64 w 71"/>
              <a:gd name="T19" fmla="*/ 27 h 70"/>
              <a:gd name="T20" fmla="*/ 50 w 71"/>
              <a:gd name="T21" fmla="*/ 20 h 70"/>
              <a:gd name="T22" fmla="*/ 42 w 71"/>
              <a:gd name="T23" fmla="*/ 6 h 70"/>
              <a:gd name="T24" fmla="*/ 7 w 71"/>
              <a:gd name="T25" fmla="*/ 49 h 70"/>
              <a:gd name="T26" fmla="*/ 7 w 71"/>
              <a:gd name="T27" fmla="*/ 45 h 70"/>
              <a:gd name="T28" fmla="*/ 38 w 71"/>
              <a:gd name="T29" fmla="*/ 15 h 70"/>
              <a:gd name="T30" fmla="*/ 41 w 71"/>
              <a:gd name="T31" fmla="*/ 15 h 70"/>
              <a:gd name="T32" fmla="*/ 41 w 71"/>
              <a:gd name="T33" fmla="*/ 19 h 70"/>
              <a:gd name="T34" fmla="*/ 11 w 71"/>
              <a:gd name="T35" fmla="*/ 49 h 70"/>
              <a:gd name="T36" fmla="*/ 7 w 71"/>
              <a:gd name="T37" fmla="*/ 49 h 70"/>
              <a:gd name="T38" fmla="*/ 14 w 71"/>
              <a:gd name="T39" fmla="*/ 56 h 70"/>
              <a:gd name="T40" fmla="*/ 14 w 71"/>
              <a:gd name="T41" fmla="*/ 52 h 70"/>
              <a:gd name="T42" fmla="*/ 37 w 71"/>
              <a:gd name="T43" fmla="*/ 29 h 70"/>
              <a:gd name="T44" fmla="*/ 40 w 71"/>
              <a:gd name="T45" fmla="*/ 29 h 70"/>
              <a:gd name="T46" fmla="*/ 41 w 71"/>
              <a:gd name="T47" fmla="*/ 33 h 70"/>
              <a:gd name="T48" fmla="*/ 17 w 71"/>
              <a:gd name="T49" fmla="*/ 56 h 70"/>
              <a:gd name="T50" fmla="*/ 14 w 71"/>
              <a:gd name="T51" fmla="*/ 56 h 70"/>
              <a:gd name="T52" fmla="*/ 55 w 71"/>
              <a:gd name="T53" fmla="*/ 28 h 70"/>
              <a:gd name="T54" fmla="*/ 55 w 71"/>
              <a:gd name="T55" fmla="*/ 32 h 70"/>
              <a:gd name="T56" fmla="*/ 24 w 71"/>
              <a:gd name="T57" fmla="*/ 63 h 70"/>
              <a:gd name="T58" fmla="*/ 20 w 71"/>
              <a:gd name="T59" fmla="*/ 63 h 70"/>
              <a:gd name="T60" fmla="*/ 20 w 71"/>
              <a:gd name="T61" fmla="*/ 59 h 70"/>
              <a:gd name="T62" fmla="*/ 51 w 71"/>
              <a:gd name="T63" fmla="*/ 28 h 70"/>
              <a:gd name="T64" fmla="*/ 55 w 71"/>
              <a:gd name="T65" fmla="*/ 28 h 70"/>
              <a:gd name="T66" fmla="*/ 64 w 71"/>
              <a:gd name="T67" fmla="*/ 0 h 70"/>
              <a:gd name="T68" fmla="*/ 47 w 71"/>
              <a:gd name="T69" fmla="*/ 4 h 70"/>
              <a:gd name="T70" fmla="*/ 46 w 71"/>
              <a:gd name="T71" fmla="*/ 4 h 70"/>
              <a:gd name="T72" fmla="*/ 44 w 71"/>
              <a:gd name="T73" fmla="*/ 4 h 70"/>
              <a:gd name="T74" fmla="*/ 52 w 71"/>
              <a:gd name="T75" fmla="*/ 18 h 70"/>
              <a:gd name="T76" fmla="*/ 66 w 71"/>
              <a:gd name="T77" fmla="*/ 25 h 70"/>
              <a:gd name="T78" fmla="*/ 66 w 71"/>
              <a:gd name="T79" fmla="*/ 25 h 70"/>
              <a:gd name="T80" fmla="*/ 66 w 71"/>
              <a:gd name="T81" fmla="*/ 24 h 70"/>
              <a:gd name="T82" fmla="*/ 70 w 71"/>
              <a:gd name="T83" fmla="*/ 7 h 70"/>
              <a:gd name="T84" fmla="*/ 64 w 71"/>
              <a:gd name="T8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1" h="70">
                <a:moveTo>
                  <a:pt x="42" y="6"/>
                </a:moveTo>
                <a:cubicBezTo>
                  <a:pt x="42" y="7"/>
                  <a:pt x="41" y="7"/>
                  <a:pt x="41" y="7"/>
                </a:cubicBezTo>
                <a:cubicBezTo>
                  <a:pt x="9" y="39"/>
                  <a:pt x="9" y="39"/>
                  <a:pt x="9" y="39"/>
                </a:cubicBezTo>
                <a:cubicBezTo>
                  <a:pt x="3" y="45"/>
                  <a:pt x="3" y="45"/>
                  <a:pt x="3" y="45"/>
                </a:cubicBezTo>
                <a:cubicBezTo>
                  <a:pt x="0" y="48"/>
                  <a:pt x="0" y="52"/>
                  <a:pt x="3" y="54"/>
                </a:cubicBezTo>
                <a:cubicBezTo>
                  <a:pt x="16" y="67"/>
                  <a:pt x="16" y="67"/>
                  <a:pt x="16" y="67"/>
                </a:cubicBezTo>
                <a:cubicBezTo>
                  <a:pt x="18" y="70"/>
                  <a:pt x="22" y="70"/>
                  <a:pt x="25" y="67"/>
                </a:cubicBezTo>
                <a:cubicBezTo>
                  <a:pt x="31" y="61"/>
                  <a:pt x="31" y="61"/>
                  <a:pt x="31" y="61"/>
                </a:cubicBezTo>
                <a:cubicBezTo>
                  <a:pt x="63" y="29"/>
                  <a:pt x="63" y="29"/>
                  <a:pt x="63" y="29"/>
                </a:cubicBezTo>
                <a:cubicBezTo>
                  <a:pt x="63" y="29"/>
                  <a:pt x="64" y="28"/>
                  <a:pt x="64" y="27"/>
                </a:cubicBezTo>
                <a:cubicBezTo>
                  <a:pt x="59" y="26"/>
                  <a:pt x="54" y="24"/>
                  <a:pt x="50" y="20"/>
                </a:cubicBezTo>
                <a:cubicBezTo>
                  <a:pt x="46" y="16"/>
                  <a:pt x="43" y="11"/>
                  <a:pt x="42" y="6"/>
                </a:cubicBezTo>
                <a:close/>
                <a:moveTo>
                  <a:pt x="7" y="49"/>
                </a:moveTo>
                <a:cubicBezTo>
                  <a:pt x="6" y="48"/>
                  <a:pt x="6" y="46"/>
                  <a:pt x="7" y="45"/>
                </a:cubicBezTo>
                <a:cubicBezTo>
                  <a:pt x="38" y="15"/>
                  <a:pt x="38" y="15"/>
                  <a:pt x="38" y="15"/>
                </a:cubicBezTo>
                <a:cubicBezTo>
                  <a:pt x="39" y="14"/>
                  <a:pt x="40" y="14"/>
                  <a:pt x="41" y="15"/>
                </a:cubicBezTo>
                <a:cubicBezTo>
                  <a:pt x="42" y="16"/>
                  <a:pt x="42" y="17"/>
                  <a:pt x="41" y="19"/>
                </a:cubicBezTo>
                <a:cubicBezTo>
                  <a:pt x="11" y="49"/>
                  <a:pt x="11" y="49"/>
                  <a:pt x="11" y="49"/>
                </a:cubicBezTo>
                <a:cubicBezTo>
                  <a:pt x="10" y="50"/>
                  <a:pt x="8" y="50"/>
                  <a:pt x="7" y="49"/>
                </a:cubicBezTo>
                <a:close/>
                <a:moveTo>
                  <a:pt x="14" y="56"/>
                </a:moveTo>
                <a:cubicBezTo>
                  <a:pt x="13" y="55"/>
                  <a:pt x="13" y="53"/>
                  <a:pt x="14" y="52"/>
                </a:cubicBezTo>
                <a:cubicBezTo>
                  <a:pt x="37" y="29"/>
                  <a:pt x="37" y="29"/>
                  <a:pt x="37" y="29"/>
                </a:cubicBezTo>
                <a:cubicBezTo>
                  <a:pt x="38" y="28"/>
                  <a:pt x="39" y="28"/>
                  <a:pt x="40" y="29"/>
                </a:cubicBezTo>
                <a:cubicBezTo>
                  <a:pt x="41" y="31"/>
                  <a:pt x="42" y="32"/>
                  <a:pt x="41" y="33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5" y="57"/>
                  <a:pt x="14" y="56"/>
                </a:cubicBezTo>
                <a:close/>
                <a:moveTo>
                  <a:pt x="55" y="28"/>
                </a:moveTo>
                <a:cubicBezTo>
                  <a:pt x="56" y="29"/>
                  <a:pt x="56" y="31"/>
                  <a:pt x="55" y="32"/>
                </a:cubicBezTo>
                <a:cubicBezTo>
                  <a:pt x="24" y="63"/>
                  <a:pt x="24" y="63"/>
                  <a:pt x="24" y="63"/>
                </a:cubicBezTo>
                <a:cubicBezTo>
                  <a:pt x="23" y="64"/>
                  <a:pt x="22" y="64"/>
                  <a:pt x="20" y="63"/>
                </a:cubicBezTo>
                <a:cubicBezTo>
                  <a:pt x="19" y="62"/>
                  <a:pt x="19" y="60"/>
                  <a:pt x="20" y="59"/>
                </a:cubicBezTo>
                <a:cubicBezTo>
                  <a:pt x="51" y="28"/>
                  <a:pt x="51" y="28"/>
                  <a:pt x="51" y="28"/>
                </a:cubicBezTo>
                <a:cubicBezTo>
                  <a:pt x="52" y="27"/>
                  <a:pt x="54" y="27"/>
                  <a:pt x="55" y="28"/>
                </a:cubicBezTo>
                <a:close/>
                <a:moveTo>
                  <a:pt x="64" y="0"/>
                </a:moveTo>
                <a:cubicBezTo>
                  <a:pt x="47" y="4"/>
                  <a:pt x="47" y="4"/>
                  <a:pt x="47" y="4"/>
                </a:cubicBezTo>
                <a:cubicBezTo>
                  <a:pt x="46" y="4"/>
                  <a:pt x="46" y="4"/>
                  <a:pt x="46" y="4"/>
                </a:cubicBezTo>
                <a:cubicBezTo>
                  <a:pt x="45" y="4"/>
                  <a:pt x="45" y="4"/>
                  <a:pt x="44" y="4"/>
                </a:cubicBezTo>
                <a:cubicBezTo>
                  <a:pt x="45" y="9"/>
                  <a:pt x="48" y="14"/>
                  <a:pt x="52" y="18"/>
                </a:cubicBezTo>
                <a:cubicBezTo>
                  <a:pt x="56" y="22"/>
                  <a:pt x="61" y="24"/>
                  <a:pt x="66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24"/>
                  <a:pt x="66" y="24"/>
                  <a:pt x="66" y="24"/>
                </a:cubicBezTo>
                <a:cubicBezTo>
                  <a:pt x="70" y="7"/>
                  <a:pt x="70" y="7"/>
                  <a:pt x="70" y="7"/>
                </a:cubicBezTo>
                <a:cubicBezTo>
                  <a:pt x="71" y="3"/>
                  <a:pt x="68" y="0"/>
                  <a:pt x="64" y="0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35" name="组合 634"/>
          <p:cNvGrpSpPr/>
          <p:nvPr/>
        </p:nvGrpSpPr>
        <p:grpSpPr>
          <a:xfrm>
            <a:off x="10298817" y="5337445"/>
            <a:ext cx="569297" cy="542851"/>
            <a:chOff x="10302876" y="5253038"/>
            <a:chExt cx="649288" cy="619126"/>
          </a:xfrm>
          <a:solidFill>
            <a:srgbClr val="20252D"/>
          </a:solidFill>
        </p:grpSpPr>
        <p:sp>
          <p:nvSpPr>
            <p:cNvPr id="636" name="Freeform 19"/>
            <p:cNvSpPr/>
            <p:nvPr/>
          </p:nvSpPr>
          <p:spPr bwMode="auto">
            <a:xfrm>
              <a:off x="1036796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9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7" name="Freeform 20"/>
            <p:cNvSpPr/>
            <p:nvPr/>
          </p:nvSpPr>
          <p:spPr bwMode="auto">
            <a:xfrm>
              <a:off x="10483851" y="5459413"/>
              <a:ext cx="65088" cy="330200"/>
            </a:xfrm>
            <a:custGeom>
              <a:avLst/>
              <a:gdLst>
                <a:gd name="T0" fmla="*/ 8 w 8"/>
                <a:gd name="T1" fmla="*/ 38 h 40"/>
                <a:gd name="T2" fmla="*/ 7 w 8"/>
                <a:gd name="T3" fmla="*/ 40 h 40"/>
                <a:gd name="T4" fmla="*/ 1 w 8"/>
                <a:gd name="T5" fmla="*/ 40 h 40"/>
                <a:gd name="T6" fmla="*/ 0 w 8"/>
                <a:gd name="T7" fmla="*/ 38 h 40"/>
                <a:gd name="T8" fmla="*/ 0 w 8"/>
                <a:gd name="T9" fmla="*/ 2 h 40"/>
                <a:gd name="T10" fmla="*/ 1 w 8"/>
                <a:gd name="T11" fmla="*/ 0 h 40"/>
                <a:gd name="T12" fmla="*/ 7 w 8"/>
                <a:gd name="T13" fmla="*/ 0 h 40"/>
                <a:gd name="T14" fmla="*/ 8 w 8"/>
                <a:gd name="T15" fmla="*/ 2 h 40"/>
                <a:gd name="T16" fmla="*/ 8 w 8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0">
                  <a:moveTo>
                    <a:pt x="8" y="38"/>
                  </a:moveTo>
                  <a:cubicBezTo>
                    <a:pt x="8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0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8" y="2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8" name="Freeform 21"/>
            <p:cNvSpPr/>
            <p:nvPr/>
          </p:nvSpPr>
          <p:spPr bwMode="auto">
            <a:xfrm>
              <a:off x="10698163" y="5459413"/>
              <a:ext cx="73025" cy="330200"/>
            </a:xfrm>
            <a:custGeom>
              <a:avLst/>
              <a:gdLst>
                <a:gd name="T0" fmla="*/ 9 w 9"/>
                <a:gd name="T1" fmla="*/ 38 h 40"/>
                <a:gd name="T2" fmla="*/ 8 w 9"/>
                <a:gd name="T3" fmla="*/ 40 h 40"/>
                <a:gd name="T4" fmla="*/ 2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2 w 9"/>
                <a:gd name="T11" fmla="*/ 0 h 40"/>
                <a:gd name="T12" fmla="*/ 8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8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9" name="Freeform 22"/>
            <p:cNvSpPr/>
            <p:nvPr/>
          </p:nvSpPr>
          <p:spPr bwMode="auto">
            <a:xfrm>
              <a:off x="10590213" y="5459413"/>
              <a:ext cx="74613" cy="330200"/>
            </a:xfrm>
            <a:custGeom>
              <a:avLst/>
              <a:gdLst>
                <a:gd name="T0" fmla="*/ 9 w 9"/>
                <a:gd name="T1" fmla="*/ 38 h 40"/>
                <a:gd name="T2" fmla="*/ 7 w 9"/>
                <a:gd name="T3" fmla="*/ 40 h 40"/>
                <a:gd name="T4" fmla="*/ 1 w 9"/>
                <a:gd name="T5" fmla="*/ 40 h 40"/>
                <a:gd name="T6" fmla="*/ 0 w 9"/>
                <a:gd name="T7" fmla="*/ 38 h 40"/>
                <a:gd name="T8" fmla="*/ 0 w 9"/>
                <a:gd name="T9" fmla="*/ 2 h 40"/>
                <a:gd name="T10" fmla="*/ 1 w 9"/>
                <a:gd name="T11" fmla="*/ 0 h 40"/>
                <a:gd name="T12" fmla="*/ 7 w 9"/>
                <a:gd name="T13" fmla="*/ 0 h 40"/>
                <a:gd name="T14" fmla="*/ 9 w 9"/>
                <a:gd name="T15" fmla="*/ 2 h 40"/>
                <a:gd name="T16" fmla="*/ 9 w 9"/>
                <a:gd name="T17" fmla="*/ 3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0">
                  <a:moveTo>
                    <a:pt x="9" y="38"/>
                  </a:moveTo>
                  <a:cubicBezTo>
                    <a:pt x="9" y="39"/>
                    <a:pt x="8" y="40"/>
                    <a:pt x="7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9"/>
                    <a:pt x="0" y="3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lnTo>
                    <a:pt x="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0" name="Freeform 23"/>
            <p:cNvSpPr/>
            <p:nvPr/>
          </p:nvSpPr>
          <p:spPr bwMode="auto">
            <a:xfrm>
              <a:off x="10812463" y="5467351"/>
              <a:ext cx="66675" cy="322263"/>
            </a:xfrm>
            <a:custGeom>
              <a:avLst/>
              <a:gdLst>
                <a:gd name="T0" fmla="*/ 8 w 8"/>
                <a:gd name="T1" fmla="*/ 38 h 39"/>
                <a:gd name="T2" fmla="*/ 7 w 8"/>
                <a:gd name="T3" fmla="*/ 39 h 39"/>
                <a:gd name="T4" fmla="*/ 1 w 8"/>
                <a:gd name="T5" fmla="*/ 39 h 39"/>
                <a:gd name="T6" fmla="*/ 0 w 8"/>
                <a:gd name="T7" fmla="*/ 38 h 39"/>
                <a:gd name="T8" fmla="*/ 0 w 8"/>
                <a:gd name="T9" fmla="*/ 1 h 39"/>
                <a:gd name="T10" fmla="*/ 1 w 8"/>
                <a:gd name="T11" fmla="*/ 0 h 39"/>
                <a:gd name="T12" fmla="*/ 7 w 8"/>
                <a:gd name="T13" fmla="*/ 0 h 39"/>
                <a:gd name="T14" fmla="*/ 8 w 8"/>
                <a:gd name="T15" fmla="*/ 1 h 39"/>
                <a:gd name="T16" fmla="*/ 8 w 8"/>
                <a:gd name="T1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9">
                  <a:moveTo>
                    <a:pt x="8" y="38"/>
                  </a:moveTo>
                  <a:cubicBezTo>
                    <a:pt x="8" y="39"/>
                    <a:pt x="8" y="39"/>
                    <a:pt x="7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39"/>
                    <a:pt x="0" y="3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1"/>
                  </a:cubicBezTo>
                  <a:lnTo>
                    <a:pt x="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1" name="Freeform 24"/>
            <p:cNvSpPr/>
            <p:nvPr/>
          </p:nvSpPr>
          <p:spPr bwMode="auto">
            <a:xfrm>
              <a:off x="10334626" y="5253038"/>
              <a:ext cx="576263" cy="182563"/>
            </a:xfrm>
            <a:custGeom>
              <a:avLst/>
              <a:gdLst>
                <a:gd name="T0" fmla="*/ 23 w 70"/>
                <a:gd name="T1" fmla="*/ 4 h 22"/>
                <a:gd name="T2" fmla="*/ 47 w 70"/>
                <a:gd name="T3" fmla="*/ 4 h 22"/>
                <a:gd name="T4" fmla="*/ 64 w 70"/>
                <a:gd name="T5" fmla="*/ 14 h 22"/>
                <a:gd name="T6" fmla="*/ 62 w 70"/>
                <a:gd name="T7" fmla="*/ 22 h 22"/>
                <a:gd name="T8" fmla="*/ 49 w 70"/>
                <a:gd name="T9" fmla="*/ 22 h 22"/>
                <a:gd name="T10" fmla="*/ 21 w 70"/>
                <a:gd name="T11" fmla="*/ 22 h 22"/>
                <a:gd name="T12" fmla="*/ 9 w 70"/>
                <a:gd name="T13" fmla="*/ 22 h 22"/>
                <a:gd name="T14" fmla="*/ 7 w 70"/>
                <a:gd name="T15" fmla="*/ 14 h 22"/>
                <a:gd name="T16" fmla="*/ 23 w 7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22">
                  <a:moveTo>
                    <a:pt x="23" y="4"/>
                  </a:moveTo>
                  <a:cubicBezTo>
                    <a:pt x="30" y="0"/>
                    <a:pt x="41" y="0"/>
                    <a:pt x="47" y="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0" y="18"/>
                    <a:pt x="69" y="22"/>
                    <a:pt x="62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2" y="22"/>
                    <a:pt x="29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" y="22"/>
                    <a:pt x="0" y="18"/>
                    <a:pt x="7" y="14"/>
                  </a:cubicBezTo>
                  <a:lnTo>
                    <a:pt x="23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2" name="Freeform 25"/>
            <p:cNvSpPr>
              <a:spLocks noEditPoints="1"/>
            </p:cNvSpPr>
            <p:nvPr/>
          </p:nvSpPr>
          <p:spPr bwMode="auto">
            <a:xfrm>
              <a:off x="10302876" y="5797551"/>
              <a:ext cx="649288" cy="74613"/>
            </a:xfrm>
            <a:custGeom>
              <a:avLst/>
              <a:gdLst>
                <a:gd name="T0" fmla="*/ 77 w 79"/>
                <a:gd name="T1" fmla="*/ 0 h 9"/>
                <a:gd name="T2" fmla="*/ 1 w 79"/>
                <a:gd name="T3" fmla="*/ 0 h 9"/>
                <a:gd name="T4" fmla="*/ 0 w 79"/>
                <a:gd name="T5" fmla="*/ 1 h 9"/>
                <a:gd name="T6" fmla="*/ 0 w 79"/>
                <a:gd name="T7" fmla="*/ 8 h 9"/>
                <a:gd name="T8" fmla="*/ 1 w 79"/>
                <a:gd name="T9" fmla="*/ 9 h 9"/>
                <a:gd name="T10" fmla="*/ 77 w 79"/>
                <a:gd name="T11" fmla="*/ 9 h 9"/>
                <a:gd name="T12" fmla="*/ 79 w 79"/>
                <a:gd name="T13" fmla="*/ 8 h 9"/>
                <a:gd name="T14" fmla="*/ 79 w 79"/>
                <a:gd name="T15" fmla="*/ 1 h 9"/>
                <a:gd name="T16" fmla="*/ 77 w 79"/>
                <a:gd name="T17" fmla="*/ 0 h 9"/>
                <a:gd name="T18" fmla="*/ 54 w 79"/>
                <a:gd name="T19" fmla="*/ 7 h 9"/>
                <a:gd name="T20" fmla="*/ 53 w 79"/>
                <a:gd name="T21" fmla="*/ 8 h 9"/>
                <a:gd name="T22" fmla="*/ 26 w 79"/>
                <a:gd name="T23" fmla="*/ 8 h 9"/>
                <a:gd name="T24" fmla="*/ 25 w 79"/>
                <a:gd name="T25" fmla="*/ 7 h 9"/>
                <a:gd name="T26" fmla="*/ 25 w 79"/>
                <a:gd name="T27" fmla="*/ 6 h 9"/>
                <a:gd name="T28" fmla="*/ 26 w 79"/>
                <a:gd name="T29" fmla="*/ 5 h 9"/>
                <a:gd name="T30" fmla="*/ 53 w 79"/>
                <a:gd name="T31" fmla="*/ 5 h 9"/>
                <a:gd name="T32" fmla="*/ 54 w 79"/>
                <a:gd name="T33" fmla="*/ 6 h 9"/>
                <a:gd name="T34" fmla="*/ 54 w 79"/>
                <a:gd name="T35" fmla="*/ 7 h 9"/>
                <a:gd name="T36" fmla="*/ 54 w 79"/>
                <a:gd name="T37" fmla="*/ 3 h 9"/>
                <a:gd name="T38" fmla="*/ 53 w 79"/>
                <a:gd name="T39" fmla="*/ 4 h 9"/>
                <a:gd name="T40" fmla="*/ 26 w 79"/>
                <a:gd name="T41" fmla="*/ 4 h 9"/>
                <a:gd name="T42" fmla="*/ 25 w 79"/>
                <a:gd name="T43" fmla="*/ 3 h 9"/>
                <a:gd name="T44" fmla="*/ 25 w 79"/>
                <a:gd name="T45" fmla="*/ 3 h 9"/>
                <a:gd name="T46" fmla="*/ 26 w 79"/>
                <a:gd name="T47" fmla="*/ 2 h 9"/>
                <a:gd name="T48" fmla="*/ 53 w 79"/>
                <a:gd name="T49" fmla="*/ 2 h 9"/>
                <a:gd name="T50" fmla="*/ 54 w 79"/>
                <a:gd name="T5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9" h="9">
                  <a:moveTo>
                    <a:pt x="7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8" y="9"/>
                    <a:pt x="79" y="9"/>
                    <a:pt x="79" y="8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0"/>
                    <a:pt x="78" y="0"/>
                    <a:pt x="77" y="0"/>
                  </a:cubicBezTo>
                  <a:close/>
                  <a:moveTo>
                    <a:pt x="54" y="7"/>
                  </a:moveTo>
                  <a:cubicBezTo>
                    <a:pt x="54" y="7"/>
                    <a:pt x="53" y="8"/>
                    <a:pt x="53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7"/>
                    <a:pt x="25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6"/>
                    <a:pt x="25" y="5"/>
                    <a:pt x="26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4" y="6"/>
                    <a:pt x="54" y="6"/>
                  </a:cubicBezTo>
                  <a:lnTo>
                    <a:pt x="54" y="7"/>
                  </a:lnTo>
                  <a:close/>
                  <a:moveTo>
                    <a:pt x="54" y="3"/>
                  </a:moveTo>
                  <a:cubicBezTo>
                    <a:pt x="54" y="4"/>
                    <a:pt x="53" y="4"/>
                    <a:pt x="53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6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4" y="2"/>
                    <a:pt x="5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43" name="组合 642"/>
          <p:cNvGrpSpPr/>
          <p:nvPr/>
        </p:nvGrpSpPr>
        <p:grpSpPr>
          <a:xfrm>
            <a:off x="2251779" y="5264420"/>
            <a:ext cx="353549" cy="656988"/>
            <a:chOff x="2255838" y="5180013"/>
            <a:chExt cx="403225" cy="749300"/>
          </a:xfrm>
          <a:solidFill>
            <a:srgbClr val="20252D"/>
          </a:solidFill>
        </p:grpSpPr>
        <p:sp>
          <p:nvSpPr>
            <p:cNvPr id="644" name="Freeform 26"/>
            <p:cNvSpPr>
              <a:spLocks noEditPoints="1"/>
            </p:cNvSpPr>
            <p:nvPr/>
          </p:nvSpPr>
          <p:spPr bwMode="auto">
            <a:xfrm>
              <a:off x="2255838" y="5180013"/>
              <a:ext cx="403225" cy="534988"/>
            </a:xfrm>
            <a:custGeom>
              <a:avLst/>
              <a:gdLst>
                <a:gd name="T0" fmla="*/ 36 w 49"/>
                <a:gd name="T1" fmla="*/ 64 h 65"/>
                <a:gd name="T2" fmla="*/ 38 w 49"/>
                <a:gd name="T3" fmla="*/ 65 h 65"/>
                <a:gd name="T4" fmla="*/ 38 w 49"/>
                <a:gd name="T5" fmla="*/ 60 h 65"/>
                <a:gd name="T6" fmla="*/ 49 w 49"/>
                <a:gd name="T7" fmla="*/ 24 h 65"/>
                <a:gd name="T8" fmla="*/ 25 w 49"/>
                <a:gd name="T9" fmla="*/ 0 h 65"/>
                <a:gd name="T10" fmla="*/ 0 w 49"/>
                <a:gd name="T11" fmla="*/ 24 h 65"/>
                <a:gd name="T12" fmla="*/ 12 w 49"/>
                <a:gd name="T13" fmla="*/ 60 h 65"/>
                <a:gd name="T14" fmla="*/ 12 w 49"/>
                <a:gd name="T15" fmla="*/ 65 h 65"/>
                <a:gd name="T16" fmla="*/ 13 w 49"/>
                <a:gd name="T17" fmla="*/ 64 h 65"/>
                <a:gd name="T18" fmla="*/ 36 w 49"/>
                <a:gd name="T19" fmla="*/ 64 h 65"/>
                <a:gd name="T20" fmla="*/ 8 w 49"/>
                <a:gd name="T21" fmla="*/ 27 h 65"/>
                <a:gd name="T22" fmla="*/ 7 w 49"/>
                <a:gd name="T23" fmla="*/ 28 h 65"/>
                <a:gd name="T24" fmla="*/ 5 w 49"/>
                <a:gd name="T25" fmla="*/ 27 h 65"/>
                <a:gd name="T26" fmla="*/ 5 w 49"/>
                <a:gd name="T27" fmla="*/ 19 h 65"/>
                <a:gd name="T28" fmla="*/ 7 w 49"/>
                <a:gd name="T29" fmla="*/ 17 h 65"/>
                <a:gd name="T30" fmla="*/ 8 w 49"/>
                <a:gd name="T31" fmla="*/ 19 h 65"/>
                <a:gd name="T32" fmla="*/ 8 w 49"/>
                <a:gd name="T33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65">
                  <a:moveTo>
                    <a:pt x="36" y="64"/>
                  </a:moveTo>
                  <a:cubicBezTo>
                    <a:pt x="37" y="64"/>
                    <a:pt x="37" y="64"/>
                    <a:pt x="38" y="65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53"/>
                    <a:pt x="49" y="30"/>
                    <a:pt x="49" y="24"/>
                  </a:cubicBezTo>
                  <a:cubicBezTo>
                    <a:pt x="49" y="11"/>
                    <a:pt x="38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0"/>
                    <a:pt x="11" y="54"/>
                    <a:pt x="12" y="6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64"/>
                    <a:pt x="13" y="64"/>
                    <a:pt x="13" y="64"/>
                  </a:cubicBezTo>
                  <a:lnTo>
                    <a:pt x="36" y="64"/>
                  </a:lnTo>
                  <a:close/>
                  <a:moveTo>
                    <a:pt x="8" y="27"/>
                  </a:moveTo>
                  <a:cubicBezTo>
                    <a:pt x="8" y="28"/>
                    <a:pt x="7" y="28"/>
                    <a:pt x="7" y="28"/>
                  </a:cubicBezTo>
                  <a:cubicBezTo>
                    <a:pt x="6" y="28"/>
                    <a:pt x="5" y="28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6" y="17"/>
                    <a:pt x="7" y="17"/>
                  </a:cubicBezTo>
                  <a:cubicBezTo>
                    <a:pt x="7" y="17"/>
                    <a:pt x="8" y="18"/>
                    <a:pt x="8" y="19"/>
                  </a:cubicBezTo>
                  <a:lnTo>
                    <a:pt x="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5" name="Freeform 27"/>
            <p:cNvSpPr/>
            <p:nvPr/>
          </p:nvSpPr>
          <p:spPr bwMode="auto">
            <a:xfrm>
              <a:off x="2379663" y="5897563"/>
              <a:ext cx="165100" cy="31750"/>
            </a:xfrm>
            <a:custGeom>
              <a:avLst/>
              <a:gdLst>
                <a:gd name="T0" fmla="*/ 0 w 20"/>
                <a:gd name="T1" fmla="*/ 3 h 4"/>
                <a:gd name="T2" fmla="*/ 2 w 20"/>
                <a:gd name="T3" fmla="*/ 4 h 4"/>
                <a:gd name="T4" fmla="*/ 18 w 20"/>
                <a:gd name="T5" fmla="*/ 4 h 4"/>
                <a:gd name="T6" fmla="*/ 20 w 20"/>
                <a:gd name="T7" fmla="*/ 3 h 4"/>
                <a:gd name="T8" fmla="*/ 20 w 20"/>
                <a:gd name="T9" fmla="*/ 0 h 4"/>
                <a:gd name="T10" fmla="*/ 0 w 20"/>
                <a:gd name="T11" fmla="*/ 0 h 4"/>
                <a:gd name="T12" fmla="*/ 0 w 20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">
                  <a:moveTo>
                    <a:pt x="0" y="3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20" y="4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6" name="Freeform 28"/>
            <p:cNvSpPr/>
            <p:nvPr/>
          </p:nvSpPr>
          <p:spPr bwMode="auto">
            <a:xfrm>
              <a:off x="2338388" y="5715001"/>
              <a:ext cx="239713" cy="165100"/>
            </a:xfrm>
            <a:custGeom>
              <a:avLst/>
              <a:gdLst>
                <a:gd name="T0" fmla="*/ 28 w 29"/>
                <a:gd name="T1" fmla="*/ 1 h 20"/>
                <a:gd name="T2" fmla="*/ 26 w 29"/>
                <a:gd name="T3" fmla="*/ 0 h 20"/>
                <a:gd name="T4" fmla="*/ 3 w 29"/>
                <a:gd name="T5" fmla="*/ 0 h 20"/>
                <a:gd name="T6" fmla="*/ 2 w 29"/>
                <a:gd name="T7" fmla="*/ 1 h 20"/>
                <a:gd name="T8" fmla="*/ 0 w 29"/>
                <a:gd name="T9" fmla="*/ 3 h 20"/>
                <a:gd name="T10" fmla="*/ 0 w 29"/>
                <a:gd name="T11" fmla="*/ 17 h 20"/>
                <a:gd name="T12" fmla="*/ 3 w 29"/>
                <a:gd name="T13" fmla="*/ 20 h 20"/>
                <a:gd name="T14" fmla="*/ 5 w 29"/>
                <a:gd name="T15" fmla="*/ 20 h 20"/>
                <a:gd name="T16" fmla="*/ 25 w 29"/>
                <a:gd name="T17" fmla="*/ 20 h 20"/>
                <a:gd name="T18" fmla="*/ 26 w 29"/>
                <a:gd name="T19" fmla="*/ 20 h 20"/>
                <a:gd name="T20" fmla="*/ 29 w 29"/>
                <a:gd name="T21" fmla="*/ 17 h 20"/>
                <a:gd name="T22" fmla="*/ 29 w 29"/>
                <a:gd name="T23" fmla="*/ 3 h 20"/>
                <a:gd name="T24" fmla="*/ 28 w 29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20">
                  <a:moveTo>
                    <a:pt x="28" y="1"/>
                  </a:moveTo>
                  <a:cubicBezTo>
                    <a:pt x="27" y="0"/>
                    <a:pt x="27" y="0"/>
                    <a:pt x="2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8" y="20"/>
                    <a:pt x="29" y="19"/>
                    <a:pt x="29" y="17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8" y="1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47" name="组合 646"/>
          <p:cNvGrpSpPr/>
          <p:nvPr/>
        </p:nvGrpSpPr>
        <p:grpSpPr>
          <a:xfrm>
            <a:off x="5180717" y="3045095"/>
            <a:ext cx="462118" cy="730760"/>
            <a:chOff x="5184776" y="2960688"/>
            <a:chExt cx="527050" cy="833438"/>
          </a:xfrm>
          <a:solidFill>
            <a:srgbClr val="20252D"/>
          </a:solidFill>
        </p:grpSpPr>
        <p:sp>
          <p:nvSpPr>
            <p:cNvPr id="648" name="Freeform 29"/>
            <p:cNvSpPr/>
            <p:nvPr/>
          </p:nvSpPr>
          <p:spPr bwMode="auto">
            <a:xfrm>
              <a:off x="5184776" y="2960688"/>
              <a:ext cx="527050" cy="544513"/>
            </a:xfrm>
            <a:custGeom>
              <a:avLst/>
              <a:gdLst>
                <a:gd name="T0" fmla="*/ 57 w 64"/>
                <a:gd name="T1" fmla="*/ 37 h 66"/>
                <a:gd name="T2" fmla="*/ 43 w 64"/>
                <a:gd name="T3" fmla="*/ 12 h 66"/>
                <a:gd name="T4" fmla="*/ 39 w 64"/>
                <a:gd name="T5" fmla="*/ 6 h 66"/>
                <a:gd name="T6" fmla="*/ 25 w 64"/>
                <a:gd name="T7" fmla="*/ 6 h 66"/>
                <a:gd name="T8" fmla="*/ 22 w 64"/>
                <a:gd name="T9" fmla="*/ 12 h 66"/>
                <a:gd name="T10" fmla="*/ 8 w 64"/>
                <a:gd name="T11" fmla="*/ 37 h 66"/>
                <a:gd name="T12" fmla="*/ 4 w 64"/>
                <a:gd name="T13" fmla="*/ 43 h 66"/>
                <a:gd name="T14" fmla="*/ 11 w 64"/>
                <a:gd name="T15" fmla="*/ 55 h 66"/>
                <a:gd name="T16" fmla="*/ 18 w 64"/>
                <a:gd name="T17" fmla="*/ 55 h 66"/>
                <a:gd name="T18" fmla="*/ 19 w 64"/>
                <a:gd name="T19" fmla="*/ 55 h 66"/>
                <a:gd name="T20" fmla="*/ 19 w 64"/>
                <a:gd name="T21" fmla="*/ 66 h 66"/>
                <a:gd name="T22" fmla="*/ 32 w 64"/>
                <a:gd name="T23" fmla="*/ 62 h 66"/>
                <a:gd name="T24" fmla="*/ 32 w 64"/>
                <a:gd name="T25" fmla="*/ 62 h 66"/>
                <a:gd name="T26" fmla="*/ 46 w 64"/>
                <a:gd name="T27" fmla="*/ 66 h 66"/>
                <a:gd name="T28" fmla="*/ 46 w 64"/>
                <a:gd name="T29" fmla="*/ 55 h 66"/>
                <a:gd name="T30" fmla="*/ 46 w 64"/>
                <a:gd name="T31" fmla="*/ 55 h 66"/>
                <a:gd name="T32" fmla="*/ 53 w 64"/>
                <a:gd name="T33" fmla="*/ 55 h 66"/>
                <a:gd name="T34" fmla="*/ 60 w 64"/>
                <a:gd name="T35" fmla="*/ 43 h 66"/>
                <a:gd name="T36" fmla="*/ 57 w 64"/>
                <a:gd name="T37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66">
                  <a:moveTo>
                    <a:pt x="57" y="37"/>
                  </a:moveTo>
                  <a:cubicBezTo>
                    <a:pt x="53" y="30"/>
                    <a:pt x="47" y="19"/>
                    <a:pt x="43" y="12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5" y="0"/>
                    <a:pt x="29" y="0"/>
                    <a:pt x="25" y="6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8" y="19"/>
                    <a:pt x="11" y="30"/>
                    <a:pt x="8" y="37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0" y="50"/>
                    <a:pt x="3" y="55"/>
                    <a:pt x="11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3" y="63"/>
                    <a:pt x="27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7" y="62"/>
                    <a:pt x="42" y="63"/>
                    <a:pt x="46" y="66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61" y="55"/>
                    <a:pt x="64" y="49"/>
                    <a:pt x="60" y="43"/>
                  </a:cubicBezTo>
                  <a:lnTo>
                    <a:pt x="57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9" name="Freeform 30"/>
            <p:cNvSpPr/>
            <p:nvPr/>
          </p:nvSpPr>
          <p:spPr bwMode="auto">
            <a:xfrm>
              <a:off x="5308601" y="3505201"/>
              <a:ext cx="287338" cy="288925"/>
            </a:xfrm>
            <a:custGeom>
              <a:avLst/>
              <a:gdLst>
                <a:gd name="T0" fmla="*/ 17 w 35"/>
                <a:gd name="T1" fmla="*/ 0 h 35"/>
                <a:gd name="T2" fmla="*/ 17 w 35"/>
                <a:gd name="T3" fmla="*/ 0 h 35"/>
                <a:gd name="T4" fmla="*/ 17 w 35"/>
                <a:gd name="T5" fmla="*/ 0 h 35"/>
                <a:gd name="T6" fmla="*/ 17 w 35"/>
                <a:gd name="T7" fmla="*/ 0 h 35"/>
                <a:gd name="T8" fmla="*/ 17 w 35"/>
                <a:gd name="T9" fmla="*/ 0 h 35"/>
                <a:gd name="T10" fmla="*/ 4 w 35"/>
                <a:gd name="T11" fmla="*/ 6 h 35"/>
                <a:gd name="T12" fmla="*/ 0 w 35"/>
                <a:gd name="T13" fmla="*/ 17 h 35"/>
                <a:gd name="T14" fmla="*/ 0 w 35"/>
                <a:gd name="T15" fmla="*/ 17 h 35"/>
                <a:gd name="T16" fmla="*/ 17 w 35"/>
                <a:gd name="T17" fmla="*/ 35 h 35"/>
                <a:gd name="T18" fmla="*/ 17 w 35"/>
                <a:gd name="T19" fmla="*/ 35 h 35"/>
                <a:gd name="T20" fmla="*/ 35 w 35"/>
                <a:gd name="T21" fmla="*/ 17 h 35"/>
                <a:gd name="T22" fmla="*/ 35 w 35"/>
                <a:gd name="T23" fmla="*/ 17 h 35"/>
                <a:gd name="T24" fmla="*/ 31 w 35"/>
                <a:gd name="T25" fmla="*/ 6 h 35"/>
                <a:gd name="T26" fmla="*/ 17 w 35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7" y="2"/>
                    <a:pt x="4" y="6"/>
                  </a:cubicBezTo>
                  <a:cubicBezTo>
                    <a:pt x="1" y="9"/>
                    <a:pt x="0" y="13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3"/>
                    <a:pt x="33" y="9"/>
                    <a:pt x="31" y="6"/>
                  </a:cubicBezTo>
                  <a:cubicBezTo>
                    <a:pt x="27" y="2"/>
                    <a:pt x="23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0" name="组合 649"/>
          <p:cNvGrpSpPr/>
          <p:nvPr/>
        </p:nvGrpSpPr>
        <p:grpSpPr>
          <a:xfrm>
            <a:off x="6226879" y="3027633"/>
            <a:ext cx="547026" cy="753031"/>
            <a:chOff x="6230938" y="2943226"/>
            <a:chExt cx="623888" cy="858838"/>
          </a:xfrm>
          <a:solidFill>
            <a:srgbClr val="20252D"/>
          </a:solidFill>
        </p:grpSpPr>
        <p:sp>
          <p:nvSpPr>
            <p:cNvPr id="651" name="Freeform 31"/>
            <p:cNvSpPr/>
            <p:nvPr/>
          </p:nvSpPr>
          <p:spPr bwMode="auto">
            <a:xfrm>
              <a:off x="6230938" y="2943226"/>
              <a:ext cx="623888" cy="652463"/>
            </a:xfrm>
            <a:custGeom>
              <a:avLst/>
              <a:gdLst>
                <a:gd name="T0" fmla="*/ 72 w 76"/>
                <a:gd name="T1" fmla="*/ 44 h 79"/>
                <a:gd name="T2" fmla="*/ 47 w 76"/>
                <a:gd name="T3" fmla="*/ 7 h 79"/>
                <a:gd name="T4" fmla="*/ 31 w 76"/>
                <a:gd name="T5" fmla="*/ 6 h 79"/>
                <a:gd name="T6" fmla="*/ 4 w 76"/>
                <a:gd name="T7" fmla="*/ 45 h 79"/>
                <a:gd name="T8" fmla="*/ 10 w 76"/>
                <a:gd name="T9" fmla="*/ 56 h 79"/>
                <a:gd name="T10" fmla="*/ 21 w 76"/>
                <a:gd name="T11" fmla="*/ 56 h 79"/>
                <a:gd name="T12" fmla="*/ 21 w 76"/>
                <a:gd name="T13" fmla="*/ 79 h 79"/>
                <a:gd name="T14" fmla="*/ 55 w 76"/>
                <a:gd name="T15" fmla="*/ 79 h 79"/>
                <a:gd name="T16" fmla="*/ 55 w 76"/>
                <a:gd name="T17" fmla="*/ 56 h 79"/>
                <a:gd name="T18" fmla="*/ 65 w 76"/>
                <a:gd name="T19" fmla="*/ 56 h 79"/>
                <a:gd name="T20" fmla="*/ 72 w 76"/>
                <a:gd name="T21" fmla="*/ 4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79">
                  <a:moveTo>
                    <a:pt x="72" y="44"/>
                  </a:moveTo>
                  <a:cubicBezTo>
                    <a:pt x="47" y="7"/>
                    <a:pt x="47" y="7"/>
                    <a:pt x="47" y="7"/>
                  </a:cubicBezTo>
                  <a:cubicBezTo>
                    <a:pt x="42" y="0"/>
                    <a:pt x="35" y="0"/>
                    <a:pt x="31" y="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0" y="51"/>
                    <a:pt x="2" y="56"/>
                    <a:pt x="10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55" y="79"/>
                    <a:pt x="55" y="79"/>
                    <a:pt x="55" y="79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73" y="56"/>
                    <a:pt x="76" y="51"/>
                    <a:pt x="72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2" name="Rectangle 32"/>
            <p:cNvSpPr>
              <a:spLocks noChangeArrowheads="1"/>
            </p:cNvSpPr>
            <p:nvPr/>
          </p:nvSpPr>
          <p:spPr bwMode="auto">
            <a:xfrm>
              <a:off x="6402388" y="3629026"/>
              <a:ext cx="280988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3" name="Freeform 33"/>
            <p:cNvSpPr/>
            <p:nvPr/>
          </p:nvSpPr>
          <p:spPr bwMode="auto">
            <a:xfrm>
              <a:off x="6402388" y="3752851"/>
              <a:ext cx="280988" cy="49213"/>
            </a:xfrm>
            <a:custGeom>
              <a:avLst/>
              <a:gdLst>
                <a:gd name="T0" fmla="*/ 6 w 34"/>
                <a:gd name="T1" fmla="*/ 6 h 6"/>
                <a:gd name="T2" fmla="*/ 28 w 34"/>
                <a:gd name="T3" fmla="*/ 6 h 6"/>
                <a:gd name="T4" fmla="*/ 34 w 34"/>
                <a:gd name="T5" fmla="*/ 0 h 6"/>
                <a:gd name="T6" fmla="*/ 0 w 34"/>
                <a:gd name="T7" fmla="*/ 0 h 6"/>
                <a:gd name="T8" fmla="*/ 6 w 3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6">
                  <a:moveTo>
                    <a:pt x="6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31" y="6"/>
                    <a:pt x="34" y="4"/>
                    <a:pt x="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3" y="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4" name="Rectangle 34"/>
            <p:cNvSpPr>
              <a:spLocks noChangeArrowheads="1"/>
            </p:cNvSpPr>
            <p:nvPr/>
          </p:nvSpPr>
          <p:spPr bwMode="auto">
            <a:xfrm>
              <a:off x="6402388" y="3702051"/>
              <a:ext cx="280988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55" name="Freeform 35"/>
          <p:cNvSpPr>
            <a:spLocks noEditPoints="1"/>
          </p:cNvSpPr>
          <p:nvPr/>
        </p:nvSpPr>
        <p:spPr bwMode="auto">
          <a:xfrm>
            <a:off x="3091567" y="4199208"/>
            <a:ext cx="743287" cy="701529"/>
          </a:xfrm>
          <a:custGeom>
            <a:avLst/>
            <a:gdLst>
              <a:gd name="T0" fmla="*/ 82 w 103"/>
              <a:gd name="T1" fmla="*/ 7 h 97"/>
              <a:gd name="T2" fmla="*/ 73 w 103"/>
              <a:gd name="T3" fmla="*/ 24 h 97"/>
              <a:gd name="T4" fmla="*/ 72 w 103"/>
              <a:gd name="T5" fmla="*/ 23 h 97"/>
              <a:gd name="T6" fmla="*/ 35 w 103"/>
              <a:gd name="T7" fmla="*/ 23 h 97"/>
              <a:gd name="T8" fmla="*/ 5 w 103"/>
              <a:gd name="T9" fmla="*/ 71 h 97"/>
              <a:gd name="T10" fmla="*/ 44 w 103"/>
              <a:gd name="T11" fmla="*/ 92 h 97"/>
              <a:gd name="T12" fmla="*/ 83 w 103"/>
              <a:gd name="T13" fmla="*/ 44 h 97"/>
              <a:gd name="T14" fmla="*/ 73 w 103"/>
              <a:gd name="T15" fmla="*/ 25 h 97"/>
              <a:gd name="T16" fmla="*/ 95 w 103"/>
              <a:gd name="T17" fmla="*/ 14 h 97"/>
              <a:gd name="T18" fmla="*/ 98 w 103"/>
              <a:gd name="T19" fmla="*/ 10 h 97"/>
              <a:gd name="T20" fmla="*/ 27 w 103"/>
              <a:gd name="T21" fmla="*/ 45 h 97"/>
              <a:gd name="T22" fmla="*/ 39 w 103"/>
              <a:gd name="T23" fmla="*/ 44 h 97"/>
              <a:gd name="T24" fmla="*/ 26 w 103"/>
              <a:gd name="T25" fmla="*/ 57 h 97"/>
              <a:gd name="T26" fmla="*/ 43 w 103"/>
              <a:gd name="T27" fmla="*/ 78 h 97"/>
              <a:gd name="T28" fmla="*/ 32 w 103"/>
              <a:gd name="T29" fmla="*/ 69 h 97"/>
              <a:gd name="T30" fmla="*/ 44 w 103"/>
              <a:gd name="T31" fmla="*/ 67 h 97"/>
              <a:gd name="T32" fmla="*/ 42 w 103"/>
              <a:gd name="T33" fmla="*/ 61 h 97"/>
              <a:gd name="T34" fmla="*/ 17 w 103"/>
              <a:gd name="T35" fmla="*/ 67 h 97"/>
              <a:gd name="T36" fmla="*/ 40 w 103"/>
              <a:gd name="T37" fmla="*/ 59 h 97"/>
              <a:gd name="T38" fmla="*/ 42 w 103"/>
              <a:gd name="T39" fmla="*/ 61 h 97"/>
              <a:gd name="T40" fmla="*/ 59 w 103"/>
              <a:gd name="T41" fmla="*/ 38 h 97"/>
              <a:gd name="T42" fmla="*/ 67 w 103"/>
              <a:gd name="T43" fmla="*/ 30 h 97"/>
              <a:gd name="T44" fmla="*/ 96 w 103"/>
              <a:gd name="T45" fmla="*/ 11 h 97"/>
              <a:gd name="T46" fmla="*/ 94 w 103"/>
              <a:gd name="T47" fmla="*/ 13 h 97"/>
              <a:gd name="T48" fmla="*/ 77 w 103"/>
              <a:gd name="T49" fmla="*/ 15 h 97"/>
              <a:gd name="T50" fmla="*/ 88 w 103"/>
              <a:gd name="T51" fmla="*/ 4 h 97"/>
              <a:gd name="T52" fmla="*/ 35 w 103"/>
              <a:gd name="T53" fmla="*/ 71 h 97"/>
              <a:gd name="T54" fmla="*/ 40 w 103"/>
              <a:gd name="T55" fmla="*/ 76 h 97"/>
              <a:gd name="T56" fmla="*/ 43 w 103"/>
              <a:gd name="T57" fmla="*/ 69 h 97"/>
              <a:gd name="T58" fmla="*/ 35 w 103"/>
              <a:gd name="T59" fmla="*/ 53 h 97"/>
              <a:gd name="T60" fmla="*/ 37 w 103"/>
              <a:gd name="T61" fmla="*/ 45 h 97"/>
              <a:gd name="T62" fmla="*/ 28 w 103"/>
              <a:gd name="T63" fmla="*/ 5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3" h="97">
                <a:moveTo>
                  <a:pt x="88" y="3"/>
                </a:moveTo>
                <a:cubicBezTo>
                  <a:pt x="85" y="5"/>
                  <a:pt x="84" y="5"/>
                  <a:pt x="82" y="7"/>
                </a:cubicBezTo>
                <a:cubicBezTo>
                  <a:pt x="80" y="10"/>
                  <a:pt x="77" y="12"/>
                  <a:pt x="76" y="14"/>
                </a:cubicBezTo>
                <a:cubicBezTo>
                  <a:pt x="74" y="18"/>
                  <a:pt x="73" y="21"/>
                  <a:pt x="73" y="24"/>
                </a:cubicBezTo>
                <a:cubicBezTo>
                  <a:pt x="73" y="24"/>
                  <a:pt x="73" y="24"/>
                  <a:pt x="73" y="24"/>
                </a:cubicBezTo>
                <a:cubicBezTo>
                  <a:pt x="72" y="23"/>
                  <a:pt x="72" y="23"/>
                  <a:pt x="72" y="23"/>
                </a:cubicBezTo>
                <a:cubicBezTo>
                  <a:pt x="67" y="18"/>
                  <a:pt x="59" y="15"/>
                  <a:pt x="53" y="15"/>
                </a:cubicBezTo>
                <a:cubicBezTo>
                  <a:pt x="48" y="15"/>
                  <a:pt x="39" y="19"/>
                  <a:pt x="35" y="23"/>
                </a:cubicBezTo>
                <a:cubicBezTo>
                  <a:pt x="5" y="53"/>
                  <a:pt x="5" y="53"/>
                  <a:pt x="5" y="53"/>
                </a:cubicBezTo>
                <a:cubicBezTo>
                  <a:pt x="0" y="58"/>
                  <a:pt x="0" y="66"/>
                  <a:pt x="5" y="71"/>
                </a:cubicBezTo>
                <a:cubicBezTo>
                  <a:pt x="27" y="92"/>
                  <a:pt x="27" y="92"/>
                  <a:pt x="27" y="92"/>
                </a:cubicBezTo>
                <a:cubicBezTo>
                  <a:pt x="31" y="97"/>
                  <a:pt x="39" y="97"/>
                  <a:pt x="44" y="92"/>
                </a:cubicBezTo>
                <a:cubicBezTo>
                  <a:pt x="74" y="62"/>
                  <a:pt x="74" y="62"/>
                  <a:pt x="74" y="62"/>
                </a:cubicBezTo>
                <a:cubicBezTo>
                  <a:pt x="79" y="58"/>
                  <a:pt x="82" y="49"/>
                  <a:pt x="83" y="44"/>
                </a:cubicBezTo>
                <a:cubicBezTo>
                  <a:pt x="83" y="38"/>
                  <a:pt x="79" y="30"/>
                  <a:pt x="74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81" y="23"/>
                  <a:pt x="89" y="19"/>
                  <a:pt x="95" y="14"/>
                </a:cubicBezTo>
                <a:cubicBezTo>
                  <a:pt x="95" y="13"/>
                  <a:pt x="95" y="13"/>
                  <a:pt x="95" y="13"/>
                </a:cubicBezTo>
                <a:cubicBezTo>
                  <a:pt x="96" y="12"/>
                  <a:pt x="97" y="12"/>
                  <a:pt x="98" y="10"/>
                </a:cubicBezTo>
                <a:cubicBezTo>
                  <a:pt x="103" y="3"/>
                  <a:pt x="94" y="0"/>
                  <a:pt x="88" y="3"/>
                </a:cubicBezTo>
                <a:close/>
                <a:moveTo>
                  <a:pt x="27" y="45"/>
                </a:moveTo>
                <a:cubicBezTo>
                  <a:pt x="32" y="41"/>
                  <a:pt x="32" y="41"/>
                  <a:pt x="32" y="41"/>
                </a:cubicBezTo>
                <a:cubicBezTo>
                  <a:pt x="36" y="42"/>
                  <a:pt x="39" y="44"/>
                  <a:pt x="39" y="44"/>
                </a:cubicBezTo>
                <a:cubicBezTo>
                  <a:pt x="42" y="47"/>
                  <a:pt x="42" y="51"/>
                  <a:pt x="38" y="55"/>
                </a:cubicBezTo>
                <a:cubicBezTo>
                  <a:pt x="33" y="60"/>
                  <a:pt x="29" y="60"/>
                  <a:pt x="26" y="57"/>
                </a:cubicBezTo>
                <a:cubicBezTo>
                  <a:pt x="23" y="54"/>
                  <a:pt x="23" y="50"/>
                  <a:pt x="27" y="45"/>
                </a:cubicBezTo>
                <a:close/>
                <a:moveTo>
                  <a:pt x="43" y="78"/>
                </a:moveTo>
                <a:cubicBezTo>
                  <a:pt x="38" y="83"/>
                  <a:pt x="34" y="83"/>
                  <a:pt x="31" y="80"/>
                </a:cubicBezTo>
                <a:cubicBezTo>
                  <a:pt x="28" y="77"/>
                  <a:pt x="28" y="73"/>
                  <a:pt x="32" y="69"/>
                </a:cubicBezTo>
                <a:cubicBezTo>
                  <a:pt x="37" y="64"/>
                  <a:pt x="37" y="64"/>
                  <a:pt x="37" y="64"/>
                </a:cubicBezTo>
                <a:cubicBezTo>
                  <a:pt x="41" y="66"/>
                  <a:pt x="44" y="67"/>
                  <a:pt x="44" y="67"/>
                </a:cubicBezTo>
                <a:cubicBezTo>
                  <a:pt x="47" y="70"/>
                  <a:pt x="47" y="74"/>
                  <a:pt x="43" y="78"/>
                </a:cubicBezTo>
                <a:close/>
                <a:moveTo>
                  <a:pt x="42" y="61"/>
                </a:moveTo>
                <a:cubicBezTo>
                  <a:pt x="30" y="64"/>
                  <a:pt x="30" y="64"/>
                  <a:pt x="30" y="64"/>
                </a:cubicBezTo>
                <a:cubicBezTo>
                  <a:pt x="24" y="66"/>
                  <a:pt x="18" y="67"/>
                  <a:pt x="17" y="67"/>
                </a:cubicBezTo>
                <a:cubicBezTo>
                  <a:pt x="17" y="66"/>
                  <a:pt x="22" y="64"/>
                  <a:pt x="28" y="63"/>
                </a:cubicBezTo>
                <a:cubicBezTo>
                  <a:pt x="40" y="59"/>
                  <a:pt x="40" y="59"/>
                  <a:pt x="40" y="59"/>
                </a:cubicBezTo>
                <a:cubicBezTo>
                  <a:pt x="46" y="58"/>
                  <a:pt x="52" y="57"/>
                  <a:pt x="53" y="57"/>
                </a:cubicBezTo>
                <a:cubicBezTo>
                  <a:pt x="53" y="58"/>
                  <a:pt x="48" y="59"/>
                  <a:pt x="42" y="61"/>
                </a:cubicBezTo>
                <a:close/>
                <a:moveTo>
                  <a:pt x="67" y="38"/>
                </a:moveTo>
                <a:cubicBezTo>
                  <a:pt x="65" y="40"/>
                  <a:pt x="61" y="40"/>
                  <a:pt x="59" y="38"/>
                </a:cubicBezTo>
                <a:cubicBezTo>
                  <a:pt x="57" y="36"/>
                  <a:pt x="57" y="32"/>
                  <a:pt x="59" y="30"/>
                </a:cubicBezTo>
                <a:cubicBezTo>
                  <a:pt x="61" y="28"/>
                  <a:pt x="65" y="28"/>
                  <a:pt x="67" y="30"/>
                </a:cubicBezTo>
                <a:cubicBezTo>
                  <a:pt x="69" y="32"/>
                  <a:pt x="69" y="36"/>
                  <a:pt x="67" y="38"/>
                </a:cubicBezTo>
                <a:close/>
                <a:moveTo>
                  <a:pt x="96" y="11"/>
                </a:moveTo>
                <a:cubicBezTo>
                  <a:pt x="95" y="12"/>
                  <a:pt x="95" y="12"/>
                  <a:pt x="95" y="12"/>
                </a:cubicBezTo>
                <a:cubicBezTo>
                  <a:pt x="94" y="13"/>
                  <a:pt x="94" y="13"/>
                  <a:pt x="94" y="13"/>
                </a:cubicBezTo>
                <a:cubicBezTo>
                  <a:pt x="89" y="18"/>
                  <a:pt x="81" y="22"/>
                  <a:pt x="74" y="24"/>
                </a:cubicBezTo>
                <a:cubicBezTo>
                  <a:pt x="74" y="21"/>
                  <a:pt x="75" y="18"/>
                  <a:pt x="77" y="15"/>
                </a:cubicBezTo>
                <a:cubicBezTo>
                  <a:pt x="78" y="13"/>
                  <a:pt x="80" y="10"/>
                  <a:pt x="83" y="8"/>
                </a:cubicBezTo>
                <a:cubicBezTo>
                  <a:pt x="85" y="6"/>
                  <a:pt x="86" y="5"/>
                  <a:pt x="88" y="4"/>
                </a:cubicBezTo>
                <a:cubicBezTo>
                  <a:pt x="97" y="0"/>
                  <a:pt x="101" y="4"/>
                  <a:pt x="96" y="11"/>
                </a:cubicBezTo>
                <a:close/>
                <a:moveTo>
                  <a:pt x="35" y="71"/>
                </a:moveTo>
                <a:cubicBezTo>
                  <a:pt x="32" y="73"/>
                  <a:pt x="31" y="77"/>
                  <a:pt x="33" y="78"/>
                </a:cubicBezTo>
                <a:cubicBezTo>
                  <a:pt x="35" y="80"/>
                  <a:pt x="38" y="79"/>
                  <a:pt x="40" y="76"/>
                </a:cubicBezTo>
                <a:cubicBezTo>
                  <a:pt x="43" y="74"/>
                  <a:pt x="43" y="74"/>
                  <a:pt x="43" y="74"/>
                </a:cubicBezTo>
                <a:cubicBezTo>
                  <a:pt x="43" y="71"/>
                  <a:pt x="43" y="69"/>
                  <a:pt x="43" y="69"/>
                </a:cubicBezTo>
                <a:cubicBezTo>
                  <a:pt x="41" y="67"/>
                  <a:pt x="38" y="68"/>
                  <a:pt x="35" y="71"/>
                </a:cubicBezTo>
                <a:close/>
                <a:moveTo>
                  <a:pt x="35" y="53"/>
                </a:moveTo>
                <a:cubicBezTo>
                  <a:pt x="38" y="50"/>
                  <a:pt x="38" y="50"/>
                  <a:pt x="38" y="50"/>
                </a:cubicBezTo>
                <a:cubicBezTo>
                  <a:pt x="38" y="48"/>
                  <a:pt x="37" y="45"/>
                  <a:pt x="37" y="45"/>
                </a:cubicBezTo>
                <a:cubicBezTo>
                  <a:pt x="36" y="44"/>
                  <a:pt x="32" y="45"/>
                  <a:pt x="30" y="48"/>
                </a:cubicBezTo>
                <a:cubicBezTo>
                  <a:pt x="27" y="50"/>
                  <a:pt x="26" y="53"/>
                  <a:pt x="28" y="55"/>
                </a:cubicBezTo>
                <a:cubicBezTo>
                  <a:pt x="29" y="57"/>
                  <a:pt x="32" y="56"/>
                  <a:pt x="35" y="53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56" name="组合 655"/>
          <p:cNvGrpSpPr/>
          <p:nvPr/>
        </p:nvGrpSpPr>
        <p:grpSpPr>
          <a:xfrm>
            <a:off x="1124655" y="5305695"/>
            <a:ext cx="599920" cy="577649"/>
            <a:chOff x="1128713" y="5221288"/>
            <a:chExt cx="684213" cy="658813"/>
          </a:xfrm>
          <a:solidFill>
            <a:srgbClr val="20252D"/>
          </a:solidFill>
        </p:grpSpPr>
        <p:sp>
          <p:nvSpPr>
            <p:cNvPr id="657" name="Freeform 36"/>
            <p:cNvSpPr/>
            <p:nvPr/>
          </p:nvSpPr>
          <p:spPr bwMode="auto">
            <a:xfrm>
              <a:off x="1236663" y="5368926"/>
              <a:ext cx="468313" cy="511175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6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8" name="Freeform 37"/>
            <p:cNvSpPr/>
            <p:nvPr/>
          </p:nvSpPr>
          <p:spPr bwMode="auto">
            <a:xfrm>
              <a:off x="1128713" y="5221288"/>
              <a:ext cx="684213" cy="369888"/>
            </a:xfrm>
            <a:custGeom>
              <a:avLst/>
              <a:gdLst>
                <a:gd name="T0" fmla="*/ 81 w 83"/>
                <a:gd name="T1" fmla="*/ 35 h 45"/>
                <a:gd name="T2" fmla="*/ 45 w 83"/>
                <a:gd name="T3" fmla="*/ 2 h 45"/>
                <a:gd name="T4" fmla="*/ 38 w 83"/>
                <a:gd name="T5" fmla="*/ 2 h 45"/>
                <a:gd name="T6" fmla="*/ 2 w 83"/>
                <a:gd name="T7" fmla="*/ 35 h 45"/>
                <a:gd name="T8" fmla="*/ 2 w 83"/>
                <a:gd name="T9" fmla="*/ 43 h 45"/>
                <a:gd name="T10" fmla="*/ 2 w 83"/>
                <a:gd name="T11" fmla="*/ 43 h 45"/>
                <a:gd name="T12" fmla="*/ 6 w 83"/>
                <a:gd name="T13" fmla="*/ 44 h 45"/>
                <a:gd name="T14" fmla="*/ 10 w 83"/>
                <a:gd name="T15" fmla="*/ 43 h 45"/>
                <a:gd name="T16" fmla="*/ 42 w 83"/>
                <a:gd name="T17" fmla="*/ 13 h 45"/>
                <a:gd name="T18" fmla="*/ 74 w 83"/>
                <a:gd name="T19" fmla="*/ 43 h 45"/>
                <a:gd name="T20" fmla="*/ 81 w 83"/>
                <a:gd name="T21" fmla="*/ 43 h 45"/>
                <a:gd name="T22" fmla="*/ 81 w 83"/>
                <a:gd name="T2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79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9" name="组合 658"/>
          <p:cNvGrpSpPr/>
          <p:nvPr/>
        </p:nvGrpSpPr>
        <p:grpSpPr>
          <a:xfrm>
            <a:off x="5099754" y="5305695"/>
            <a:ext cx="598527" cy="586000"/>
            <a:chOff x="5103813" y="5221288"/>
            <a:chExt cx="682625" cy="668338"/>
          </a:xfrm>
          <a:solidFill>
            <a:srgbClr val="20252D"/>
          </a:solidFill>
        </p:grpSpPr>
        <p:sp>
          <p:nvSpPr>
            <p:cNvPr id="660" name="Freeform 38"/>
            <p:cNvSpPr>
              <a:spLocks noEditPoints="1"/>
            </p:cNvSpPr>
            <p:nvPr/>
          </p:nvSpPr>
          <p:spPr bwMode="auto">
            <a:xfrm>
              <a:off x="5103813" y="5221288"/>
              <a:ext cx="641350" cy="627063"/>
            </a:xfrm>
            <a:custGeom>
              <a:avLst/>
              <a:gdLst>
                <a:gd name="T0" fmla="*/ 18 w 78"/>
                <a:gd name="T1" fmla="*/ 38 h 76"/>
                <a:gd name="T2" fmla="*/ 24 w 78"/>
                <a:gd name="T3" fmla="*/ 44 h 76"/>
                <a:gd name="T4" fmla="*/ 58 w 78"/>
                <a:gd name="T5" fmla="*/ 75 h 76"/>
                <a:gd name="T6" fmla="*/ 59 w 78"/>
                <a:gd name="T7" fmla="*/ 76 h 76"/>
                <a:gd name="T8" fmla="*/ 65 w 78"/>
                <a:gd name="T9" fmla="*/ 64 h 76"/>
                <a:gd name="T10" fmla="*/ 78 w 78"/>
                <a:gd name="T11" fmla="*/ 57 h 76"/>
                <a:gd name="T12" fmla="*/ 77 w 78"/>
                <a:gd name="T13" fmla="*/ 55 h 76"/>
                <a:gd name="T14" fmla="*/ 61 w 78"/>
                <a:gd name="T15" fmla="*/ 38 h 76"/>
                <a:gd name="T16" fmla="*/ 63 w 78"/>
                <a:gd name="T17" fmla="*/ 37 h 76"/>
                <a:gd name="T18" fmla="*/ 63 w 78"/>
                <a:gd name="T19" fmla="*/ 37 h 76"/>
                <a:gd name="T20" fmla="*/ 63 w 78"/>
                <a:gd name="T21" fmla="*/ 31 h 76"/>
                <a:gd name="T22" fmla="*/ 34 w 78"/>
                <a:gd name="T23" fmla="*/ 3 h 76"/>
                <a:gd name="T24" fmla="*/ 34 w 78"/>
                <a:gd name="T25" fmla="*/ 3 h 76"/>
                <a:gd name="T26" fmla="*/ 29 w 78"/>
                <a:gd name="T27" fmla="*/ 3 h 76"/>
                <a:gd name="T28" fmla="*/ 26 w 78"/>
                <a:gd name="T29" fmla="*/ 5 h 76"/>
                <a:gd name="T30" fmla="*/ 26 w 78"/>
                <a:gd name="T31" fmla="*/ 5 h 76"/>
                <a:gd name="T32" fmla="*/ 26 w 78"/>
                <a:gd name="T33" fmla="*/ 6 h 76"/>
                <a:gd name="T34" fmla="*/ 16 w 78"/>
                <a:gd name="T35" fmla="*/ 1 h 76"/>
                <a:gd name="T36" fmla="*/ 3 w 78"/>
                <a:gd name="T37" fmla="*/ 15 h 76"/>
                <a:gd name="T38" fmla="*/ 18 w 78"/>
                <a:gd name="T39" fmla="*/ 38 h 76"/>
                <a:gd name="T40" fmla="*/ 28 w 78"/>
                <a:gd name="T41" fmla="*/ 5 h 76"/>
                <a:gd name="T42" fmla="*/ 28 w 78"/>
                <a:gd name="T43" fmla="*/ 5 h 76"/>
                <a:gd name="T44" fmla="*/ 28 w 78"/>
                <a:gd name="T45" fmla="*/ 5 h 76"/>
                <a:gd name="T46" fmla="*/ 29 w 78"/>
                <a:gd name="T47" fmla="*/ 5 h 76"/>
                <a:gd name="T48" fmla="*/ 28 w 78"/>
                <a:gd name="T49" fmla="*/ 5 h 76"/>
                <a:gd name="T50" fmla="*/ 29 w 78"/>
                <a:gd name="T51" fmla="*/ 5 h 76"/>
                <a:gd name="T52" fmla="*/ 59 w 78"/>
                <a:gd name="T53" fmla="*/ 36 h 76"/>
                <a:gd name="T54" fmla="*/ 46 w 78"/>
                <a:gd name="T55" fmla="*/ 22 h 76"/>
                <a:gd name="T56" fmla="*/ 40 w 78"/>
                <a:gd name="T57" fmla="*/ 16 h 76"/>
                <a:gd name="T58" fmla="*/ 29 w 78"/>
                <a:gd name="T59" fmla="*/ 8 h 76"/>
                <a:gd name="T60" fmla="*/ 31 w 78"/>
                <a:gd name="T61" fmla="*/ 5 h 76"/>
                <a:gd name="T62" fmla="*/ 32 w 78"/>
                <a:gd name="T63" fmla="*/ 5 h 76"/>
                <a:gd name="T64" fmla="*/ 32 w 78"/>
                <a:gd name="T65" fmla="*/ 5 h 76"/>
                <a:gd name="T66" fmla="*/ 61 w 78"/>
                <a:gd name="T67" fmla="*/ 34 h 76"/>
                <a:gd name="T68" fmla="*/ 61 w 78"/>
                <a:gd name="T69" fmla="*/ 34 h 76"/>
                <a:gd name="T70" fmla="*/ 61 w 78"/>
                <a:gd name="T71" fmla="*/ 34 h 76"/>
                <a:gd name="T72" fmla="*/ 59 w 78"/>
                <a:gd name="T73" fmla="*/ 36 h 76"/>
                <a:gd name="T74" fmla="*/ 31 w 78"/>
                <a:gd name="T75" fmla="*/ 45 h 76"/>
                <a:gd name="T76" fmla="*/ 32 w 78"/>
                <a:gd name="T77" fmla="*/ 44 h 76"/>
                <a:gd name="T78" fmla="*/ 34 w 78"/>
                <a:gd name="T79" fmla="*/ 45 h 76"/>
                <a:gd name="T80" fmla="*/ 56 w 78"/>
                <a:gd name="T81" fmla="*/ 64 h 76"/>
                <a:gd name="T82" fmla="*/ 57 w 78"/>
                <a:gd name="T83" fmla="*/ 66 h 76"/>
                <a:gd name="T84" fmla="*/ 56 w 78"/>
                <a:gd name="T85" fmla="*/ 67 h 76"/>
                <a:gd name="T86" fmla="*/ 54 w 78"/>
                <a:gd name="T87" fmla="*/ 66 h 76"/>
                <a:gd name="T88" fmla="*/ 32 w 78"/>
                <a:gd name="T89" fmla="*/ 47 h 76"/>
                <a:gd name="T90" fmla="*/ 31 w 78"/>
                <a:gd name="T91" fmla="*/ 4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8" h="76">
                  <a:moveTo>
                    <a:pt x="18" y="38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59" y="75"/>
                    <a:pt x="59" y="76"/>
                  </a:cubicBezTo>
                  <a:cubicBezTo>
                    <a:pt x="60" y="71"/>
                    <a:pt x="61" y="67"/>
                    <a:pt x="65" y="64"/>
                  </a:cubicBezTo>
                  <a:cubicBezTo>
                    <a:pt x="69" y="59"/>
                    <a:pt x="73" y="58"/>
                    <a:pt x="78" y="57"/>
                  </a:cubicBezTo>
                  <a:cubicBezTo>
                    <a:pt x="78" y="57"/>
                    <a:pt x="77" y="56"/>
                    <a:pt x="77" y="55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5"/>
                    <a:pt x="64" y="33"/>
                    <a:pt x="63" y="31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1"/>
                    <a:pt x="31" y="1"/>
                    <a:pt x="29" y="3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2" y="3"/>
                    <a:pt x="17" y="0"/>
                    <a:pt x="16" y="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0" y="17"/>
                    <a:pt x="16" y="36"/>
                    <a:pt x="18" y="38"/>
                  </a:cubicBezTo>
                  <a:close/>
                  <a:moveTo>
                    <a:pt x="28" y="5"/>
                  </a:moveTo>
                  <a:cubicBezTo>
                    <a:pt x="28" y="5"/>
                    <a:pt x="28" y="5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lose/>
                  <a:moveTo>
                    <a:pt x="29" y="5"/>
                  </a:moveTo>
                  <a:cubicBezTo>
                    <a:pt x="28" y="5"/>
                    <a:pt x="28" y="5"/>
                    <a:pt x="28" y="5"/>
                  </a:cubicBezTo>
                  <a:lnTo>
                    <a:pt x="29" y="5"/>
                  </a:lnTo>
                  <a:close/>
                  <a:moveTo>
                    <a:pt x="59" y="36"/>
                  </a:moveTo>
                  <a:cubicBezTo>
                    <a:pt x="46" y="22"/>
                    <a:pt x="46" y="22"/>
                    <a:pt x="46" y="22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5"/>
                    <a:pt x="34" y="11"/>
                    <a:pt x="29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lnTo>
                    <a:pt x="59" y="36"/>
                  </a:lnTo>
                  <a:close/>
                  <a:moveTo>
                    <a:pt x="31" y="45"/>
                  </a:move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3" y="44"/>
                    <a:pt x="34" y="45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5" y="68"/>
                    <a:pt x="54" y="67"/>
                    <a:pt x="54" y="6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6"/>
                    <a:pt x="3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1" name="Freeform 39"/>
            <p:cNvSpPr>
              <a:spLocks noEditPoints="1"/>
            </p:cNvSpPr>
            <p:nvPr/>
          </p:nvSpPr>
          <p:spPr bwMode="auto">
            <a:xfrm>
              <a:off x="5605463" y="5715001"/>
              <a:ext cx="180975" cy="174625"/>
            </a:xfrm>
            <a:custGeom>
              <a:avLst/>
              <a:gdLst>
                <a:gd name="T0" fmla="*/ 0 w 22"/>
                <a:gd name="T1" fmla="*/ 16 h 21"/>
                <a:gd name="T2" fmla="*/ 2 w 22"/>
                <a:gd name="T3" fmla="*/ 16 h 21"/>
                <a:gd name="T4" fmla="*/ 3 w 22"/>
                <a:gd name="T5" fmla="*/ 16 h 21"/>
                <a:gd name="T6" fmla="*/ 16 w 22"/>
                <a:gd name="T7" fmla="*/ 20 h 21"/>
                <a:gd name="T8" fmla="*/ 21 w 22"/>
                <a:gd name="T9" fmla="*/ 14 h 21"/>
                <a:gd name="T10" fmla="*/ 17 w 22"/>
                <a:gd name="T11" fmla="*/ 1 h 21"/>
                <a:gd name="T12" fmla="*/ 16 w 22"/>
                <a:gd name="T13" fmla="*/ 1 h 21"/>
                <a:gd name="T14" fmla="*/ 16 w 22"/>
                <a:gd name="T15" fmla="*/ 0 h 21"/>
                <a:gd name="T16" fmla="*/ 5 w 22"/>
                <a:gd name="T17" fmla="*/ 5 h 21"/>
                <a:gd name="T18" fmla="*/ 0 w 22"/>
                <a:gd name="T19" fmla="*/ 16 h 21"/>
                <a:gd name="T20" fmla="*/ 5 w 22"/>
                <a:gd name="T21" fmla="*/ 14 h 21"/>
                <a:gd name="T22" fmla="*/ 5 w 22"/>
                <a:gd name="T23" fmla="*/ 13 h 21"/>
                <a:gd name="T24" fmla="*/ 6 w 22"/>
                <a:gd name="T25" fmla="*/ 13 h 21"/>
                <a:gd name="T26" fmla="*/ 14 w 22"/>
                <a:gd name="T27" fmla="*/ 17 h 21"/>
                <a:gd name="T28" fmla="*/ 15 w 22"/>
                <a:gd name="T29" fmla="*/ 17 h 21"/>
                <a:gd name="T30" fmla="*/ 15 w 22"/>
                <a:gd name="T31" fmla="*/ 18 h 21"/>
                <a:gd name="T32" fmla="*/ 14 w 22"/>
                <a:gd name="T33" fmla="*/ 18 h 21"/>
                <a:gd name="T34" fmla="*/ 5 w 22"/>
                <a:gd name="T3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1">
                  <a:moveTo>
                    <a:pt x="0" y="16"/>
                  </a:moveTo>
                  <a:cubicBezTo>
                    <a:pt x="1" y="16"/>
                    <a:pt x="1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9" y="21"/>
                    <a:pt x="22" y="18"/>
                    <a:pt x="21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1"/>
                    <a:pt x="9" y="2"/>
                    <a:pt x="5" y="5"/>
                  </a:cubicBezTo>
                  <a:cubicBezTo>
                    <a:pt x="2" y="9"/>
                    <a:pt x="1" y="12"/>
                    <a:pt x="0" y="16"/>
                  </a:cubicBezTo>
                  <a:close/>
                  <a:moveTo>
                    <a:pt x="5" y="14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5" y="14"/>
                    <a:pt x="5" y="14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62" name="组合 661"/>
          <p:cNvGrpSpPr/>
          <p:nvPr/>
        </p:nvGrpSpPr>
        <p:grpSpPr>
          <a:xfrm>
            <a:off x="6217354" y="4248420"/>
            <a:ext cx="563730" cy="558162"/>
            <a:chOff x="6221413" y="4164013"/>
            <a:chExt cx="642938" cy="636588"/>
          </a:xfrm>
          <a:solidFill>
            <a:srgbClr val="20252D"/>
          </a:solidFill>
        </p:grpSpPr>
        <p:sp>
          <p:nvSpPr>
            <p:cNvPr id="663" name="Freeform 40"/>
            <p:cNvSpPr/>
            <p:nvPr/>
          </p:nvSpPr>
          <p:spPr bwMode="auto">
            <a:xfrm>
              <a:off x="6221413" y="4164013"/>
              <a:ext cx="642938" cy="636588"/>
            </a:xfrm>
            <a:custGeom>
              <a:avLst/>
              <a:gdLst>
                <a:gd name="T0" fmla="*/ 0 w 78"/>
                <a:gd name="T1" fmla="*/ 38 h 77"/>
                <a:gd name="T2" fmla="*/ 39 w 78"/>
                <a:gd name="T3" fmla="*/ 0 h 77"/>
                <a:gd name="T4" fmla="*/ 39 w 78"/>
                <a:gd name="T5" fmla="*/ 2 h 77"/>
                <a:gd name="T6" fmla="*/ 39 w 78"/>
                <a:gd name="T7" fmla="*/ 4 h 77"/>
                <a:gd name="T8" fmla="*/ 5 w 78"/>
                <a:gd name="T9" fmla="*/ 38 h 77"/>
                <a:gd name="T10" fmla="*/ 39 w 78"/>
                <a:gd name="T11" fmla="*/ 72 h 77"/>
                <a:gd name="T12" fmla="*/ 73 w 78"/>
                <a:gd name="T13" fmla="*/ 38 h 77"/>
                <a:gd name="T14" fmla="*/ 39 w 78"/>
                <a:gd name="T15" fmla="*/ 4 h 77"/>
                <a:gd name="T16" fmla="*/ 39 w 78"/>
                <a:gd name="T17" fmla="*/ 2 h 77"/>
                <a:gd name="T18" fmla="*/ 39 w 78"/>
                <a:gd name="T19" fmla="*/ 0 h 77"/>
                <a:gd name="T20" fmla="*/ 78 w 78"/>
                <a:gd name="T21" fmla="*/ 38 h 77"/>
                <a:gd name="T22" fmla="*/ 39 w 78"/>
                <a:gd name="T23" fmla="*/ 77 h 77"/>
                <a:gd name="T24" fmla="*/ 0 w 78"/>
                <a:gd name="T25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77">
                  <a:moveTo>
                    <a:pt x="0" y="38"/>
                  </a:moveTo>
                  <a:cubicBezTo>
                    <a:pt x="0" y="17"/>
                    <a:pt x="18" y="0"/>
                    <a:pt x="39" y="0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20" y="4"/>
                    <a:pt x="5" y="20"/>
                    <a:pt x="5" y="38"/>
                  </a:cubicBezTo>
                  <a:cubicBezTo>
                    <a:pt x="5" y="57"/>
                    <a:pt x="20" y="72"/>
                    <a:pt x="39" y="72"/>
                  </a:cubicBezTo>
                  <a:cubicBezTo>
                    <a:pt x="58" y="72"/>
                    <a:pt x="73" y="57"/>
                    <a:pt x="73" y="38"/>
                  </a:cubicBezTo>
                  <a:cubicBezTo>
                    <a:pt x="73" y="20"/>
                    <a:pt x="58" y="4"/>
                    <a:pt x="39" y="4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0" y="0"/>
                    <a:pt x="78" y="17"/>
                    <a:pt x="78" y="38"/>
                  </a:cubicBezTo>
                  <a:cubicBezTo>
                    <a:pt x="78" y="60"/>
                    <a:pt x="60" y="77"/>
                    <a:pt x="39" y="77"/>
                  </a:cubicBezTo>
                  <a:cubicBezTo>
                    <a:pt x="18" y="77"/>
                    <a:pt x="0" y="60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4" name="Freeform 41"/>
            <p:cNvSpPr>
              <a:spLocks noEditPoints="1"/>
            </p:cNvSpPr>
            <p:nvPr/>
          </p:nvSpPr>
          <p:spPr bwMode="auto">
            <a:xfrm>
              <a:off x="6402388" y="4279901"/>
              <a:ext cx="304800" cy="420688"/>
            </a:xfrm>
            <a:custGeom>
              <a:avLst/>
              <a:gdLst>
                <a:gd name="T0" fmla="*/ 23 w 37"/>
                <a:gd name="T1" fmla="*/ 35 h 51"/>
                <a:gd name="T2" fmla="*/ 21 w 37"/>
                <a:gd name="T3" fmla="*/ 35 h 51"/>
                <a:gd name="T4" fmla="*/ 10 w 37"/>
                <a:gd name="T5" fmla="*/ 34 h 51"/>
                <a:gd name="T6" fmla="*/ 10 w 37"/>
                <a:gd name="T7" fmla="*/ 30 h 51"/>
                <a:gd name="T8" fmla="*/ 11 w 37"/>
                <a:gd name="T9" fmla="*/ 28 h 51"/>
                <a:gd name="T10" fmla="*/ 13 w 37"/>
                <a:gd name="T11" fmla="*/ 25 h 51"/>
                <a:gd name="T12" fmla="*/ 20 w 37"/>
                <a:gd name="T13" fmla="*/ 19 h 51"/>
                <a:gd name="T14" fmla="*/ 23 w 37"/>
                <a:gd name="T15" fmla="*/ 15 h 51"/>
                <a:gd name="T16" fmla="*/ 22 w 37"/>
                <a:gd name="T17" fmla="*/ 12 h 51"/>
                <a:gd name="T18" fmla="*/ 18 w 37"/>
                <a:gd name="T19" fmla="*/ 11 h 51"/>
                <a:gd name="T20" fmla="*/ 14 w 37"/>
                <a:gd name="T21" fmla="*/ 12 h 51"/>
                <a:gd name="T22" fmla="*/ 12 w 37"/>
                <a:gd name="T23" fmla="*/ 18 h 51"/>
                <a:gd name="T24" fmla="*/ 10 w 37"/>
                <a:gd name="T25" fmla="*/ 18 h 51"/>
                <a:gd name="T26" fmla="*/ 1 w 37"/>
                <a:gd name="T27" fmla="*/ 8 h 51"/>
                <a:gd name="T28" fmla="*/ 4 w 37"/>
                <a:gd name="T29" fmla="*/ 5 h 51"/>
                <a:gd name="T30" fmla="*/ 18 w 37"/>
                <a:gd name="T31" fmla="*/ 0 h 51"/>
                <a:gd name="T32" fmla="*/ 30 w 37"/>
                <a:gd name="T33" fmla="*/ 3 h 51"/>
                <a:gd name="T34" fmla="*/ 37 w 37"/>
                <a:gd name="T35" fmla="*/ 14 h 51"/>
                <a:gd name="T36" fmla="*/ 35 w 37"/>
                <a:gd name="T37" fmla="*/ 20 h 51"/>
                <a:gd name="T38" fmla="*/ 28 w 37"/>
                <a:gd name="T39" fmla="*/ 26 h 51"/>
                <a:gd name="T40" fmla="*/ 24 w 37"/>
                <a:gd name="T41" fmla="*/ 31 h 51"/>
                <a:gd name="T42" fmla="*/ 23 w 37"/>
                <a:gd name="T43" fmla="*/ 35 h 51"/>
                <a:gd name="T44" fmla="*/ 10 w 37"/>
                <a:gd name="T45" fmla="*/ 44 h 51"/>
                <a:gd name="T46" fmla="*/ 17 w 37"/>
                <a:gd name="T47" fmla="*/ 38 h 51"/>
                <a:gd name="T48" fmla="*/ 24 w 37"/>
                <a:gd name="T49" fmla="*/ 44 h 51"/>
                <a:gd name="T50" fmla="*/ 17 w 37"/>
                <a:gd name="T51" fmla="*/ 51 h 51"/>
                <a:gd name="T52" fmla="*/ 10 w 37"/>
                <a:gd name="T53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1">
                  <a:moveTo>
                    <a:pt x="23" y="35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5" y="35"/>
                    <a:pt x="10" y="35"/>
                    <a:pt x="10" y="34"/>
                  </a:cubicBezTo>
                  <a:cubicBezTo>
                    <a:pt x="10" y="34"/>
                    <a:pt x="10" y="32"/>
                    <a:pt x="10" y="30"/>
                  </a:cubicBezTo>
                  <a:cubicBezTo>
                    <a:pt x="10" y="30"/>
                    <a:pt x="10" y="30"/>
                    <a:pt x="11" y="28"/>
                  </a:cubicBezTo>
                  <a:cubicBezTo>
                    <a:pt x="11" y="27"/>
                    <a:pt x="12" y="26"/>
                    <a:pt x="13" y="25"/>
                  </a:cubicBezTo>
                  <a:cubicBezTo>
                    <a:pt x="14" y="24"/>
                    <a:pt x="16" y="22"/>
                    <a:pt x="20" y="19"/>
                  </a:cubicBezTo>
                  <a:cubicBezTo>
                    <a:pt x="22" y="17"/>
                    <a:pt x="23" y="16"/>
                    <a:pt x="23" y="15"/>
                  </a:cubicBezTo>
                  <a:cubicBezTo>
                    <a:pt x="23" y="13"/>
                    <a:pt x="22" y="13"/>
                    <a:pt x="22" y="12"/>
                  </a:cubicBezTo>
                  <a:cubicBezTo>
                    <a:pt x="21" y="11"/>
                    <a:pt x="20" y="11"/>
                    <a:pt x="18" y="11"/>
                  </a:cubicBezTo>
                  <a:cubicBezTo>
                    <a:pt x="17" y="11"/>
                    <a:pt x="15" y="11"/>
                    <a:pt x="14" y="12"/>
                  </a:cubicBezTo>
                  <a:cubicBezTo>
                    <a:pt x="13" y="13"/>
                    <a:pt x="12" y="15"/>
                    <a:pt x="1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7"/>
                    <a:pt x="0" y="12"/>
                    <a:pt x="1" y="8"/>
                  </a:cubicBezTo>
                  <a:cubicBezTo>
                    <a:pt x="1" y="8"/>
                    <a:pt x="1" y="8"/>
                    <a:pt x="4" y="5"/>
                  </a:cubicBezTo>
                  <a:cubicBezTo>
                    <a:pt x="7" y="2"/>
                    <a:pt x="12" y="0"/>
                    <a:pt x="18" y="0"/>
                  </a:cubicBezTo>
                  <a:cubicBezTo>
                    <a:pt x="23" y="0"/>
                    <a:pt x="27" y="1"/>
                    <a:pt x="30" y="3"/>
                  </a:cubicBezTo>
                  <a:cubicBezTo>
                    <a:pt x="34" y="6"/>
                    <a:pt x="37" y="10"/>
                    <a:pt x="37" y="14"/>
                  </a:cubicBezTo>
                  <a:cubicBezTo>
                    <a:pt x="37" y="16"/>
                    <a:pt x="36" y="18"/>
                    <a:pt x="35" y="20"/>
                  </a:cubicBezTo>
                  <a:cubicBezTo>
                    <a:pt x="34" y="22"/>
                    <a:pt x="32" y="24"/>
                    <a:pt x="28" y="26"/>
                  </a:cubicBezTo>
                  <a:cubicBezTo>
                    <a:pt x="26" y="28"/>
                    <a:pt x="25" y="30"/>
                    <a:pt x="24" y="31"/>
                  </a:cubicBezTo>
                  <a:cubicBezTo>
                    <a:pt x="23" y="32"/>
                    <a:pt x="23" y="33"/>
                    <a:pt x="23" y="35"/>
                  </a:cubicBezTo>
                  <a:close/>
                  <a:moveTo>
                    <a:pt x="10" y="44"/>
                  </a:moveTo>
                  <a:cubicBezTo>
                    <a:pt x="10" y="41"/>
                    <a:pt x="13" y="38"/>
                    <a:pt x="17" y="38"/>
                  </a:cubicBezTo>
                  <a:cubicBezTo>
                    <a:pt x="21" y="38"/>
                    <a:pt x="24" y="41"/>
                    <a:pt x="24" y="44"/>
                  </a:cubicBezTo>
                  <a:cubicBezTo>
                    <a:pt x="24" y="48"/>
                    <a:pt x="21" y="51"/>
                    <a:pt x="17" y="51"/>
                  </a:cubicBezTo>
                  <a:cubicBezTo>
                    <a:pt x="13" y="51"/>
                    <a:pt x="10" y="48"/>
                    <a:pt x="1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5" name="Freeform 42"/>
            <p:cNvSpPr>
              <a:spLocks noEditPoints="1"/>
            </p:cNvSpPr>
            <p:nvPr/>
          </p:nvSpPr>
          <p:spPr bwMode="auto">
            <a:xfrm>
              <a:off x="6402388" y="4279901"/>
              <a:ext cx="304800" cy="420688"/>
            </a:xfrm>
            <a:custGeom>
              <a:avLst/>
              <a:gdLst>
                <a:gd name="T0" fmla="*/ 23 w 37"/>
                <a:gd name="T1" fmla="*/ 35 h 51"/>
                <a:gd name="T2" fmla="*/ 21 w 37"/>
                <a:gd name="T3" fmla="*/ 35 h 51"/>
                <a:gd name="T4" fmla="*/ 10 w 37"/>
                <a:gd name="T5" fmla="*/ 34 h 51"/>
                <a:gd name="T6" fmla="*/ 10 w 37"/>
                <a:gd name="T7" fmla="*/ 30 h 51"/>
                <a:gd name="T8" fmla="*/ 11 w 37"/>
                <a:gd name="T9" fmla="*/ 28 h 51"/>
                <a:gd name="T10" fmla="*/ 13 w 37"/>
                <a:gd name="T11" fmla="*/ 25 h 51"/>
                <a:gd name="T12" fmla="*/ 20 w 37"/>
                <a:gd name="T13" fmla="*/ 19 h 51"/>
                <a:gd name="T14" fmla="*/ 23 w 37"/>
                <a:gd name="T15" fmla="*/ 15 h 51"/>
                <a:gd name="T16" fmla="*/ 22 w 37"/>
                <a:gd name="T17" fmla="*/ 12 h 51"/>
                <a:gd name="T18" fmla="*/ 18 w 37"/>
                <a:gd name="T19" fmla="*/ 11 h 51"/>
                <a:gd name="T20" fmla="*/ 14 w 37"/>
                <a:gd name="T21" fmla="*/ 12 h 51"/>
                <a:gd name="T22" fmla="*/ 12 w 37"/>
                <a:gd name="T23" fmla="*/ 18 h 51"/>
                <a:gd name="T24" fmla="*/ 10 w 37"/>
                <a:gd name="T25" fmla="*/ 18 h 51"/>
                <a:gd name="T26" fmla="*/ 1 w 37"/>
                <a:gd name="T27" fmla="*/ 8 h 51"/>
                <a:gd name="T28" fmla="*/ 4 w 37"/>
                <a:gd name="T29" fmla="*/ 5 h 51"/>
                <a:gd name="T30" fmla="*/ 18 w 37"/>
                <a:gd name="T31" fmla="*/ 0 h 51"/>
                <a:gd name="T32" fmla="*/ 30 w 37"/>
                <a:gd name="T33" fmla="*/ 3 h 51"/>
                <a:gd name="T34" fmla="*/ 37 w 37"/>
                <a:gd name="T35" fmla="*/ 14 h 51"/>
                <a:gd name="T36" fmla="*/ 35 w 37"/>
                <a:gd name="T37" fmla="*/ 20 h 51"/>
                <a:gd name="T38" fmla="*/ 28 w 37"/>
                <a:gd name="T39" fmla="*/ 26 h 51"/>
                <a:gd name="T40" fmla="*/ 24 w 37"/>
                <a:gd name="T41" fmla="*/ 31 h 51"/>
                <a:gd name="T42" fmla="*/ 23 w 37"/>
                <a:gd name="T43" fmla="*/ 35 h 51"/>
                <a:gd name="T44" fmla="*/ 10 w 37"/>
                <a:gd name="T45" fmla="*/ 44 h 51"/>
                <a:gd name="T46" fmla="*/ 17 w 37"/>
                <a:gd name="T47" fmla="*/ 38 h 51"/>
                <a:gd name="T48" fmla="*/ 24 w 37"/>
                <a:gd name="T49" fmla="*/ 44 h 51"/>
                <a:gd name="T50" fmla="*/ 17 w 37"/>
                <a:gd name="T51" fmla="*/ 51 h 51"/>
                <a:gd name="T52" fmla="*/ 10 w 37"/>
                <a:gd name="T53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7" h="51">
                  <a:moveTo>
                    <a:pt x="23" y="35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5" y="35"/>
                    <a:pt x="10" y="35"/>
                    <a:pt x="10" y="34"/>
                  </a:cubicBezTo>
                  <a:cubicBezTo>
                    <a:pt x="10" y="34"/>
                    <a:pt x="10" y="32"/>
                    <a:pt x="10" y="30"/>
                  </a:cubicBezTo>
                  <a:cubicBezTo>
                    <a:pt x="10" y="30"/>
                    <a:pt x="10" y="30"/>
                    <a:pt x="11" y="28"/>
                  </a:cubicBezTo>
                  <a:cubicBezTo>
                    <a:pt x="11" y="27"/>
                    <a:pt x="12" y="26"/>
                    <a:pt x="13" y="25"/>
                  </a:cubicBezTo>
                  <a:cubicBezTo>
                    <a:pt x="14" y="24"/>
                    <a:pt x="16" y="22"/>
                    <a:pt x="20" y="19"/>
                  </a:cubicBezTo>
                  <a:cubicBezTo>
                    <a:pt x="22" y="17"/>
                    <a:pt x="23" y="16"/>
                    <a:pt x="23" y="15"/>
                  </a:cubicBezTo>
                  <a:cubicBezTo>
                    <a:pt x="23" y="13"/>
                    <a:pt x="22" y="13"/>
                    <a:pt x="22" y="12"/>
                  </a:cubicBezTo>
                  <a:cubicBezTo>
                    <a:pt x="21" y="11"/>
                    <a:pt x="20" y="11"/>
                    <a:pt x="18" y="11"/>
                  </a:cubicBezTo>
                  <a:cubicBezTo>
                    <a:pt x="17" y="11"/>
                    <a:pt x="15" y="11"/>
                    <a:pt x="14" y="12"/>
                  </a:cubicBezTo>
                  <a:cubicBezTo>
                    <a:pt x="13" y="13"/>
                    <a:pt x="12" y="15"/>
                    <a:pt x="12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7"/>
                    <a:pt x="0" y="12"/>
                    <a:pt x="1" y="8"/>
                  </a:cubicBezTo>
                  <a:cubicBezTo>
                    <a:pt x="1" y="8"/>
                    <a:pt x="1" y="8"/>
                    <a:pt x="4" y="5"/>
                  </a:cubicBezTo>
                  <a:cubicBezTo>
                    <a:pt x="7" y="2"/>
                    <a:pt x="12" y="0"/>
                    <a:pt x="18" y="0"/>
                  </a:cubicBezTo>
                  <a:cubicBezTo>
                    <a:pt x="23" y="0"/>
                    <a:pt x="27" y="1"/>
                    <a:pt x="30" y="3"/>
                  </a:cubicBezTo>
                  <a:cubicBezTo>
                    <a:pt x="34" y="6"/>
                    <a:pt x="37" y="10"/>
                    <a:pt x="37" y="14"/>
                  </a:cubicBezTo>
                  <a:cubicBezTo>
                    <a:pt x="37" y="16"/>
                    <a:pt x="36" y="18"/>
                    <a:pt x="35" y="20"/>
                  </a:cubicBezTo>
                  <a:cubicBezTo>
                    <a:pt x="34" y="22"/>
                    <a:pt x="32" y="24"/>
                    <a:pt x="28" y="26"/>
                  </a:cubicBezTo>
                  <a:cubicBezTo>
                    <a:pt x="26" y="28"/>
                    <a:pt x="25" y="30"/>
                    <a:pt x="24" y="31"/>
                  </a:cubicBezTo>
                  <a:cubicBezTo>
                    <a:pt x="23" y="32"/>
                    <a:pt x="23" y="33"/>
                    <a:pt x="23" y="35"/>
                  </a:cubicBezTo>
                  <a:close/>
                  <a:moveTo>
                    <a:pt x="10" y="44"/>
                  </a:moveTo>
                  <a:cubicBezTo>
                    <a:pt x="10" y="41"/>
                    <a:pt x="13" y="38"/>
                    <a:pt x="17" y="38"/>
                  </a:cubicBezTo>
                  <a:cubicBezTo>
                    <a:pt x="21" y="38"/>
                    <a:pt x="24" y="41"/>
                    <a:pt x="24" y="44"/>
                  </a:cubicBezTo>
                  <a:cubicBezTo>
                    <a:pt x="24" y="48"/>
                    <a:pt x="21" y="51"/>
                    <a:pt x="17" y="51"/>
                  </a:cubicBezTo>
                  <a:cubicBezTo>
                    <a:pt x="13" y="51"/>
                    <a:pt x="10" y="48"/>
                    <a:pt x="1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66" name="Freeform 47"/>
          <p:cNvSpPr>
            <a:spLocks noEditPoints="1"/>
          </p:cNvSpPr>
          <p:nvPr/>
        </p:nvSpPr>
        <p:spPr bwMode="auto">
          <a:xfrm>
            <a:off x="7188905" y="4257945"/>
            <a:ext cx="548418" cy="541459"/>
          </a:xfrm>
          <a:custGeom>
            <a:avLst/>
            <a:gdLst>
              <a:gd name="T0" fmla="*/ 38 w 76"/>
              <a:gd name="T1" fmla="*/ 25 h 75"/>
              <a:gd name="T2" fmla="*/ 38 w 76"/>
              <a:gd name="T3" fmla="*/ 25 h 75"/>
              <a:gd name="T4" fmla="*/ 44 w 76"/>
              <a:gd name="T5" fmla="*/ 22 h 75"/>
              <a:gd name="T6" fmla="*/ 47 w 76"/>
              <a:gd name="T7" fmla="*/ 16 h 75"/>
              <a:gd name="T8" fmla="*/ 44 w 76"/>
              <a:gd name="T9" fmla="*/ 10 h 75"/>
              <a:gd name="T10" fmla="*/ 38 w 76"/>
              <a:gd name="T11" fmla="*/ 8 h 75"/>
              <a:gd name="T12" fmla="*/ 32 w 76"/>
              <a:gd name="T13" fmla="*/ 10 h 75"/>
              <a:gd name="T14" fmla="*/ 34 w 76"/>
              <a:gd name="T15" fmla="*/ 12 h 75"/>
              <a:gd name="T16" fmla="*/ 32 w 76"/>
              <a:gd name="T17" fmla="*/ 10 h 75"/>
              <a:gd name="T18" fmla="*/ 30 w 76"/>
              <a:gd name="T19" fmla="*/ 16 h 75"/>
              <a:gd name="T20" fmla="*/ 32 w 76"/>
              <a:gd name="T21" fmla="*/ 22 h 75"/>
              <a:gd name="T22" fmla="*/ 38 w 76"/>
              <a:gd name="T23" fmla="*/ 25 h 75"/>
              <a:gd name="T24" fmla="*/ 47 w 76"/>
              <a:gd name="T25" fmla="*/ 61 h 75"/>
              <a:gd name="T26" fmla="*/ 46 w 76"/>
              <a:gd name="T27" fmla="*/ 61 h 75"/>
              <a:gd name="T28" fmla="*/ 46 w 76"/>
              <a:gd name="T29" fmla="*/ 61 h 75"/>
              <a:gd name="T30" fmla="*/ 46 w 76"/>
              <a:gd name="T31" fmla="*/ 57 h 75"/>
              <a:gd name="T32" fmla="*/ 46 w 76"/>
              <a:gd name="T33" fmla="*/ 26 h 75"/>
              <a:gd name="T34" fmla="*/ 26 w 76"/>
              <a:gd name="T35" fmla="*/ 26 h 75"/>
              <a:gd name="T36" fmla="*/ 26 w 76"/>
              <a:gd name="T37" fmla="*/ 32 h 75"/>
              <a:gd name="T38" fmla="*/ 28 w 76"/>
              <a:gd name="T39" fmla="*/ 32 h 75"/>
              <a:gd name="T40" fmla="*/ 29 w 76"/>
              <a:gd name="T41" fmla="*/ 32 h 75"/>
              <a:gd name="T42" fmla="*/ 30 w 76"/>
              <a:gd name="T43" fmla="*/ 32 h 75"/>
              <a:gd name="T44" fmla="*/ 30 w 76"/>
              <a:gd name="T45" fmla="*/ 32 h 75"/>
              <a:gd name="T46" fmla="*/ 30 w 76"/>
              <a:gd name="T47" fmla="*/ 36 h 75"/>
              <a:gd name="T48" fmla="*/ 30 w 76"/>
              <a:gd name="T49" fmla="*/ 57 h 75"/>
              <a:gd name="T50" fmla="*/ 30 w 76"/>
              <a:gd name="T51" fmla="*/ 60 h 75"/>
              <a:gd name="T52" fmla="*/ 30 w 76"/>
              <a:gd name="T53" fmla="*/ 61 h 75"/>
              <a:gd name="T54" fmla="*/ 28 w 76"/>
              <a:gd name="T55" fmla="*/ 61 h 75"/>
              <a:gd name="T56" fmla="*/ 26 w 76"/>
              <a:gd name="T57" fmla="*/ 61 h 75"/>
              <a:gd name="T58" fmla="*/ 26 w 76"/>
              <a:gd name="T59" fmla="*/ 67 h 75"/>
              <a:gd name="T60" fmla="*/ 50 w 76"/>
              <a:gd name="T61" fmla="*/ 67 h 75"/>
              <a:gd name="T62" fmla="*/ 50 w 76"/>
              <a:gd name="T63" fmla="*/ 65 h 75"/>
              <a:gd name="T64" fmla="*/ 50 w 76"/>
              <a:gd name="T65" fmla="*/ 64 h 75"/>
              <a:gd name="T66" fmla="*/ 50 w 76"/>
              <a:gd name="T67" fmla="*/ 61 h 75"/>
              <a:gd name="T68" fmla="*/ 48 w 76"/>
              <a:gd name="T69" fmla="*/ 61 h 75"/>
              <a:gd name="T70" fmla="*/ 47 w 76"/>
              <a:gd name="T71" fmla="*/ 61 h 75"/>
              <a:gd name="T72" fmla="*/ 38 w 76"/>
              <a:gd name="T73" fmla="*/ 0 h 75"/>
              <a:gd name="T74" fmla="*/ 0 w 76"/>
              <a:gd name="T75" fmla="*/ 37 h 75"/>
              <a:gd name="T76" fmla="*/ 38 w 76"/>
              <a:gd name="T77" fmla="*/ 75 h 75"/>
              <a:gd name="T78" fmla="*/ 76 w 76"/>
              <a:gd name="T79" fmla="*/ 37 h 75"/>
              <a:gd name="T80" fmla="*/ 38 w 76"/>
              <a:gd name="T81" fmla="*/ 0 h 75"/>
              <a:gd name="T82" fmla="*/ 38 w 76"/>
              <a:gd name="T83" fmla="*/ 70 h 75"/>
              <a:gd name="T84" fmla="*/ 5 w 76"/>
              <a:gd name="T85" fmla="*/ 37 h 75"/>
              <a:gd name="T86" fmla="*/ 38 w 76"/>
              <a:gd name="T87" fmla="*/ 5 h 75"/>
              <a:gd name="T88" fmla="*/ 71 w 76"/>
              <a:gd name="T89" fmla="*/ 37 h 75"/>
              <a:gd name="T90" fmla="*/ 38 w 76"/>
              <a:gd name="T91" fmla="*/ 7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" h="75">
                <a:moveTo>
                  <a:pt x="38" y="25"/>
                </a:moveTo>
                <a:cubicBezTo>
                  <a:pt x="38" y="25"/>
                  <a:pt x="38" y="25"/>
                  <a:pt x="38" y="25"/>
                </a:cubicBezTo>
                <a:cubicBezTo>
                  <a:pt x="40" y="25"/>
                  <a:pt x="43" y="24"/>
                  <a:pt x="44" y="22"/>
                </a:cubicBezTo>
                <a:cubicBezTo>
                  <a:pt x="46" y="21"/>
                  <a:pt x="47" y="18"/>
                  <a:pt x="47" y="16"/>
                </a:cubicBezTo>
                <a:cubicBezTo>
                  <a:pt x="47" y="14"/>
                  <a:pt x="46" y="12"/>
                  <a:pt x="44" y="10"/>
                </a:cubicBezTo>
                <a:cubicBezTo>
                  <a:pt x="43" y="8"/>
                  <a:pt x="40" y="8"/>
                  <a:pt x="38" y="8"/>
                </a:cubicBezTo>
                <a:cubicBezTo>
                  <a:pt x="36" y="8"/>
                  <a:pt x="34" y="8"/>
                  <a:pt x="32" y="10"/>
                </a:cubicBezTo>
                <a:cubicBezTo>
                  <a:pt x="34" y="12"/>
                  <a:pt x="34" y="12"/>
                  <a:pt x="34" y="12"/>
                </a:cubicBezTo>
                <a:cubicBezTo>
                  <a:pt x="32" y="10"/>
                  <a:pt x="32" y="10"/>
                  <a:pt x="32" y="10"/>
                </a:cubicBezTo>
                <a:cubicBezTo>
                  <a:pt x="30" y="12"/>
                  <a:pt x="30" y="14"/>
                  <a:pt x="30" y="16"/>
                </a:cubicBezTo>
                <a:cubicBezTo>
                  <a:pt x="30" y="18"/>
                  <a:pt x="30" y="21"/>
                  <a:pt x="32" y="22"/>
                </a:cubicBezTo>
                <a:cubicBezTo>
                  <a:pt x="34" y="24"/>
                  <a:pt x="36" y="25"/>
                  <a:pt x="38" y="25"/>
                </a:cubicBezTo>
                <a:close/>
                <a:moveTo>
                  <a:pt x="47" y="61"/>
                </a:move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59"/>
                  <a:pt x="46" y="57"/>
                </a:cubicBezTo>
                <a:cubicBezTo>
                  <a:pt x="46" y="26"/>
                  <a:pt x="46" y="26"/>
                  <a:pt x="46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32"/>
                  <a:pt x="26" y="32"/>
                  <a:pt x="26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9" y="32"/>
                  <a:pt x="29" y="32"/>
                  <a:pt x="29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2"/>
                  <a:pt x="30" y="34"/>
                  <a:pt x="30" y="36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59"/>
                  <a:pt x="30" y="60"/>
                  <a:pt x="30" y="60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61"/>
                  <a:pt x="29" y="61"/>
                  <a:pt x="28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67"/>
                  <a:pt x="26" y="67"/>
                  <a:pt x="26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5"/>
                  <a:pt x="50" y="65"/>
                  <a:pt x="50" y="65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1"/>
                  <a:pt x="50" y="61"/>
                  <a:pt x="50" y="61"/>
                </a:cubicBezTo>
                <a:cubicBezTo>
                  <a:pt x="48" y="61"/>
                  <a:pt x="48" y="61"/>
                  <a:pt x="48" y="61"/>
                </a:cubicBezTo>
                <a:cubicBezTo>
                  <a:pt x="47" y="61"/>
                  <a:pt x="47" y="61"/>
                  <a:pt x="47" y="61"/>
                </a:cubicBezTo>
                <a:close/>
                <a:moveTo>
                  <a:pt x="38" y="0"/>
                </a:moveTo>
                <a:cubicBezTo>
                  <a:pt x="17" y="0"/>
                  <a:pt x="0" y="17"/>
                  <a:pt x="0" y="37"/>
                </a:cubicBezTo>
                <a:cubicBezTo>
                  <a:pt x="0" y="58"/>
                  <a:pt x="17" y="75"/>
                  <a:pt x="38" y="75"/>
                </a:cubicBezTo>
                <a:cubicBezTo>
                  <a:pt x="59" y="75"/>
                  <a:pt x="76" y="58"/>
                  <a:pt x="76" y="37"/>
                </a:cubicBezTo>
                <a:cubicBezTo>
                  <a:pt x="76" y="17"/>
                  <a:pt x="59" y="0"/>
                  <a:pt x="38" y="0"/>
                </a:cubicBezTo>
                <a:close/>
                <a:moveTo>
                  <a:pt x="38" y="70"/>
                </a:moveTo>
                <a:cubicBezTo>
                  <a:pt x="20" y="70"/>
                  <a:pt x="5" y="56"/>
                  <a:pt x="5" y="37"/>
                </a:cubicBezTo>
                <a:cubicBezTo>
                  <a:pt x="5" y="19"/>
                  <a:pt x="20" y="5"/>
                  <a:pt x="38" y="5"/>
                </a:cubicBezTo>
                <a:cubicBezTo>
                  <a:pt x="56" y="5"/>
                  <a:pt x="71" y="19"/>
                  <a:pt x="71" y="37"/>
                </a:cubicBezTo>
                <a:cubicBezTo>
                  <a:pt x="71" y="56"/>
                  <a:pt x="56" y="70"/>
                  <a:pt x="38" y="70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7" name="Freeform 50"/>
          <p:cNvSpPr/>
          <p:nvPr/>
        </p:nvSpPr>
        <p:spPr bwMode="auto">
          <a:xfrm>
            <a:off x="9130417" y="4438920"/>
            <a:ext cx="663948" cy="318751"/>
          </a:xfrm>
          <a:custGeom>
            <a:avLst/>
            <a:gdLst>
              <a:gd name="T0" fmla="*/ 38 w 92"/>
              <a:gd name="T1" fmla="*/ 44 h 44"/>
              <a:gd name="T2" fmla="*/ 34 w 92"/>
              <a:gd name="T3" fmla="*/ 42 h 44"/>
              <a:gd name="T4" fmla="*/ 19 w 92"/>
              <a:gd name="T5" fmla="*/ 7 h 44"/>
              <a:gd name="T6" fmla="*/ 4 w 92"/>
              <a:gd name="T7" fmla="*/ 7 h 44"/>
              <a:gd name="T8" fmla="*/ 0 w 92"/>
              <a:gd name="T9" fmla="*/ 3 h 44"/>
              <a:gd name="T10" fmla="*/ 4 w 92"/>
              <a:gd name="T11" fmla="*/ 0 h 44"/>
              <a:gd name="T12" fmla="*/ 22 w 92"/>
              <a:gd name="T13" fmla="*/ 0 h 44"/>
              <a:gd name="T14" fmla="*/ 25 w 92"/>
              <a:gd name="T15" fmla="*/ 2 h 44"/>
              <a:gd name="T16" fmla="*/ 40 w 92"/>
              <a:gd name="T17" fmla="*/ 37 h 44"/>
              <a:gd name="T18" fmla="*/ 88 w 92"/>
              <a:gd name="T19" fmla="*/ 37 h 44"/>
              <a:gd name="T20" fmla="*/ 92 w 92"/>
              <a:gd name="T21" fmla="*/ 40 h 44"/>
              <a:gd name="T22" fmla="*/ 88 w 92"/>
              <a:gd name="T23" fmla="*/ 44 h 44"/>
              <a:gd name="T24" fmla="*/ 38 w 92"/>
              <a:gd name="T25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" h="44">
                <a:moveTo>
                  <a:pt x="38" y="44"/>
                </a:moveTo>
                <a:cubicBezTo>
                  <a:pt x="34" y="42"/>
                  <a:pt x="34" y="42"/>
                  <a:pt x="34" y="42"/>
                </a:cubicBezTo>
                <a:cubicBezTo>
                  <a:pt x="19" y="7"/>
                  <a:pt x="19" y="7"/>
                  <a:pt x="19" y="7"/>
                </a:cubicBezTo>
                <a:cubicBezTo>
                  <a:pt x="4" y="7"/>
                  <a:pt x="4" y="7"/>
                  <a:pt x="4" y="7"/>
                </a:cubicBezTo>
                <a:cubicBezTo>
                  <a:pt x="2" y="7"/>
                  <a:pt x="0" y="5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2"/>
                  <a:pt x="25" y="2"/>
                  <a:pt x="25" y="2"/>
                </a:cubicBezTo>
                <a:cubicBezTo>
                  <a:pt x="40" y="37"/>
                  <a:pt x="40" y="37"/>
                  <a:pt x="40" y="37"/>
                </a:cubicBezTo>
                <a:cubicBezTo>
                  <a:pt x="88" y="37"/>
                  <a:pt x="88" y="37"/>
                  <a:pt x="88" y="37"/>
                </a:cubicBezTo>
                <a:cubicBezTo>
                  <a:pt x="90" y="37"/>
                  <a:pt x="92" y="38"/>
                  <a:pt x="92" y="40"/>
                </a:cubicBezTo>
                <a:cubicBezTo>
                  <a:pt x="92" y="43"/>
                  <a:pt x="90" y="44"/>
                  <a:pt x="88" y="44"/>
                </a:cubicBezTo>
                <a:lnTo>
                  <a:pt x="38" y="44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68" name="组合 667"/>
          <p:cNvGrpSpPr/>
          <p:nvPr/>
        </p:nvGrpSpPr>
        <p:grpSpPr>
          <a:xfrm>
            <a:off x="9360604" y="4356370"/>
            <a:ext cx="562337" cy="499701"/>
            <a:chOff x="9364663" y="4271963"/>
            <a:chExt cx="641350" cy="569913"/>
          </a:xfrm>
          <a:solidFill>
            <a:srgbClr val="20252D"/>
          </a:solidFill>
        </p:grpSpPr>
        <p:sp>
          <p:nvSpPr>
            <p:cNvPr id="669" name="Oval 48"/>
            <p:cNvSpPr>
              <a:spLocks noChangeArrowheads="1"/>
            </p:cNvSpPr>
            <p:nvPr/>
          </p:nvSpPr>
          <p:spPr bwMode="auto">
            <a:xfrm>
              <a:off x="9471026" y="4733926"/>
              <a:ext cx="115888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0" name="Oval 49"/>
            <p:cNvSpPr>
              <a:spLocks noChangeArrowheads="1"/>
            </p:cNvSpPr>
            <p:nvPr/>
          </p:nvSpPr>
          <p:spPr bwMode="auto">
            <a:xfrm>
              <a:off x="9759951" y="4733926"/>
              <a:ext cx="114300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1" name="Freeform 51"/>
            <p:cNvSpPr/>
            <p:nvPr/>
          </p:nvSpPr>
          <p:spPr bwMode="auto">
            <a:xfrm>
              <a:off x="9364663" y="4271963"/>
              <a:ext cx="633413" cy="354013"/>
            </a:xfrm>
            <a:custGeom>
              <a:avLst/>
              <a:gdLst>
                <a:gd name="T0" fmla="*/ 52 w 77"/>
                <a:gd name="T1" fmla="*/ 23 h 43"/>
                <a:gd name="T2" fmla="*/ 66 w 77"/>
                <a:gd name="T3" fmla="*/ 9 h 43"/>
                <a:gd name="T4" fmla="*/ 74 w 77"/>
                <a:gd name="T5" fmla="*/ 11 h 43"/>
                <a:gd name="T6" fmla="*/ 75 w 77"/>
                <a:gd name="T7" fmla="*/ 10 h 43"/>
                <a:gd name="T8" fmla="*/ 68 w 77"/>
                <a:gd name="T9" fmla="*/ 0 h 43"/>
                <a:gd name="T10" fmla="*/ 50 w 77"/>
                <a:gd name="T11" fmla="*/ 0 h 43"/>
                <a:gd name="T12" fmla="*/ 27 w 77"/>
                <a:gd name="T13" fmla="*/ 0 h 43"/>
                <a:gd name="T14" fmla="*/ 10 w 77"/>
                <a:gd name="T15" fmla="*/ 0 h 43"/>
                <a:gd name="T16" fmla="*/ 3 w 77"/>
                <a:gd name="T17" fmla="*/ 10 h 43"/>
                <a:gd name="T18" fmla="*/ 12 w 77"/>
                <a:gd name="T19" fmla="*/ 33 h 43"/>
                <a:gd name="T20" fmla="*/ 27 w 77"/>
                <a:gd name="T21" fmla="*/ 43 h 43"/>
                <a:gd name="T22" fmla="*/ 50 w 77"/>
                <a:gd name="T23" fmla="*/ 43 h 43"/>
                <a:gd name="T24" fmla="*/ 64 w 77"/>
                <a:gd name="T25" fmla="*/ 36 h 43"/>
                <a:gd name="T26" fmla="*/ 52 w 77"/>
                <a:gd name="T27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43">
                  <a:moveTo>
                    <a:pt x="52" y="23"/>
                  </a:moveTo>
                  <a:cubicBezTo>
                    <a:pt x="52" y="15"/>
                    <a:pt x="58" y="9"/>
                    <a:pt x="66" y="9"/>
                  </a:cubicBezTo>
                  <a:cubicBezTo>
                    <a:pt x="69" y="9"/>
                    <a:pt x="72" y="10"/>
                    <a:pt x="74" y="11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7" y="4"/>
                    <a:pt x="74" y="0"/>
                    <a:pt x="6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34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3" y="10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39"/>
                    <a:pt x="21" y="43"/>
                    <a:pt x="27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5" y="43"/>
                    <a:pt x="60" y="40"/>
                    <a:pt x="64" y="36"/>
                  </a:cubicBezTo>
                  <a:cubicBezTo>
                    <a:pt x="57" y="35"/>
                    <a:pt x="52" y="29"/>
                    <a:pt x="5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2" name="Freeform 52"/>
            <p:cNvSpPr>
              <a:spLocks noEditPoints="1"/>
            </p:cNvSpPr>
            <p:nvPr/>
          </p:nvSpPr>
          <p:spPr bwMode="auto">
            <a:xfrm>
              <a:off x="9809163" y="4362451"/>
              <a:ext cx="196850" cy="190500"/>
            </a:xfrm>
            <a:custGeom>
              <a:avLst/>
              <a:gdLst>
                <a:gd name="T0" fmla="*/ 19 w 24"/>
                <a:gd name="T1" fmla="*/ 3 h 23"/>
                <a:gd name="T2" fmla="*/ 12 w 24"/>
                <a:gd name="T3" fmla="*/ 0 h 23"/>
                <a:gd name="T4" fmla="*/ 0 w 24"/>
                <a:gd name="T5" fmla="*/ 12 h 23"/>
                <a:gd name="T6" fmla="*/ 11 w 24"/>
                <a:gd name="T7" fmla="*/ 23 h 23"/>
                <a:gd name="T8" fmla="*/ 12 w 24"/>
                <a:gd name="T9" fmla="*/ 23 h 23"/>
                <a:gd name="T10" fmla="*/ 24 w 24"/>
                <a:gd name="T11" fmla="*/ 12 h 23"/>
                <a:gd name="T12" fmla="*/ 19 w 24"/>
                <a:gd name="T13" fmla="*/ 3 h 23"/>
                <a:gd name="T14" fmla="*/ 15 w 24"/>
                <a:gd name="T15" fmla="*/ 13 h 23"/>
                <a:gd name="T16" fmla="*/ 19 w 24"/>
                <a:gd name="T17" fmla="*/ 17 h 23"/>
                <a:gd name="T18" fmla="*/ 19 w 24"/>
                <a:gd name="T19" fmla="*/ 19 h 23"/>
                <a:gd name="T20" fmla="*/ 18 w 24"/>
                <a:gd name="T21" fmla="*/ 20 h 23"/>
                <a:gd name="T22" fmla="*/ 17 w 24"/>
                <a:gd name="T23" fmla="*/ 19 h 23"/>
                <a:gd name="T24" fmla="*/ 14 w 24"/>
                <a:gd name="T25" fmla="*/ 16 h 23"/>
                <a:gd name="T26" fmla="*/ 12 w 24"/>
                <a:gd name="T27" fmla="*/ 14 h 23"/>
                <a:gd name="T28" fmla="*/ 7 w 24"/>
                <a:gd name="T29" fmla="*/ 19 h 23"/>
                <a:gd name="T30" fmla="*/ 6 w 24"/>
                <a:gd name="T31" fmla="*/ 20 h 23"/>
                <a:gd name="T32" fmla="*/ 4 w 24"/>
                <a:gd name="T33" fmla="*/ 19 h 23"/>
                <a:gd name="T34" fmla="*/ 4 w 24"/>
                <a:gd name="T35" fmla="*/ 17 h 23"/>
                <a:gd name="T36" fmla="*/ 10 w 24"/>
                <a:gd name="T37" fmla="*/ 12 h 23"/>
                <a:gd name="T38" fmla="*/ 4 w 24"/>
                <a:gd name="T39" fmla="*/ 6 h 23"/>
                <a:gd name="T40" fmla="*/ 4 w 24"/>
                <a:gd name="T41" fmla="*/ 4 h 23"/>
                <a:gd name="T42" fmla="*/ 7 w 24"/>
                <a:gd name="T43" fmla="*/ 4 h 23"/>
                <a:gd name="T44" fmla="*/ 12 w 24"/>
                <a:gd name="T45" fmla="*/ 9 h 23"/>
                <a:gd name="T46" fmla="*/ 17 w 24"/>
                <a:gd name="T47" fmla="*/ 4 h 23"/>
                <a:gd name="T48" fmla="*/ 19 w 24"/>
                <a:gd name="T49" fmla="*/ 4 h 23"/>
                <a:gd name="T50" fmla="*/ 19 w 24"/>
                <a:gd name="T51" fmla="*/ 4 h 23"/>
                <a:gd name="T52" fmla="*/ 19 w 24"/>
                <a:gd name="T53" fmla="*/ 6 h 23"/>
                <a:gd name="T54" fmla="*/ 17 w 24"/>
                <a:gd name="T55" fmla="*/ 9 h 23"/>
                <a:gd name="T56" fmla="*/ 14 w 24"/>
                <a:gd name="T57" fmla="*/ 12 h 23"/>
                <a:gd name="T58" fmla="*/ 15 w 24"/>
                <a:gd name="T5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23">
                  <a:moveTo>
                    <a:pt x="19" y="3"/>
                  </a:moveTo>
                  <a:cubicBezTo>
                    <a:pt x="17" y="1"/>
                    <a:pt x="15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8" y="23"/>
                    <a:pt x="24" y="18"/>
                    <a:pt x="24" y="12"/>
                  </a:cubicBezTo>
                  <a:cubicBezTo>
                    <a:pt x="24" y="8"/>
                    <a:pt x="22" y="5"/>
                    <a:pt x="19" y="3"/>
                  </a:cubicBezTo>
                  <a:close/>
                  <a:moveTo>
                    <a:pt x="15" y="13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8"/>
                    <a:pt x="19" y="19"/>
                  </a:cubicBezTo>
                  <a:cubicBezTo>
                    <a:pt x="19" y="19"/>
                    <a:pt x="19" y="20"/>
                    <a:pt x="18" y="20"/>
                  </a:cubicBezTo>
                  <a:cubicBezTo>
                    <a:pt x="18" y="20"/>
                    <a:pt x="17" y="19"/>
                    <a:pt x="17" y="19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19"/>
                    <a:pt x="6" y="20"/>
                    <a:pt x="6" y="20"/>
                  </a:cubicBezTo>
                  <a:cubicBezTo>
                    <a:pt x="5" y="20"/>
                    <a:pt x="5" y="19"/>
                    <a:pt x="4" y="19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5" y="3"/>
                    <a:pt x="6" y="3"/>
                    <a:pt x="7" y="4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18" y="3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5"/>
                    <a:pt x="20" y="6"/>
                    <a:pt x="19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12"/>
                    <a:pt x="14" y="12"/>
                    <a:pt x="14" y="12"/>
                  </a:cubicBezTo>
                  <a:lnTo>
                    <a:pt x="1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3" name="组合 672"/>
          <p:cNvGrpSpPr/>
          <p:nvPr/>
        </p:nvGrpSpPr>
        <p:grpSpPr>
          <a:xfrm>
            <a:off x="10536942" y="4232545"/>
            <a:ext cx="591568" cy="615231"/>
            <a:chOff x="10541001" y="4148138"/>
            <a:chExt cx="674688" cy="701676"/>
          </a:xfrm>
          <a:solidFill>
            <a:srgbClr val="20252D"/>
          </a:solidFill>
        </p:grpSpPr>
        <p:sp>
          <p:nvSpPr>
            <p:cNvPr id="674" name="Freeform 53"/>
            <p:cNvSpPr>
              <a:spLocks noEditPoints="1"/>
            </p:cNvSpPr>
            <p:nvPr/>
          </p:nvSpPr>
          <p:spPr bwMode="auto">
            <a:xfrm>
              <a:off x="10541001" y="4181476"/>
              <a:ext cx="214313" cy="668338"/>
            </a:xfrm>
            <a:custGeom>
              <a:avLst/>
              <a:gdLst>
                <a:gd name="T0" fmla="*/ 22 w 26"/>
                <a:gd name="T1" fmla="*/ 0 h 81"/>
                <a:gd name="T2" fmla="*/ 4 w 26"/>
                <a:gd name="T3" fmla="*/ 0 h 81"/>
                <a:gd name="T4" fmla="*/ 0 w 26"/>
                <a:gd name="T5" fmla="*/ 1 h 81"/>
                <a:gd name="T6" fmla="*/ 0 w 26"/>
                <a:gd name="T7" fmla="*/ 80 h 81"/>
                <a:gd name="T8" fmla="*/ 4 w 26"/>
                <a:gd name="T9" fmla="*/ 81 h 81"/>
                <a:gd name="T10" fmla="*/ 22 w 26"/>
                <a:gd name="T11" fmla="*/ 81 h 81"/>
                <a:gd name="T12" fmla="*/ 26 w 26"/>
                <a:gd name="T13" fmla="*/ 80 h 81"/>
                <a:gd name="T14" fmla="*/ 26 w 26"/>
                <a:gd name="T15" fmla="*/ 1 h 81"/>
                <a:gd name="T16" fmla="*/ 22 w 26"/>
                <a:gd name="T17" fmla="*/ 0 h 81"/>
                <a:gd name="T18" fmla="*/ 24 w 26"/>
                <a:gd name="T19" fmla="*/ 71 h 81"/>
                <a:gd name="T20" fmla="*/ 23 w 26"/>
                <a:gd name="T21" fmla="*/ 72 h 81"/>
                <a:gd name="T22" fmla="*/ 3 w 26"/>
                <a:gd name="T23" fmla="*/ 72 h 81"/>
                <a:gd name="T24" fmla="*/ 3 w 26"/>
                <a:gd name="T25" fmla="*/ 71 h 81"/>
                <a:gd name="T26" fmla="*/ 3 w 26"/>
                <a:gd name="T27" fmla="*/ 69 h 81"/>
                <a:gd name="T28" fmla="*/ 3 w 26"/>
                <a:gd name="T29" fmla="*/ 69 h 81"/>
                <a:gd name="T30" fmla="*/ 23 w 26"/>
                <a:gd name="T31" fmla="*/ 69 h 81"/>
                <a:gd name="T32" fmla="*/ 24 w 26"/>
                <a:gd name="T33" fmla="*/ 69 h 81"/>
                <a:gd name="T34" fmla="*/ 24 w 26"/>
                <a:gd name="T35" fmla="*/ 71 h 81"/>
                <a:gd name="T36" fmla="*/ 24 w 26"/>
                <a:gd name="T37" fmla="*/ 23 h 81"/>
                <a:gd name="T38" fmla="*/ 23 w 26"/>
                <a:gd name="T39" fmla="*/ 24 h 81"/>
                <a:gd name="T40" fmla="*/ 3 w 26"/>
                <a:gd name="T41" fmla="*/ 24 h 81"/>
                <a:gd name="T42" fmla="*/ 3 w 26"/>
                <a:gd name="T43" fmla="*/ 23 h 81"/>
                <a:gd name="T44" fmla="*/ 3 w 26"/>
                <a:gd name="T45" fmla="*/ 21 h 81"/>
                <a:gd name="T46" fmla="*/ 3 w 26"/>
                <a:gd name="T47" fmla="*/ 21 h 81"/>
                <a:gd name="T48" fmla="*/ 23 w 26"/>
                <a:gd name="T49" fmla="*/ 21 h 81"/>
                <a:gd name="T50" fmla="*/ 24 w 26"/>
                <a:gd name="T51" fmla="*/ 21 h 81"/>
                <a:gd name="T52" fmla="*/ 24 w 26"/>
                <a:gd name="T53" fmla="*/ 23 h 81"/>
                <a:gd name="T54" fmla="*/ 24 w 26"/>
                <a:gd name="T55" fmla="*/ 14 h 81"/>
                <a:gd name="T56" fmla="*/ 23 w 26"/>
                <a:gd name="T57" fmla="*/ 14 h 81"/>
                <a:gd name="T58" fmla="*/ 3 w 26"/>
                <a:gd name="T59" fmla="*/ 14 h 81"/>
                <a:gd name="T60" fmla="*/ 3 w 26"/>
                <a:gd name="T61" fmla="*/ 14 h 81"/>
                <a:gd name="T62" fmla="*/ 3 w 26"/>
                <a:gd name="T63" fmla="*/ 12 h 81"/>
                <a:gd name="T64" fmla="*/ 3 w 26"/>
                <a:gd name="T65" fmla="*/ 11 h 81"/>
                <a:gd name="T66" fmla="*/ 23 w 26"/>
                <a:gd name="T67" fmla="*/ 11 h 81"/>
                <a:gd name="T68" fmla="*/ 24 w 26"/>
                <a:gd name="T69" fmla="*/ 12 h 81"/>
                <a:gd name="T70" fmla="*/ 24 w 26"/>
                <a:gd name="T71" fmla="*/ 1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81">
                  <a:moveTo>
                    <a:pt x="2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1" y="81"/>
                    <a:pt x="4" y="8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4" y="81"/>
                    <a:pt x="26" y="81"/>
                    <a:pt x="26" y="8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4" y="0"/>
                    <a:pt x="22" y="0"/>
                  </a:cubicBezTo>
                  <a:close/>
                  <a:moveTo>
                    <a:pt x="24" y="71"/>
                  </a:moveTo>
                  <a:cubicBezTo>
                    <a:pt x="23" y="72"/>
                    <a:pt x="23" y="72"/>
                    <a:pt x="23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lnTo>
                    <a:pt x="24" y="71"/>
                  </a:lnTo>
                  <a:close/>
                  <a:moveTo>
                    <a:pt x="24" y="23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23"/>
                  </a:lnTo>
                  <a:close/>
                  <a:moveTo>
                    <a:pt x="24" y="14"/>
                  </a:moveTo>
                  <a:cubicBezTo>
                    <a:pt x="23" y="14"/>
                    <a:pt x="23" y="14"/>
                    <a:pt x="2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2"/>
                    <a:pt x="24" y="12"/>
                    <a:pt x="24" y="12"/>
                  </a:cubicBezTo>
                  <a:lnTo>
                    <a:pt x="2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5" name="Freeform 54"/>
            <p:cNvSpPr>
              <a:spLocks noEditPoints="1"/>
            </p:cNvSpPr>
            <p:nvPr/>
          </p:nvSpPr>
          <p:spPr bwMode="auto">
            <a:xfrm>
              <a:off x="10763251" y="4148138"/>
              <a:ext cx="452438" cy="693738"/>
            </a:xfrm>
            <a:custGeom>
              <a:avLst/>
              <a:gdLst>
                <a:gd name="T0" fmla="*/ 55 w 55"/>
                <a:gd name="T1" fmla="*/ 74 h 84"/>
                <a:gd name="T2" fmla="*/ 25 w 55"/>
                <a:gd name="T3" fmla="*/ 1 h 84"/>
                <a:gd name="T4" fmla="*/ 20 w 55"/>
                <a:gd name="T5" fmla="*/ 1 h 84"/>
                <a:gd name="T6" fmla="*/ 3 w 55"/>
                <a:gd name="T7" fmla="*/ 8 h 84"/>
                <a:gd name="T8" fmla="*/ 0 w 55"/>
                <a:gd name="T9" fmla="*/ 11 h 84"/>
                <a:gd name="T10" fmla="*/ 30 w 55"/>
                <a:gd name="T11" fmla="*/ 84 h 84"/>
                <a:gd name="T12" fmla="*/ 34 w 55"/>
                <a:gd name="T13" fmla="*/ 83 h 84"/>
                <a:gd name="T14" fmla="*/ 51 w 55"/>
                <a:gd name="T15" fmla="*/ 76 h 84"/>
                <a:gd name="T16" fmla="*/ 55 w 55"/>
                <a:gd name="T17" fmla="*/ 74 h 84"/>
                <a:gd name="T18" fmla="*/ 8 w 55"/>
                <a:gd name="T19" fmla="*/ 21 h 84"/>
                <a:gd name="T20" fmla="*/ 7 w 55"/>
                <a:gd name="T21" fmla="*/ 19 h 84"/>
                <a:gd name="T22" fmla="*/ 7 w 55"/>
                <a:gd name="T23" fmla="*/ 19 h 84"/>
                <a:gd name="T24" fmla="*/ 26 w 55"/>
                <a:gd name="T25" fmla="*/ 11 h 84"/>
                <a:gd name="T26" fmla="*/ 26 w 55"/>
                <a:gd name="T27" fmla="*/ 11 h 84"/>
                <a:gd name="T28" fmla="*/ 27 w 55"/>
                <a:gd name="T29" fmla="*/ 13 h 84"/>
                <a:gd name="T30" fmla="*/ 27 w 55"/>
                <a:gd name="T31" fmla="*/ 14 h 84"/>
                <a:gd name="T32" fmla="*/ 9 w 55"/>
                <a:gd name="T33" fmla="*/ 22 h 84"/>
                <a:gd name="T34" fmla="*/ 8 w 55"/>
                <a:gd name="T35" fmla="*/ 21 h 84"/>
                <a:gd name="T36" fmla="*/ 12 w 55"/>
                <a:gd name="T37" fmla="*/ 30 h 84"/>
                <a:gd name="T38" fmla="*/ 11 w 55"/>
                <a:gd name="T39" fmla="*/ 28 h 84"/>
                <a:gd name="T40" fmla="*/ 11 w 55"/>
                <a:gd name="T41" fmla="*/ 28 h 84"/>
                <a:gd name="T42" fmla="*/ 29 w 55"/>
                <a:gd name="T43" fmla="*/ 20 h 84"/>
                <a:gd name="T44" fmla="*/ 30 w 55"/>
                <a:gd name="T45" fmla="*/ 20 h 84"/>
                <a:gd name="T46" fmla="*/ 31 w 55"/>
                <a:gd name="T47" fmla="*/ 22 h 84"/>
                <a:gd name="T48" fmla="*/ 31 w 55"/>
                <a:gd name="T49" fmla="*/ 23 h 84"/>
                <a:gd name="T50" fmla="*/ 12 w 55"/>
                <a:gd name="T51" fmla="*/ 30 h 84"/>
                <a:gd name="T52" fmla="*/ 49 w 55"/>
                <a:gd name="T53" fmla="*/ 67 h 84"/>
                <a:gd name="T54" fmla="*/ 31 w 55"/>
                <a:gd name="T55" fmla="*/ 75 h 84"/>
                <a:gd name="T56" fmla="*/ 30 w 55"/>
                <a:gd name="T57" fmla="*/ 75 h 84"/>
                <a:gd name="T58" fmla="*/ 29 w 55"/>
                <a:gd name="T59" fmla="*/ 72 h 84"/>
                <a:gd name="T60" fmla="*/ 30 w 55"/>
                <a:gd name="T61" fmla="*/ 72 h 84"/>
                <a:gd name="T62" fmla="*/ 48 w 55"/>
                <a:gd name="T63" fmla="*/ 64 h 84"/>
                <a:gd name="T64" fmla="*/ 48 w 55"/>
                <a:gd name="T65" fmla="*/ 65 h 84"/>
                <a:gd name="T66" fmla="*/ 49 w 55"/>
                <a:gd name="T67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4">
                  <a:moveTo>
                    <a:pt x="55" y="74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2" y="84"/>
                    <a:pt x="34" y="83"/>
                  </a:cubicBezTo>
                  <a:cubicBezTo>
                    <a:pt x="51" y="76"/>
                    <a:pt x="51" y="76"/>
                    <a:pt x="51" y="76"/>
                  </a:cubicBezTo>
                  <a:cubicBezTo>
                    <a:pt x="53" y="75"/>
                    <a:pt x="55" y="74"/>
                    <a:pt x="55" y="74"/>
                  </a:cubicBezTo>
                  <a:close/>
                  <a:moveTo>
                    <a:pt x="8" y="21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9" y="22"/>
                    <a:pt x="9" y="22"/>
                    <a:pt x="9" y="22"/>
                  </a:cubicBezTo>
                  <a:lnTo>
                    <a:pt x="8" y="21"/>
                  </a:lnTo>
                  <a:close/>
                  <a:moveTo>
                    <a:pt x="12" y="30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12" y="30"/>
                    <a:pt x="12" y="30"/>
                    <a:pt x="12" y="30"/>
                  </a:cubicBezTo>
                  <a:close/>
                  <a:moveTo>
                    <a:pt x="49" y="67"/>
                  </a:moveTo>
                  <a:cubicBezTo>
                    <a:pt x="31" y="75"/>
                    <a:pt x="31" y="75"/>
                    <a:pt x="31" y="75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9" y="67"/>
                    <a:pt x="49" y="67"/>
                    <a:pt x="49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76" name="组合 675"/>
          <p:cNvGrpSpPr/>
          <p:nvPr/>
        </p:nvGrpSpPr>
        <p:grpSpPr>
          <a:xfrm>
            <a:off x="2021592" y="4364308"/>
            <a:ext cx="750247" cy="492741"/>
            <a:chOff x="2025651" y="4279901"/>
            <a:chExt cx="855663" cy="561975"/>
          </a:xfrm>
          <a:solidFill>
            <a:srgbClr val="20252D"/>
          </a:solidFill>
        </p:grpSpPr>
        <p:sp>
          <p:nvSpPr>
            <p:cNvPr id="677" name="Oval 55"/>
            <p:cNvSpPr>
              <a:spLocks noChangeArrowheads="1"/>
            </p:cNvSpPr>
            <p:nvPr/>
          </p:nvSpPr>
          <p:spPr bwMode="auto">
            <a:xfrm>
              <a:off x="2436813" y="4733926"/>
              <a:ext cx="107950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8" name="Oval 56"/>
            <p:cNvSpPr>
              <a:spLocks noChangeArrowheads="1"/>
            </p:cNvSpPr>
            <p:nvPr/>
          </p:nvSpPr>
          <p:spPr bwMode="auto">
            <a:xfrm>
              <a:off x="2149476" y="4733926"/>
              <a:ext cx="106363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9" name="Freeform 57"/>
            <p:cNvSpPr/>
            <p:nvPr/>
          </p:nvSpPr>
          <p:spPr bwMode="auto">
            <a:xfrm>
              <a:off x="2133601" y="4362451"/>
              <a:ext cx="747713" cy="363538"/>
            </a:xfrm>
            <a:custGeom>
              <a:avLst/>
              <a:gdLst>
                <a:gd name="T0" fmla="*/ 54 w 91"/>
                <a:gd name="T1" fmla="*/ 44 h 44"/>
                <a:gd name="T2" fmla="*/ 57 w 91"/>
                <a:gd name="T3" fmla="*/ 42 h 44"/>
                <a:gd name="T4" fmla="*/ 72 w 91"/>
                <a:gd name="T5" fmla="*/ 7 h 44"/>
                <a:gd name="T6" fmla="*/ 87 w 91"/>
                <a:gd name="T7" fmla="*/ 7 h 44"/>
                <a:gd name="T8" fmla="*/ 91 w 91"/>
                <a:gd name="T9" fmla="*/ 4 h 44"/>
                <a:gd name="T10" fmla="*/ 87 w 91"/>
                <a:gd name="T11" fmla="*/ 0 h 44"/>
                <a:gd name="T12" fmla="*/ 69 w 91"/>
                <a:gd name="T13" fmla="*/ 0 h 44"/>
                <a:gd name="T14" fmla="*/ 66 w 91"/>
                <a:gd name="T15" fmla="*/ 2 h 44"/>
                <a:gd name="T16" fmla="*/ 51 w 91"/>
                <a:gd name="T17" fmla="*/ 37 h 44"/>
                <a:gd name="T18" fmla="*/ 4 w 91"/>
                <a:gd name="T19" fmla="*/ 37 h 44"/>
                <a:gd name="T20" fmla="*/ 0 w 91"/>
                <a:gd name="T21" fmla="*/ 40 h 44"/>
                <a:gd name="T22" fmla="*/ 4 w 91"/>
                <a:gd name="T23" fmla="*/ 44 h 44"/>
                <a:gd name="T24" fmla="*/ 54 w 91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44">
                  <a:moveTo>
                    <a:pt x="54" y="44"/>
                  </a:moveTo>
                  <a:cubicBezTo>
                    <a:pt x="57" y="42"/>
                    <a:pt x="57" y="42"/>
                    <a:pt x="57" y="42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91" y="6"/>
                    <a:pt x="91" y="4"/>
                  </a:cubicBezTo>
                  <a:cubicBezTo>
                    <a:pt x="91" y="2"/>
                    <a:pt x="89" y="0"/>
                    <a:pt x="8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2" y="37"/>
                    <a:pt x="0" y="38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lnTo>
                    <a:pt x="54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0" name="Freeform 58"/>
            <p:cNvSpPr>
              <a:spLocks noEditPoints="1"/>
            </p:cNvSpPr>
            <p:nvPr/>
          </p:nvSpPr>
          <p:spPr bwMode="auto">
            <a:xfrm>
              <a:off x="2025651" y="4279901"/>
              <a:ext cx="625475" cy="355600"/>
            </a:xfrm>
            <a:custGeom>
              <a:avLst/>
              <a:gdLst>
                <a:gd name="T0" fmla="*/ 67 w 76"/>
                <a:gd name="T1" fmla="*/ 0 h 43"/>
                <a:gd name="T2" fmla="*/ 49 w 76"/>
                <a:gd name="T3" fmla="*/ 0 h 43"/>
                <a:gd name="T4" fmla="*/ 27 w 76"/>
                <a:gd name="T5" fmla="*/ 0 h 43"/>
                <a:gd name="T6" fmla="*/ 9 w 76"/>
                <a:gd name="T7" fmla="*/ 0 h 43"/>
                <a:gd name="T8" fmla="*/ 2 w 76"/>
                <a:gd name="T9" fmla="*/ 10 h 43"/>
                <a:gd name="T10" fmla="*/ 11 w 76"/>
                <a:gd name="T11" fmla="*/ 33 h 43"/>
                <a:gd name="T12" fmla="*/ 27 w 76"/>
                <a:gd name="T13" fmla="*/ 43 h 43"/>
                <a:gd name="T14" fmla="*/ 49 w 76"/>
                <a:gd name="T15" fmla="*/ 43 h 43"/>
                <a:gd name="T16" fmla="*/ 65 w 76"/>
                <a:gd name="T17" fmla="*/ 33 h 43"/>
                <a:gd name="T18" fmla="*/ 74 w 76"/>
                <a:gd name="T19" fmla="*/ 10 h 43"/>
                <a:gd name="T20" fmla="*/ 67 w 76"/>
                <a:gd name="T21" fmla="*/ 0 h 43"/>
                <a:gd name="T22" fmla="*/ 57 w 76"/>
                <a:gd name="T23" fmla="*/ 34 h 43"/>
                <a:gd name="T24" fmla="*/ 18 w 76"/>
                <a:gd name="T25" fmla="*/ 34 h 43"/>
                <a:gd name="T26" fmla="*/ 17 w 76"/>
                <a:gd name="T27" fmla="*/ 32 h 43"/>
                <a:gd name="T28" fmla="*/ 18 w 76"/>
                <a:gd name="T29" fmla="*/ 30 h 43"/>
                <a:gd name="T30" fmla="*/ 57 w 76"/>
                <a:gd name="T31" fmla="*/ 30 h 43"/>
                <a:gd name="T32" fmla="*/ 58 w 76"/>
                <a:gd name="T33" fmla="*/ 32 h 43"/>
                <a:gd name="T34" fmla="*/ 57 w 76"/>
                <a:gd name="T35" fmla="*/ 34 h 43"/>
                <a:gd name="T36" fmla="*/ 62 w 76"/>
                <a:gd name="T37" fmla="*/ 23 h 43"/>
                <a:gd name="T38" fmla="*/ 13 w 76"/>
                <a:gd name="T39" fmla="*/ 23 h 43"/>
                <a:gd name="T40" fmla="*/ 12 w 76"/>
                <a:gd name="T41" fmla="*/ 20 h 43"/>
                <a:gd name="T42" fmla="*/ 13 w 76"/>
                <a:gd name="T43" fmla="*/ 18 h 43"/>
                <a:gd name="T44" fmla="*/ 62 w 76"/>
                <a:gd name="T45" fmla="*/ 18 h 43"/>
                <a:gd name="T46" fmla="*/ 63 w 76"/>
                <a:gd name="T47" fmla="*/ 20 h 43"/>
                <a:gd name="T48" fmla="*/ 62 w 76"/>
                <a:gd name="T49" fmla="*/ 23 h 43"/>
                <a:gd name="T50" fmla="*/ 65 w 76"/>
                <a:gd name="T51" fmla="*/ 11 h 43"/>
                <a:gd name="T52" fmla="*/ 10 w 76"/>
                <a:gd name="T53" fmla="*/ 11 h 43"/>
                <a:gd name="T54" fmla="*/ 8 w 76"/>
                <a:gd name="T55" fmla="*/ 8 h 43"/>
                <a:gd name="T56" fmla="*/ 10 w 76"/>
                <a:gd name="T57" fmla="*/ 6 h 43"/>
                <a:gd name="T58" fmla="*/ 65 w 76"/>
                <a:gd name="T59" fmla="*/ 6 h 43"/>
                <a:gd name="T60" fmla="*/ 67 w 76"/>
                <a:gd name="T61" fmla="*/ 8 h 43"/>
                <a:gd name="T62" fmla="*/ 65 w 76"/>
                <a:gd name="T63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43">
                  <a:moveTo>
                    <a:pt x="67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3" y="0"/>
                    <a:pt x="33" y="0"/>
                    <a:pt x="2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0"/>
                    <a:pt x="0" y="5"/>
                    <a:pt x="2" y="1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4" y="39"/>
                    <a:pt x="21" y="43"/>
                    <a:pt x="27" y="43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5" y="43"/>
                    <a:pt x="62" y="39"/>
                    <a:pt x="65" y="33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6" y="5"/>
                    <a:pt x="73" y="0"/>
                    <a:pt x="67" y="0"/>
                  </a:cubicBezTo>
                  <a:close/>
                  <a:moveTo>
                    <a:pt x="57" y="34"/>
                  </a:move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7" y="34"/>
                    <a:pt x="17" y="32"/>
                  </a:cubicBezTo>
                  <a:cubicBezTo>
                    <a:pt x="17" y="31"/>
                    <a:pt x="18" y="30"/>
                    <a:pt x="18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7" y="30"/>
                    <a:pt x="58" y="31"/>
                    <a:pt x="58" y="32"/>
                  </a:cubicBezTo>
                  <a:cubicBezTo>
                    <a:pt x="58" y="34"/>
                    <a:pt x="57" y="34"/>
                    <a:pt x="57" y="34"/>
                  </a:cubicBezTo>
                  <a:close/>
                  <a:moveTo>
                    <a:pt x="62" y="23"/>
                  </a:move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2"/>
                    <a:pt x="12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3" y="18"/>
                    <a:pt x="63" y="19"/>
                    <a:pt x="63" y="20"/>
                  </a:cubicBezTo>
                  <a:cubicBezTo>
                    <a:pt x="63" y="22"/>
                    <a:pt x="63" y="23"/>
                    <a:pt x="62" y="23"/>
                  </a:cubicBezTo>
                  <a:close/>
                  <a:moveTo>
                    <a:pt x="65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0"/>
                    <a:pt x="8" y="8"/>
                  </a:cubicBezTo>
                  <a:cubicBezTo>
                    <a:pt x="8" y="7"/>
                    <a:pt x="9" y="6"/>
                    <a:pt x="10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6"/>
                    <a:pt x="67" y="7"/>
                    <a:pt x="67" y="8"/>
                  </a:cubicBezTo>
                  <a:cubicBezTo>
                    <a:pt x="67" y="10"/>
                    <a:pt x="66" y="11"/>
                    <a:pt x="6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81" name="Freeform 59"/>
          <p:cNvSpPr/>
          <p:nvPr/>
        </p:nvSpPr>
        <p:spPr bwMode="auto">
          <a:xfrm>
            <a:off x="7204779" y="5296170"/>
            <a:ext cx="519188" cy="601311"/>
          </a:xfrm>
          <a:custGeom>
            <a:avLst/>
            <a:gdLst>
              <a:gd name="T0" fmla="*/ 72 w 72"/>
              <a:gd name="T1" fmla="*/ 35 h 83"/>
              <a:gd name="T2" fmla="*/ 39 w 72"/>
              <a:gd name="T3" fmla="*/ 4 h 83"/>
              <a:gd name="T4" fmla="*/ 39 w 72"/>
              <a:gd name="T5" fmla="*/ 3 h 83"/>
              <a:gd name="T6" fmla="*/ 36 w 72"/>
              <a:gd name="T7" fmla="*/ 0 h 83"/>
              <a:gd name="T8" fmla="*/ 33 w 72"/>
              <a:gd name="T9" fmla="*/ 3 h 83"/>
              <a:gd name="T10" fmla="*/ 33 w 72"/>
              <a:gd name="T11" fmla="*/ 4 h 83"/>
              <a:gd name="T12" fmla="*/ 0 w 72"/>
              <a:gd name="T13" fmla="*/ 35 h 83"/>
              <a:gd name="T14" fmla="*/ 33 w 72"/>
              <a:gd name="T15" fmla="*/ 35 h 83"/>
              <a:gd name="T16" fmla="*/ 33 w 72"/>
              <a:gd name="T17" fmla="*/ 67 h 83"/>
              <a:gd name="T18" fmla="*/ 30 w 72"/>
              <a:gd name="T19" fmla="*/ 75 h 83"/>
              <a:gd name="T20" fmla="*/ 22 w 72"/>
              <a:gd name="T21" fmla="*/ 78 h 83"/>
              <a:gd name="T22" fmla="*/ 15 w 72"/>
              <a:gd name="T23" fmla="*/ 75 h 83"/>
              <a:gd name="T24" fmla="*/ 12 w 72"/>
              <a:gd name="T25" fmla="*/ 67 h 83"/>
              <a:gd name="T26" fmla="*/ 9 w 72"/>
              <a:gd name="T27" fmla="*/ 65 h 83"/>
              <a:gd name="T28" fmla="*/ 6 w 72"/>
              <a:gd name="T29" fmla="*/ 67 h 83"/>
              <a:gd name="T30" fmla="*/ 22 w 72"/>
              <a:gd name="T31" fmla="*/ 83 h 83"/>
              <a:gd name="T32" fmla="*/ 39 w 72"/>
              <a:gd name="T33" fmla="*/ 68 h 83"/>
              <a:gd name="T34" fmla="*/ 39 w 72"/>
              <a:gd name="T35" fmla="*/ 68 h 83"/>
              <a:gd name="T36" fmla="*/ 39 w 72"/>
              <a:gd name="T37" fmla="*/ 35 h 83"/>
              <a:gd name="T38" fmla="*/ 72 w 72"/>
              <a:gd name="T39" fmla="*/ 3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2" h="83">
                <a:moveTo>
                  <a:pt x="72" y="35"/>
                </a:moveTo>
                <a:cubicBezTo>
                  <a:pt x="72" y="18"/>
                  <a:pt x="58" y="5"/>
                  <a:pt x="39" y="4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1"/>
                  <a:pt x="37" y="0"/>
                  <a:pt x="36" y="0"/>
                </a:cubicBezTo>
                <a:cubicBezTo>
                  <a:pt x="34" y="0"/>
                  <a:pt x="33" y="1"/>
                  <a:pt x="33" y="3"/>
                </a:cubicBezTo>
                <a:cubicBezTo>
                  <a:pt x="33" y="4"/>
                  <a:pt x="33" y="4"/>
                  <a:pt x="33" y="4"/>
                </a:cubicBezTo>
                <a:cubicBezTo>
                  <a:pt x="15" y="5"/>
                  <a:pt x="0" y="18"/>
                  <a:pt x="0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3" y="67"/>
                  <a:pt x="33" y="67"/>
                  <a:pt x="33" y="67"/>
                </a:cubicBezTo>
                <a:cubicBezTo>
                  <a:pt x="33" y="70"/>
                  <a:pt x="32" y="73"/>
                  <a:pt x="30" y="75"/>
                </a:cubicBezTo>
                <a:cubicBezTo>
                  <a:pt x="28" y="77"/>
                  <a:pt x="25" y="78"/>
                  <a:pt x="22" y="78"/>
                </a:cubicBezTo>
                <a:cubicBezTo>
                  <a:pt x="19" y="78"/>
                  <a:pt x="17" y="77"/>
                  <a:pt x="15" y="75"/>
                </a:cubicBezTo>
                <a:cubicBezTo>
                  <a:pt x="13" y="73"/>
                  <a:pt x="12" y="70"/>
                  <a:pt x="12" y="67"/>
                </a:cubicBezTo>
                <a:cubicBezTo>
                  <a:pt x="12" y="66"/>
                  <a:pt x="10" y="65"/>
                  <a:pt x="9" y="65"/>
                </a:cubicBezTo>
                <a:cubicBezTo>
                  <a:pt x="7" y="65"/>
                  <a:pt x="6" y="66"/>
                  <a:pt x="6" y="67"/>
                </a:cubicBezTo>
                <a:cubicBezTo>
                  <a:pt x="6" y="76"/>
                  <a:pt x="14" y="83"/>
                  <a:pt x="22" y="83"/>
                </a:cubicBezTo>
                <a:cubicBezTo>
                  <a:pt x="31" y="83"/>
                  <a:pt x="38" y="77"/>
                  <a:pt x="39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35"/>
                  <a:pt x="39" y="35"/>
                  <a:pt x="39" y="35"/>
                </a:cubicBezTo>
                <a:lnTo>
                  <a:pt x="72" y="35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82" name="组合 681"/>
          <p:cNvGrpSpPr/>
          <p:nvPr/>
        </p:nvGrpSpPr>
        <p:grpSpPr>
          <a:xfrm>
            <a:off x="9171692" y="3045095"/>
            <a:ext cx="691786" cy="737719"/>
            <a:chOff x="9175751" y="2960688"/>
            <a:chExt cx="788988" cy="841375"/>
          </a:xfrm>
          <a:solidFill>
            <a:srgbClr val="20252D"/>
          </a:solidFill>
        </p:grpSpPr>
        <p:sp>
          <p:nvSpPr>
            <p:cNvPr id="683" name="Freeform 60"/>
            <p:cNvSpPr/>
            <p:nvPr/>
          </p:nvSpPr>
          <p:spPr bwMode="auto">
            <a:xfrm>
              <a:off x="9480551" y="2960688"/>
              <a:ext cx="484188" cy="841375"/>
            </a:xfrm>
            <a:custGeom>
              <a:avLst/>
              <a:gdLst>
                <a:gd name="T0" fmla="*/ 6 w 59"/>
                <a:gd name="T1" fmla="*/ 8 h 102"/>
                <a:gd name="T2" fmla="*/ 3 w 59"/>
                <a:gd name="T3" fmla="*/ 15 h 102"/>
                <a:gd name="T4" fmla="*/ 6 w 59"/>
                <a:gd name="T5" fmla="*/ 15 h 102"/>
                <a:gd name="T6" fmla="*/ 17 w 59"/>
                <a:gd name="T7" fmla="*/ 24 h 102"/>
                <a:gd name="T8" fmla="*/ 12 w 59"/>
                <a:gd name="T9" fmla="*/ 31 h 102"/>
                <a:gd name="T10" fmla="*/ 18 w 59"/>
                <a:gd name="T11" fmla="*/ 39 h 102"/>
                <a:gd name="T12" fmla="*/ 7 w 59"/>
                <a:gd name="T13" fmla="*/ 48 h 102"/>
                <a:gd name="T14" fmla="*/ 4 w 59"/>
                <a:gd name="T15" fmla="*/ 48 h 102"/>
                <a:gd name="T16" fmla="*/ 7 w 59"/>
                <a:gd name="T17" fmla="*/ 55 h 102"/>
                <a:gd name="T18" fmla="*/ 1 w 59"/>
                <a:gd name="T19" fmla="*/ 63 h 102"/>
                <a:gd name="T20" fmla="*/ 29 w 59"/>
                <a:gd name="T21" fmla="*/ 63 h 102"/>
                <a:gd name="T22" fmla="*/ 25 w 59"/>
                <a:gd name="T23" fmla="*/ 80 h 102"/>
                <a:gd name="T24" fmla="*/ 24 w 59"/>
                <a:gd name="T25" fmla="*/ 89 h 102"/>
                <a:gd name="T26" fmla="*/ 32 w 59"/>
                <a:gd name="T27" fmla="*/ 102 h 102"/>
                <a:gd name="T28" fmla="*/ 33 w 59"/>
                <a:gd name="T29" fmla="*/ 102 h 102"/>
                <a:gd name="T30" fmla="*/ 42 w 59"/>
                <a:gd name="T31" fmla="*/ 93 h 102"/>
                <a:gd name="T32" fmla="*/ 43 w 59"/>
                <a:gd name="T33" fmla="*/ 84 h 102"/>
                <a:gd name="T34" fmla="*/ 49 w 59"/>
                <a:gd name="T35" fmla="*/ 63 h 102"/>
                <a:gd name="T36" fmla="*/ 58 w 59"/>
                <a:gd name="T37" fmla="*/ 55 h 102"/>
                <a:gd name="T38" fmla="*/ 58 w 59"/>
                <a:gd name="T39" fmla="*/ 14 h 102"/>
                <a:gd name="T40" fmla="*/ 46 w 59"/>
                <a:gd name="T41" fmla="*/ 0 h 102"/>
                <a:gd name="T42" fmla="*/ 0 w 59"/>
                <a:gd name="T43" fmla="*/ 0 h 102"/>
                <a:gd name="T44" fmla="*/ 6 w 59"/>
                <a:gd name="T45" fmla="*/ 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102">
                  <a:moveTo>
                    <a:pt x="6" y="8"/>
                  </a:moveTo>
                  <a:cubicBezTo>
                    <a:pt x="6" y="11"/>
                    <a:pt x="5" y="13"/>
                    <a:pt x="3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2" y="15"/>
                    <a:pt x="17" y="18"/>
                    <a:pt x="17" y="24"/>
                  </a:cubicBezTo>
                  <a:cubicBezTo>
                    <a:pt x="17" y="27"/>
                    <a:pt x="15" y="30"/>
                    <a:pt x="12" y="31"/>
                  </a:cubicBezTo>
                  <a:cubicBezTo>
                    <a:pt x="15" y="33"/>
                    <a:pt x="18" y="36"/>
                    <a:pt x="18" y="39"/>
                  </a:cubicBezTo>
                  <a:cubicBezTo>
                    <a:pt x="18" y="44"/>
                    <a:pt x="13" y="48"/>
                    <a:pt x="7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6" y="50"/>
                    <a:pt x="7" y="52"/>
                    <a:pt x="7" y="55"/>
                  </a:cubicBezTo>
                  <a:cubicBezTo>
                    <a:pt x="7" y="59"/>
                    <a:pt x="5" y="62"/>
                    <a:pt x="1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8" y="64"/>
                    <a:pt x="26" y="74"/>
                    <a:pt x="25" y="8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94"/>
                    <a:pt x="28" y="102"/>
                    <a:pt x="32" y="102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8" y="102"/>
                    <a:pt x="42" y="98"/>
                    <a:pt x="42" y="93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5" y="73"/>
                    <a:pt x="45" y="67"/>
                    <a:pt x="49" y="63"/>
                  </a:cubicBezTo>
                  <a:cubicBezTo>
                    <a:pt x="53" y="60"/>
                    <a:pt x="57" y="58"/>
                    <a:pt x="58" y="55"/>
                  </a:cubicBezTo>
                  <a:cubicBezTo>
                    <a:pt x="59" y="45"/>
                    <a:pt x="58" y="24"/>
                    <a:pt x="58" y="14"/>
                  </a:cubicBezTo>
                  <a:cubicBezTo>
                    <a:pt x="58" y="10"/>
                    <a:pt x="47" y="0"/>
                    <a:pt x="46" y="0"/>
                  </a:cubicBezTo>
                  <a:cubicBezTo>
                    <a:pt x="34" y="0"/>
                    <a:pt x="0" y="0"/>
                    <a:pt x="0" y="0"/>
                  </a:cubicBezTo>
                  <a:cubicBezTo>
                    <a:pt x="4" y="1"/>
                    <a:pt x="6" y="4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4" name="Freeform 61"/>
            <p:cNvSpPr/>
            <p:nvPr/>
          </p:nvSpPr>
          <p:spPr bwMode="auto">
            <a:xfrm>
              <a:off x="9217026" y="3363913"/>
              <a:ext cx="295275" cy="100013"/>
            </a:xfrm>
            <a:custGeom>
              <a:avLst/>
              <a:gdLst>
                <a:gd name="T0" fmla="*/ 6 w 36"/>
                <a:gd name="T1" fmla="*/ 0 h 12"/>
                <a:gd name="T2" fmla="*/ 0 w 36"/>
                <a:gd name="T3" fmla="*/ 6 h 12"/>
                <a:gd name="T4" fmla="*/ 6 w 36"/>
                <a:gd name="T5" fmla="*/ 12 h 12"/>
                <a:gd name="T6" fmla="*/ 22 w 36"/>
                <a:gd name="T7" fmla="*/ 12 h 12"/>
                <a:gd name="T8" fmla="*/ 30 w 36"/>
                <a:gd name="T9" fmla="*/ 12 h 12"/>
                <a:gd name="T10" fmla="*/ 36 w 36"/>
                <a:gd name="T11" fmla="*/ 6 h 12"/>
                <a:gd name="T12" fmla="*/ 36 w 36"/>
                <a:gd name="T13" fmla="*/ 6 h 12"/>
                <a:gd name="T14" fmla="*/ 30 w 36"/>
                <a:gd name="T15" fmla="*/ 0 h 12"/>
                <a:gd name="T16" fmla="*/ 17 w 36"/>
                <a:gd name="T17" fmla="*/ 0 h 12"/>
                <a:gd name="T18" fmla="*/ 6 w 36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2"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3" y="12"/>
                    <a:pt x="36" y="9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5" name="Freeform 62"/>
            <p:cNvSpPr/>
            <p:nvPr/>
          </p:nvSpPr>
          <p:spPr bwMode="auto">
            <a:xfrm>
              <a:off x="9175751" y="3232151"/>
              <a:ext cx="427038" cy="100013"/>
            </a:xfrm>
            <a:custGeom>
              <a:avLst/>
              <a:gdLst>
                <a:gd name="T0" fmla="*/ 44 w 52"/>
                <a:gd name="T1" fmla="*/ 12 h 12"/>
                <a:gd name="T2" fmla="*/ 50 w 52"/>
                <a:gd name="T3" fmla="*/ 10 h 12"/>
                <a:gd name="T4" fmla="*/ 52 w 52"/>
                <a:gd name="T5" fmla="*/ 6 h 12"/>
                <a:gd name="T6" fmla="*/ 50 w 52"/>
                <a:gd name="T7" fmla="*/ 2 h 12"/>
                <a:gd name="T8" fmla="*/ 44 w 52"/>
                <a:gd name="T9" fmla="*/ 0 h 12"/>
                <a:gd name="T10" fmla="*/ 22 w 52"/>
                <a:gd name="T11" fmla="*/ 0 h 12"/>
                <a:gd name="T12" fmla="*/ 9 w 52"/>
                <a:gd name="T13" fmla="*/ 0 h 12"/>
                <a:gd name="T14" fmla="*/ 3 w 52"/>
                <a:gd name="T15" fmla="*/ 2 h 12"/>
                <a:gd name="T16" fmla="*/ 0 w 52"/>
                <a:gd name="T17" fmla="*/ 6 h 12"/>
                <a:gd name="T18" fmla="*/ 3 w 52"/>
                <a:gd name="T19" fmla="*/ 10 h 12"/>
                <a:gd name="T20" fmla="*/ 9 w 52"/>
                <a:gd name="T21" fmla="*/ 12 h 12"/>
                <a:gd name="T22" fmla="*/ 22 w 52"/>
                <a:gd name="T23" fmla="*/ 12 h 12"/>
                <a:gd name="T24" fmla="*/ 44 w 52"/>
                <a:gd name="T2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12">
                  <a:moveTo>
                    <a:pt x="44" y="12"/>
                  </a:moveTo>
                  <a:cubicBezTo>
                    <a:pt x="46" y="12"/>
                    <a:pt x="48" y="12"/>
                    <a:pt x="50" y="10"/>
                  </a:cubicBezTo>
                  <a:cubicBezTo>
                    <a:pt x="51" y="9"/>
                    <a:pt x="52" y="8"/>
                    <a:pt x="52" y="6"/>
                  </a:cubicBezTo>
                  <a:cubicBezTo>
                    <a:pt x="52" y="5"/>
                    <a:pt x="51" y="3"/>
                    <a:pt x="50" y="2"/>
                  </a:cubicBezTo>
                  <a:cubicBezTo>
                    <a:pt x="48" y="1"/>
                    <a:pt x="46" y="0"/>
                    <a:pt x="4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9"/>
                    <a:pt x="3" y="10"/>
                  </a:cubicBezTo>
                  <a:cubicBezTo>
                    <a:pt x="4" y="12"/>
                    <a:pt x="6" y="12"/>
                    <a:pt x="9" y="12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4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6" name="Freeform 63"/>
            <p:cNvSpPr/>
            <p:nvPr/>
          </p:nvSpPr>
          <p:spPr bwMode="auto">
            <a:xfrm>
              <a:off x="9183688" y="3108326"/>
              <a:ext cx="419100" cy="100013"/>
            </a:xfrm>
            <a:custGeom>
              <a:avLst/>
              <a:gdLst>
                <a:gd name="T0" fmla="*/ 48 w 51"/>
                <a:gd name="T1" fmla="*/ 10 h 12"/>
                <a:gd name="T2" fmla="*/ 51 w 51"/>
                <a:gd name="T3" fmla="*/ 6 h 12"/>
                <a:gd name="T4" fmla="*/ 48 w 51"/>
                <a:gd name="T5" fmla="*/ 1 h 12"/>
                <a:gd name="T6" fmla="*/ 42 w 51"/>
                <a:gd name="T7" fmla="*/ 0 h 12"/>
                <a:gd name="T8" fmla="*/ 8 w 51"/>
                <a:gd name="T9" fmla="*/ 0 h 12"/>
                <a:gd name="T10" fmla="*/ 2 w 51"/>
                <a:gd name="T11" fmla="*/ 1 h 12"/>
                <a:gd name="T12" fmla="*/ 0 w 51"/>
                <a:gd name="T13" fmla="*/ 6 h 12"/>
                <a:gd name="T14" fmla="*/ 2 w 51"/>
                <a:gd name="T15" fmla="*/ 10 h 12"/>
                <a:gd name="T16" fmla="*/ 8 w 51"/>
                <a:gd name="T17" fmla="*/ 12 h 12"/>
                <a:gd name="T18" fmla="*/ 42 w 51"/>
                <a:gd name="T19" fmla="*/ 12 h 12"/>
                <a:gd name="T20" fmla="*/ 48 w 51"/>
                <a:gd name="T21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2">
                  <a:moveTo>
                    <a:pt x="48" y="10"/>
                  </a:moveTo>
                  <a:cubicBezTo>
                    <a:pt x="50" y="9"/>
                    <a:pt x="51" y="7"/>
                    <a:pt x="51" y="6"/>
                  </a:cubicBezTo>
                  <a:cubicBezTo>
                    <a:pt x="51" y="4"/>
                    <a:pt x="50" y="3"/>
                    <a:pt x="48" y="1"/>
                  </a:cubicBezTo>
                  <a:cubicBezTo>
                    <a:pt x="47" y="0"/>
                    <a:pt x="45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4" y="0"/>
                    <a:pt x="2" y="1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4" y="11"/>
                    <a:pt x="6" y="12"/>
                    <a:pt x="8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5" y="12"/>
                    <a:pt x="47" y="11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7" name="Freeform 64"/>
            <p:cNvSpPr/>
            <p:nvPr/>
          </p:nvSpPr>
          <p:spPr bwMode="auto">
            <a:xfrm>
              <a:off x="9224963" y="2976563"/>
              <a:ext cx="279400" cy="98425"/>
            </a:xfrm>
            <a:custGeom>
              <a:avLst/>
              <a:gdLst>
                <a:gd name="T0" fmla="*/ 28 w 34"/>
                <a:gd name="T1" fmla="*/ 12 h 12"/>
                <a:gd name="T2" fmla="*/ 34 w 34"/>
                <a:gd name="T3" fmla="*/ 6 h 12"/>
                <a:gd name="T4" fmla="*/ 28 w 34"/>
                <a:gd name="T5" fmla="*/ 0 h 12"/>
                <a:gd name="T6" fmla="*/ 5 w 34"/>
                <a:gd name="T7" fmla="*/ 0 h 12"/>
                <a:gd name="T8" fmla="*/ 0 w 34"/>
                <a:gd name="T9" fmla="*/ 6 h 12"/>
                <a:gd name="T10" fmla="*/ 5 w 34"/>
                <a:gd name="T11" fmla="*/ 12 h 12"/>
                <a:gd name="T12" fmla="*/ 5 w 34"/>
                <a:gd name="T13" fmla="*/ 12 h 12"/>
                <a:gd name="T14" fmla="*/ 28 w 34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2">
                  <a:moveTo>
                    <a:pt x="28" y="12"/>
                  </a:moveTo>
                  <a:cubicBezTo>
                    <a:pt x="31" y="12"/>
                    <a:pt x="34" y="9"/>
                    <a:pt x="34" y="6"/>
                  </a:cubicBezTo>
                  <a:cubicBezTo>
                    <a:pt x="34" y="3"/>
                    <a:pt x="31" y="0"/>
                    <a:pt x="2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lnTo>
                    <a:pt x="2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88" name="组合 687"/>
          <p:cNvGrpSpPr/>
          <p:nvPr/>
        </p:nvGrpSpPr>
        <p:grpSpPr>
          <a:xfrm>
            <a:off x="8200142" y="3045095"/>
            <a:ext cx="686218" cy="737719"/>
            <a:chOff x="8204201" y="2960688"/>
            <a:chExt cx="782638" cy="841375"/>
          </a:xfrm>
          <a:solidFill>
            <a:srgbClr val="20252D"/>
          </a:solidFill>
        </p:grpSpPr>
        <p:sp>
          <p:nvSpPr>
            <p:cNvPr id="689" name="Freeform 65"/>
            <p:cNvSpPr/>
            <p:nvPr/>
          </p:nvSpPr>
          <p:spPr bwMode="auto">
            <a:xfrm>
              <a:off x="8204201" y="2960688"/>
              <a:ext cx="477838" cy="841375"/>
            </a:xfrm>
            <a:custGeom>
              <a:avLst/>
              <a:gdLst>
                <a:gd name="T0" fmla="*/ 53 w 58"/>
                <a:gd name="T1" fmla="*/ 94 h 102"/>
                <a:gd name="T2" fmla="*/ 56 w 58"/>
                <a:gd name="T3" fmla="*/ 87 h 102"/>
                <a:gd name="T4" fmla="*/ 53 w 58"/>
                <a:gd name="T5" fmla="*/ 87 h 102"/>
                <a:gd name="T6" fmla="*/ 41 w 58"/>
                <a:gd name="T7" fmla="*/ 78 h 102"/>
                <a:gd name="T8" fmla="*/ 47 w 58"/>
                <a:gd name="T9" fmla="*/ 71 h 102"/>
                <a:gd name="T10" fmla="*/ 41 w 58"/>
                <a:gd name="T11" fmla="*/ 63 h 102"/>
                <a:gd name="T12" fmla="*/ 52 w 58"/>
                <a:gd name="T13" fmla="*/ 54 h 102"/>
                <a:gd name="T14" fmla="*/ 55 w 58"/>
                <a:gd name="T15" fmla="*/ 54 h 102"/>
                <a:gd name="T16" fmla="*/ 52 w 58"/>
                <a:gd name="T17" fmla="*/ 47 h 102"/>
                <a:gd name="T18" fmla="*/ 57 w 58"/>
                <a:gd name="T19" fmla="*/ 39 h 102"/>
                <a:gd name="T20" fmla="*/ 30 w 58"/>
                <a:gd name="T21" fmla="*/ 39 h 102"/>
                <a:gd name="T22" fmla="*/ 34 w 58"/>
                <a:gd name="T23" fmla="*/ 22 h 102"/>
                <a:gd name="T24" fmla="*/ 35 w 58"/>
                <a:gd name="T25" fmla="*/ 13 h 102"/>
                <a:gd name="T26" fmla="*/ 26 w 58"/>
                <a:gd name="T27" fmla="*/ 0 h 102"/>
                <a:gd name="T28" fmla="*/ 25 w 58"/>
                <a:gd name="T29" fmla="*/ 0 h 102"/>
                <a:gd name="T30" fmla="*/ 17 w 58"/>
                <a:gd name="T31" fmla="*/ 9 h 102"/>
                <a:gd name="T32" fmla="*/ 16 w 58"/>
                <a:gd name="T33" fmla="*/ 18 h 102"/>
                <a:gd name="T34" fmla="*/ 10 w 58"/>
                <a:gd name="T35" fmla="*/ 39 h 102"/>
                <a:gd name="T36" fmla="*/ 1 w 58"/>
                <a:gd name="T37" fmla="*/ 47 h 102"/>
                <a:gd name="T38" fmla="*/ 1 w 58"/>
                <a:gd name="T39" fmla="*/ 88 h 102"/>
                <a:gd name="T40" fmla="*/ 13 w 58"/>
                <a:gd name="T41" fmla="*/ 102 h 102"/>
                <a:gd name="T42" fmla="*/ 58 w 58"/>
                <a:gd name="T43" fmla="*/ 102 h 102"/>
                <a:gd name="T44" fmla="*/ 53 w 58"/>
                <a:gd name="T45" fmla="*/ 9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102">
                  <a:moveTo>
                    <a:pt x="53" y="94"/>
                  </a:moveTo>
                  <a:cubicBezTo>
                    <a:pt x="53" y="91"/>
                    <a:pt x="54" y="89"/>
                    <a:pt x="56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47" y="87"/>
                    <a:pt x="41" y="84"/>
                    <a:pt x="41" y="78"/>
                  </a:cubicBezTo>
                  <a:cubicBezTo>
                    <a:pt x="41" y="75"/>
                    <a:pt x="44" y="72"/>
                    <a:pt x="47" y="71"/>
                  </a:cubicBezTo>
                  <a:cubicBezTo>
                    <a:pt x="43" y="69"/>
                    <a:pt x="41" y="66"/>
                    <a:pt x="41" y="63"/>
                  </a:cubicBezTo>
                  <a:cubicBezTo>
                    <a:pt x="41" y="57"/>
                    <a:pt x="46" y="54"/>
                    <a:pt x="52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3" y="52"/>
                    <a:pt x="52" y="50"/>
                    <a:pt x="52" y="47"/>
                  </a:cubicBezTo>
                  <a:cubicBezTo>
                    <a:pt x="52" y="43"/>
                    <a:pt x="54" y="40"/>
                    <a:pt x="57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8"/>
                    <a:pt x="33" y="28"/>
                    <a:pt x="34" y="2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6" y="8"/>
                    <a:pt x="31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1" y="0"/>
                    <a:pt x="17" y="4"/>
                    <a:pt x="17" y="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29"/>
                    <a:pt x="14" y="35"/>
                    <a:pt x="10" y="39"/>
                  </a:cubicBezTo>
                  <a:cubicBezTo>
                    <a:pt x="6" y="42"/>
                    <a:pt x="2" y="44"/>
                    <a:pt x="1" y="47"/>
                  </a:cubicBezTo>
                  <a:cubicBezTo>
                    <a:pt x="0" y="57"/>
                    <a:pt x="1" y="78"/>
                    <a:pt x="1" y="88"/>
                  </a:cubicBezTo>
                  <a:cubicBezTo>
                    <a:pt x="1" y="92"/>
                    <a:pt x="12" y="102"/>
                    <a:pt x="13" y="102"/>
                  </a:cubicBezTo>
                  <a:cubicBezTo>
                    <a:pt x="24" y="102"/>
                    <a:pt x="58" y="102"/>
                    <a:pt x="58" y="102"/>
                  </a:cubicBezTo>
                  <a:cubicBezTo>
                    <a:pt x="55" y="101"/>
                    <a:pt x="53" y="98"/>
                    <a:pt x="53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0" name="Freeform 66"/>
            <p:cNvSpPr/>
            <p:nvPr/>
          </p:nvSpPr>
          <p:spPr bwMode="auto">
            <a:xfrm>
              <a:off x="8656638" y="3298826"/>
              <a:ext cx="296863" cy="98425"/>
            </a:xfrm>
            <a:custGeom>
              <a:avLst/>
              <a:gdLst>
                <a:gd name="T0" fmla="*/ 30 w 36"/>
                <a:gd name="T1" fmla="*/ 12 h 12"/>
                <a:gd name="T2" fmla="*/ 36 w 36"/>
                <a:gd name="T3" fmla="*/ 6 h 12"/>
                <a:gd name="T4" fmla="*/ 30 w 36"/>
                <a:gd name="T5" fmla="*/ 0 h 12"/>
                <a:gd name="T6" fmla="*/ 14 w 36"/>
                <a:gd name="T7" fmla="*/ 0 h 12"/>
                <a:gd name="T8" fmla="*/ 6 w 36"/>
                <a:gd name="T9" fmla="*/ 0 h 12"/>
                <a:gd name="T10" fmla="*/ 0 w 36"/>
                <a:gd name="T11" fmla="*/ 6 h 12"/>
                <a:gd name="T12" fmla="*/ 0 w 36"/>
                <a:gd name="T13" fmla="*/ 6 h 12"/>
                <a:gd name="T14" fmla="*/ 6 w 36"/>
                <a:gd name="T15" fmla="*/ 12 h 12"/>
                <a:gd name="T16" fmla="*/ 19 w 36"/>
                <a:gd name="T17" fmla="*/ 12 h 12"/>
                <a:gd name="T18" fmla="*/ 30 w 36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2">
                  <a:moveTo>
                    <a:pt x="30" y="12"/>
                  </a:moveTo>
                  <a:cubicBezTo>
                    <a:pt x="33" y="12"/>
                    <a:pt x="36" y="9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19" y="12"/>
                    <a:pt x="19" y="12"/>
                    <a:pt x="19" y="12"/>
                  </a:cubicBezTo>
                  <a:lnTo>
                    <a:pt x="3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1" name="Freeform 67"/>
            <p:cNvSpPr/>
            <p:nvPr/>
          </p:nvSpPr>
          <p:spPr bwMode="auto">
            <a:xfrm>
              <a:off x="8566151" y="3430588"/>
              <a:ext cx="420688" cy="98425"/>
            </a:xfrm>
            <a:custGeom>
              <a:avLst/>
              <a:gdLst>
                <a:gd name="T0" fmla="*/ 8 w 51"/>
                <a:gd name="T1" fmla="*/ 0 h 12"/>
                <a:gd name="T2" fmla="*/ 2 w 51"/>
                <a:gd name="T3" fmla="*/ 2 h 12"/>
                <a:gd name="T4" fmla="*/ 0 w 51"/>
                <a:gd name="T5" fmla="*/ 6 h 12"/>
                <a:gd name="T6" fmla="*/ 2 w 51"/>
                <a:gd name="T7" fmla="*/ 10 h 12"/>
                <a:gd name="T8" fmla="*/ 8 w 51"/>
                <a:gd name="T9" fmla="*/ 12 h 12"/>
                <a:gd name="T10" fmla="*/ 30 w 51"/>
                <a:gd name="T11" fmla="*/ 12 h 12"/>
                <a:gd name="T12" fmla="*/ 43 w 51"/>
                <a:gd name="T13" fmla="*/ 12 h 12"/>
                <a:gd name="T14" fmla="*/ 49 w 51"/>
                <a:gd name="T15" fmla="*/ 10 h 12"/>
                <a:gd name="T16" fmla="*/ 51 w 51"/>
                <a:gd name="T17" fmla="*/ 6 h 12"/>
                <a:gd name="T18" fmla="*/ 49 w 51"/>
                <a:gd name="T19" fmla="*/ 2 h 12"/>
                <a:gd name="T20" fmla="*/ 43 w 51"/>
                <a:gd name="T21" fmla="*/ 0 h 12"/>
                <a:gd name="T22" fmla="*/ 30 w 51"/>
                <a:gd name="T23" fmla="*/ 0 h 12"/>
                <a:gd name="T24" fmla="*/ 8 w 51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12">
                  <a:moveTo>
                    <a:pt x="8" y="0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7"/>
                    <a:pt x="0" y="9"/>
                    <a:pt x="2" y="10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2"/>
                    <a:pt x="48" y="11"/>
                    <a:pt x="49" y="10"/>
                  </a:cubicBezTo>
                  <a:cubicBezTo>
                    <a:pt x="51" y="9"/>
                    <a:pt x="51" y="7"/>
                    <a:pt x="51" y="6"/>
                  </a:cubicBezTo>
                  <a:cubicBezTo>
                    <a:pt x="51" y="4"/>
                    <a:pt x="51" y="3"/>
                    <a:pt x="49" y="2"/>
                  </a:cubicBezTo>
                  <a:cubicBezTo>
                    <a:pt x="48" y="0"/>
                    <a:pt x="45" y="0"/>
                    <a:pt x="43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2" name="Freeform 68"/>
            <p:cNvSpPr/>
            <p:nvPr/>
          </p:nvSpPr>
          <p:spPr bwMode="auto">
            <a:xfrm>
              <a:off x="8566151" y="3554413"/>
              <a:ext cx="420688" cy="98425"/>
            </a:xfrm>
            <a:custGeom>
              <a:avLst/>
              <a:gdLst>
                <a:gd name="T0" fmla="*/ 2 w 51"/>
                <a:gd name="T1" fmla="*/ 2 h 12"/>
                <a:gd name="T2" fmla="*/ 0 w 51"/>
                <a:gd name="T3" fmla="*/ 6 h 12"/>
                <a:gd name="T4" fmla="*/ 2 w 51"/>
                <a:gd name="T5" fmla="*/ 11 h 12"/>
                <a:gd name="T6" fmla="*/ 9 w 51"/>
                <a:gd name="T7" fmla="*/ 12 h 12"/>
                <a:gd name="T8" fmla="*/ 43 w 51"/>
                <a:gd name="T9" fmla="*/ 12 h 12"/>
                <a:gd name="T10" fmla="*/ 49 w 51"/>
                <a:gd name="T11" fmla="*/ 11 h 12"/>
                <a:gd name="T12" fmla="*/ 51 w 51"/>
                <a:gd name="T13" fmla="*/ 6 h 12"/>
                <a:gd name="T14" fmla="*/ 49 w 51"/>
                <a:gd name="T15" fmla="*/ 2 h 12"/>
                <a:gd name="T16" fmla="*/ 43 w 51"/>
                <a:gd name="T17" fmla="*/ 0 h 12"/>
                <a:gd name="T18" fmla="*/ 9 w 51"/>
                <a:gd name="T19" fmla="*/ 0 h 12"/>
                <a:gd name="T20" fmla="*/ 2 w 51"/>
                <a:gd name="T2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12">
                  <a:moveTo>
                    <a:pt x="2" y="2"/>
                  </a:moveTo>
                  <a:cubicBezTo>
                    <a:pt x="1" y="3"/>
                    <a:pt x="0" y="5"/>
                    <a:pt x="0" y="6"/>
                  </a:cubicBezTo>
                  <a:cubicBezTo>
                    <a:pt x="0" y="8"/>
                    <a:pt x="1" y="9"/>
                    <a:pt x="2" y="11"/>
                  </a:cubicBezTo>
                  <a:cubicBezTo>
                    <a:pt x="4" y="12"/>
                    <a:pt x="6" y="12"/>
                    <a:pt x="9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12"/>
                    <a:pt x="47" y="12"/>
                    <a:pt x="49" y="11"/>
                  </a:cubicBezTo>
                  <a:cubicBezTo>
                    <a:pt x="50" y="9"/>
                    <a:pt x="51" y="8"/>
                    <a:pt x="51" y="6"/>
                  </a:cubicBezTo>
                  <a:cubicBezTo>
                    <a:pt x="51" y="5"/>
                    <a:pt x="50" y="3"/>
                    <a:pt x="49" y="2"/>
                  </a:cubicBezTo>
                  <a:cubicBezTo>
                    <a:pt x="47" y="1"/>
                    <a:pt x="45" y="0"/>
                    <a:pt x="4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3" name="Freeform 69"/>
            <p:cNvSpPr/>
            <p:nvPr/>
          </p:nvSpPr>
          <p:spPr bwMode="auto">
            <a:xfrm>
              <a:off x="8664576" y="3686176"/>
              <a:ext cx="280988" cy="98425"/>
            </a:xfrm>
            <a:custGeom>
              <a:avLst/>
              <a:gdLst>
                <a:gd name="T0" fmla="*/ 6 w 34"/>
                <a:gd name="T1" fmla="*/ 0 h 12"/>
                <a:gd name="T2" fmla="*/ 0 w 34"/>
                <a:gd name="T3" fmla="*/ 6 h 12"/>
                <a:gd name="T4" fmla="*/ 6 w 34"/>
                <a:gd name="T5" fmla="*/ 12 h 12"/>
                <a:gd name="T6" fmla="*/ 28 w 34"/>
                <a:gd name="T7" fmla="*/ 12 h 12"/>
                <a:gd name="T8" fmla="*/ 34 w 34"/>
                <a:gd name="T9" fmla="*/ 6 h 12"/>
                <a:gd name="T10" fmla="*/ 28 w 34"/>
                <a:gd name="T11" fmla="*/ 0 h 12"/>
                <a:gd name="T12" fmla="*/ 28 w 34"/>
                <a:gd name="T13" fmla="*/ 0 h 12"/>
                <a:gd name="T14" fmla="*/ 6 w 34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2"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31" y="12"/>
                    <a:pt x="34" y="9"/>
                    <a:pt x="34" y="6"/>
                  </a:cubicBezTo>
                  <a:cubicBezTo>
                    <a:pt x="34" y="3"/>
                    <a:pt x="31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4" name="组合 693"/>
          <p:cNvGrpSpPr/>
          <p:nvPr/>
        </p:nvGrpSpPr>
        <p:grpSpPr>
          <a:xfrm>
            <a:off x="4226629" y="3210195"/>
            <a:ext cx="439848" cy="448200"/>
            <a:chOff x="4230688" y="3125788"/>
            <a:chExt cx="501650" cy="511176"/>
          </a:xfrm>
          <a:solidFill>
            <a:srgbClr val="20252D"/>
          </a:solidFill>
        </p:grpSpPr>
        <p:sp>
          <p:nvSpPr>
            <p:cNvPr id="695" name="Freeform 70"/>
            <p:cNvSpPr/>
            <p:nvPr/>
          </p:nvSpPr>
          <p:spPr bwMode="auto">
            <a:xfrm>
              <a:off x="4230688" y="3125788"/>
              <a:ext cx="501650" cy="511175"/>
            </a:xfrm>
            <a:custGeom>
              <a:avLst/>
              <a:gdLst>
                <a:gd name="T0" fmla="*/ 50 w 61"/>
                <a:gd name="T1" fmla="*/ 56 h 62"/>
                <a:gd name="T2" fmla="*/ 37 w 61"/>
                <a:gd name="T3" fmla="*/ 25 h 62"/>
                <a:gd name="T4" fmla="*/ 5 w 61"/>
                <a:gd name="T5" fmla="*/ 12 h 62"/>
                <a:gd name="T6" fmla="*/ 0 w 61"/>
                <a:gd name="T7" fmla="*/ 6 h 62"/>
                <a:gd name="T8" fmla="*/ 5 w 61"/>
                <a:gd name="T9" fmla="*/ 0 h 62"/>
                <a:gd name="T10" fmla="*/ 61 w 61"/>
                <a:gd name="T11" fmla="*/ 56 h 62"/>
                <a:gd name="T12" fmla="*/ 55 w 61"/>
                <a:gd name="T13" fmla="*/ 62 h 62"/>
                <a:gd name="T14" fmla="*/ 50 w 61"/>
                <a:gd name="T15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62">
                  <a:moveTo>
                    <a:pt x="50" y="56"/>
                  </a:moveTo>
                  <a:cubicBezTo>
                    <a:pt x="50" y="44"/>
                    <a:pt x="45" y="33"/>
                    <a:pt x="37" y="25"/>
                  </a:cubicBezTo>
                  <a:cubicBezTo>
                    <a:pt x="29" y="17"/>
                    <a:pt x="18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36" y="0"/>
                    <a:pt x="61" y="25"/>
                    <a:pt x="61" y="56"/>
                  </a:cubicBezTo>
                  <a:cubicBezTo>
                    <a:pt x="61" y="59"/>
                    <a:pt x="58" y="62"/>
                    <a:pt x="55" y="62"/>
                  </a:cubicBezTo>
                  <a:cubicBezTo>
                    <a:pt x="52" y="62"/>
                    <a:pt x="50" y="59"/>
                    <a:pt x="50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6" name="Freeform 71"/>
            <p:cNvSpPr/>
            <p:nvPr/>
          </p:nvSpPr>
          <p:spPr bwMode="auto">
            <a:xfrm>
              <a:off x="4230688" y="3273426"/>
              <a:ext cx="361950" cy="363538"/>
            </a:xfrm>
            <a:custGeom>
              <a:avLst/>
              <a:gdLst>
                <a:gd name="T0" fmla="*/ 32 w 44"/>
                <a:gd name="T1" fmla="*/ 38 h 44"/>
                <a:gd name="T2" fmla="*/ 5 w 44"/>
                <a:gd name="T3" fmla="*/ 11 h 44"/>
                <a:gd name="T4" fmla="*/ 0 w 44"/>
                <a:gd name="T5" fmla="*/ 5 h 44"/>
                <a:gd name="T6" fmla="*/ 5 w 44"/>
                <a:gd name="T7" fmla="*/ 0 h 44"/>
                <a:gd name="T8" fmla="*/ 44 w 44"/>
                <a:gd name="T9" fmla="*/ 38 h 44"/>
                <a:gd name="T10" fmla="*/ 38 w 44"/>
                <a:gd name="T11" fmla="*/ 44 h 44"/>
                <a:gd name="T12" fmla="*/ 32 w 44"/>
                <a:gd name="T1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4">
                  <a:moveTo>
                    <a:pt x="32" y="38"/>
                  </a:moveTo>
                  <a:cubicBezTo>
                    <a:pt x="32" y="23"/>
                    <a:pt x="20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6" y="0"/>
                    <a:pt x="44" y="17"/>
                    <a:pt x="44" y="38"/>
                  </a:cubicBezTo>
                  <a:cubicBezTo>
                    <a:pt x="44" y="41"/>
                    <a:pt x="41" y="44"/>
                    <a:pt x="38" y="44"/>
                  </a:cubicBezTo>
                  <a:cubicBezTo>
                    <a:pt x="35" y="44"/>
                    <a:pt x="32" y="41"/>
                    <a:pt x="32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7" name="Oval 72"/>
            <p:cNvSpPr>
              <a:spLocks noChangeArrowheads="1"/>
            </p:cNvSpPr>
            <p:nvPr/>
          </p:nvSpPr>
          <p:spPr bwMode="auto">
            <a:xfrm>
              <a:off x="4230688" y="3446463"/>
              <a:ext cx="188913" cy="190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98" name="组合 697"/>
          <p:cNvGrpSpPr/>
          <p:nvPr/>
        </p:nvGrpSpPr>
        <p:grpSpPr>
          <a:xfrm>
            <a:off x="3132842" y="3192734"/>
            <a:ext cx="656988" cy="477430"/>
            <a:chOff x="3136901" y="3108326"/>
            <a:chExt cx="749300" cy="544513"/>
          </a:xfrm>
          <a:solidFill>
            <a:srgbClr val="20252D"/>
          </a:solidFill>
        </p:grpSpPr>
        <p:sp>
          <p:nvSpPr>
            <p:cNvPr id="699" name="Freeform 73"/>
            <p:cNvSpPr>
              <a:spLocks noEditPoints="1"/>
            </p:cNvSpPr>
            <p:nvPr/>
          </p:nvSpPr>
          <p:spPr bwMode="auto">
            <a:xfrm>
              <a:off x="3359151" y="3108326"/>
              <a:ext cx="320675" cy="214313"/>
            </a:xfrm>
            <a:custGeom>
              <a:avLst/>
              <a:gdLst>
                <a:gd name="T0" fmla="*/ 28 w 39"/>
                <a:gd name="T1" fmla="*/ 0 h 26"/>
                <a:gd name="T2" fmla="*/ 10 w 39"/>
                <a:gd name="T3" fmla="*/ 0 h 26"/>
                <a:gd name="T4" fmla="*/ 0 w 39"/>
                <a:gd name="T5" fmla="*/ 11 h 26"/>
                <a:gd name="T6" fmla="*/ 0 w 39"/>
                <a:gd name="T7" fmla="*/ 15 h 26"/>
                <a:gd name="T8" fmla="*/ 10 w 39"/>
                <a:gd name="T9" fmla="*/ 26 h 26"/>
                <a:gd name="T10" fmla="*/ 28 w 39"/>
                <a:gd name="T11" fmla="*/ 26 h 26"/>
                <a:gd name="T12" fmla="*/ 39 w 39"/>
                <a:gd name="T13" fmla="*/ 15 h 26"/>
                <a:gd name="T14" fmla="*/ 39 w 39"/>
                <a:gd name="T15" fmla="*/ 11 h 26"/>
                <a:gd name="T16" fmla="*/ 28 w 39"/>
                <a:gd name="T17" fmla="*/ 0 h 26"/>
                <a:gd name="T18" fmla="*/ 29 w 39"/>
                <a:gd name="T19" fmla="*/ 20 h 26"/>
                <a:gd name="T20" fmla="*/ 9 w 39"/>
                <a:gd name="T21" fmla="*/ 20 h 26"/>
                <a:gd name="T22" fmla="*/ 6 w 39"/>
                <a:gd name="T23" fmla="*/ 17 h 26"/>
                <a:gd name="T24" fmla="*/ 9 w 39"/>
                <a:gd name="T25" fmla="*/ 15 h 26"/>
                <a:gd name="T26" fmla="*/ 29 w 39"/>
                <a:gd name="T27" fmla="*/ 15 h 26"/>
                <a:gd name="T28" fmla="*/ 32 w 39"/>
                <a:gd name="T29" fmla="*/ 17 h 26"/>
                <a:gd name="T30" fmla="*/ 29 w 39"/>
                <a:gd name="T31" fmla="*/ 20 h 26"/>
                <a:gd name="T32" fmla="*/ 29 w 39"/>
                <a:gd name="T33" fmla="*/ 11 h 26"/>
                <a:gd name="T34" fmla="*/ 9 w 39"/>
                <a:gd name="T35" fmla="*/ 11 h 26"/>
                <a:gd name="T36" fmla="*/ 6 w 39"/>
                <a:gd name="T37" fmla="*/ 9 h 26"/>
                <a:gd name="T38" fmla="*/ 9 w 39"/>
                <a:gd name="T39" fmla="*/ 6 h 26"/>
                <a:gd name="T40" fmla="*/ 29 w 39"/>
                <a:gd name="T41" fmla="*/ 6 h 26"/>
                <a:gd name="T42" fmla="*/ 32 w 39"/>
                <a:gd name="T43" fmla="*/ 9 h 26"/>
                <a:gd name="T44" fmla="*/ 29 w 39"/>
                <a:gd name="T4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26">
                  <a:moveTo>
                    <a:pt x="2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4" y="26"/>
                    <a:pt x="10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34" y="26"/>
                    <a:pt x="39" y="21"/>
                    <a:pt x="39" y="15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5"/>
                    <a:pt x="34" y="0"/>
                    <a:pt x="28" y="0"/>
                  </a:cubicBezTo>
                  <a:close/>
                  <a:moveTo>
                    <a:pt x="29" y="20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6" y="19"/>
                    <a:pt x="6" y="17"/>
                  </a:cubicBezTo>
                  <a:cubicBezTo>
                    <a:pt x="6" y="16"/>
                    <a:pt x="8" y="15"/>
                    <a:pt x="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5"/>
                    <a:pt x="32" y="16"/>
                    <a:pt x="32" y="17"/>
                  </a:cubicBezTo>
                  <a:cubicBezTo>
                    <a:pt x="32" y="19"/>
                    <a:pt x="30" y="20"/>
                    <a:pt x="29" y="20"/>
                  </a:cubicBezTo>
                  <a:close/>
                  <a:moveTo>
                    <a:pt x="29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8" y="11"/>
                    <a:pt x="6" y="10"/>
                    <a:pt x="6" y="9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6"/>
                    <a:pt x="32" y="7"/>
                    <a:pt x="32" y="9"/>
                  </a:cubicBezTo>
                  <a:cubicBezTo>
                    <a:pt x="32" y="10"/>
                    <a:pt x="30" y="11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0" name="Freeform 74"/>
            <p:cNvSpPr>
              <a:spLocks noEditPoints="1"/>
            </p:cNvSpPr>
            <p:nvPr/>
          </p:nvSpPr>
          <p:spPr bwMode="auto">
            <a:xfrm>
              <a:off x="3136901" y="3536951"/>
              <a:ext cx="196850" cy="115888"/>
            </a:xfrm>
            <a:custGeom>
              <a:avLst/>
              <a:gdLst>
                <a:gd name="T0" fmla="*/ 18 w 24"/>
                <a:gd name="T1" fmla="*/ 0 h 14"/>
                <a:gd name="T2" fmla="*/ 6 w 24"/>
                <a:gd name="T3" fmla="*/ 0 h 14"/>
                <a:gd name="T4" fmla="*/ 0 w 24"/>
                <a:gd name="T5" fmla="*/ 7 h 14"/>
                <a:gd name="T6" fmla="*/ 0 w 24"/>
                <a:gd name="T7" fmla="*/ 9 h 14"/>
                <a:gd name="T8" fmla="*/ 6 w 24"/>
                <a:gd name="T9" fmla="*/ 14 h 14"/>
                <a:gd name="T10" fmla="*/ 18 w 24"/>
                <a:gd name="T11" fmla="*/ 14 h 14"/>
                <a:gd name="T12" fmla="*/ 24 w 24"/>
                <a:gd name="T13" fmla="*/ 9 h 14"/>
                <a:gd name="T14" fmla="*/ 24 w 24"/>
                <a:gd name="T15" fmla="*/ 7 h 14"/>
                <a:gd name="T16" fmla="*/ 18 w 24"/>
                <a:gd name="T17" fmla="*/ 0 h 14"/>
                <a:gd name="T18" fmla="*/ 18 w 24"/>
                <a:gd name="T19" fmla="*/ 9 h 14"/>
                <a:gd name="T20" fmla="*/ 6 w 24"/>
                <a:gd name="T21" fmla="*/ 9 h 14"/>
                <a:gd name="T22" fmla="*/ 4 w 24"/>
                <a:gd name="T23" fmla="*/ 7 h 14"/>
                <a:gd name="T24" fmla="*/ 6 w 24"/>
                <a:gd name="T25" fmla="*/ 5 h 14"/>
                <a:gd name="T26" fmla="*/ 18 w 24"/>
                <a:gd name="T27" fmla="*/ 5 h 14"/>
                <a:gd name="T28" fmla="*/ 20 w 24"/>
                <a:gd name="T29" fmla="*/ 7 h 14"/>
                <a:gd name="T30" fmla="*/ 18 w 24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4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4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1" name="Freeform 75"/>
            <p:cNvSpPr>
              <a:spLocks noEditPoints="1"/>
            </p:cNvSpPr>
            <p:nvPr/>
          </p:nvSpPr>
          <p:spPr bwMode="auto">
            <a:xfrm>
              <a:off x="3408363" y="3536951"/>
              <a:ext cx="206375" cy="115888"/>
            </a:xfrm>
            <a:custGeom>
              <a:avLst/>
              <a:gdLst>
                <a:gd name="T0" fmla="*/ 18 w 25"/>
                <a:gd name="T1" fmla="*/ 0 h 14"/>
                <a:gd name="T2" fmla="*/ 7 w 25"/>
                <a:gd name="T3" fmla="*/ 0 h 14"/>
                <a:gd name="T4" fmla="*/ 0 w 25"/>
                <a:gd name="T5" fmla="*/ 7 h 14"/>
                <a:gd name="T6" fmla="*/ 0 w 25"/>
                <a:gd name="T7" fmla="*/ 9 h 14"/>
                <a:gd name="T8" fmla="*/ 7 w 25"/>
                <a:gd name="T9" fmla="*/ 14 h 14"/>
                <a:gd name="T10" fmla="*/ 18 w 25"/>
                <a:gd name="T11" fmla="*/ 14 h 14"/>
                <a:gd name="T12" fmla="*/ 25 w 25"/>
                <a:gd name="T13" fmla="*/ 9 h 14"/>
                <a:gd name="T14" fmla="*/ 25 w 25"/>
                <a:gd name="T15" fmla="*/ 7 h 14"/>
                <a:gd name="T16" fmla="*/ 18 w 25"/>
                <a:gd name="T17" fmla="*/ 0 h 14"/>
                <a:gd name="T18" fmla="*/ 19 w 25"/>
                <a:gd name="T19" fmla="*/ 9 h 14"/>
                <a:gd name="T20" fmla="*/ 7 w 25"/>
                <a:gd name="T21" fmla="*/ 9 h 14"/>
                <a:gd name="T22" fmla="*/ 5 w 25"/>
                <a:gd name="T23" fmla="*/ 7 h 14"/>
                <a:gd name="T24" fmla="*/ 7 w 25"/>
                <a:gd name="T25" fmla="*/ 5 h 14"/>
                <a:gd name="T26" fmla="*/ 19 w 25"/>
                <a:gd name="T27" fmla="*/ 5 h 14"/>
                <a:gd name="T28" fmla="*/ 21 w 25"/>
                <a:gd name="T29" fmla="*/ 7 h 14"/>
                <a:gd name="T30" fmla="*/ 19 w 25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4">
                  <a:moveTo>
                    <a:pt x="1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2" y="14"/>
                    <a:pt x="25" y="13"/>
                    <a:pt x="25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2" y="0"/>
                    <a:pt x="18" y="0"/>
                  </a:cubicBezTo>
                  <a:close/>
                  <a:moveTo>
                    <a:pt x="19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5" y="8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21" y="8"/>
                    <a:pt x="20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2" name="Freeform 76"/>
            <p:cNvSpPr>
              <a:spLocks noEditPoints="1"/>
            </p:cNvSpPr>
            <p:nvPr/>
          </p:nvSpPr>
          <p:spPr bwMode="auto">
            <a:xfrm>
              <a:off x="3679826" y="3536951"/>
              <a:ext cx="206375" cy="115888"/>
            </a:xfrm>
            <a:custGeom>
              <a:avLst/>
              <a:gdLst>
                <a:gd name="T0" fmla="*/ 18 w 25"/>
                <a:gd name="T1" fmla="*/ 0 h 14"/>
                <a:gd name="T2" fmla="*/ 7 w 25"/>
                <a:gd name="T3" fmla="*/ 0 h 14"/>
                <a:gd name="T4" fmla="*/ 0 w 25"/>
                <a:gd name="T5" fmla="*/ 7 h 14"/>
                <a:gd name="T6" fmla="*/ 0 w 25"/>
                <a:gd name="T7" fmla="*/ 9 h 14"/>
                <a:gd name="T8" fmla="*/ 7 w 25"/>
                <a:gd name="T9" fmla="*/ 14 h 14"/>
                <a:gd name="T10" fmla="*/ 18 w 25"/>
                <a:gd name="T11" fmla="*/ 14 h 14"/>
                <a:gd name="T12" fmla="*/ 25 w 25"/>
                <a:gd name="T13" fmla="*/ 9 h 14"/>
                <a:gd name="T14" fmla="*/ 25 w 25"/>
                <a:gd name="T15" fmla="*/ 7 h 14"/>
                <a:gd name="T16" fmla="*/ 18 w 25"/>
                <a:gd name="T17" fmla="*/ 0 h 14"/>
                <a:gd name="T18" fmla="*/ 19 w 25"/>
                <a:gd name="T19" fmla="*/ 9 h 14"/>
                <a:gd name="T20" fmla="*/ 7 w 25"/>
                <a:gd name="T21" fmla="*/ 9 h 14"/>
                <a:gd name="T22" fmla="*/ 5 w 25"/>
                <a:gd name="T23" fmla="*/ 7 h 14"/>
                <a:gd name="T24" fmla="*/ 7 w 25"/>
                <a:gd name="T25" fmla="*/ 5 h 14"/>
                <a:gd name="T26" fmla="*/ 19 w 25"/>
                <a:gd name="T27" fmla="*/ 5 h 14"/>
                <a:gd name="T28" fmla="*/ 21 w 25"/>
                <a:gd name="T29" fmla="*/ 7 h 14"/>
                <a:gd name="T30" fmla="*/ 19 w 25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14">
                  <a:moveTo>
                    <a:pt x="1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7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2" y="14"/>
                    <a:pt x="25" y="13"/>
                    <a:pt x="25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3"/>
                    <a:pt x="22" y="0"/>
                    <a:pt x="18" y="0"/>
                  </a:cubicBezTo>
                  <a:close/>
                  <a:moveTo>
                    <a:pt x="19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5" y="8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1" y="6"/>
                    <a:pt x="21" y="7"/>
                  </a:cubicBezTo>
                  <a:cubicBezTo>
                    <a:pt x="21" y="8"/>
                    <a:pt x="20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3" name="Freeform 77"/>
            <p:cNvSpPr/>
            <p:nvPr/>
          </p:nvSpPr>
          <p:spPr bwMode="auto">
            <a:xfrm>
              <a:off x="3219451" y="3381376"/>
              <a:ext cx="254000" cy="147638"/>
            </a:xfrm>
            <a:custGeom>
              <a:avLst/>
              <a:gdLst>
                <a:gd name="T0" fmla="*/ 21 w 160"/>
                <a:gd name="T1" fmla="*/ 0 h 93"/>
                <a:gd name="T2" fmla="*/ 0 w 160"/>
                <a:gd name="T3" fmla="*/ 0 h 93"/>
                <a:gd name="T4" fmla="*/ 0 w 160"/>
                <a:gd name="T5" fmla="*/ 21 h 93"/>
                <a:gd name="T6" fmla="*/ 0 w 160"/>
                <a:gd name="T7" fmla="*/ 93 h 93"/>
                <a:gd name="T8" fmla="*/ 21 w 160"/>
                <a:gd name="T9" fmla="*/ 93 h 93"/>
                <a:gd name="T10" fmla="*/ 21 w 160"/>
                <a:gd name="T11" fmla="*/ 21 h 93"/>
                <a:gd name="T12" fmla="*/ 160 w 160"/>
                <a:gd name="T13" fmla="*/ 21 h 93"/>
                <a:gd name="T14" fmla="*/ 160 w 160"/>
                <a:gd name="T15" fmla="*/ 0 h 93"/>
                <a:gd name="T16" fmla="*/ 21 w 160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93">
                  <a:moveTo>
                    <a:pt x="21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0" y="93"/>
                  </a:lnTo>
                  <a:lnTo>
                    <a:pt x="21" y="93"/>
                  </a:lnTo>
                  <a:lnTo>
                    <a:pt x="21" y="21"/>
                  </a:lnTo>
                  <a:lnTo>
                    <a:pt x="160" y="21"/>
                  </a:lnTo>
                  <a:lnTo>
                    <a:pt x="160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4" name="Freeform 78"/>
            <p:cNvSpPr/>
            <p:nvPr/>
          </p:nvSpPr>
          <p:spPr bwMode="auto">
            <a:xfrm>
              <a:off x="3556001" y="3381376"/>
              <a:ext cx="247650" cy="147638"/>
            </a:xfrm>
            <a:custGeom>
              <a:avLst/>
              <a:gdLst>
                <a:gd name="T0" fmla="*/ 135 w 156"/>
                <a:gd name="T1" fmla="*/ 0 h 93"/>
                <a:gd name="T2" fmla="*/ 0 w 156"/>
                <a:gd name="T3" fmla="*/ 0 h 93"/>
                <a:gd name="T4" fmla="*/ 0 w 156"/>
                <a:gd name="T5" fmla="*/ 21 h 93"/>
                <a:gd name="T6" fmla="*/ 135 w 156"/>
                <a:gd name="T7" fmla="*/ 21 h 93"/>
                <a:gd name="T8" fmla="*/ 135 w 156"/>
                <a:gd name="T9" fmla="*/ 93 h 93"/>
                <a:gd name="T10" fmla="*/ 156 w 156"/>
                <a:gd name="T11" fmla="*/ 93 h 93"/>
                <a:gd name="T12" fmla="*/ 156 w 156"/>
                <a:gd name="T13" fmla="*/ 21 h 93"/>
                <a:gd name="T14" fmla="*/ 156 w 156"/>
                <a:gd name="T15" fmla="*/ 0 h 93"/>
                <a:gd name="T16" fmla="*/ 135 w 156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93">
                  <a:moveTo>
                    <a:pt x="13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135" y="21"/>
                  </a:lnTo>
                  <a:lnTo>
                    <a:pt x="135" y="93"/>
                  </a:lnTo>
                  <a:lnTo>
                    <a:pt x="156" y="93"/>
                  </a:lnTo>
                  <a:lnTo>
                    <a:pt x="156" y="21"/>
                  </a:lnTo>
                  <a:lnTo>
                    <a:pt x="156" y="0"/>
                  </a:ln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5" name="Freeform 79"/>
            <p:cNvSpPr/>
            <p:nvPr/>
          </p:nvSpPr>
          <p:spPr bwMode="auto">
            <a:xfrm>
              <a:off x="3498851" y="3355976"/>
              <a:ext cx="33338" cy="131763"/>
            </a:xfrm>
            <a:custGeom>
              <a:avLst/>
              <a:gdLst>
                <a:gd name="T0" fmla="*/ 0 w 21"/>
                <a:gd name="T1" fmla="*/ 0 h 83"/>
                <a:gd name="T2" fmla="*/ 0 w 21"/>
                <a:gd name="T3" fmla="*/ 16 h 83"/>
                <a:gd name="T4" fmla="*/ 0 w 21"/>
                <a:gd name="T5" fmla="*/ 37 h 83"/>
                <a:gd name="T6" fmla="*/ 0 w 21"/>
                <a:gd name="T7" fmla="*/ 83 h 83"/>
                <a:gd name="T8" fmla="*/ 21 w 21"/>
                <a:gd name="T9" fmla="*/ 83 h 83"/>
                <a:gd name="T10" fmla="*/ 21 w 21"/>
                <a:gd name="T11" fmla="*/ 37 h 83"/>
                <a:gd name="T12" fmla="*/ 21 w 21"/>
                <a:gd name="T13" fmla="*/ 16 h 83"/>
                <a:gd name="T14" fmla="*/ 21 w 21"/>
                <a:gd name="T15" fmla="*/ 0 h 83"/>
                <a:gd name="T16" fmla="*/ 0 w 21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83">
                  <a:moveTo>
                    <a:pt x="0" y="0"/>
                  </a:moveTo>
                  <a:lnTo>
                    <a:pt x="0" y="16"/>
                  </a:lnTo>
                  <a:lnTo>
                    <a:pt x="0" y="37"/>
                  </a:lnTo>
                  <a:lnTo>
                    <a:pt x="0" y="83"/>
                  </a:lnTo>
                  <a:lnTo>
                    <a:pt x="21" y="83"/>
                  </a:lnTo>
                  <a:lnTo>
                    <a:pt x="21" y="37"/>
                  </a:lnTo>
                  <a:lnTo>
                    <a:pt x="21" y="16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06" name="组合 705"/>
          <p:cNvGrpSpPr/>
          <p:nvPr/>
        </p:nvGrpSpPr>
        <p:grpSpPr>
          <a:xfrm>
            <a:off x="2178755" y="3086370"/>
            <a:ext cx="482998" cy="665340"/>
            <a:chOff x="2182813" y="3001963"/>
            <a:chExt cx="550863" cy="758826"/>
          </a:xfrm>
          <a:solidFill>
            <a:srgbClr val="20252D"/>
          </a:solidFill>
        </p:grpSpPr>
        <p:sp>
          <p:nvSpPr>
            <p:cNvPr id="707" name="Freeform 80"/>
            <p:cNvSpPr>
              <a:spLocks noEditPoints="1"/>
            </p:cNvSpPr>
            <p:nvPr/>
          </p:nvSpPr>
          <p:spPr bwMode="auto">
            <a:xfrm>
              <a:off x="2182813" y="3001963"/>
              <a:ext cx="320675" cy="214313"/>
            </a:xfrm>
            <a:custGeom>
              <a:avLst/>
              <a:gdLst>
                <a:gd name="T0" fmla="*/ 29 w 39"/>
                <a:gd name="T1" fmla="*/ 0 h 26"/>
                <a:gd name="T2" fmla="*/ 11 w 39"/>
                <a:gd name="T3" fmla="*/ 0 h 26"/>
                <a:gd name="T4" fmla="*/ 0 w 39"/>
                <a:gd name="T5" fmla="*/ 11 h 26"/>
                <a:gd name="T6" fmla="*/ 0 w 39"/>
                <a:gd name="T7" fmla="*/ 15 h 26"/>
                <a:gd name="T8" fmla="*/ 11 w 39"/>
                <a:gd name="T9" fmla="*/ 26 h 26"/>
                <a:gd name="T10" fmla="*/ 29 w 39"/>
                <a:gd name="T11" fmla="*/ 26 h 26"/>
                <a:gd name="T12" fmla="*/ 39 w 39"/>
                <a:gd name="T13" fmla="*/ 15 h 26"/>
                <a:gd name="T14" fmla="*/ 39 w 39"/>
                <a:gd name="T15" fmla="*/ 11 h 26"/>
                <a:gd name="T16" fmla="*/ 29 w 39"/>
                <a:gd name="T17" fmla="*/ 0 h 26"/>
                <a:gd name="T18" fmla="*/ 29 w 39"/>
                <a:gd name="T19" fmla="*/ 20 h 26"/>
                <a:gd name="T20" fmla="*/ 10 w 39"/>
                <a:gd name="T21" fmla="*/ 20 h 26"/>
                <a:gd name="T22" fmla="*/ 7 w 39"/>
                <a:gd name="T23" fmla="*/ 18 h 26"/>
                <a:gd name="T24" fmla="*/ 10 w 39"/>
                <a:gd name="T25" fmla="*/ 15 h 26"/>
                <a:gd name="T26" fmla="*/ 29 w 39"/>
                <a:gd name="T27" fmla="*/ 15 h 26"/>
                <a:gd name="T28" fmla="*/ 32 w 39"/>
                <a:gd name="T29" fmla="*/ 18 h 26"/>
                <a:gd name="T30" fmla="*/ 29 w 39"/>
                <a:gd name="T31" fmla="*/ 20 h 26"/>
                <a:gd name="T32" fmla="*/ 29 w 39"/>
                <a:gd name="T33" fmla="*/ 11 h 26"/>
                <a:gd name="T34" fmla="*/ 10 w 39"/>
                <a:gd name="T35" fmla="*/ 11 h 26"/>
                <a:gd name="T36" fmla="*/ 7 w 39"/>
                <a:gd name="T37" fmla="*/ 9 h 26"/>
                <a:gd name="T38" fmla="*/ 10 w 39"/>
                <a:gd name="T39" fmla="*/ 6 h 26"/>
                <a:gd name="T40" fmla="*/ 29 w 39"/>
                <a:gd name="T41" fmla="*/ 6 h 26"/>
                <a:gd name="T42" fmla="*/ 32 w 39"/>
                <a:gd name="T43" fmla="*/ 9 h 26"/>
                <a:gd name="T44" fmla="*/ 29 w 39"/>
                <a:gd name="T45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" h="26">
                  <a:moveTo>
                    <a:pt x="29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1"/>
                    <a:pt x="5" y="26"/>
                    <a:pt x="11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6"/>
                    <a:pt x="39" y="21"/>
                    <a:pt x="39" y="15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5"/>
                    <a:pt x="34" y="0"/>
                    <a:pt x="29" y="0"/>
                  </a:cubicBezTo>
                  <a:close/>
                  <a:moveTo>
                    <a:pt x="2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8" y="20"/>
                    <a:pt x="7" y="19"/>
                    <a:pt x="7" y="18"/>
                  </a:cubicBezTo>
                  <a:cubicBezTo>
                    <a:pt x="7" y="16"/>
                    <a:pt x="8" y="15"/>
                    <a:pt x="10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1" y="15"/>
                    <a:pt x="32" y="16"/>
                    <a:pt x="32" y="18"/>
                  </a:cubicBezTo>
                  <a:cubicBezTo>
                    <a:pt x="32" y="19"/>
                    <a:pt x="31" y="20"/>
                    <a:pt x="29" y="20"/>
                  </a:cubicBezTo>
                  <a:close/>
                  <a:moveTo>
                    <a:pt x="29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8" y="11"/>
                    <a:pt x="7" y="10"/>
                    <a:pt x="7" y="9"/>
                  </a:cubicBezTo>
                  <a:cubicBezTo>
                    <a:pt x="7" y="7"/>
                    <a:pt x="8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1" y="6"/>
                    <a:pt x="32" y="7"/>
                    <a:pt x="32" y="9"/>
                  </a:cubicBezTo>
                  <a:cubicBezTo>
                    <a:pt x="32" y="10"/>
                    <a:pt x="31" y="11"/>
                    <a:pt x="2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8" name="Freeform 81"/>
            <p:cNvSpPr>
              <a:spLocks noEditPoints="1"/>
            </p:cNvSpPr>
            <p:nvPr/>
          </p:nvSpPr>
          <p:spPr bwMode="auto">
            <a:xfrm>
              <a:off x="2536826" y="3644901"/>
              <a:ext cx="196850" cy="115888"/>
            </a:xfrm>
            <a:custGeom>
              <a:avLst/>
              <a:gdLst>
                <a:gd name="T0" fmla="*/ 18 w 24"/>
                <a:gd name="T1" fmla="*/ 0 h 14"/>
                <a:gd name="T2" fmla="*/ 6 w 24"/>
                <a:gd name="T3" fmla="*/ 0 h 14"/>
                <a:gd name="T4" fmla="*/ 0 w 24"/>
                <a:gd name="T5" fmla="*/ 7 h 14"/>
                <a:gd name="T6" fmla="*/ 0 w 24"/>
                <a:gd name="T7" fmla="*/ 9 h 14"/>
                <a:gd name="T8" fmla="*/ 6 w 24"/>
                <a:gd name="T9" fmla="*/ 14 h 14"/>
                <a:gd name="T10" fmla="*/ 18 w 24"/>
                <a:gd name="T11" fmla="*/ 14 h 14"/>
                <a:gd name="T12" fmla="*/ 24 w 24"/>
                <a:gd name="T13" fmla="*/ 9 h 14"/>
                <a:gd name="T14" fmla="*/ 24 w 24"/>
                <a:gd name="T15" fmla="*/ 7 h 14"/>
                <a:gd name="T16" fmla="*/ 18 w 24"/>
                <a:gd name="T17" fmla="*/ 0 h 14"/>
                <a:gd name="T18" fmla="*/ 18 w 24"/>
                <a:gd name="T19" fmla="*/ 9 h 14"/>
                <a:gd name="T20" fmla="*/ 6 w 24"/>
                <a:gd name="T21" fmla="*/ 9 h 14"/>
                <a:gd name="T22" fmla="*/ 4 w 24"/>
                <a:gd name="T23" fmla="*/ 7 h 14"/>
                <a:gd name="T24" fmla="*/ 6 w 24"/>
                <a:gd name="T25" fmla="*/ 5 h 14"/>
                <a:gd name="T26" fmla="*/ 18 w 24"/>
                <a:gd name="T27" fmla="*/ 5 h 14"/>
                <a:gd name="T28" fmla="*/ 20 w 24"/>
                <a:gd name="T29" fmla="*/ 7 h 14"/>
                <a:gd name="T30" fmla="*/ 18 w 24"/>
                <a:gd name="T3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4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4"/>
                    <a:pt x="6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21" y="14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9" name="Freeform 82"/>
            <p:cNvSpPr>
              <a:spLocks noEditPoints="1"/>
            </p:cNvSpPr>
            <p:nvPr/>
          </p:nvSpPr>
          <p:spPr bwMode="auto">
            <a:xfrm>
              <a:off x="2536826" y="3505201"/>
              <a:ext cx="196850" cy="106363"/>
            </a:xfrm>
            <a:custGeom>
              <a:avLst/>
              <a:gdLst>
                <a:gd name="T0" fmla="*/ 18 w 24"/>
                <a:gd name="T1" fmla="*/ 0 h 13"/>
                <a:gd name="T2" fmla="*/ 6 w 24"/>
                <a:gd name="T3" fmla="*/ 0 h 13"/>
                <a:gd name="T4" fmla="*/ 0 w 24"/>
                <a:gd name="T5" fmla="*/ 7 h 13"/>
                <a:gd name="T6" fmla="*/ 0 w 24"/>
                <a:gd name="T7" fmla="*/ 9 h 13"/>
                <a:gd name="T8" fmla="*/ 6 w 24"/>
                <a:gd name="T9" fmla="*/ 13 h 13"/>
                <a:gd name="T10" fmla="*/ 18 w 24"/>
                <a:gd name="T11" fmla="*/ 13 h 13"/>
                <a:gd name="T12" fmla="*/ 24 w 24"/>
                <a:gd name="T13" fmla="*/ 9 h 13"/>
                <a:gd name="T14" fmla="*/ 24 w 24"/>
                <a:gd name="T15" fmla="*/ 7 h 13"/>
                <a:gd name="T16" fmla="*/ 18 w 24"/>
                <a:gd name="T17" fmla="*/ 0 h 13"/>
                <a:gd name="T18" fmla="*/ 18 w 24"/>
                <a:gd name="T19" fmla="*/ 9 h 13"/>
                <a:gd name="T20" fmla="*/ 6 w 24"/>
                <a:gd name="T21" fmla="*/ 9 h 13"/>
                <a:gd name="T22" fmla="*/ 4 w 24"/>
                <a:gd name="T23" fmla="*/ 7 h 13"/>
                <a:gd name="T24" fmla="*/ 6 w 24"/>
                <a:gd name="T25" fmla="*/ 5 h 13"/>
                <a:gd name="T26" fmla="*/ 18 w 24"/>
                <a:gd name="T27" fmla="*/ 5 h 13"/>
                <a:gd name="T28" fmla="*/ 20 w 24"/>
                <a:gd name="T29" fmla="*/ 7 h 13"/>
                <a:gd name="T30" fmla="*/ 18 w 24"/>
                <a:gd name="T3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3"/>
                    <a:pt x="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0" name="Freeform 83"/>
            <p:cNvSpPr>
              <a:spLocks noEditPoints="1"/>
            </p:cNvSpPr>
            <p:nvPr/>
          </p:nvSpPr>
          <p:spPr bwMode="auto">
            <a:xfrm>
              <a:off x="2536826" y="3355976"/>
              <a:ext cx="196850" cy="107950"/>
            </a:xfrm>
            <a:custGeom>
              <a:avLst/>
              <a:gdLst>
                <a:gd name="T0" fmla="*/ 18 w 24"/>
                <a:gd name="T1" fmla="*/ 0 h 13"/>
                <a:gd name="T2" fmla="*/ 6 w 24"/>
                <a:gd name="T3" fmla="*/ 0 h 13"/>
                <a:gd name="T4" fmla="*/ 0 w 24"/>
                <a:gd name="T5" fmla="*/ 7 h 13"/>
                <a:gd name="T6" fmla="*/ 0 w 24"/>
                <a:gd name="T7" fmla="*/ 9 h 13"/>
                <a:gd name="T8" fmla="*/ 6 w 24"/>
                <a:gd name="T9" fmla="*/ 13 h 13"/>
                <a:gd name="T10" fmla="*/ 18 w 24"/>
                <a:gd name="T11" fmla="*/ 13 h 13"/>
                <a:gd name="T12" fmla="*/ 24 w 24"/>
                <a:gd name="T13" fmla="*/ 9 h 13"/>
                <a:gd name="T14" fmla="*/ 24 w 24"/>
                <a:gd name="T15" fmla="*/ 7 h 13"/>
                <a:gd name="T16" fmla="*/ 18 w 24"/>
                <a:gd name="T17" fmla="*/ 0 h 13"/>
                <a:gd name="T18" fmla="*/ 18 w 24"/>
                <a:gd name="T19" fmla="*/ 9 h 13"/>
                <a:gd name="T20" fmla="*/ 6 w 24"/>
                <a:gd name="T21" fmla="*/ 9 h 13"/>
                <a:gd name="T22" fmla="*/ 4 w 24"/>
                <a:gd name="T23" fmla="*/ 7 h 13"/>
                <a:gd name="T24" fmla="*/ 6 w 24"/>
                <a:gd name="T25" fmla="*/ 5 h 13"/>
                <a:gd name="T26" fmla="*/ 18 w 24"/>
                <a:gd name="T27" fmla="*/ 5 h 13"/>
                <a:gd name="T28" fmla="*/ 20 w 24"/>
                <a:gd name="T29" fmla="*/ 7 h 13"/>
                <a:gd name="T30" fmla="*/ 18 w 24"/>
                <a:gd name="T3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3">
                  <a:moveTo>
                    <a:pt x="1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3"/>
                    <a:pt x="6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13"/>
                    <a:pt x="24" y="13"/>
                    <a:pt x="24" y="9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1" y="0"/>
                    <a:pt x="18" y="0"/>
                  </a:cubicBezTo>
                  <a:close/>
                  <a:moveTo>
                    <a:pt x="18" y="9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4" y="8"/>
                    <a:pt x="4" y="7"/>
                  </a:cubicBezTo>
                  <a:cubicBezTo>
                    <a:pt x="4" y="6"/>
                    <a:pt x="5" y="5"/>
                    <a:pt x="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20" y="6"/>
                    <a:pt x="20" y="7"/>
                  </a:cubicBezTo>
                  <a:cubicBezTo>
                    <a:pt x="20" y="8"/>
                    <a:pt x="19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1" name="Freeform 84"/>
            <p:cNvSpPr/>
            <p:nvPr/>
          </p:nvSpPr>
          <p:spPr bwMode="auto">
            <a:xfrm>
              <a:off x="2314576" y="3232151"/>
              <a:ext cx="204788" cy="495300"/>
            </a:xfrm>
            <a:custGeom>
              <a:avLst/>
              <a:gdLst>
                <a:gd name="T0" fmla="*/ 129 w 129"/>
                <a:gd name="T1" fmla="*/ 130 h 312"/>
                <a:gd name="T2" fmla="*/ 129 w 129"/>
                <a:gd name="T3" fmla="*/ 109 h 312"/>
                <a:gd name="T4" fmla="*/ 36 w 129"/>
                <a:gd name="T5" fmla="*/ 109 h 312"/>
                <a:gd name="T6" fmla="*/ 36 w 129"/>
                <a:gd name="T7" fmla="*/ 0 h 312"/>
                <a:gd name="T8" fmla="*/ 0 w 129"/>
                <a:gd name="T9" fmla="*/ 0 h 312"/>
                <a:gd name="T10" fmla="*/ 0 w 129"/>
                <a:gd name="T11" fmla="*/ 312 h 312"/>
                <a:gd name="T12" fmla="*/ 31 w 129"/>
                <a:gd name="T13" fmla="*/ 312 h 312"/>
                <a:gd name="T14" fmla="*/ 31 w 129"/>
                <a:gd name="T15" fmla="*/ 312 h 312"/>
                <a:gd name="T16" fmla="*/ 129 w 129"/>
                <a:gd name="T17" fmla="*/ 312 h 312"/>
                <a:gd name="T18" fmla="*/ 129 w 129"/>
                <a:gd name="T19" fmla="*/ 286 h 312"/>
                <a:gd name="T20" fmla="*/ 36 w 129"/>
                <a:gd name="T21" fmla="*/ 286 h 312"/>
                <a:gd name="T22" fmla="*/ 36 w 129"/>
                <a:gd name="T23" fmla="*/ 224 h 312"/>
                <a:gd name="T24" fmla="*/ 129 w 129"/>
                <a:gd name="T25" fmla="*/ 224 h 312"/>
                <a:gd name="T26" fmla="*/ 129 w 129"/>
                <a:gd name="T27" fmla="*/ 198 h 312"/>
                <a:gd name="T28" fmla="*/ 36 w 129"/>
                <a:gd name="T29" fmla="*/ 198 h 312"/>
                <a:gd name="T30" fmla="*/ 36 w 129"/>
                <a:gd name="T31" fmla="*/ 130 h 312"/>
                <a:gd name="T32" fmla="*/ 129 w 129"/>
                <a:gd name="T33" fmla="*/ 13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312">
                  <a:moveTo>
                    <a:pt x="129" y="130"/>
                  </a:moveTo>
                  <a:lnTo>
                    <a:pt x="129" y="109"/>
                  </a:lnTo>
                  <a:lnTo>
                    <a:pt x="36" y="109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312"/>
                  </a:lnTo>
                  <a:lnTo>
                    <a:pt x="31" y="312"/>
                  </a:lnTo>
                  <a:lnTo>
                    <a:pt x="31" y="312"/>
                  </a:lnTo>
                  <a:lnTo>
                    <a:pt x="129" y="312"/>
                  </a:lnTo>
                  <a:lnTo>
                    <a:pt x="129" y="286"/>
                  </a:lnTo>
                  <a:lnTo>
                    <a:pt x="36" y="286"/>
                  </a:lnTo>
                  <a:lnTo>
                    <a:pt x="36" y="224"/>
                  </a:lnTo>
                  <a:lnTo>
                    <a:pt x="129" y="224"/>
                  </a:lnTo>
                  <a:lnTo>
                    <a:pt x="129" y="198"/>
                  </a:lnTo>
                  <a:lnTo>
                    <a:pt x="36" y="198"/>
                  </a:lnTo>
                  <a:lnTo>
                    <a:pt x="36" y="130"/>
                  </a:lnTo>
                  <a:lnTo>
                    <a:pt x="129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12" name="Freeform 85"/>
          <p:cNvSpPr>
            <a:spLocks noEditPoints="1"/>
          </p:cNvSpPr>
          <p:nvPr/>
        </p:nvSpPr>
        <p:spPr bwMode="auto">
          <a:xfrm>
            <a:off x="10397243" y="3019695"/>
            <a:ext cx="403658" cy="780869"/>
          </a:xfrm>
          <a:custGeom>
            <a:avLst/>
            <a:gdLst>
              <a:gd name="T0" fmla="*/ 20 w 56"/>
              <a:gd name="T1" fmla="*/ 35 h 108"/>
              <a:gd name="T2" fmla="*/ 15 w 56"/>
              <a:gd name="T3" fmla="*/ 42 h 108"/>
              <a:gd name="T4" fmla="*/ 15 w 56"/>
              <a:gd name="T5" fmla="*/ 69 h 108"/>
              <a:gd name="T6" fmla="*/ 20 w 56"/>
              <a:gd name="T7" fmla="*/ 76 h 108"/>
              <a:gd name="T8" fmla="*/ 25 w 56"/>
              <a:gd name="T9" fmla="*/ 69 h 108"/>
              <a:gd name="T10" fmla="*/ 25 w 56"/>
              <a:gd name="T11" fmla="*/ 49 h 108"/>
              <a:gd name="T12" fmla="*/ 23 w 56"/>
              <a:gd name="T13" fmla="*/ 37 h 108"/>
              <a:gd name="T14" fmla="*/ 7 w 56"/>
              <a:gd name="T15" fmla="*/ 43 h 108"/>
              <a:gd name="T16" fmla="*/ 1 w 56"/>
              <a:gd name="T17" fmla="*/ 51 h 108"/>
              <a:gd name="T18" fmla="*/ 7 w 56"/>
              <a:gd name="T19" fmla="*/ 72 h 108"/>
              <a:gd name="T20" fmla="*/ 12 w 56"/>
              <a:gd name="T21" fmla="*/ 49 h 108"/>
              <a:gd name="T22" fmla="*/ 7 w 56"/>
              <a:gd name="T23" fmla="*/ 43 h 108"/>
              <a:gd name="T24" fmla="*/ 39 w 56"/>
              <a:gd name="T25" fmla="*/ 6 h 108"/>
              <a:gd name="T26" fmla="*/ 40 w 56"/>
              <a:gd name="T27" fmla="*/ 42 h 108"/>
              <a:gd name="T28" fmla="*/ 40 w 56"/>
              <a:gd name="T29" fmla="*/ 70 h 108"/>
              <a:gd name="T30" fmla="*/ 33 w 56"/>
              <a:gd name="T31" fmla="*/ 79 h 108"/>
              <a:gd name="T32" fmla="*/ 20 w 56"/>
              <a:gd name="T33" fmla="*/ 78 h 108"/>
              <a:gd name="T34" fmla="*/ 7 w 56"/>
              <a:gd name="T35" fmla="*/ 74 h 108"/>
              <a:gd name="T36" fmla="*/ 0 w 56"/>
              <a:gd name="T37" fmla="*/ 98 h 108"/>
              <a:gd name="T38" fmla="*/ 11 w 56"/>
              <a:gd name="T39" fmla="*/ 108 h 108"/>
              <a:gd name="T40" fmla="*/ 51 w 56"/>
              <a:gd name="T41" fmla="*/ 101 h 108"/>
              <a:gd name="T42" fmla="*/ 51 w 56"/>
              <a:gd name="T43" fmla="*/ 100 h 108"/>
              <a:gd name="T44" fmla="*/ 44 w 56"/>
              <a:gd name="T45" fmla="*/ 93 h 108"/>
              <a:gd name="T46" fmla="*/ 44 w 56"/>
              <a:gd name="T47" fmla="*/ 75 h 108"/>
              <a:gd name="T48" fmla="*/ 51 w 56"/>
              <a:gd name="T49" fmla="*/ 68 h 108"/>
              <a:gd name="T50" fmla="*/ 45 w 56"/>
              <a:gd name="T51" fmla="*/ 0 h 108"/>
              <a:gd name="T52" fmla="*/ 51 w 56"/>
              <a:gd name="T53" fmla="*/ 98 h 108"/>
              <a:gd name="T54" fmla="*/ 56 w 56"/>
              <a:gd name="T55" fmla="*/ 75 h 108"/>
              <a:gd name="T56" fmla="*/ 51 w 56"/>
              <a:gd name="T57" fmla="*/ 70 h 108"/>
              <a:gd name="T58" fmla="*/ 47 w 56"/>
              <a:gd name="T59" fmla="*/ 75 h 108"/>
              <a:gd name="T60" fmla="*/ 47 w 56"/>
              <a:gd name="T61" fmla="*/ 93 h 108"/>
              <a:gd name="T62" fmla="*/ 33 w 56"/>
              <a:gd name="T63" fmla="*/ 35 h 108"/>
              <a:gd name="T64" fmla="*/ 28 w 56"/>
              <a:gd name="T65" fmla="*/ 42 h 108"/>
              <a:gd name="T66" fmla="*/ 28 w 56"/>
              <a:gd name="T67" fmla="*/ 70 h 108"/>
              <a:gd name="T68" fmla="*/ 33 w 56"/>
              <a:gd name="T69" fmla="*/ 77 h 108"/>
              <a:gd name="T70" fmla="*/ 38 w 56"/>
              <a:gd name="T71" fmla="*/ 70 h 108"/>
              <a:gd name="T72" fmla="*/ 38 w 56"/>
              <a:gd name="T73" fmla="*/ 42 h 108"/>
              <a:gd name="T74" fmla="*/ 33 w 56"/>
              <a:gd name="T75" fmla="*/ 35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6" h="108">
                <a:moveTo>
                  <a:pt x="20" y="35"/>
                </a:moveTo>
                <a:cubicBezTo>
                  <a:pt x="20" y="35"/>
                  <a:pt x="20" y="35"/>
                  <a:pt x="20" y="35"/>
                </a:cubicBezTo>
                <a:cubicBezTo>
                  <a:pt x="18" y="35"/>
                  <a:pt x="17" y="36"/>
                  <a:pt x="16" y="37"/>
                </a:cubicBezTo>
                <a:cubicBezTo>
                  <a:pt x="15" y="38"/>
                  <a:pt x="15" y="40"/>
                  <a:pt x="15" y="42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69"/>
                  <a:pt x="15" y="69"/>
                  <a:pt x="15" y="69"/>
                </a:cubicBezTo>
                <a:cubicBezTo>
                  <a:pt x="15" y="71"/>
                  <a:pt x="15" y="73"/>
                  <a:pt x="16" y="74"/>
                </a:cubicBezTo>
                <a:cubicBezTo>
                  <a:pt x="17" y="75"/>
                  <a:pt x="18" y="76"/>
                  <a:pt x="20" y="76"/>
                </a:cubicBezTo>
                <a:cubicBezTo>
                  <a:pt x="21" y="76"/>
                  <a:pt x="22" y="75"/>
                  <a:pt x="23" y="74"/>
                </a:cubicBezTo>
                <a:cubicBezTo>
                  <a:pt x="24" y="73"/>
                  <a:pt x="25" y="71"/>
                  <a:pt x="25" y="69"/>
                </a:cubicBezTo>
                <a:cubicBezTo>
                  <a:pt x="25" y="69"/>
                  <a:pt x="25" y="69"/>
                  <a:pt x="25" y="69"/>
                </a:cubicBezTo>
                <a:cubicBezTo>
                  <a:pt x="25" y="49"/>
                  <a:pt x="25" y="49"/>
                  <a:pt x="25" y="49"/>
                </a:cubicBezTo>
                <a:cubicBezTo>
                  <a:pt x="25" y="42"/>
                  <a:pt x="25" y="42"/>
                  <a:pt x="25" y="42"/>
                </a:cubicBezTo>
                <a:cubicBezTo>
                  <a:pt x="25" y="40"/>
                  <a:pt x="24" y="38"/>
                  <a:pt x="23" y="37"/>
                </a:cubicBezTo>
                <a:cubicBezTo>
                  <a:pt x="22" y="36"/>
                  <a:pt x="21" y="35"/>
                  <a:pt x="20" y="35"/>
                </a:cubicBezTo>
                <a:close/>
                <a:moveTo>
                  <a:pt x="7" y="43"/>
                </a:moveTo>
                <a:cubicBezTo>
                  <a:pt x="4" y="43"/>
                  <a:pt x="1" y="45"/>
                  <a:pt x="1" y="48"/>
                </a:cubicBezTo>
                <a:cubicBezTo>
                  <a:pt x="1" y="51"/>
                  <a:pt x="1" y="51"/>
                  <a:pt x="1" y="51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70"/>
                  <a:pt x="4" y="72"/>
                  <a:pt x="7" y="72"/>
                </a:cubicBezTo>
                <a:cubicBezTo>
                  <a:pt x="10" y="72"/>
                  <a:pt x="12" y="70"/>
                  <a:pt x="12" y="67"/>
                </a:cubicBezTo>
                <a:cubicBezTo>
                  <a:pt x="12" y="49"/>
                  <a:pt x="12" y="49"/>
                  <a:pt x="12" y="49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5"/>
                  <a:pt x="10" y="43"/>
                  <a:pt x="7" y="43"/>
                </a:cubicBezTo>
                <a:close/>
                <a:moveTo>
                  <a:pt x="45" y="0"/>
                </a:moveTo>
                <a:cubicBezTo>
                  <a:pt x="42" y="0"/>
                  <a:pt x="39" y="2"/>
                  <a:pt x="39" y="6"/>
                </a:cubicBezTo>
                <a:cubicBezTo>
                  <a:pt x="39" y="38"/>
                  <a:pt x="39" y="38"/>
                  <a:pt x="39" y="38"/>
                </a:cubicBezTo>
                <a:cubicBezTo>
                  <a:pt x="40" y="40"/>
                  <a:pt x="40" y="41"/>
                  <a:pt x="40" y="42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70"/>
                  <a:pt x="40" y="70"/>
                  <a:pt x="40" y="70"/>
                </a:cubicBezTo>
                <a:cubicBezTo>
                  <a:pt x="40" y="71"/>
                  <a:pt x="40" y="72"/>
                  <a:pt x="39" y="73"/>
                </a:cubicBezTo>
                <a:cubicBezTo>
                  <a:pt x="39" y="77"/>
                  <a:pt x="36" y="79"/>
                  <a:pt x="33" y="79"/>
                </a:cubicBezTo>
                <a:cubicBezTo>
                  <a:pt x="29" y="79"/>
                  <a:pt x="27" y="77"/>
                  <a:pt x="26" y="74"/>
                </a:cubicBezTo>
                <a:cubicBezTo>
                  <a:pt x="25" y="76"/>
                  <a:pt x="23" y="78"/>
                  <a:pt x="20" y="78"/>
                </a:cubicBezTo>
                <a:cubicBezTo>
                  <a:pt x="16" y="78"/>
                  <a:pt x="13" y="75"/>
                  <a:pt x="13" y="72"/>
                </a:cubicBezTo>
                <a:cubicBezTo>
                  <a:pt x="11" y="73"/>
                  <a:pt x="9" y="74"/>
                  <a:pt x="7" y="74"/>
                </a:cubicBezTo>
                <a:cubicBezTo>
                  <a:pt x="3" y="74"/>
                  <a:pt x="1" y="73"/>
                  <a:pt x="0" y="70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8"/>
                  <a:pt x="0" y="99"/>
                  <a:pt x="0" y="100"/>
                </a:cubicBezTo>
                <a:cubicBezTo>
                  <a:pt x="3" y="102"/>
                  <a:pt x="8" y="108"/>
                  <a:pt x="11" y="108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7" y="107"/>
                  <a:pt x="50" y="105"/>
                  <a:pt x="51" y="101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49" y="100"/>
                  <a:pt x="49" y="100"/>
                  <a:pt x="49" y="100"/>
                </a:cubicBezTo>
                <a:cubicBezTo>
                  <a:pt x="46" y="99"/>
                  <a:pt x="44" y="96"/>
                  <a:pt x="44" y="93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5"/>
                  <a:pt x="44" y="75"/>
                  <a:pt x="44" y="75"/>
                </a:cubicBezTo>
                <a:cubicBezTo>
                  <a:pt x="44" y="71"/>
                  <a:pt x="47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"/>
                  <a:pt x="51" y="6"/>
                  <a:pt x="51" y="6"/>
                </a:cubicBezTo>
                <a:cubicBezTo>
                  <a:pt x="51" y="2"/>
                  <a:pt x="48" y="0"/>
                  <a:pt x="45" y="0"/>
                </a:cubicBezTo>
                <a:close/>
                <a:moveTo>
                  <a:pt x="51" y="98"/>
                </a:moveTo>
                <a:cubicBezTo>
                  <a:pt x="51" y="98"/>
                  <a:pt x="51" y="98"/>
                  <a:pt x="51" y="98"/>
                </a:cubicBezTo>
                <a:cubicBezTo>
                  <a:pt x="54" y="98"/>
                  <a:pt x="56" y="96"/>
                  <a:pt x="56" y="93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2"/>
                  <a:pt x="54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48" y="71"/>
                  <a:pt x="47" y="72"/>
                  <a:pt x="47" y="75"/>
                </a:cubicBezTo>
                <a:cubicBezTo>
                  <a:pt x="47" y="77"/>
                  <a:pt x="47" y="77"/>
                  <a:pt x="47" y="77"/>
                </a:cubicBezTo>
                <a:cubicBezTo>
                  <a:pt x="47" y="93"/>
                  <a:pt x="47" y="93"/>
                  <a:pt x="47" y="93"/>
                </a:cubicBezTo>
                <a:cubicBezTo>
                  <a:pt x="47" y="95"/>
                  <a:pt x="48" y="97"/>
                  <a:pt x="51" y="98"/>
                </a:cubicBezTo>
                <a:close/>
                <a:moveTo>
                  <a:pt x="33" y="35"/>
                </a:moveTo>
                <a:cubicBezTo>
                  <a:pt x="31" y="35"/>
                  <a:pt x="30" y="36"/>
                  <a:pt x="29" y="37"/>
                </a:cubicBezTo>
                <a:cubicBezTo>
                  <a:pt x="28" y="38"/>
                  <a:pt x="28" y="40"/>
                  <a:pt x="28" y="42"/>
                </a:cubicBezTo>
                <a:cubicBezTo>
                  <a:pt x="28" y="49"/>
                  <a:pt x="28" y="49"/>
                  <a:pt x="28" y="49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2"/>
                  <a:pt x="28" y="74"/>
                  <a:pt x="29" y="75"/>
                </a:cubicBezTo>
                <a:cubicBezTo>
                  <a:pt x="30" y="76"/>
                  <a:pt x="31" y="77"/>
                  <a:pt x="33" y="77"/>
                </a:cubicBezTo>
                <a:cubicBezTo>
                  <a:pt x="34" y="77"/>
                  <a:pt x="35" y="76"/>
                  <a:pt x="36" y="75"/>
                </a:cubicBezTo>
                <a:cubicBezTo>
                  <a:pt x="37" y="74"/>
                  <a:pt x="38" y="72"/>
                  <a:pt x="38" y="70"/>
                </a:cubicBezTo>
                <a:cubicBezTo>
                  <a:pt x="38" y="49"/>
                  <a:pt x="38" y="49"/>
                  <a:pt x="38" y="49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0"/>
                  <a:pt x="37" y="38"/>
                  <a:pt x="36" y="37"/>
                </a:cubicBezTo>
                <a:cubicBezTo>
                  <a:pt x="35" y="36"/>
                  <a:pt x="34" y="35"/>
                  <a:pt x="33" y="35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13" name="组合 712"/>
          <p:cNvGrpSpPr/>
          <p:nvPr/>
        </p:nvGrpSpPr>
        <p:grpSpPr>
          <a:xfrm>
            <a:off x="1150054" y="3184795"/>
            <a:ext cx="555377" cy="491349"/>
            <a:chOff x="1154113" y="3100388"/>
            <a:chExt cx="633413" cy="560388"/>
          </a:xfrm>
          <a:solidFill>
            <a:srgbClr val="20252D"/>
          </a:solidFill>
        </p:grpSpPr>
        <p:sp>
          <p:nvSpPr>
            <p:cNvPr id="714" name="Freeform 86"/>
            <p:cNvSpPr/>
            <p:nvPr/>
          </p:nvSpPr>
          <p:spPr bwMode="auto">
            <a:xfrm>
              <a:off x="1154113" y="3414713"/>
              <a:ext cx="633413" cy="246063"/>
            </a:xfrm>
            <a:custGeom>
              <a:avLst/>
              <a:gdLst>
                <a:gd name="T0" fmla="*/ 77 w 77"/>
                <a:gd name="T1" fmla="*/ 0 h 30"/>
                <a:gd name="T2" fmla="*/ 67 w 77"/>
                <a:gd name="T3" fmla="*/ 0 h 30"/>
                <a:gd name="T4" fmla="*/ 67 w 77"/>
                <a:gd name="T5" fmla="*/ 16 h 30"/>
                <a:gd name="T6" fmla="*/ 63 w 77"/>
                <a:gd name="T7" fmla="*/ 20 h 30"/>
                <a:gd name="T8" fmla="*/ 14 w 77"/>
                <a:gd name="T9" fmla="*/ 20 h 30"/>
                <a:gd name="T10" fmla="*/ 10 w 77"/>
                <a:gd name="T11" fmla="*/ 16 h 30"/>
                <a:gd name="T12" fmla="*/ 10 w 77"/>
                <a:gd name="T13" fmla="*/ 0 h 30"/>
                <a:gd name="T14" fmla="*/ 0 w 77"/>
                <a:gd name="T15" fmla="*/ 0 h 30"/>
                <a:gd name="T16" fmla="*/ 0 w 77"/>
                <a:gd name="T17" fmla="*/ 16 h 30"/>
                <a:gd name="T18" fmla="*/ 14 w 77"/>
                <a:gd name="T19" fmla="*/ 30 h 30"/>
                <a:gd name="T20" fmla="*/ 63 w 77"/>
                <a:gd name="T21" fmla="*/ 30 h 30"/>
                <a:gd name="T22" fmla="*/ 77 w 77"/>
                <a:gd name="T23" fmla="*/ 16 h 30"/>
                <a:gd name="T24" fmla="*/ 77 w 77"/>
                <a:gd name="T2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30">
                  <a:moveTo>
                    <a:pt x="7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8"/>
                    <a:pt x="66" y="20"/>
                    <a:pt x="6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2" y="20"/>
                    <a:pt x="10" y="18"/>
                    <a:pt x="10" y="1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4"/>
                    <a:pt x="6" y="30"/>
                    <a:pt x="1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71" y="30"/>
                    <a:pt x="77" y="24"/>
                    <a:pt x="77" y="16"/>
                  </a:cubicBezTo>
                  <a:lnTo>
                    <a:pt x="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5" name="Freeform 87"/>
            <p:cNvSpPr/>
            <p:nvPr/>
          </p:nvSpPr>
          <p:spPr bwMode="auto">
            <a:xfrm>
              <a:off x="1293813" y="3100388"/>
              <a:ext cx="354013" cy="428625"/>
            </a:xfrm>
            <a:custGeom>
              <a:avLst/>
              <a:gdLst>
                <a:gd name="T0" fmla="*/ 16 w 43"/>
                <a:gd name="T1" fmla="*/ 0 h 52"/>
                <a:gd name="T2" fmla="*/ 13 w 43"/>
                <a:gd name="T3" fmla="*/ 2 h 52"/>
                <a:gd name="T4" fmla="*/ 13 w 43"/>
                <a:gd name="T5" fmla="*/ 29 h 52"/>
                <a:gd name="T6" fmla="*/ 5 w 43"/>
                <a:gd name="T7" fmla="*/ 29 h 52"/>
                <a:gd name="T8" fmla="*/ 2 w 43"/>
                <a:gd name="T9" fmla="*/ 31 h 52"/>
                <a:gd name="T10" fmla="*/ 8 w 43"/>
                <a:gd name="T11" fmla="*/ 39 h 52"/>
                <a:gd name="T12" fmla="*/ 13 w 43"/>
                <a:gd name="T13" fmla="*/ 44 h 52"/>
                <a:gd name="T14" fmla="*/ 20 w 43"/>
                <a:gd name="T15" fmla="*/ 51 h 52"/>
                <a:gd name="T16" fmla="*/ 24 w 43"/>
                <a:gd name="T17" fmla="*/ 51 h 52"/>
                <a:gd name="T18" fmla="*/ 31 w 43"/>
                <a:gd name="T19" fmla="*/ 43 h 52"/>
                <a:gd name="T20" fmla="*/ 35 w 43"/>
                <a:gd name="T21" fmla="*/ 39 h 52"/>
                <a:gd name="T22" fmla="*/ 42 w 43"/>
                <a:gd name="T23" fmla="*/ 31 h 52"/>
                <a:gd name="T24" fmla="*/ 39 w 43"/>
                <a:gd name="T25" fmla="*/ 29 h 52"/>
                <a:gd name="T26" fmla="*/ 30 w 43"/>
                <a:gd name="T27" fmla="*/ 29 h 52"/>
                <a:gd name="T28" fmla="*/ 30 w 43"/>
                <a:gd name="T29" fmla="*/ 2 h 52"/>
                <a:gd name="T30" fmla="*/ 27 w 43"/>
                <a:gd name="T31" fmla="*/ 0 h 52"/>
                <a:gd name="T32" fmla="*/ 16 w 43"/>
                <a:gd name="T3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52">
                  <a:moveTo>
                    <a:pt x="16" y="0"/>
                  </a:moveTo>
                  <a:cubicBezTo>
                    <a:pt x="15" y="0"/>
                    <a:pt x="13" y="1"/>
                    <a:pt x="13" y="2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30"/>
                    <a:pt x="2" y="31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0" y="40"/>
                    <a:pt x="12" y="42"/>
                    <a:pt x="13" y="44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2"/>
                    <a:pt x="23" y="52"/>
                    <a:pt x="24" y="51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2" y="42"/>
                    <a:pt x="34" y="40"/>
                    <a:pt x="35" y="39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0"/>
                    <a:pt x="42" y="29"/>
                    <a:pt x="3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7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16" name="组合 715"/>
          <p:cNvGrpSpPr/>
          <p:nvPr/>
        </p:nvGrpSpPr>
        <p:grpSpPr>
          <a:xfrm>
            <a:off x="4169479" y="2252934"/>
            <a:ext cx="533107" cy="398090"/>
            <a:chOff x="4173538" y="2168526"/>
            <a:chExt cx="608013" cy="454025"/>
          </a:xfrm>
          <a:solidFill>
            <a:srgbClr val="20252D"/>
          </a:solidFill>
        </p:grpSpPr>
        <p:sp>
          <p:nvSpPr>
            <p:cNvPr id="717" name="Freeform 88"/>
            <p:cNvSpPr/>
            <p:nvPr/>
          </p:nvSpPr>
          <p:spPr bwMode="auto">
            <a:xfrm>
              <a:off x="4173538" y="2168526"/>
              <a:ext cx="568325" cy="454025"/>
            </a:xfrm>
            <a:custGeom>
              <a:avLst/>
              <a:gdLst>
                <a:gd name="T0" fmla="*/ 54 w 69"/>
                <a:gd name="T1" fmla="*/ 35 h 55"/>
                <a:gd name="T2" fmla="*/ 65 w 69"/>
                <a:gd name="T3" fmla="*/ 24 h 55"/>
                <a:gd name="T4" fmla="*/ 69 w 69"/>
                <a:gd name="T5" fmla="*/ 25 h 55"/>
                <a:gd name="T6" fmla="*/ 69 w 69"/>
                <a:gd name="T7" fmla="*/ 16 h 55"/>
                <a:gd name="T8" fmla="*/ 61 w 69"/>
                <a:gd name="T9" fmla="*/ 8 h 55"/>
                <a:gd name="T10" fmla="*/ 33 w 69"/>
                <a:gd name="T11" fmla="*/ 8 h 55"/>
                <a:gd name="T12" fmla="*/ 26 w 69"/>
                <a:gd name="T13" fmla="*/ 0 h 55"/>
                <a:gd name="T14" fmla="*/ 9 w 69"/>
                <a:gd name="T15" fmla="*/ 0 h 55"/>
                <a:gd name="T16" fmla="*/ 2 w 69"/>
                <a:gd name="T17" fmla="*/ 5 h 55"/>
                <a:gd name="T18" fmla="*/ 0 w 69"/>
                <a:gd name="T19" fmla="*/ 9 h 55"/>
                <a:gd name="T20" fmla="*/ 0 w 69"/>
                <a:gd name="T21" fmla="*/ 9 h 55"/>
                <a:gd name="T22" fmla="*/ 0 w 69"/>
                <a:gd name="T23" fmla="*/ 10 h 55"/>
                <a:gd name="T24" fmla="*/ 0 w 69"/>
                <a:gd name="T25" fmla="*/ 11 h 55"/>
                <a:gd name="T26" fmla="*/ 0 w 69"/>
                <a:gd name="T27" fmla="*/ 23 h 55"/>
                <a:gd name="T28" fmla="*/ 0 w 69"/>
                <a:gd name="T29" fmla="*/ 48 h 55"/>
                <a:gd name="T30" fmla="*/ 8 w 69"/>
                <a:gd name="T31" fmla="*/ 55 h 55"/>
                <a:gd name="T32" fmla="*/ 61 w 69"/>
                <a:gd name="T33" fmla="*/ 55 h 55"/>
                <a:gd name="T34" fmla="*/ 69 w 69"/>
                <a:gd name="T35" fmla="*/ 48 h 55"/>
                <a:gd name="T36" fmla="*/ 69 w 69"/>
                <a:gd name="T37" fmla="*/ 46 h 55"/>
                <a:gd name="T38" fmla="*/ 65 w 69"/>
                <a:gd name="T39" fmla="*/ 46 h 55"/>
                <a:gd name="T40" fmla="*/ 54 w 69"/>
                <a:gd name="T41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55">
                  <a:moveTo>
                    <a:pt x="54" y="35"/>
                  </a:moveTo>
                  <a:cubicBezTo>
                    <a:pt x="54" y="29"/>
                    <a:pt x="59" y="24"/>
                    <a:pt x="65" y="24"/>
                  </a:cubicBezTo>
                  <a:cubicBezTo>
                    <a:pt x="67" y="24"/>
                    <a:pt x="68" y="25"/>
                    <a:pt x="69" y="2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2"/>
                    <a:pt x="65" y="8"/>
                    <a:pt x="61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4"/>
                    <a:pt x="29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3" y="2"/>
                    <a:pt x="2" y="5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4" y="55"/>
                    <a:pt x="8" y="55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65" y="55"/>
                    <a:pt x="69" y="52"/>
                    <a:pt x="69" y="48"/>
                  </a:cubicBezTo>
                  <a:cubicBezTo>
                    <a:pt x="69" y="46"/>
                    <a:pt x="69" y="46"/>
                    <a:pt x="69" y="46"/>
                  </a:cubicBezTo>
                  <a:cubicBezTo>
                    <a:pt x="68" y="46"/>
                    <a:pt x="67" y="46"/>
                    <a:pt x="65" y="46"/>
                  </a:cubicBezTo>
                  <a:cubicBezTo>
                    <a:pt x="59" y="46"/>
                    <a:pt x="54" y="41"/>
                    <a:pt x="5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8" name="Freeform 89"/>
            <p:cNvSpPr>
              <a:spLocks noEditPoints="1"/>
            </p:cNvSpPr>
            <p:nvPr/>
          </p:nvSpPr>
          <p:spPr bwMode="auto">
            <a:xfrm>
              <a:off x="4641851" y="2390776"/>
              <a:ext cx="139700" cy="139700"/>
            </a:xfrm>
            <a:custGeom>
              <a:avLst/>
              <a:gdLst>
                <a:gd name="T0" fmla="*/ 12 w 17"/>
                <a:gd name="T1" fmla="*/ 0 h 17"/>
                <a:gd name="T2" fmla="*/ 8 w 17"/>
                <a:gd name="T3" fmla="*/ 0 h 17"/>
                <a:gd name="T4" fmla="*/ 0 w 17"/>
                <a:gd name="T5" fmla="*/ 8 h 17"/>
                <a:gd name="T6" fmla="*/ 8 w 17"/>
                <a:gd name="T7" fmla="*/ 17 h 17"/>
                <a:gd name="T8" fmla="*/ 12 w 17"/>
                <a:gd name="T9" fmla="*/ 17 h 17"/>
                <a:gd name="T10" fmla="*/ 17 w 17"/>
                <a:gd name="T11" fmla="*/ 8 h 17"/>
                <a:gd name="T12" fmla="*/ 12 w 17"/>
                <a:gd name="T13" fmla="*/ 0 h 17"/>
                <a:gd name="T14" fmla="*/ 12 w 17"/>
                <a:gd name="T15" fmla="*/ 10 h 17"/>
                <a:gd name="T16" fmla="*/ 14 w 17"/>
                <a:gd name="T17" fmla="*/ 12 h 17"/>
                <a:gd name="T18" fmla="*/ 14 w 17"/>
                <a:gd name="T19" fmla="*/ 14 h 17"/>
                <a:gd name="T20" fmla="*/ 13 w 17"/>
                <a:gd name="T21" fmla="*/ 15 h 17"/>
                <a:gd name="T22" fmla="*/ 12 w 17"/>
                <a:gd name="T23" fmla="*/ 14 h 17"/>
                <a:gd name="T24" fmla="*/ 12 w 17"/>
                <a:gd name="T25" fmla="*/ 14 h 17"/>
                <a:gd name="T26" fmla="*/ 8 w 17"/>
                <a:gd name="T27" fmla="*/ 10 h 17"/>
                <a:gd name="T28" fmla="*/ 4 w 17"/>
                <a:gd name="T29" fmla="*/ 14 h 17"/>
                <a:gd name="T30" fmla="*/ 4 w 17"/>
                <a:gd name="T31" fmla="*/ 15 h 17"/>
                <a:gd name="T32" fmla="*/ 3 w 17"/>
                <a:gd name="T33" fmla="*/ 14 h 17"/>
                <a:gd name="T34" fmla="*/ 3 w 17"/>
                <a:gd name="T35" fmla="*/ 12 h 17"/>
                <a:gd name="T36" fmla="*/ 7 w 17"/>
                <a:gd name="T37" fmla="*/ 8 h 17"/>
                <a:gd name="T38" fmla="*/ 3 w 17"/>
                <a:gd name="T39" fmla="*/ 4 h 17"/>
                <a:gd name="T40" fmla="*/ 3 w 17"/>
                <a:gd name="T41" fmla="*/ 3 h 17"/>
                <a:gd name="T42" fmla="*/ 4 w 17"/>
                <a:gd name="T43" fmla="*/ 3 h 17"/>
                <a:gd name="T44" fmla="*/ 8 w 17"/>
                <a:gd name="T45" fmla="*/ 7 h 17"/>
                <a:gd name="T46" fmla="*/ 12 w 17"/>
                <a:gd name="T47" fmla="*/ 3 h 17"/>
                <a:gd name="T48" fmla="*/ 12 w 17"/>
                <a:gd name="T49" fmla="*/ 3 h 17"/>
                <a:gd name="T50" fmla="*/ 14 w 17"/>
                <a:gd name="T51" fmla="*/ 3 h 17"/>
                <a:gd name="T52" fmla="*/ 14 w 17"/>
                <a:gd name="T53" fmla="*/ 4 h 17"/>
                <a:gd name="T54" fmla="*/ 12 w 17"/>
                <a:gd name="T55" fmla="*/ 7 h 17"/>
                <a:gd name="T56" fmla="*/ 10 w 17"/>
                <a:gd name="T57" fmla="*/ 8 h 17"/>
                <a:gd name="T58" fmla="*/ 12 w 17"/>
                <a:gd name="T5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17">
                  <a:moveTo>
                    <a:pt x="12" y="0"/>
                  </a:moveTo>
                  <a:cubicBezTo>
                    <a:pt x="11" y="0"/>
                    <a:pt x="10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3"/>
                    <a:pt x="3" y="17"/>
                    <a:pt x="8" y="17"/>
                  </a:cubicBezTo>
                  <a:cubicBezTo>
                    <a:pt x="10" y="17"/>
                    <a:pt x="11" y="17"/>
                    <a:pt x="12" y="17"/>
                  </a:cubicBezTo>
                  <a:cubicBezTo>
                    <a:pt x="15" y="15"/>
                    <a:pt x="17" y="12"/>
                    <a:pt x="17" y="8"/>
                  </a:cubicBezTo>
                  <a:cubicBezTo>
                    <a:pt x="17" y="5"/>
                    <a:pt x="15" y="2"/>
                    <a:pt x="12" y="0"/>
                  </a:cubicBezTo>
                  <a:close/>
                  <a:moveTo>
                    <a:pt x="12" y="10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15" y="13"/>
                    <a:pt x="15" y="14"/>
                    <a:pt x="14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2" y="13"/>
                    <a:pt x="3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3"/>
                    <a:pt x="3" y="3"/>
                  </a:cubicBezTo>
                  <a:cubicBezTo>
                    <a:pt x="3" y="2"/>
                    <a:pt x="4" y="2"/>
                    <a:pt x="4" y="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4" y="2"/>
                    <a:pt x="14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8"/>
                    <a:pt x="10" y="8"/>
                    <a:pt x="10" y="8"/>
                  </a:cubicBez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19" name="组合 718"/>
          <p:cNvGrpSpPr/>
          <p:nvPr/>
        </p:nvGrpSpPr>
        <p:grpSpPr>
          <a:xfrm>
            <a:off x="10306754" y="2162445"/>
            <a:ext cx="562337" cy="563729"/>
            <a:chOff x="10310813" y="2078038"/>
            <a:chExt cx="641350" cy="642938"/>
          </a:xfrm>
          <a:solidFill>
            <a:srgbClr val="20252D"/>
          </a:solidFill>
        </p:grpSpPr>
        <p:sp>
          <p:nvSpPr>
            <p:cNvPr id="720" name="Freeform 90"/>
            <p:cNvSpPr>
              <a:spLocks noEditPoints="1"/>
            </p:cNvSpPr>
            <p:nvPr/>
          </p:nvSpPr>
          <p:spPr bwMode="auto">
            <a:xfrm>
              <a:off x="10310813" y="2078038"/>
              <a:ext cx="641350" cy="642938"/>
            </a:xfrm>
            <a:custGeom>
              <a:avLst/>
              <a:gdLst>
                <a:gd name="T0" fmla="*/ 39 w 78"/>
                <a:gd name="T1" fmla="*/ 0 h 78"/>
                <a:gd name="T2" fmla="*/ 0 w 78"/>
                <a:gd name="T3" fmla="*/ 39 h 78"/>
                <a:gd name="T4" fmla="*/ 39 w 78"/>
                <a:gd name="T5" fmla="*/ 78 h 78"/>
                <a:gd name="T6" fmla="*/ 78 w 78"/>
                <a:gd name="T7" fmla="*/ 39 h 78"/>
                <a:gd name="T8" fmla="*/ 39 w 78"/>
                <a:gd name="T9" fmla="*/ 0 h 78"/>
                <a:gd name="T10" fmla="*/ 39 w 78"/>
                <a:gd name="T11" fmla="*/ 56 h 78"/>
                <a:gd name="T12" fmla="*/ 22 w 78"/>
                <a:gd name="T13" fmla="*/ 39 h 78"/>
                <a:gd name="T14" fmla="*/ 39 w 78"/>
                <a:gd name="T15" fmla="*/ 22 h 78"/>
                <a:gd name="T16" fmla="*/ 56 w 78"/>
                <a:gd name="T17" fmla="*/ 39 h 78"/>
                <a:gd name="T18" fmla="*/ 39 w 78"/>
                <a:gd name="T19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7"/>
                    <a:pt x="39" y="78"/>
                  </a:cubicBezTo>
                  <a:cubicBezTo>
                    <a:pt x="60" y="77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39" y="56"/>
                  </a:moveTo>
                  <a:cubicBezTo>
                    <a:pt x="30" y="56"/>
                    <a:pt x="22" y="48"/>
                    <a:pt x="22" y="39"/>
                  </a:cubicBezTo>
                  <a:cubicBezTo>
                    <a:pt x="22" y="30"/>
                    <a:pt x="30" y="22"/>
                    <a:pt x="39" y="22"/>
                  </a:cubicBezTo>
                  <a:cubicBezTo>
                    <a:pt x="48" y="22"/>
                    <a:pt x="56" y="30"/>
                    <a:pt x="56" y="39"/>
                  </a:cubicBezTo>
                  <a:cubicBezTo>
                    <a:pt x="56" y="48"/>
                    <a:pt x="48" y="56"/>
                    <a:pt x="39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1" name="Freeform 91"/>
            <p:cNvSpPr>
              <a:spLocks noEditPoints="1"/>
            </p:cNvSpPr>
            <p:nvPr/>
          </p:nvSpPr>
          <p:spPr bwMode="auto">
            <a:xfrm>
              <a:off x="10499726" y="2266951"/>
              <a:ext cx="263525" cy="263525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5 h 32"/>
                <a:gd name="T12" fmla="*/ 7 w 32"/>
                <a:gd name="T13" fmla="*/ 16 h 32"/>
                <a:gd name="T14" fmla="*/ 16 w 32"/>
                <a:gd name="T15" fmla="*/ 7 h 32"/>
                <a:gd name="T16" fmla="*/ 25 w 32"/>
                <a:gd name="T17" fmla="*/ 16 h 32"/>
                <a:gd name="T18" fmla="*/ 16 w 32"/>
                <a:gd name="T19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1"/>
                    <a:pt x="16" y="32"/>
                  </a:cubicBezTo>
                  <a:cubicBezTo>
                    <a:pt x="25" y="31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5"/>
                  </a:moveTo>
                  <a:cubicBezTo>
                    <a:pt x="11" y="25"/>
                    <a:pt x="7" y="21"/>
                    <a:pt x="7" y="16"/>
                  </a:cubicBezTo>
                  <a:cubicBezTo>
                    <a:pt x="7" y="11"/>
                    <a:pt x="11" y="7"/>
                    <a:pt x="16" y="7"/>
                  </a:cubicBezTo>
                  <a:cubicBezTo>
                    <a:pt x="21" y="7"/>
                    <a:pt x="25" y="11"/>
                    <a:pt x="25" y="16"/>
                  </a:cubicBezTo>
                  <a:cubicBezTo>
                    <a:pt x="25" y="21"/>
                    <a:pt x="21" y="25"/>
                    <a:pt x="1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22" name="组合 721"/>
          <p:cNvGrpSpPr/>
          <p:nvPr/>
        </p:nvGrpSpPr>
        <p:grpSpPr>
          <a:xfrm>
            <a:off x="9278055" y="2203720"/>
            <a:ext cx="498308" cy="491349"/>
            <a:chOff x="9282113" y="2119313"/>
            <a:chExt cx="568325" cy="560388"/>
          </a:xfrm>
          <a:solidFill>
            <a:srgbClr val="20252D"/>
          </a:solidFill>
        </p:grpSpPr>
        <p:sp>
          <p:nvSpPr>
            <p:cNvPr id="723" name="Freeform 92"/>
            <p:cNvSpPr>
              <a:spLocks noEditPoints="1"/>
            </p:cNvSpPr>
            <p:nvPr/>
          </p:nvSpPr>
          <p:spPr bwMode="auto">
            <a:xfrm>
              <a:off x="9282113" y="2119313"/>
              <a:ext cx="568325" cy="560388"/>
            </a:xfrm>
            <a:custGeom>
              <a:avLst/>
              <a:gdLst>
                <a:gd name="T0" fmla="*/ 65 w 69"/>
                <a:gd name="T1" fmla="*/ 0 h 68"/>
                <a:gd name="T2" fmla="*/ 65 w 69"/>
                <a:gd name="T3" fmla="*/ 1 h 68"/>
                <a:gd name="T4" fmla="*/ 65 w 69"/>
                <a:gd name="T5" fmla="*/ 23 h 68"/>
                <a:gd name="T6" fmla="*/ 64 w 69"/>
                <a:gd name="T7" fmla="*/ 25 h 68"/>
                <a:gd name="T8" fmla="*/ 62 w 69"/>
                <a:gd name="T9" fmla="*/ 26 h 68"/>
                <a:gd name="T10" fmla="*/ 57 w 69"/>
                <a:gd name="T11" fmla="*/ 26 h 68"/>
                <a:gd name="T12" fmla="*/ 13 w 69"/>
                <a:gd name="T13" fmla="*/ 26 h 68"/>
                <a:gd name="T14" fmla="*/ 6 w 69"/>
                <a:gd name="T15" fmla="*/ 25 h 68"/>
                <a:gd name="T16" fmla="*/ 5 w 69"/>
                <a:gd name="T17" fmla="*/ 23 h 68"/>
                <a:gd name="T18" fmla="*/ 5 w 69"/>
                <a:gd name="T19" fmla="*/ 1 h 68"/>
                <a:gd name="T20" fmla="*/ 5 w 69"/>
                <a:gd name="T21" fmla="*/ 0 h 68"/>
                <a:gd name="T22" fmla="*/ 0 w 69"/>
                <a:gd name="T23" fmla="*/ 4 h 68"/>
                <a:gd name="T24" fmla="*/ 0 w 69"/>
                <a:gd name="T25" fmla="*/ 64 h 68"/>
                <a:gd name="T26" fmla="*/ 7 w 69"/>
                <a:gd name="T27" fmla="*/ 68 h 68"/>
                <a:gd name="T28" fmla="*/ 63 w 69"/>
                <a:gd name="T29" fmla="*/ 68 h 68"/>
                <a:gd name="T30" fmla="*/ 69 w 69"/>
                <a:gd name="T31" fmla="*/ 64 h 68"/>
                <a:gd name="T32" fmla="*/ 69 w 69"/>
                <a:gd name="T33" fmla="*/ 4 h 68"/>
                <a:gd name="T34" fmla="*/ 65 w 69"/>
                <a:gd name="T35" fmla="*/ 0 h 68"/>
                <a:gd name="T36" fmla="*/ 63 w 69"/>
                <a:gd name="T37" fmla="*/ 58 h 68"/>
                <a:gd name="T38" fmla="*/ 63 w 69"/>
                <a:gd name="T39" fmla="*/ 58 h 68"/>
                <a:gd name="T40" fmla="*/ 61 w 69"/>
                <a:gd name="T41" fmla="*/ 61 h 68"/>
                <a:gd name="T42" fmla="*/ 57 w 69"/>
                <a:gd name="T43" fmla="*/ 63 h 68"/>
                <a:gd name="T44" fmla="*/ 45 w 69"/>
                <a:gd name="T45" fmla="*/ 64 h 68"/>
                <a:gd name="T46" fmla="*/ 25 w 69"/>
                <a:gd name="T47" fmla="*/ 64 h 68"/>
                <a:gd name="T48" fmla="*/ 9 w 69"/>
                <a:gd name="T49" fmla="*/ 61 h 68"/>
                <a:gd name="T50" fmla="*/ 7 w 69"/>
                <a:gd name="T51" fmla="*/ 58 h 68"/>
                <a:gd name="T52" fmla="*/ 7 w 69"/>
                <a:gd name="T53" fmla="*/ 44 h 68"/>
                <a:gd name="T54" fmla="*/ 9 w 69"/>
                <a:gd name="T55" fmla="*/ 41 h 68"/>
                <a:gd name="T56" fmla="*/ 13 w 69"/>
                <a:gd name="T57" fmla="*/ 39 h 68"/>
                <a:gd name="T58" fmla="*/ 25 w 69"/>
                <a:gd name="T59" fmla="*/ 38 h 68"/>
                <a:gd name="T60" fmla="*/ 45 w 69"/>
                <a:gd name="T61" fmla="*/ 38 h 68"/>
                <a:gd name="T62" fmla="*/ 61 w 69"/>
                <a:gd name="T63" fmla="*/ 41 h 68"/>
                <a:gd name="T64" fmla="*/ 63 w 69"/>
                <a:gd name="T65" fmla="*/ 44 h 68"/>
                <a:gd name="T66" fmla="*/ 63 w 69"/>
                <a:gd name="T67" fmla="*/ 5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68">
                  <a:moveTo>
                    <a:pt x="65" y="0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5" y="24"/>
                    <a:pt x="64" y="25"/>
                    <a:pt x="64" y="25"/>
                  </a:cubicBezTo>
                  <a:cubicBezTo>
                    <a:pt x="63" y="25"/>
                    <a:pt x="62" y="25"/>
                    <a:pt x="62" y="26"/>
                  </a:cubicBezTo>
                  <a:cubicBezTo>
                    <a:pt x="60" y="26"/>
                    <a:pt x="59" y="26"/>
                    <a:pt x="57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26"/>
                    <a:pt x="8" y="26"/>
                    <a:pt x="6" y="25"/>
                  </a:cubicBezTo>
                  <a:cubicBezTo>
                    <a:pt x="6" y="25"/>
                    <a:pt x="5" y="24"/>
                    <a:pt x="5" y="2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6"/>
                    <a:pt x="3" y="68"/>
                    <a:pt x="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6" y="68"/>
                    <a:pt x="69" y="66"/>
                    <a:pt x="69" y="6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2"/>
                    <a:pt x="67" y="1"/>
                    <a:pt x="65" y="0"/>
                  </a:cubicBezTo>
                  <a:close/>
                  <a:moveTo>
                    <a:pt x="63" y="58"/>
                  </a:moveTo>
                  <a:cubicBezTo>
                    <a:pt x="63" y="58"/>
                    <a:pt x="63" y="58"/>
                    <a:pt x="63" y="58"/>
                  </a:cubicBezTo>
                  <a:cubicBezTo>
                    <a:pt x="63" y="60"/>
                    <a:pt x="62" y="61"/>
                    <a:pt x="61" y="61"/>
                  </a:cubicBezTo>
                  <a:cubicBezTo>
                    <a:pt x="60" y="62"/>
                    <a:pt x="59" y="62"/>
                    <a:pt x="57" y="63"/>
                  </a:cubicBezTo>
                  <a:cubicBezTo>
                    <a:pt x="54" y="64"/>
                    <a:pt x="50" y="64"/>
                    <a:pt x="45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8" y="64"/>
                    <a:pt x="12" y="63"/>
                    <a:pt x="9" y="61"/>
                  </a:cubicBezTo>
                  <a:cubicBezTo>
                    <a:pt x="8" y="61"/>
                    <a:pt x="7" y="60"/>
                    <a:pt x="7" y="58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2"/>
                    <a:pt x="8" y="41"/>
                    <a:pt x="9" y="41"/>
                  </a:cubicBezTo>
                  <a:cubicBezTo>
                    <a:pt x="10" y="40"/>
                    <a:pt x="11" y="39"/>
                    <a:pt x="13" y="39"/>
                  </a:cubicBezTo>
                  <a:cubicBezTo>
                    <a:pt x="16" y="38"/>
                    <a:pt x="20" y="38"/>
                    <a:pt x="25" y="38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52" y="38"/>
                    <a:pt x="58" y="39"/>
                    <a:pt x="61" y="41"/>
                  </a:cubicBezTo>
                  <a:cubicBezTo>
                    <a:pt x="62" y="41"/>
                    <a:pt x="63" y="42"/>
                    <a:pt x="63" y="44"/>
                  </a:cubicBezTo>
                  <a:lnTo>
                    <a:pt x="63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4" name="Freeform 93"/>
            <p:cNvSpPr/>
            <p:nvPr/>
          </p:nvSpPr>
          <p:spPr bwMode="auto">
            <a:xfrm>
              <a:off x="9364663" y="2457451"/>
              <a:ext cx="411163" cy="165100"/>
            </a:xfrm>
            <a:custGeom>
              <a:avLst/>
              <a:gdLst>
                <a:gd name="T0" fmla="*/ 49 w 50"/>
                <a:gd name="T1" fmla="*/ 2 h 20"/>
                <a:gd name="T2" fmla="*/ 46 w 50"/>
                <a:gd name="T3" fmla="*/ 1 h 20"/>
                <a:gd name="T4" fmla="*/ 35 w 50"/>
                <a:gd name="T5" fmla="*/ 0 h 20"/>
                <a:gd name="T6" fmla="*/ 15 w 50"/>
                <a:gd name="T7" fmla="*/ 0 h 20"/>
                <a:gd name="T8" fmla="*/ 1 w 50"/>
                <a:gd name="T9" fmla="*/ 2 h 20"/>
                <a:gd name="T10" fmla="*/ 0 w 50"/>
                <a:gd name="T11" fmla="*/ 3 h 20"/>
                <a:gd name="T12" fmla="*/ 0 w 50"/>
                <a:gd name="T13" fmla="*/ 17 h 20"/>
                <a:gd name="T14" fmla="*/ 0 w 50"/>
                <a:gd name="T15" fmla="*/ 17 h 20"/>
                <a:gd name="T16" fmla="*/ 0 w 50"/>
                <a:gd name="T17" fmla="*/ 18 h 20"/>
                <a:gd name="T18" fmla="*/ 4 w 50"/>
                <a:gd name="T19" fmla="*/ 19 h 20"/>
                <a:gd name="T20" fmla="*/ 15 w 50"/>
                <a:gd name="T21" fmla="*/ 20 h 20"/>
                <a:gd name="T22" fmla="*/ 35 w 50"/>
                <a:gd name="T23" fmla="*/ 20 h 20"/>
                <a:gd name="T24" fmla="*/ 49 w 50"/>
                <a:gd name="T25" fmla="*/ 18 h 20"/>
                <a:gd name="T26" fmla="*/ 50 w 50"/>
                <a:gd name="T27" fmla="*/ 17 h 20"/>
                <a:gd name="T28" fmla="*/ 50 w 50"/>
                <a:gd name="T29" fmla="*/ 3 h 20"/>
                <a:gd name="T30" fmla="*/ 50 w 50"/>
                <a:gd name="T31" fmla="*/ 3 h 20"/>
                <a:gd name="T32" fmla="*/ 49 w 50"/>
                <a:gd name="T3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20">
                  <a:moveTo>
                    <a:pt x="49" y="2"/>
                  </a:moveTo>
                  <a:cubicBezTo>
                    <a:pt x="49" y="2"/>
                    <a:pt x="48" y="1"/>
                    <a:pt x="46" y="1"/>
                  </a:cubicBezTo>
                  <a:cubicBezTo>
                    <a:pt x="43" y="0"/>
                    <a:pt x="39" y="0"/>
                    <a:pt x="3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0"/>
                    <a:pt x="3" y="1"/>
                    <a:pt x="1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9"/>
                    <a:pt x="4" y="19"/>
                  </a:cubicBezTo>
                  <a:cubicBezTo>
                    <a:pt x="6" y="20"/>
                    <a:pt x="10" y="20"/>
                    <a:pt x="1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1" y="20"/>
                    <a:pt x="47" y="19"/>
                    <a:pt x="49" y="18"/>
                  </a:cubicBezTo>
                  <a:cubicBezTo>
                    <a:pt x="50" y="18"/>
                    <a:pt x="50" y="17"/>
                    <a:pt x="50" y="17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5" name="Freeform 94"/>
            <p:cNvSpPr>
              <a:spLocks noEditPoints="1"/>
            </p:cNvSpPr>
            <p:nvPr/>
          </p:nvSpPr>
          <p:spPr bwMode="auto">
            <a:xfrm>
              <a:off x="9348788" y="2119313"/>
              <a:ext cx="442913" cy="188913"/>
            </a:xfrm>
            <a:custGeom>
              <a:avLst/>
              <a:gdLst>
                <a:gd name="T0" fmla="*/ 49 w 54"/>
                <a:gd name="T1" fmla="*/ 0 h 23"/>
                <a:gd name="T2" fmla="*/ 5 w 54"/>
                <a:gd name="T3" fmla="*/ 0 h 23"/>
                <a:gd name="T4" fmla="*/ 0 w 54"/>
                <a:gd name="T5" fmla="*/ 1 h 23"/>
                <a:gd name="T6" fmla="*/ 0 w 54"/>
                <a:gd name="T7" fmla="*/ 1 h 23"/>
                <a:gd name="T8" fmla="*/ 0 w 54"/>
                <a:gd name="T9" fmla="*/ 22 h 23"/>
                <a:gd name="T10" fmla="*/ 1 w 54"/>
                <a:gd name="T11" fmla="*/ 23 h 23"/>
                <a:gd name="T12" fmla="*/ 5 w 54"/>
                <a:gd name="T13" fmla="*/ 23 h 23"/>
                <a:gd name="T14" fmla="*/ 49 w 54"/>
                <a:gd name="T15" fmla="*/ 23 h 23"/>
                <a:gd name="T16" fmla="*/ 54 w 54"/>
                <a:gd name="T17" fmla="*/ 23 h 23"/>
                <a:gd name="T18" fmla="*/ 54 w 54"/>
                <a:gd name="T19" fmla="*/ 22 h 23"/>
                <a:gd name="T20" fmla="*/ 54 w 54"/>
                <a:gd name="T21" fmla="*/ 1 h 23"/>
                <a:gd name="T22" fmla="*/ 53 w 54"/>
                <a:gd name="T23" fmla="*/ 1 h 23"/>
                <a:gd name="T24" fmla="*/ 49 w 54"/>
                <a:gd name="T25" fmla="*/ 0 h 23"/>
                <a:gd name="T26" fmla="*/ 9 w 54"/>
                <a:gd name="T27" fmla="*/ 16 h 23"/>
                <a:gd name="T28" fmla="*/ 9 w 54"/>
                <a:gd name="T29" fmla="*/ 16 h 23"/>
                <a:gd name="T30" fmla="*/ 9 w 54"/>
                <a:gd name="T31" fmla="*/ 18 h 23"/>
                <a:gd name="T32" fmla="*/ 7 w 54"/>
                <a:gd name="T33" fmla="*/ 19 h 23"/>
                <a:gd name="T34" fmla="*/ 3 w 54"/>
                <a:gd name="T35" fmla="*/ 19 h 23"/>
                <a:gd name="T36" fmla="*/ 2 w 54"/>
                <a:gd name="T37" fmla="*/ 18 h 23"/>
                <a:gd name="T38" fmla="*/ 1 w 54"/>
                <a:gd name="T39" fmla="*/ 16 h 23"/>
                <a:gd name="T40" fmla="*/ 1 w 54"/>
                <a:gd name="T41" fmla="*/ 4 h 23"/>
                <a:gd name="T42" fmla="*/ 2 w 54"/>
                <a:gd name="T43" fmla="*/ 3 h 23"/>
                <a:gd name="T44" fmla="*/ 3 w 54"/>
                <a:gd name="T45" fmla="*/ 1 h 23"/>
                <a:gd name="T46" fmla="*/ 7 w 54"/>
                <a:gd name="T47" fmla="*/ 1 h 23"/>
                <a:gd name="T48" fmla="*/ 9 w 54"/>
                <a:gd name="T49" fmla="*/ 3 h 23"/>
                <a:gd name="T50" fmla="*/ 9 w 54"/>
                <a:gd name="T51" fmla="*/ 4 h 23"/>
                <a:gd name="T52" fmla="*/ 9 w 54"/>
                <a:gd name="T5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23">
                  <a:moveTo>
                    <a:pt x="4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3"/>
                    <a:pt x="3" y="23"/>
                    <a:pt x="5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51" y="23"/>
                    <a:pt x="53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1"/>
                    <a:pt x="51" y="0"/>
                    <a:pt x="49" y="0"/>
                  </a:cubicBezTo>
                  <a:close/>
                  <a:moveTo>
                    <a:pt x="9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9" y="17"/>
                    <a:pt x="9" y="18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7"/>
                    <a:pt x="1" y="17"/>
                    <a:pt x="1" y="1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2"/>
                    <a:pt x="9" y="3"/>
                  </a:cubicBezTo>
                  <a:cubicBezTo>
                    <a:pt x="9" y="3"/>
                    <a:pt x="9" y="3"/>
                    <a:pt x="9" y="4"/>
                  </a:cubicBezTo>
                  <a:lnTo>
                    <a:pt x="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6" name="Rectangle 95"/>
            <p:cNvSpPr>
              <a:spLocks noChangeArrowheads="1"/>
            </p:cNvSpPr>
            <p:nvPr/>
          </p:nvSpPr>
          <p:spPr bwMode="auto">
            <a:xfrm>
              <a:off x="9380538" y="2151063"/>
              <a:ext cx="17463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27" name="Freeform 96"/>
          <p:cNvSpPr>
            <a:spLocks noEditPoints="1"/>
          </p:cNvSpPr>
          <p:nvPr/>
        </p:nvSpPr>
        <p:spPr bwMode="auto">
          <a:xfrm>
            <a:off x="6217354" y="2244995"/>
            <a:ext cx="563729" cy="418969"/>
          </a:xfrm>
          <a:custGeom>
            <a:avLst/>
            <a:gdLst>
              <a:gd name="T0" fmla="*/ 57 w 78"/>
              <a:gd name="T1" fmla="*/ 37 h 58"/>
              <a:gd name="T2" fmla="*/ 68 w 78"/>
              <a:gd name="T3" fmla="*/ 25 h 58"/>
              <a:gd name="T4" fmla="*/ 72 w 78"/>
              <a:gd name="T5" fmla="*/ 26 h 58"/>
              <a:gd name="T6" fmla="*/ 72 w 78"/>
              <a:gd name="T7" fmla="*/ 17 h 58"/>
              <a:gd name="T8" fmla="*/ 64 w 78"/>
              <a:gd name="T9" fmla="*/ 9 h 58"/>
              <a:gd name="T10" fmla="*/ 34 w 78"/>
              <a:gd name="T11" fmla="*/ 9 h 58"/>
              <a:gd name="T12" fmla="*/ 27 w 78"/>
              <a:gd name="T13" fmla="*/ 0 h 58"/>
              <a:gd name="T14" fmla="*/ 10 w 78"/>
              <a:gd name="T15" fmla="*/ 0 h 58"/>
              <a:gd name="T16" fmla="*/ 1 w 78"/>
              <a:gd name="T17" fmla="*/ 5 h 58"/>
              <a:gd name="T18" fmla="*/ 0 w 78"/>
              <a:gd name="T19" fmla="*/ 9 h 58"/>
              <a:gd name="T20" fmla="*/ 0 w 78"/>
              <a:gd name="T21" fmla="*/ 9 h 58"/>
              <a:gd name="T22" fmla="*/ 0 w 78"/>
              <a:gd name="T23" fmla="*/ 10 h 58"/>
              <a:gd name="T24" fmla="*/ 0 w 78"/>
              <a:gd name="T25" fmla="*/ 11 h 58"/>
              <a:gd name="T26" fmla="*/ 0 w 78"/>
              <a:gd name="T27" fmla="*/ 24 h 58"/>
              <a:gd name="T28" fmla="*/ 0 w 78"/>
              <a:gd name="T29" fmla="*/ 50 h 58"/>
              <a:gd name="T30" fmla="*/ 8 w 78"/>
              <a:gd name="T31" fmla="*/ 58 h 58"/>
              <a:gd name="T32" fmla="*/ 64 w 78"/>
              <a:gd name="T33" fmla="*/ 58 h 58"/>
              <a:gd name="T34" fmla="*/ 72 w 78"/>
              <a:gd name="T35" fmla="*/ 50 h 58"/>
              <a:gd name="T36" fmla="*/ 72 w 78"/>
              <a:gd name="T37" fmla="*/ 48 h 58"/>
              <a:gd name="T38" fmla="*/ 68 w 78"/>
              <a:gd name="T39" fmla="*/ 48 h 58"/>
              <a:gd name="T40" fmla="*/ 57 w 78"/>
              <a:gd name="T41" fmla="*/ 37 h 58"/>
              <a:gd name="T42" fmla="*/ 72 w 78"/>
              <a:gd name="T43" fmla="*/ 28 h 58"/>
              <a:gd name="T44" fmla="*/ 68 w 78"/>
              <a:gd name="T45" fmla="*/ 27 h 58"/>
              <a:gd name="T46" fmla="*/ 59 w 78"/>
              <a:gd name="T47" fmla="*/ 37 h 58"/>
              <a:gd name="T48" fmla="*/ 68 w 78"/>
              <a:gd name="T49" fmla="*/ 46 h 58"/>
              <a:gd name="T50" fmla="*/ 72 w 78"/>
              <a:gd name="T51" fmla="*/ 45 h 58"/>
              <a:gd name="T52" fmla="*/ 78 w 78"/>
              <a:gd name="T53" fmla="*/ 37 h 58"/>
              <a:gd name="T54" fmla="*/ 72 w 78"/>
              <a:gd name="T55" fmla="*/ 28 h 58"/>
              <a:gd name="T56" fmla="*/ 72 w 78"/>
              <a:gd name="T57" fmla="*/ 39 h 58"/>
              <a:gd name="T58" fmla="*/ 69 w 78"/>
              <a:gd name="T59" fmla="*/ 44 h 58"/>
              <a:gd name="T60" fmla="*/ 68 w 78"/>
              <a:gd name="T61" fmla="*/ 44 h 58"/>
              <a:gd name="T62" fmla="*/ 68 w 78"/>
              <a:gd name="T63" fmla="*/ 44 h 58"/>
              <a:gd name="T64" fmla="*/ 67 w 78"/>
              <a:gd name="T65" fmla="*/ 44 h 58"/>
              <a:gd name="T66" fmla="*/ 62 w 78"/>
              <a:gd name="T67" fmla="*/ 37 h 58"/>
              <a:gd name="T68" fmla="*/ 62 w 78"/>
              <a:gd name="T69" fmla="*/ 37 h 58"/>
              <a:gd name="T70" fmla="*/ 65 w 78"/>
              <a:gd name="T71" fmla="*/ 37 h 58"/>
              <a:gd name="T72" fmla="*/ 68 w 78"/>
              <a:gd name="T73" fmla="*/ 41 h 58"/>
              <a:gd name="T74" fmla="*/ 72 w 78"/>
              <a:gd name="T75" fmla="*/ 35 h 58"/>
              <a:gd name="T76" fmla="*/ 74 w 78"/>
              <a:gd name="T77" fmla="*/ 31 h 58"/>
              <a:gd name="T78" fmla="*/ 75 w 78"/>
              <a:gd name="T79" fmla="*/ 31 h 58"/>
              <a:gd name="T80" fmla="*/ 76 w 78"/>
              <a:gd name="T81" fmla="*/ 33 h 58"/>
              <a:gd name="T82" fmla="*/ 72 w 78"/>
              <a:gd name="T83" fmla="*/ 39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8" h="58">
                <a:moveTo>
                  <a:pt x="57" y="37"/>
                </a:moveTo>
                <a:cubicBezTo>
                  <a:pt x="57" y="30"/>
                  <a:pt x="62" y="25"/>
                  <a:pt x="68" y="25"/>
                </a:cubicBezTo>
                <a:cubicBezTo>
                  <a:pt x="69" y="25"/>
                  <a:pt x="71" y="26"/>
                  <a:pt x="72" y="26"/>
                </a:cubicBezTo>
                <a:cubicBezTo>
                  <a:pt x="72" y="17"/>
                  <a:pt x="72" y="17"/>
                  <a:pt x="72" y="17"/>
                </a:cubicBezTo>
                <a:cubicBezTo>
                  <a:pt x="72" y="12"/>
                  <a:pt x="68" y="9"/>
                  <a:pt x="64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3" y="4"/>
                  <a:pt x="30" y="0"/>
                  <a:pt x="27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3" y="2"/>
                  <a:pt x="1" y="5"/>
                </a:cubicBezTo>
                <a:cubicBezTo>
                  <a:pt x="1" y="6"/>
                  <a:pt x="0" y="8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4"/>
                  <a:pt x="4" y="58"/>
                  <a:pt x="8" y="58"/>
                </a:cubicBezTo>
                <a:cubicBezTo>
                  <a:pt x="64" y="58"/>
                  <a:pt x="64" y="58"/>
                  <a:pt x="64" y="58"/>
                </a:cubicBezTo>
                <a:cubicBezTo>
                  <a:pt x="68" y="58"/>
                  <a:pt x="72" y="54"/>
                  <a:pt x="72" y="50"/>
                </a:cubicBezTo>
                <a:cubicBezTo>
                  <a:pt x="72" y="48"/>
                  <a:pt x="72" y="48"/>
                  <a:pt x="72" y="48"/>
                </a:cubicBezTo>
                <a:cubicBezTo>
                  <a:pt x="71" y="48"/>
                  <a:pt x="69" y="48"/>
                  <a:pt x="68" y="48"/>
                </a:cubicBezTo>
                <a:cubicBezTo>
                  <a:pt x="62" y="48"/>
                  <a:pt x="57" y="43"/>
                  <a:pt x="57" y="37"/>
                </a:cubicBezTo>
                <a:close/>
                <a:moveTo>
                  <a:pt x="72" y="28"/>
                </a:moveTo>
                <a:cubicBezTo>
                  <a:pt x="71" y="28"/>
                  <a:pt x="69" y="27"/>
                  <a:pt x="68" y="27"/>
                </a:cubicBezTo>
                <a:cubicBezTo>
                  <a:pt x="63" y="27"/>
                  <a:pt x="59" y="32"/>
                  <a:pt x="59" y="37"/>
                </a:cubicBezTo>
                <a:cubicBezTo>
                  <a:pt x="59" y="42"/>
                  <a:pt x="63" y="46"/>
                  <a:pt x="68" y="46"/>
                </a:cubicBezTo>
                <a:cubicBezTo>
                  <a:pt x="69" y="46"/>
                  <a:pt x="71" y="46"/>
                  <a:pt x="72" y="45"/>
                </a:cubicBezTo>
                <a:cubicBezTo>
                  <a:pt x="75" y="44"/>
                  <a:pt x="78" y="41"/>
                  <a:pt x="78" y="37"/>
                </a:cubicBezTo>
                <a:cubicBezTo>
                  <a:pt x="78" y="33"/>
                  <a:pt x="75" y="29"/>
                  <a:pt x="72" y="28"/>
                </a:cubicBezTo>
                <a:close/>
                <a:moveTo>
                  <a:pt x="72" y="39"/>
                </a:moveTo>
                <a:cubicBezTo>
                  <a:pt x="69" y="44"/>
                  <a:pt x="69" y="44"/>
                  <a:pt x="69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7" y="44"/>
                  <a:pt x="67" y="44"/>
                  <a:pt x="67" y="44"/>
                </a:cubicBezTo>
                <a:cubicBezTo>
                  <a:pt x="62" y="37"/>
                  <a:pt x="62" y="37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72" y="35"/>
                  <a:pt x="72" y="35"/>
                  <a:pt x="72" y="35"/>
                </a:cubicBezTo>
                <a:cubicBezTo>
                  <a:pt x="74" y="31"/>
                  <a:pt x="74" y="31"/>
                  <a:pt x="74" y="31"/>
                </a:cubicBezTo>
                <a:cubicBezTo>
                  <a:pt x="74" y="31"/>
                  <a:pt x="75" y="31"/>
                  <a:pt x="75" y="31"/>
                </a:cubicBezTo>
                <a:cubicBezTo>
                  <a:pt x="76" y="31"/>
                  <a:pt x="76" y="32"/>
                  <a:pt x="76" y="33"/>
                </a:cubicBezTo>
                <a:lnTo>
                  <a:pt x="72" y="39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8" name="Freeform 97"/>
          <p:cNvSpPr>
            <a:spLocks noEditPoints="1"/>
          </p:cNvSpPr>
          <p:nvPr/>
        </p:nvSpPr>
        <p:spPr bwMode="auto">
          <a:xfrm>
            <a:off x="8298567" y="2219595"/>
            <a:ext cx="520579" cy="455159"/>
          </a:xfrm>
          <a:custGeom>
            <a:avLst/>
            <a:gdLst>
              <a:gd name="T0" fmla="*/ 71 w 72"/>
              <a:gd name="T1" fmla="*/ 1 h 63"/>
              <a:gd name="T2" fmla="*/ 69 w 72"/>
              <a:gd name="T3" fmla="*/ 0 h 63"/>
              <a:gd name="T4" fmla="*/ 2 w 72"/>
              <a:gd name="T5" fmla="*/ 0 h 63"/>
              <a:gd name="T6" fmla="*/ 1 w 72"/>
              <a:gd name="T7" fmla="*/ 1 h 63"/>
              <a:gd name="T8" fmla="*/ 0 w 72"/>
              <a:gd name="T9" fmla="*/ 3 h 63"/>
              <a:gd name="T10" fmla="*/ 0 w 72"/>
              <a:gd name="T11" fmla="*/ 61 h 63"/>
              <a:gd name="T12" fmla="*/ 1 w 72"/>
              <a:gd name="T13" fmla="*/ 63 h 63"/>
              <a:gd name="T14" fmla="*/ 2 w 72"/>
              <a:gd name="T15" fmla="*/ 63 h 63"/>
              <a:gd name="T16" fmla="*/ 69 w 72"/>
              <a:gd name="T17" fmla="*/ 63 h 63"/>
              <a:gd name="T18" fmla="*/ 71 w 72"/>
              <a:gd name="T19" fmla="*/ 63 h 63"/>
              <a:gd name="T20" fmla="*/ 72 w 72"/>
              <a:gd name="T21" fmla="*/ 61 h 63"/>
              <a:gd name="T22" fmla="*/ 72 w 72"/>
              <a:gd name="T23" fmla="*/ 3 h 63"/>
              <a:gd name="T24" fmla="*/ 71 w 72"/>
              <a:gd name="T25" fmla="*/ 1 h 63"/>
              <a:gd name="T26" fmla="*/ 20 w 72"/>
              <a:gd name="T27" fmla="*/ 21 h 63"/>
              <a:gd name="T28" fmla="*/ 5 w 72"/>
              <a:gd name="T29" fmla="*/ 21 h 63"/>
              <a:gd name="T30" fmla="*/ 5 w 72"/>
              <a:gd name="T31" fmla="*/ 5 h 63"/>
              <a:gd name="T32" fmla="*/ 20 w 72"/>
              <a:gd name="T33" fmla="*/ 5 h 63"/>
              <a:gd name="T34" fmla="*/ 20 w 72"/>
              <a:gd name="T35" fmla="*/ 21 h 63"/>
              <a:gd name="T36" fmla="*/ 5 w 72"/>
              <a:gd name="T37" fmla="*/ 58 h 63"/>
              <a:gd name="T38" fmla="*/ 5 w 72"/>
              <a:gd name="T39" fmla="*/ 25 h 63"/>
              <a:gd name="T40" fmla="*/ 20 w 72"/>
              <a:gd name="T41" fmla="*/ 25 h 63"/>
              <a:gd name="T42" fmla="*/ 20 w 72"/>
              <a:gd name="T43" fmla="*/ 58 h 63"/>
              <a:gd name="T44" fmla="*/ 5 w 72"/>
              <a:gd name="T45" fmla="*/ 58 h 63"/>
              <a:gd name="T46" fmla="*/ 25 w 72"/>
              <a:gd name="T47" fmla="*/ 25 h 63"/>
              <a:gd name="T48" fmla="*/ 47 w 72"/>
              <a:gd name="T49" fmla="*/ 25 h 63"/>
              <a:gd name="T50" fmla="*/ 47 w 72"/>
              <a:gd name="T51" fmla="*/ 58 h 63"/>
              <a:gd name="T52" fmla="*/ 25 w 72"/>
              <a:gd name="T53" fmla="*/ 58 h 63"/>
              <a:gd name="T54" fmla="*/ 25 w 72"/>
              <a:gd name="T55" fmla="*/ 25 h 63"/>
              <a:gd name="T56" fmla="*/ 25 w 72"/>
              <a:gd name="T57" fmla="*/ 21 h 63"/>
              <a:gd name="T58" fmla="*/ 25 w 72"/>
              <a:gd name="T59" fmla="*/ 5 h 63"/>
              <a:gd name="T60" fmla="*/ 47 w 72"/>
              <a:gd name="T61" fmla="*/ 5 h 63"/>
              <a:gd name="T62" fmla="*/ 47 w 72"/>
              <a:gd name="T63" fmla="*/ 21 h 63"/>
              <a:gd name="T64" fmla="*/ 25 w 72"/>
              <a:gd name="T65" fmla="*/ 21 h 63"/>
              <a:gd name="T66" fmla="*/ 52 w 72"/>
              <a:gd name="T67" fmla="*/ 5 h 63"/>
              <a:gd name="T68" fmla="*/ 67 w 72"/>
              <a:gd name="T69" fmla="*/ 5 h 63"/>
              <a:gd name="T70" fmla="*/ 67 w 72"/>
              <a:gd name="T71" fmla="*/ 21 h 63"/>
              <a:gd name="T72" fmla="*/ 52 w 72"/>
              <a:gd name="T73" fmla="*/ 21 h 63"/>
              <a:gd name="T74" fmla="*/ 52 w 72"/>
              <a:gd name="T75" fmla="*/ 5 h 63"/>
              <a:gd name="T76" fmla="*/ 52 w 72"/>
              <a:gd name="T77" fmla="*/ 58 h 63"/>
              <a:gd name="T78" fmla="*/ 52 w 72"/>
              <a:gd name="T79" fmla="*/ 25 h 63"/>
              <a:gd name="T80" fmla="*/ 67 w 72"/>
              <a:gd name="T81" fmla="*/ 25 h 63"/>
              <a:gd name="T82" fmla="*/ 67 w 72"/>
              <a:gd name="T83" fmla="*/ 58 h 63"/>
              <a:gd name="T84" fmla="*/ 52 w 72"/>
              <a:gd name="T85" fmla="*/ 5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63">
                <a:moveTo>
                  <a:pt x="71" y="1"/>
                </a:moveTo>
                <a:cubicBezTo>
                  <a:pt x="71" y="1"/>
                  <a:pt x="70" y="0"/>
                  <a:pt x="6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1" y="1"/>
                </a:cubicBezTo>
                <a:cubicBezTo>
                  <a:pt x="0" y="2"/>
                  <a:pt x="0" y="2"/>
                  <a:pt x="0" y="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0" y="62"/>
                  <a:pt x="1" y="63"/>
                </a:cubicBezTo>
                <a:cubicBezTo>
                  <a:pt x="1" y="63"/>
                  <a:pt x="2" y="63"/>
                  <a:pt x="2" y="63"/>
                </a:cubicBezTo>
                <a:cubicBezTo>
                  <a:pt x="69" y="63"/>
                  <a:pt x="69" y="63"/>
                  <a:pt x="69" y="63"/>
                </a:cubicBezTo>
                <a:cubicBezTo>
                  <a:pt x="70" y="63"/>
                  <a:pt x="71" y="63"/>
                  <a:pt x="71" y="63"/>
                </a:cubicBezTo>
                <a:cubicBezTo>
                  <a:pt x="72" y="62"/>
                  <a:pt x="72" y="62"/>
                  <a:pt x="72" y="61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2"/>
                  <a:pt x="72" y="2"/>
                  <a:pt x="71" y="1"/>
                </a:cubicBezTo>
                <a:close/>
                <a:moveTo>
                  <a:pt x="20" y="21"/>
                </a:moveTo>
                <a:cubicBezTo>
                  <a:pt x="5" y="21"/>
                  <a:pt x="5" y="21"/>
                  <a:pt x="5" y="21"/>
                </a:cubicBezTo>
                <a:cubicBezTo>
                  <a:pt x="5" y="5"/>
                  <a:pt x="5" y="5"/>
                  <a:pt x="5" y="5"/>
                </a:cubicBezTo>
                <a:cubicBezTo>
                  <a:pt x="20" y="5"/>
                  <a:pt x="20" y="5"/>
                  <a:pt x="20" y="5"/>
                </a:cubicBezTo>
                <a:lnTo>
                  <a:pt x="20" y="21"/>
                </a:lnTo>
                <a:close/>
                <a:moveTo>
                  <a:pt x="5" y="58"/>
                </a:moveTo>
                <a:cubicBezTo>
                  <a:pt x="5" y="25"/>
                  <a:pt x="5" y="25"/>
                  <a:pt x="5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20" y="58"/>
                  <a:pt x="20" y="58"/>
                  <a:pt x="20" y="58"/>
                </a:cubicBezTo>
                <a:lnTo>
                  <a:pt x="5" y="58"/>
                </a:lnTo>
                <a:close/>
                <a:moveTo>
                  <a:pt x="25" y="25"/>
                </a:moveTo>
                <a:cubicBezTo>
                  <a:pt x="47" y="25"/>
                  <a:pt x="47" y="25"/>
                  <a:pt x="47" y="25"/>
                </a:cubicBezTo>
                <a:cubicBezTo>
                  <a:pt x="47" y="58"/>
                  <a:pt x="47" y="58"/>
                  <a:pt x="47" y="58"/>
                </a:cubicBezTo>
                <a:cubicBezTo>
                  <a:pt x="25" y="58"/>
                  <a:pt x="25" y="58"/>
                  <a:pt x="25" y="58"/>
                </a:cubicBezTo>
                <a:lnTo>
                  <a:pt x="25" y="25"/>
                </a:lnTo>
                <a:close/>
                <a:moveTo>
                  <a:pt x="25" y="21"/>
                </a:moveTo>
                <a:cubicBezTo>
                  <a:pt x="25" y="5"/>
                  <a:pt x="25" y="5"/>
                  <a:pt x="25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21"/>
                  <a:pt x="47" y="21"/>
                  <a:pt x="47" y="21"/>
                </a:cubicBezTo>
                <a:lnTo>
                  <a:pt x="25" y="21"/>
                </a:lnTo>
                <a:close/>
                <a:moveTo>
                  <a:pt x="52" y="5"/>
                </a:moveTo>
                <a:cubicBezTo>
                  <a:pt x="67" y="5"/>
                  <a:pt x="67" y="5"/>
                  <a:pt x="67" y="5"/>
                </a:cubicBezTo>
                <a:cubicBezTo>
                  <a:pt x="67" y="21"/>
                  <a:pt x="67" y="21"/>
                  <a:pt x="67" y="21"/>
                </a:cubicBezTo>
                <a:cubicBezTo>
                  <a:pt x="52" y="21"/>
                  <a:pt x="52" y="21"/>
                  <a:pt x="52" y="21"/>
                </a:cubicBezTo>
                <a:lnTo>
                  <a:pt x="52" y="5"/>
                </a:lnTo>
                <a:close/>
                <a:moveTo>
                  <a:pt x="52" y="58"/>
                </a:moveTo>
                <a:cubicBezTo>
                  <a:pt x="52" y="25"/>
                  <a:pt x="52" y="25"/>
                  <a:pt x="52" y="25"/>
                </a:cubicBezTo>
                <a:cubicBezTo>
                  <a:pt x="67" y="25"/>
                  <a:pt x="67" y="25"/>
                  <a:pt x="67" y="25"/>
                </a:cubicBezTo>
                <a:cubicBezTo>
                  <a:pt x="67" y="58"/>
                  <a:pt x="67" y="58"/>
                  <a:pt x="67" y="58"/>
                </a:cubicBezTo>
                <a:lnTo>
                  <a:pt x="52" y="58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29" name="组合 728"/>
          <p:cNvGrpSpPr/>
          <p:nvPr/>
        </p:nvGrpSpPr>
        <p:grpSpPr>
          <a:xfrm>
            <a:off x="7122229" y="2203720"/>
            <a:ext cx="663947" cy="491349"/>
            <a:chOff x="7126288" y="2119313"/>
            <a:chExt cx="757238" cy="560388"/>
          </a:xfrm>
          <a:solidFill>
            <a:srgbClr val="20252D"/>
          </a:solidFill>
        </p:grpSpPr>
        <p:sp>
          <p:nvSpPr>
            <p:cNvPr id="730" name="Freeform 98"/>
            <p:cNvSpPr>
              <a:spLocks noEditPoints="1"/>
            </p:cNvSpPr>
            <p:nvPr/>
          </p:nvSpPr>
          <p:spPr bwMode="auto">
            <a:xfrm>
              <a:off x="7126288" y="2119313"/>
              <a:ext cx="757238" cy="560388"/>
            </a:xfrm>
            <a:custGeom>
              <a:avLst/>
              <a:gdLst>
                <a:gd name="T0" fmla="*/ 92 w 92"/>
                <a:gd name="T1" fmla="*/ 2 h 68"/>
                <a:gd name="T2" fmla="*/ 90 w 92"/>
                <a:gd name="T3" fmla="*/ 0 h 68"/>
                <a:gd name="T4" fmla="*/ 47 w 92"/>
                <a:gd name="T5" fmla="*/ 0 h 68"/>
                <a:gd name="T6" fmla="*/ 46 w 92"/>
                <a:gd name="T7" fmla="*/ 0 h 68"/>
                <a:gd name="T8" fmla="*/ 45 w 92"/>
                <a:gd name="T9" fmla="*/ 0 h 68"/>
                <a:gd name="T10" fmla="*/ 3 w 92"/>
                <a:gd name="T11" fmla="*/ 0 h 68"/>
                <a:gd name="T12" fmla="*/ 0 w 92"/>
                <a:gd name="T13" fmla="*/ 2 h 68"/>
                <a:gd name="T14" fmla="*/ 0 w 92"/>
                <a:gd name="T15" fmla="*/ 4 h 68"/>
                <a:gd name="T16" fmla="*/ 0 w 92"/>
                <a:gd name="T17" fmla="*/ 64 h 68"/>
                <a:gd name="T18" fmla="*/ 0 w 92"/>
                <a:gd name="T19" fmla="*/ 66 h 68"/>
                <a:gd name="T20" fmla="*/ 3 w 92"/>
                <a:gd name="T21" fmla="*/ 68 h 68"/>
                <a:gd name="T22" fmla="*/ 45 w 92"/>
                <a:gd name="T23" fmla="*/ 68 h 68"/>
                <a:gd name="T24" fmla="*/ 46 w 92"/>
                <a:gd name="T25" fmla="*/ 67 h 68"/>
                <a:gd name="T26" fmla="*/ 47 w 92"/>
                <a:gd name="T27" fmla="*/ 68 h 68"/>
                <a:gd name="T28" fmla="*/ 90 w 92"/>
                <a:gd name="T29" fmla="*/ 68 h 68"/>
                <a:gd name="T30" fmla="*/ 92 w 92"/>
                <a:gd name="T31" fmla="*/ 66 h 68"/>
                <a:gd name="T32" fmla="*/ 92 w 92"/>
                <a:gd name="T33" fmla="*/ 64 h 68"/>
                <a:gd name="T34" fmla="*/ 92 w 92"/>
                <a:gd name="T35" fmla="*/ 64 h 68"/>
                <a:gd name="T36" fmla="*/ 92 w 92"/>
                <a:gd name="T37" fmla="*/ 4 h 68"/>
                <a:gd name="T38" fmla="*/ 92 w 92"/>
                <a:gd name="T39" fmla="*/ 2 h 68"/>
                <a:gd name="T40" fmla="*/ 44 w 92"/>
                <a:gd name="T41" fmla="*/ 64 h 68"/>
                <a:gd name="T42" fmla="*/ 44 w 92"/>
                <a:gd name="T43" fmla="*/ 64 h 68"/>
                <a:gd name="T44" fmla="*/ 3 w 92"/>
                <a:gd name="T45" fmla="*/ 64 h 68"/>
                <a:gd name="T46" fmla="*/ 3 w 92"/>
                <a:gd name="T47" fmla="*/ 64 h 68"/>
                <a:gd name="T48" fmla="*/ 3 w 92"/>
                <a:gd name="T49" fmla="*/ 4 h 68"/>
                <a:gd name="T50" fmla="*/ 3 w 92"/>
                <a:gd name="T51" fmla="*/ 3 h 68"/>
                <a:gd name="T52" fmla="*/ 44 w 92"/>
                <a:gd name="T53" fmla="*/ 3 h 68"/>
                <a:gd name="T54" fmla="*/ 44 w 92"/>
                <a:gd name="T55" fmla="*/ 4 h 68"/>
                <a:gd name="T56" fmla="*/ 44 w 92"/>
                <a:gd name="T57" fmla="*/ 64 h 68"/>
                <a:gd name="T58" fmla="*/ 89 w 92"/>
                <a:gd name="T59" fmla="*/ 64 h 68"/>
                <a:gd name="T60" fmla="*/ 89 w 92"/>
                <a:gd name="T61" fmla="*/ 64 h 68"/>
                <a:gd name="T62" fmla="*/ 48 w 92"/>
                <a:gd name="T63" fmla="*/ 64 h 68"/>
                <a:gd name="T64" fmla="*/ 48 w 92"/>
                <a:gd name="T65" fmla="*/ 64 h 68"/>
                <a:gd name="T66" fmla="*/ 48 w 92"/>
                <a:gd name="T67" fmla="*/ 4 h 68"/>
                <a:gd name="T68" fmla="*/ 48 w 92"/>
                <a:gd name="T69" fmla="*/ 3 h 68"/>
                <a:gd name="T70" fmla="*/ 89 w 92"/>
                <a:gd name="T71" fmla="*/ 3 h 68"/>
                <a:gd name="T72" fmla="*/ 89 w 92"/>
                <a:gd name="T73" fmla="*/ 4 h 68"/>
                <a:gd name="T74" fmla="*/ 89 w 92"/>
                <a:gd name="T75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68">
                  <a:moveTo>
                    <a:pt x="92" y="2"/>
                  </a:moveTo>
                  <a:cubicBezTo>
                    <a:pt x="91" y="1"/>
                    <a:pt x="91" y="0"/>
                    <a:pt x="9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0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1" y="67"/>
                    <a:pt x="1" y="68"/>
                    <a:pt x="3" y="68"/>
                  </a:cubicBezTo>
                  <a:cubicBezTo>
                    <a:pt x="45" y="68"/>
                    <a:pt x="45" y="68"/>
                    <a:pt x="45" y="68"/>
                  </a:cubicBezTo>
                  <a:cubicBezTo>
                    <a:pt x="45" y="68"/>
                    <a:pt x="46" y="68"/>
                    <a:pt x="46" y="67"/>
                  </a:cubicBezTo>
                  <a:cubicBezTo>
                    <a:pt x="46" y="68"/>
                    <a:pt x="47" y="68"/>
                    <a:pt x="47" y="68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1" y="68"/>
                    <a:pt x="91" y="67"/>
                    <a:pt x="92" y="66"/>
                  </a:cubicBezTo>
                  <a:cubicBezTo>
                    <a:pt x="92" y="66"/>
                    <a:pt x="92" y="65"/>
                    <a:pt x="92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3"/>
                    <a:pt x="92" y="2"/>
                    <a:pt x="92" y="2"/>
                  </a:cubicBezTo>
                  <a:close/>
                  <a:moveTo>
                    <a:pt x="44" y="64"/>
                  </a:moveTo>
                  <a:cubicBezTo>
                    <a:pt x="44" y="64"/>
                    <a:pt x="44" y="64"/>
                    <a:pt x="44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lnTo>
                    <a:pt x="44" y="64"/>
                  </a:lnTo>
                  <a:close/>
                  <a:moveTo>
                    <a:pt x="89" y="64"/>
                  </a:moveTo>
                  <a:cubicBezTo>
                    <a:pt x="89" y="64"/>
                    <a:pt x="89" y="64"/>
                    <a:pt x="89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4"/>
                    <a:pt x="89" y="4"/>
                    <a:pt x="89" y="4"/>
                  </a:cubicBezTo>
                  <a:lnTo>
                    <a:pt x="8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1" name="Freeform 99"/>
            <p:cNvSpPr/>
            <p:nvPr/>
          </p:nvSpPr>
          <p:spPr bwMode="auto">
            <a:xfrm>
              <a:off x="7604126" y="2266951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5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5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5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2" name="Freeform 100"/>
            <p:cNvSpPr/>
            <p:nvPr/>
          </p:nvSpPr>
          <p:spPr bwMode="auto">
            <a:xfrm>
              <a:off x="7604126" y="2308226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3" name="Freeform 101"/>
            <p:cNvSpPr/>
            <p:nvPr/>
          </p:nvSpPr>
          <p:spPr bwMode="auto">
            <a:xfrm>
              <a:off x="7604126" y="2366963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4" name="Freeform 102"/>
            <p:cNvSpPr/>
            <p:nvPr/>
          </p:nvSpPr>
          <p:spPr bwMode="auto">
            <a:xfrm>
              <a:off x="7604126" y="2398713"/>
              <a:ext cx="173038" cy="9525"/>
            </a:xfrm>
            <a:custGeom>
              <a:avLst/>
              <a:gdLst>
                <a:gd name="T0" fmla="*/ 5 w 109"/>
                <a:gd name="T1" fmla="*/ 6 h 6"/>
                <a:gd name="T2" fmla="*/ 0 w 109"/>
                <a:gd name="T3" fmla="*/ 0 h 6"/>
                <a:gd name="T4" fmla="*/ 5 w 109"/>
                <a:gd name="T5" fmla="*/ 0 h 6"/>
                <a:gd name="T6" fmla="*/ 104 w 109"/>
                <a:gd name="T7" fmla="*/ 0 h 6"/>
                <a:gd name="T8" fmla="*/ 109 w 109"/>
                <a:gd name="T9" fmla="*/ 0 h 6"/>
                <a:gd name="T10" fmla="*/ 104 w 109"/>
                <a:gd name="T11" fmla="*/ 6 h 6"/>
                <a:gd name="T12" fmla="*/ 5 w 10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6">
                  <a:moveTo>
                    <a:pt x="5" y="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6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5" name="Freeform 103"/>
            <p:cNvSpPr/>
            <p:nvPr/>
          </p:nvSpPr>
          <p:spPr bwMode="auto">
            <a:xfrm>
              <a:off x="7604126" y="2439988"/>
              <a:ext cx="173038" cy="17463"/>
            </a:xfrm>
            <a:custGeom>
              <a:avLst/>
              <a:gdLst>
                <a:gd name="T0" fmla="*/ 5 w 109"/>
                <a:gd name="T1" fmla="*/ 11 h 11"/>
                <a:gd name="T2" fmla="*/ 0 w 109"/>
                <a:gd name="T3" fmla="*/ 6 h 11"/>
                <a:gd name="T4" fmla="*/ 5 w 109"/>
                <a:gd name="T5" fmla="*/ 0 h 11"/>
                <a:gd name="T6" fmla="*/ 104 w 109"/>
                <a:gd name="T7" fmla="*/ 0 h 11"/>
                <a:gd name="T8" fmla="*/ 109 w 109"/>
                <a:gd name="T9" fmla="*/ 6 h 11"/>
                <a:gd name="T10" fmla="*/ 104 w 109"/>
                <a:gd name="T11" fmla="*/ 11 h 11"/>
                <a:gd name="T12" fmla="*/ 5 w 10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1">
                  <a:moveTo>
                    <a:pt x="5" y="11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6"/>
                  </a:lnTo>
                  <a:lnTo>
                    <a:pt x="104" y="11"/>
                  </a:lnTo>
                  <a:lnTo>
                    <a:pt x="5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6" name="Freeform 104"/>
            <p:cNvSpPr/>
            <p:nvPr/>
          </p:nvSpPr>
          <p:spPr bwMode="auto">
            <a:xfrm>
              <a:off x="7604126" y="2481263"/>
              <a:ext cx="173038" cy="7938"/>
            </a:xfrm>
            <a:custGeom>
              <a:avLst/>
              <a:gdLst>
                <a:gd name="T0" fmla="*/ 5 w 109"/>
                <a:gd name="T1" fmla="*/ 5 h 5"/>
                <a:gd name="T2" fmla="*/ 0 w 109"/>
                <a:gd name="T3" fmla="*/ 0 h 5"/>
                <a:gd name="T4" fmla="*/ 5 w 109"/>
                <a:gd name="T5" fmla="*/ 0 h 5"/>
                <a:gd name="T6" fmla="*/ 104 w 109"/>
                <a:gd name="T7" fmla="*/ 0 h 5"/>
                <a:gd name="T8" fmla="*/ 109 w 109"/>
                <a:gd name="T9" fmla="*/ 0 h 5"/>
                <a:gd name="T10" fmla="*/ 104 w 109"/>
                <a:gd name="T11" fmla="*/ 5 h 5"/>
                <a:gd name="T12" fmla="*/ 5 w 10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5">
                  <a:moveTo>
                    <a:pt x="5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4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7" name="Freeform 105"/>
            <p:cNvSpPr/>
            <p:nvPr/>
          </p:nvSpPr>
          <p:spPr bwMode="auto">
            <a:xfrm>
              <a:off x="7234238" y="2266951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5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5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5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8" name="Freeform 106"/>
            <p:cNvSpPr/>
            <p:nvPr/>
          </p:nvSpPr>
          <p:spPr bwMode="auto">
            <a:xfrm>
              <a:off x="7234238" y="2308226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9" name="Freeform 107"/>
            <p:cNvSpPr/>
            <p:nvPr/>
          </p:nvSpPr>
          <p:spPr bwMode="auto">
            <a:xfrm>
              <a:off x="7234238" y="2366963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0" name="Freeform 108"/>
            <p:cNvSpPr/>
            <p:nvPr/>
          </p:nvSpPr>
          <p:spPr bwMode="auto">
            <a:xfrm>
              <a:off x="7234238" y="2398713"/>
              <a:ext cx="163513" cy="9525"/>
            </a:xfrm>
            <a:custGeom>
              <a:avLst/>
              <a:gdLst>
                <a:gd name="T0" fmla="*/ 0 w 103"/>
                <a:gd name="T1" fmla="*/ 6 h 6"/>
                <a:gd name="T2" fmla="*/ 0 w 103"/>
                <a:gd name="T3" fmla="*/ 0 h 6"/>
                <a:gd name="T4" fmla="*/ 0 w 103"/>
                <a:gd name="T5" fmla="*/ 0 h 6"/>
                <a:gd name="T6" fmla="*/ 98 w 103"/>
                <a:gd name="T7" fmla="*/ 0 h 6"/>
                <a:gd name="T8" fmla="*/ 103 w 103"/>
                <a:gd name="T9" fmla="*/ 0 h 6"/>
                <a:gd name="T10" fmla="*/ 98 w 103"/>
                <a:gd name="T11" fmla="*/ 6 h 6"/>
                <a:gd name="T12" fmla="*/ 0 w 10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6">
                  <a:moveTo>
                    <a:pt x="0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1" name="Freeform 109"/>
            <p:cNvSpPr/>
            <p:nvPr/>
          </p:nvSpPr>
          <p:spPr bwMode="auto">
            <a:xfrm>
              <a:off x="7234238" y="2439988"/>
              <a:ext cx="163513" cy="17463"/>
            </a:xfrm>
            <a:custGeom>
              <a:avLst/>
              <a:gdLst>
                <a:gd name="T0" fmla="*/ 0 w 103"/>
                <a:gd name="T1" fmla="*/ 11 h 11"/>
                <a:gd name="T2" fmla="*/ 0 w 103"/>
                <a:gd name="T3" fmla="*/ 6 h 11"/>
                <a:gd name="T4" fmla="*/ 0 w 103"/>
                <a:gd name="T5" fmla="*/ 0 h 11"/>
                <a:gd name="T6" fmla="*/ 98 w 103"/>
                <a:gd name="T7" fmla="*/ 0 h 11"/>
                <a:gd name="T8" fmla="*/ 103 w 103"/>
                <a:gd name="T9" fmla="*/ 6 h 11"/>
                <a:gd name="T10" fmla="*/ 98 w 103"/>
                <a:gd name="T11" fmla="*/ 11 h 11"/>
                <a:gd name="T12" fmla="*/ 0 w 103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">
                  <a:moveTo>
                    <a:pt x="0" y="11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6"/>
                  </a:lnTo>
                  <a:lnTo>
                    <a:pt x="9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2" name="Freeform 110"/>
            <p:cNvSpPr/>
            <p:nvPr/>
          </p:nvSpPr>
          <p:spPr bwMode="auto">
            <a:xfrm>
              <a:off x="7234238" y="2481263"/>
              <a:ext cx="163513" cy="7938"/>
            </a:xfrm>
            <a:custGeom>
              <a:avLst/>
              <a:gdLst>
                <a:gd name="T0" fmla="*/ 0 w 103"/>
                <a:gd name="T1" fmla="*/ 5 h 5"/>
                <a:gd name="T2" fmla="*/ 0 w 103"/>
                <a:gd name="T3" fmla="*/ 0 h 5"/>
                <a:gd name="T4" fmla="*/ 0 w 103"/>
                <a:gd name="T5" fmla="*/ 0 h 5"/>
                <a:gd name="T6" fmla="*/ 98 w 103"/>
                <a:gd name="T7" fmla="*/ 0 h 5"/>
                <a:gd name="T8" fmla="*/ 103 w 103"/>
                <a:gd name="T9" fmla="*/ 0 h 5"/>
                <a:gd name="T10" fmla="*/ 98 w 103"/>
                <a:gd name="T11" fmla="*/ 5 h 5"/>
                <a:gd name="T12" fmla="*/ 0 w 103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">
                  <a:moveTo>
                    <a:pt x="0" y="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8" y="0"/>
                  </a:lnTo>
                  <a:lnTo>
                    <a:pt x="103" y="0"/>
                  </a:lnTo>
                  <a:lnTo>
                    <a:pt x="98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43" name="Freeform 111"/>
          <p:cNvSpPr>
            <a:spLocks noEditPoints="1"/>
          </p:cNvSpPr>
          <p:nvPr/>
        </p:nvSpPr>
        <p:spPr bwMode="auto">
          <a:xfrm>
            <a:off x="5115630" y="2219595"/>
            <a:ext cx="576256" cy="455159"/>
          </a:xfrm>
          <a:custGeom>
            <a:avLst/>
            <a:gdLst>
              <a:gd name="T0" fmla="*/ 65 w 80"/>
              <a:gd name="T1" fmla="*/ 17 h 63"/>
              <a:gd name="T2" fmla="*/ 65 w 80"/>
              <a:gd name="T3" fmla="*/ 15 h 63"/>
              <a:gd name="T4" fmla="*/ 58 w 80"/>
              <a:gd name="T5" fmla="*/ 2 h 63"/>
              <a:gd name="T6" fmla="*/ 34 w 80"/>
              <a:gd name="T7" fmla="*/ 7 h 63"/>
              <a:gd name="T8" fmla="*/ 27 w 80"/>
              <a:gd name="T9" fmla="*/ 0 h 63"/>
              <a:gd name="T10" fmla="*/ 13 w 80"/>
              <a:gd name="T11" fmla="*/ 3 h 63"/>
              <a:gd name="T12" fmla="*/ 8 w 80"/>
              <a:gd name="T13" fmla="*/ 11 h 63"/>
              <a:gd name="T14" fmla="*/ 1 w 80"/>
              <a:gd name="T15" fmla="*/ 26 h 63"/>
              <a:gd name="T16" fmla="*/ 4 w 80"/>
              <a:gd name="T17" fmla="*/ 53 h 63"/>
              <a:gd name="T18" fmla="*/ 8 w 80"/>
              <a:gd name="T19" fmla="*/ 60 h 63"/>
              <a:gd name="T20" fmla="*/ 8 w 80"/>
              <a:gd name="T21" fmla="*/ 60 h 63"/>
              <a:gd name="T22" fmla="*/ 8 w 80"/>
              <a:gd name="T23" fmla="*/ 60 h 63"/>
              <a:gd name="T24" fmla="*/ 8 w 80"/>
              <a:gd name="T25" fmla="*/ 38 h 63"/>
              <a:gd name="T26" fmla="*/ 8 w 80"/>
              <a:gd name="T27" fmla="*/ 36 h 63"/>
              <a:gd name="T28" fmla="*/ 11 w 80"/>
              <a:gd name="T29" fmla="*/ 26 h 63"/>
              <a:gd name="T30" fmla="*/ 20 w 80"/>
              <a:gd name="T31" fmla="*/ 21 h 63"/>
              <a:gd name="T32" fmla="*/ 65 w 80"/>
              <a:gd name="T33" fmla="*/ 17 h 63"/>
              <a:gd name="T34" fmla="*/ 79 w 80"/>
              <a:gd name="T35" fmla="*/ 23 h 63"/>
              <a:gd name="T36" fmla="*/ 77 w 80"/>
              <a:gd name="T37" fmla="*/ 22 h 63"/>
              <a:gd name="T38" fmla="*/ 77 w 80"/>
              <a:gd name="T39" fmla="*/ 22 h 63"/>
              <a:gd name="T40" fmla="*/ 64 w 80"/>
              <a:gd name="T41" fmla="*/ 23 h 63"/>
              <a:gd name="T42" fmla="*/ 21 w 80"/>
              <a:gd name="T43" fmla="*/ 27 h 63"/>
              <a:gd name="T44" fmla="*/ 16 w 80"/>
              <a:gd name="T45" fmla="*/ 30 h 63"/>
              <a:gd name="T46" fmla="*/ 14 w 80"/>
              <a:gd name="T47" fmla="*/ 36 h 63"/>
              <a:gd name="T48" fmla="*/ 14 w 80"/>
              <a:gd name="T49" fmla="*/ 37 h 63"/>
              <a:gd name="T50" fmla="*/ 14 w 80"/>
              <a:gd name="T51" fmla="*/ 37 h 63"/>
              <a:gd name="T52" fmla="*/ 14 w 80"/>
              <a:gd name="T53" fmla="*/ 59 h 63"/>
              <a:gd name="T54" fmla="*/ 14 w 80"/>
              <a:gd name="T55" fmla="*/ 61 h 63"/>
              <a:gd name="T56" fmla="*/ 19 w 80"/>
              <a:gd name="T57" fmla="*/ 63 h 63"/>
              <a:gd name="T58" fmla="*/ 19 w 80"/>
              <a:gd name="T59" fmla="*/ 63 h 63"/>
              <a:gd name="T60" fmla="*/ 58 w 80"/>
              <a:gd name="T61" fmla="*/ 60 h 63"/>
              <a:gd name="T62" fmla="*/ 63 w 80"/>
              <a:gd name="T63" fmla="*/ 57 h 63"/>
              <a:gd name="T64" fmla="*/ 66 w 80"/>
              <a:gd name="T65" fmla="*/ 53 h 63"/>
              <a:gd name="T66" fmla="*/ 66 w 80"/>
              <a:gd name="T67" fmla="*/ 53 h 63"/>
              <a:gd name="T68" fmla="*/ 78 w 80"/>
              <a:gd name="T69" fmla="*/ 30 h 63"/>
              <a:gd name="T70" fmla="*/ 80 w 80"/>
              <a:gd name="T71" fmla="*/ 25 h 63"/>
              <a:gd name="T72" fmla="*/ 79 w 80"/>
              <a:gd name="T73" fmla="*/ 23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0" h="63">
                <a:moveTo>
                  <a:pt x="65" y="17"/>
                </a:moveTo>
                <a:cubicBezTo>
                  <a:pt x="65" y="15"/>
                  <a:pt x="65" y="15"/>
                  <a:pt x="65" y="15"/>
                </a:cubicBezTo>
                <a:cubicBezTo>
                  <a:pt x="66" y="7"/>
                  <a:pt x="63" y="1"/>
                  <a:pt x="58" y="2"/>
                </a:cubicBezTo>
                <a:cubicBezTo>
                  <a:pt x="34" y="7"/>
                  <a:pt x="34" y="7"/>
                  <a:pt x="34" y="7"/>
                </a:cubicBezTo>
                <a:cubicBezTo>
                  <a:pt x="34" y="2"/>
                  <a:pt x="29" y="0"/>
                  <a:pt x="27" y="0"/>
                </a:cubicBezTo>
                <a:cubicBezTo>
                  <a:pt x="13" y="3"/>
                  <a:pt x="13" y="3"/>
                  <a:pt x="13" y="3"/>
                </a:cubicBezTo>
                <a:cubicBezTo>
                  <a:pt x="11" y="4"/>
                  <a:pt x="8" y="7"/>
                  <a:pt x="8" y="11"/>
                </a:cubicBezTo>
                <a:cubicBezTo>
                  <a:pt x="3" y="12"/>
                  <a:pt x="0" y="19"/>
                  <a:pt x="1" y="26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6"/>
                  <a:pt x="6" y="59"/>
                  <a:pt x="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7"/>
                  <a:pt x="8" y="37"/>
                  <a:pt x="8" y="36"/>
                </a:cubicBezTo>
                <a:cubicBezTo>
                  <a:pt x="8" y="32"/>
                  <a:pt x="9" y="29"/>
                  <a:pt x="11" y="26"/>
                </a:cubicBezTo>
                <a:cubicBezTo>
                  <a:pt x="13" y="23"/>
                  <a:pt x="17" y="21"/>
                  <a:pt x="20" y="21"/>
                </a:cubicBezTo>
                <a:lnTo>
                  <a:pt x="65" y="17"/>
                </a:lnTo>
                <a:close/>
                <a:moveTo>
                  <a:pt x="79" y="23"/>
                </a:moveTo>
                <a:cubicBezTo>
                  <a:pt x="78" y="22"/>
                  <a:pt x="78" y="22"/>
                  <a:pt x="77" y="22"/>
                </a:cubicBezTo>
                <a:cubicBezTo>
                  <a:pt x="77" y="22"/>
                  <a:pt x="77" y="22"/>
                  <a:pt x="77" y="22"/>
                </a:cubicBezTo>
                <a:cubicBezTo>
                  <a:pt x="64" y="23"/>
                  <a:pt x="64" y="23"/>
                  <a:pt x="64" y="23"/>
                </a:cubicBezTo>
                <a:cubicBezTo>
                  <a:pt x="21" y="27"/>
                  <a:pt x="21" y="27"/>
                  <a:pt x="21" y="27"/>
                </a:cubicBezTo>
                <a:cubicBezTo>
                  <a:pt x="19" y="27"/>
                  <a:pt x="17" y="28"/>
                  <a:pt x="16" y="30"/>
                </a:cubicBezTo>
                <a:cubicBezTo>
                  <a:pt x="15" y="31"/>
                  <a:pt x="14" y="34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60"/>
                  <a:pt x="14" y="60"/>
                  <a:pt x="14" y="61"/>
                </a:cubicBezTo>
                <a:cubicBezTo>
                  <a:pt x="15" y="62"/>
                  <a:pt x="17" y="63"/>
                  <a:pt x="19" y="63"/>
                </a:cubicBezTo>
                <a:cubicBezTo>
                  <a:pt x="19" y="63"/>
                  <a:pt x="19" y="63"/>
                  <a:pt x="19" y="63"/>
                </a:cubicBezTo>
                <a:cubicBezTo>
                  <a:pt x="58" y="60"/>
                  <a:pt x="58" y="60"/>
                  <a:pt x="58" y="60"/>
                </a:cubicBezTo>
                <a:cubicBezTo>
                  <a:pt x="59" y="59"/>
                  <a:pt x="61" y="59"/>
                  <a:pt x="63" y="57"/>
                </a:cubicBezTo>
                <a:cubicBezTo>
                  <a:pt x="64" y="56"/>
                  <a:pt x="66" y="55"/>
                  <a:pt x="66" y="53"/>
                </a:cubicBezTo>
                <a:cubicBezTo>
                  <a:pt x="66" y="53"/>
                  <a:pt x="66" y="53"/>
                  <a:pt x="66" y="53"/>
                </a:cubicBezTo>
                <a:cubicBezTo>
                  <a:pt x="78" y="30"/>
                  <a:pt x="78" y="30"/>
                  <a:pt x="78" y="30"/>
                </a:cubicBezTo>
                <a:cubicBezTo>
                  <a:pt x="79" y="28"/>
                  <a:pt x="80" y="26"/>
                  <a:pt x="80" y="25"/>
                </a:cubicBezTo>
                <a:cubicBezTo>
                  <a:pt x="80" y="24"/>
                  <a:pt x="79" y="23"/>
                  <a:pt x="79" y="23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44" name="组合 743"/>
          <p:cNvGrpSpPr/>
          <p:nvPr/>
        </p:nvGrpSpPr>
        <p:grpSpPr>
          <a:xfrm>
            <a:off x="2112079" y="2203720"/>
            <a:ext cx="598527" cy="491349"/>
            <a:chOff x="2116138" y="2119313"/>
            <a:chExt cx="682625" cy="560388"/>
          </a:xfrm>
          <a:solidFill>
            <a:srgbClr val="20252D"/>
          </a:solidFill>
        </p:grpSpPr>
        <p:sp>
          <p:nvSpPr>
            <p:cNvPr id="745" name="Freeform 112"/>
            <p:cNvSpPr>
              <a:spLocks noEditPoints="1"/>
            </p:cNvSpPr>
            <p:nvPr/>
          </p:nvSpPr>
          <p:spPr bwMode="auto">
            <a:xfrm>
              <a:off x="2116138" y="2225676"/>
              <a:ext cx="682625" cy="454025"/>
            </a:xfrm>
            <a:custGeom>
              <a:avLst/>
              <a:gdLst>
                <a:gd name="T0" fmla="*/ 66 w 83"/>
                <a:gd name="T1" fmla="*/ 0 h 55"/>
                <a:gd name="T2" fmla="*/ 63 w 83"/>
                <a:gd name="T3" fmla="*/ 0 h 55"/>
                <a:gd name="T4" fmla="*/ 64 w 83"/>
                <a:gd name="T5" fmla="*/ 4 h 55"/>
                <a:gd name="T6" fmla="*/ 64 w 83"/>
                <a:gd name="T7" fmla="*/ 5 h 55"/>
                <a:gd name="T8" fmla="*/ 57 w 83"/>
                <a:gd name="T9" fmla="*/ 5 h 55"/>
                <a:gd name="T10" fmla="*/ 57 w 83"/>
                <a:gd name="T11" fmla="*/ 4 h 55"/>
                <a:gd name="T12" fmla="*/ 57 w 83"/>
                <a:gd name="T13" fmla="*/ 0 h 55"/>
                <a:gd name="T14" fmla="*/ 27 w 83"/>
                <a:gd name="T15" fmla="*/ 0 h 55"/>
                <a:gd name="T16" fmla="*/ 26 w 83"/>
                <a:gd name="T17" fmla="*/ 4 h 55"/>
                <a:gd name="T18" fmla="*/ 26 w 83"/>
                <a:gd name="T19" fmla="*/ 5 h 55"/>
                <a:gd name="T20" fmla="*/ 20 w 83"/>
                <a:gd name="T21" fmla="*/ 5 h 55"/>
                <a:gd name="T22" fmla="*/ 20 w 83"/>
                <a:gd name="T23" fmla="*/ 4 h 55"/>
                <a:gd name="T24" fmla="*/ 20 w 83"/>
                <a:gd name="T25" fmla="*/ 0 h 55"/>
                <a:gd name="T26" fmla="*/ 18 w 83"/>
                <a:gd name="T27" fmla="*/ 0 h 55"/>
                <a:gd name="T28" fmla="*/ 0 w 83"/>
                <a:gd name="T29" fmla="*/ 17 h 55"/>
                <a:gd name="T30" fmla="*/ 0 w 83"/>
                <a:gd name="T31" fmla="*/ 38 h 55"/>
                <a:gd name="T32" fmla="*/ 18 w 83"/>
                <a:gd name="T33" fmla="*/ 55 h 55"/>
                <a:gd name="T34" fmla="*/ 66 w 83"/>
                <a:gd name="T35" fmla="*/ 55 h 55"/>
                <a:gd name="T36" fmla="*/ 83 w 83"/>
                <a:gd name="T37" fmla="*/ 38 h 55"/>
                <a:gd name="T38" fmla="*/ 83 w 83"/>
                <a:gd name="T39" fmla="*/ 17 h 55"/>
                <a:gd name="T40" fmla="*/ 66 w 83"/>
                <a:gd name="T41" fmla="*/ 0 h 55"/>
                <a:gd name="T42" fmla="*/ 68 w 83"/>
                <a:gd name="T43" fmla="*/ 45 h 55"/>
                <a:gd name="T44" fmla="*/ 17 w 83"/>
                <a:gd name="T45" fmla="*/ 45 h 55"/>
                <a:gd name="T46" fmla="*/ 13 w 83"/>
                <a:gd name="T47" fmla="*/ 41 h 55"/>
                <a:gd name="T48" fmla="*/ 17 w 83"/>
                <a:gd name="T49" fmla="*/ 37 h 55"/>
                <a:gd name="T50" fmla="*/ 68 w 83"/>
                <a:gd name="T51" fmla="*/ 37 h 55"/>
                <a:gd name="T52" fmla="*/ 72 w 83"/>
                <a:gd name="T53" fmla="*/ 41 h 55"/>
                <a:gd name="T54" fmla="*/ 68 w 83"/>
                <a:gd name="T55" fmla="*/ 45 h 55"/>
                <a:gd name="T56" fmla="*/ 68 w 83"/>
                <a:gd name="T57" fmla="*/ 33 h 55"/>
                <a:gd name="T58" fmla="*/ 17 w 83"/>
                <a:gd name="T59" fmla="*/ 33 h 55"/>
                <a:gd name="T60" fmla="*/ 13 w 83"/>
                <a:gd name="T61" fmla="*/ 29 h 55"/>
                <a:gd name="T62" fmla="*/ 17 w 83"/>
                <a:gd name="T63" fmla="*/ 25 h 55"/>
                <a:gd name="T64" fmla="*/ 68 w 83"/>
                <a:gd name="T65" fmla="*/ 25 h 55"/>
                <a:gd name="T66" fmla="*/ 72 w 83"/>
                <a:gd name="T67" fmla="*/ 29 h 55"/>
                <a:gd name="T68" fmla="*/ 68 w 83"/>
                <a:gd name="T69" fmla="*/ 33 h 55"/>
                <a:gd name="T70" fmla="*/ 68 w 83"/>
                <a:gd name="T71" fmla="*/ 20 h 55"/>
                <a:gd name="T72" fmla="*/ 17 w 83"/>
                <a:gd name="T73" fmla="*/ 20 h 55"/>
                <a:gd name="T74" fmla="*/ 13 w 83"/>
                <a:gd name="T75" fmla="*/ 17 h 55"/>
                <a:gd name="T76" fmla="*/ 17 w 83"/>
                <a:gd name="T77" fmla="*/ 13 h 55"/>
                <a:gd name="T78" fmla="*/ 68 w 83"/>
                <a:gd name="T79" fmla="*/ 13 h 55"/>
                <a:gd name="T80" fmla="*/ 72 w 83"/>
                <a:gd name="T81" fmla="*/ 17 h 55"/>
                <a:gd name="T82" fmla="*/ 68 w 83"/>
                <a:gd name="T83" fmla="*/ 2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3" h="55">
                  <a:moveTo>
                    <a:pt x="66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1"/>
                    <a:pt x="64" y="3"/>
                    <a:pt x="64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3"/>
                    <a:pt x="57" y="1"/>
                    <a:pt x="5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1"/>
                    <a:pt x="26" y="3"/>
                    <a:pt x="26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1"/>
                    <a:pt x="2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7"/>
                    <a:pt x="8" y="55"/>
                    <a:pt x="18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75" y="55"/>
                    <a:pt x="83" y="47"/>
                    <a:pt x="83" y="38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3" y="8"/>
                    <a:pt x="75" y="0"/>
                    <a:pt x="66" y="0"/>
                  </a:cubicBezTo>
                  <a:close/>
                  <a:moveTo>
                    <a:pt x="68" y="45"/>
                  </a:moveTo>
                  <a:cubicBezTo>
                    <a:pt x="17" y="45"/>
                    <a:pt x="17" y="45"/>
                    <a:pt x="17" y="45"/>
                  </a:cubicBezTo>
                  <a:cubicBezTo>
                    <a:pt x="15" y="45"/>
                    <a:pt x="13" y="43"/>
                    <a:pt x="13" y="41"/>
                  </a:cubicBezTo>
                  <a:cubicBezTo>
                    <a:pt x="13" y="39"/>
                    <a:pt x="15" y="37"/>
                    <a:pt x="17" y="37"/>
                  </a:cubicBezTo>
                  <a:cubicBezTo>
                    <a:pt x="68" y="37"/>
                    <a:pt x="68" y="37"/>
                    <a:pt x="68" y="37"/>
                  </a:cubicBezTo>
                  <a:cubicBezTo>
                    <a:pt x="70" y="37"/>
                    <a:pt x="72" y="39"/>
                    <a:pt x="72" y="41"/>
                  </a:cubicBezTo>
                  <a:cubicBezTo>
                    <a:pt x="72" y="43"/>
                    <a:pt x="70" y="45"/>
                    <a:pt x="68" y="45"/>
                  </a:cubicBezTo>
                  <a:close/>
                  <a:moveTo>
                    <a:pt x="68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1"/>
                    <a:pt x="13" y="29"/>
                  </a:cubicBezTo>
                  <a:cubicBezTo>
                    <a:pt x="13" y="27"/>
                    <a:pt x="15" y="25"/>
                    <a:pt x="17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70" y="25"/>
                    <a:pt x="72" y="27"/>
                    <a:pt x="72" y="29"/>
                  </a:cubicBezTo>
                  <a:cubicBezTo>
                    <a:pt x="72" y="31"/>
                    <a:pt x="70" y="33"/>
                    <a:pt x="68" y="33"/>
                  </a:cubicBezTo>
                  <a:close/>
                  <a:moveTo>
                    <a:pt x="68" y="20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3" y="19"/>
                    <a:pt x="13" y="17"/>
                  </a:cubicBezTo>
                  <a:cubicBezTo>
                    <a:pt x="13" y="15"/>
                    <a:pt x="15" y="13"/>
                    <a:pt x="17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70" y="13"/>
                    <a:pt x="72" y="15"/>
                    <a:pt x="72" y="17"/>
                  </a:cubicBezTo>
                  <a:cubicBezTo>
                    <a:pt x="72" y="19"/>
                    <a:pt x="70" y="20"/>
                    <a:pt x="6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6" name="Freeform 113"/>
            <p:cNvSpPr/>
            <p:nvPr/>
          </p:nvSpPr>
          <p:spPr bwMode="auto">
            <a:xfrm>
              <a:off x="2289176" y="2119313"/>
              <a:ext cx="346075" cy="139700"/>
            </a:xfrm>
            <a:custGeom>
              <a:avLst/>
              <a:gdLst>
                <a:gd name="T0" fmla="*/ 41 w 42"/>
                <a:gd name="T1" fmla="*/ 13 h 17"/>
                <a:gd name="T2" fmla="*/ 30 w 42"/>
                <a:gd name="T3" fmla="*/ 0 h 17"/>
                <a:gd name="T4" fmla="*/ 11 w 42"/>
                <a:gd name="T5" fmla="*/ 0 h 17"/>
                <a:gd name="T6" fmla="*/ 0 w 42"/>
                <a:gd name="T7" fmla="*/ 13 h 17"/>
                <a:gd name="T8" fmla="*/ 0 w 42"/>
                <a:gd name="T9" fmla="*/ 17 h 17"/>
                <a:gd name="T10" fmla="*/ 4 w 42"/>
                <a:gd name="T11" fmla="*/ 17 h 17"/>
                <a:gd name="T12" fmla="*/ 5 w 42"/>
                <a:gd name="T13" fmla="*/ 13 h 17"/>
                <a:gd name="T14" fmla="*/ 14 w 42"/>
                <a:gd name="T15" fmla="*/ 3 h 17"/>
                <a:gd name="T16" fmla="*/ 28 w 42"/>
                <a:gd name="T17" fmla="*/ 3 h 17"/>
                <a:gd name="T18" fmla="*/ 37 w 42"/>
                <a:gd name="T19" fmla="*/ 13 h 17"/>
                <a:gd name="T20" fmla="*/ 37 w 42"/>
                <a:gd name="T21" fmla="*/ 17 h 17"/>
                <a:gd name="T22" fmla="*/ 42 w 42"/>
                <a:gd name="T23" fmla="*/ 17 h 17"/>
                <a:gd name="T24" fmla="*/ 41 w 42"/>
                <a:gd name="T2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7">
                  <a:moveTo>
                    <a:pt x="41" y="13"/>
                  </a:moveTo>
                  <a:cubicBezTo>
                    <a:pt x="40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4"/>
                    <a:pt x="5" y="13"/>
                  </a:cubicBezTo>
                  <a:cubicBezTo>
                    <a:pt x="6" y="8"/>
                    <a:pt x="9" y="4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4"/>
                    <a:pt x="35" y="8"/>
                    <a:pt x="37" y="13"/>
                  </a:cubicBezTo>
                  <a:cubicBezTo>
                    <a:pt x="37" y="14"/>
                    <a:pt x="37" y="15"/>
                    <a:pt x="37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47" name="Freeform 114"/>
          <p:cNvSpPr>
            <a:spLocks noEditPoints="1"/>
          </p:cNvSpPr>
          <p:nvPr/>
        </p:nvSpPr>
        <p:spPr bwMode="auto">
          <a:xfrm>
            <a:off x="1142118" y="2211659"/>
            <a:ext cx="576256" cy="477430"/>
          </a:xfrm>
          <a:custGeom>
            <a:avLst/>
            <a:gdLst>
              <a:gd name="T0" fmla="*/ 63 w 80"/>
              <a:gd name="T1" fmla="*/ 13 h 66"/>
              <a:gd name="T2" fmla="*/ 61 w 80"/>
              <a:gd name="T3" fmla="*/ 13 h 66"/>
              <a:gd name="T4" fmla="*/ 61 w 80"/>
              <a:gd name="T5" fmla="*/ 17 h 66"/>
              <a:gd name="T6" fmla="*/ 61 w 80"/>
              <a:gd name="T7" fmla="*/ 17 h 66"/>
              <a:gd name="T8" fmla="*/ 55 w 80"/>
              <a:gd name="T9" fmla="*/ 17 h 66"/>
              <a:gd name="T10" fmla="*/ 55 w 80"/>
              <a:gd name="T11" fmla="*/ 17 h 66"/>
              <a:gd name="T12" fmla="*/ 54 w 80"/>
              <a:gd name="T13" fmla="*/ 13 h 66"/>
              <a:gd name="T14" fmla="*/ 25 w 80"/>
              <a:gd name="T15" fmla="*/ 13 h 66"/>
              <a:gd name="T16" fmla="*/ 25 w 80"/>
              <a:gd name="T17" fmla="*/ 17 h 66"/>
              <a:gd name="T18" fmla="*/ 25 w 80"/>
              <a:gd name="T19" fmla="*/ 17 h 66"/>
              <a:gd name="T20" fmla="*/ 18 w 80"/>
              <a:gd name="T21" fmla="*/ 17 h 66"/>
              <a:gd name="T22" fmla="*/ 18 w 80"/>
              <a:gd name="T23" fmla="*/ 17 h 66"/>
              <a:gd name="T24" fmla="*/ 19 w 80"/>
              <a:gd name="T25" fmla="*/ 13 h 66"/>
              <a:gd name="T26" fmla="*/ 16 w 80"/>
              <a:gd name="T27" fmla="*/ 13 h 66"/>
              <a:gd name="T28" fmla="*/ 0 w 80"/>
              <a:gd name="T29" fmla="*/ 29 h 66"/>
              <a:gd name="T30" fmla="*/ 0 w 80"/>
              <a:gd name="T31" fmla="*/ 49 h 66"/>
              <a:gd name="T32" fmla="*/ 16 w 80"/>
              <a:gd name="T33" fmla="*/ 66 h 66"/>
              <a:gd name="T34" fmla="*/ 63 w 80"/>
              <a:gd name="T35" fmla="*/ 66 h 66"/>
              <a:gd name="T36" fmla="*/ 80 w 80"/>
              <a:gd name="T37" fmla="*/ 49 h 66"/>
              <a:gd name="T38" fmla="*/ 80 w 80"/>
              <a:gd name="T39" fmla="*/ 29 h 66"/>
              <a:gd name="T40" fmla="*/ 63 w 80"/>
              <a:gd name="T41" fmla="*/ 13 h 66"/>
              <a:gd name="T42" fmla="*/ 24 w 80"/>
              <a:gd name="T43" fmla="*/ 13 h 66"/>
              <a:gd name="T44" fmla="*/ 33 w 80"/>
              <a:gd name="T45" fmla="*/ 3 h 66"/>
              <a:gd name="T46" fmla="*/ 46 w 80"/>
              <a:gd name="T47" fmla="*/ 3 h 66"/>
              <a:gd name="T48" fmla="*/ 55 w 80"/>
              <a:gd name="T49" fmla="*/ 13 h 66"/>
              <a:gd name="T50" fmla="*/ 56 w 80"/>
              <a:gd name="T51" fmla="*/ 16 h 66"/>
              <a:gd name="T52" fmla="*/ 60 w 80"/>
              <a:gd name="T53" fmla="*/ 16 h 66"/>
              <a:gd name="T54" fmla="*/ 60 w 80"/>
              <a:gd name="T55" fmla="*/ 13 h 66"/>
              <a:gd name="T56" fmla="*/ 49 w 80"/>
              <a:gd name="T57" fmla="*/ 0 h 66"/>
              <a:gd name="T58" fmla="*/ 31 w 80"/>
              <a:gd name="T59" fmla="*/ 0 h 66"/>
              <a:gd name="T60" fmla="*/ 20 w 80"/>
              <a:gd name="T61" fmla="*/ 13 h 66"/>
              <a:gd name="T62" fmla="*/ 19 w 80"/>
              <a:gd name="T63" fmla="*/ 16 h 66"/>
              <a:gd name="T64" fmla="*/ 24 w 80"/>
              <a:gd name="T65" fmla="*/ 16 h 66"/>
              <a:gd name="T66" fmla="*/ 24 w 80"/>
              <a:gd name="T67" fmla="*/ 1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66">
                <a:moveTo>
                  <a:pt x="63" y="13"/>
                </a:moveTo>
                <a:cubicBezTo>
                  <a:pt x="61" y="13"/>
                  <a:pt x="61" y="13"/>
                  <a:pt x="61" y="13"/>
                </a:cubicBezTo>
                <a:cubicBezTo>
                  <a:pt x="61" y="14"/>
                  <a:pt x="61" y="15"/>
                  <a:pt x="61" y="17"/>
                </a:cubicBezTo>
                <a:cubicBezTo>
                  <a:pt x="61" y="17"/>
                  <a:pt x="61" y="17"/>
                  <a:pt x="61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5"/>
                  <a:pt x="55" y="14"/>
                  <a:pt x="5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5"/>
                  <a:pt x="19" y="14"/>
                  <a:pt x="19" y="13"/>
                </a:cubicBezTo>
                <a:cubicBezTo>
                  <a:pt x="16" y="13"/>
                  <a:pt x="16" y="13"/>
                  <a:pt x="16" y="13"/>
                </a:cubicBezTo>
                <a:cubicBezTo>
                  <a:pt x="7" y="13"/>
                  <a:pt x="0" y="20"/>
                  <a:pt x="0" y="2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8"/>
                  <a:pt x="7" y="66"/>
                  <a:pt x="16" y="66"/>
                </a:cubicBezTo>
                <a:cubicBezTo>
                  <a:pt x="63" y="66"/>
                  <a:pt x="63" y="66"/>
                  <a:pt x="63" y="66"/>
                </a:cubicBezTo>
                <a:cubicBezTo>
                  <a:pt x="72" y="66"/>
                  <a:pt x="80" y="58"/>
                  <a:pt x="80" y="49"/>
                </a:cubicBezTo>
                <a:cubicBezTo>
                  <a:pt x="80" y="29"/>
                  <a:pt x="80" y="29"/>
                  <a:pt x="80" y="29"/>
                </a:cubicBezTo>
                <a:cubicBezTo>
                  <a:pt x="80" y="20"/>
                  <a:pt x="72" y="13"/>
                  <a:pt x="63" y="13"/>
                </a:cubicBezTo>
                <a:close/>
                <a:moveTo>
                  <a:pt x="24" y="13"/>
                </a:moveTo>
                <a:cubicBezTo>
                  <a:pt x="25" y="7"/>
                  <a:pt x="29" y="4"/>
                  <a:pt x="33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51" y="4"/>
                  <a:pt x="54" y="7"/>
                  <a:pt x="55" y="13"/>
                </a:cubicBezTo>
                <a:cubicBezTo>
                  <a:pt x="56" y="14"/>
                  <a:pt x="56" y="15"/>
                  <a:pt x="56" y="16"/>
                </a:cubicBezTo>
                <a:cubicBezTo>
                  <a:pt x="60" y="16"/>
                  <a:pt x="60" y="16"/>
                  <a:pt x="60" y="16"/>
                </a:cubicBezTo>
                <a:cubicBezTo>
                  <a:pt x="60" y="15"/>
                  <a:pt x="60" y="14"/>
                  <a:pt x="60" y="13"/>
                </a:cubicBezTo>
                <a:cubicBezTo>
                  <a:pt x="58" y="5"/>
                  <a:pt x="54" y="0"/>
                  <a:pt x="4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1" y="5"/>
                  <a:pt x="20" y="13"/>
                </a:cubicBezTo>
                <a:cubicBezTo>
                  <a:pt x="20" y="14"/>
                  <a:pt x="20" y="15"/>
                  <a:pt x="19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4" y="13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48" name="组合 747"/>
          <p:cNvGrpSpPr/>
          <p:nvPr/>
        </p:nvGrpSpPr>
        <p:grpSpPr>
          <a:xfrm>
            <a:off x="3215392" y="2219595"/>
            <a:ext cx="512228" cy="463511"/>
            <a:chOff x="3219451" y="2135188"/>
            <a:chExt cx="584200" cy="528638"/>
          </a:xfrm>
          <a:solidFill>
            <a:srgbClr val="20252D"/>
          </a:solidFill>
        </p:grpSpPr>
        <p:sp>
          <p:nvSpPr>
            <p:cNvPr id="749" name="Freeform 115"/>
            <p:cNvSpPr/>
            <p:nvPr/>
          </p:nvSpPr>
          <p:spPr bwMode="auto">
            <a:xfrm>
              <a:off x="3219451" y="2374901"/>
              <a:ext cx="584200" cy="288925"/>
            </a:xfrm>
            <a:custGeom>
              <a:avLst/>
              <a:gdLst>
                <a:gd name="T0" fmla="*/ 44 w 71"/>
                <a:gd name="T1" fmla="*/ 6 h 35"/>
                <a:gd name="T2" fmla="*/ 42 w 71"/>
                <a:gd name="T3" fmla="*/ 8 h 35"/>
                <a:gd name="T4" fmla="*/ 29 w 71"/>
                <a:gd name="T5" fmla="*/ 8 h 35"/>
                <a:gd name="T6" fmla="*/ 27 w 71"/>
                <a:gd name="T7" fmla="*/ 6 h 35"/>
                <a:gd name="T8" fmla="*/ 27 w 71"/>
                <a:gd name="T9" fmla="*/ 0 h 35"/>
                <a:gd name="T10" fmla="*/ 0 w 71"/>
                <a:gd name="T11" fmla="*/ 0 h 35"/>
                <a:gd name="T12" fmla="*/ 0 w 71"/>
                <a:gd name="T13" fmla="*/ 28 h 35"/>
                <a:gd name="T14" fmla="*/ 7 w 71"/>
                <a:gd name="T15" fmla="*/ 35 h 35"/>
                <a:gd name="T16" fmla="*/ 64 w 71"/>
                <a:gd name="T17" fmla="*/ 35 h 35"/>
                <a:gd name="T18" fmla="*/ 71 w 71"/>
                <a:gd name="T19" fmla="*/ 28 h 35"/>
                <a:gd name="T20" fmla="*/ 71 w 71"/>
                <a:gd name="T21" fmla="*/ 0 h 35"/>
                <a:gd name="T22" fmla="*/ 44 w 71"/>
                <a:gd name="T23" fmla="*/ 0 h 35"/>
                <a:gd name="T24" fmla="*/ 44 w 71"/>
                <a:gd name="T2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35">
                  <a:moveTo>
                    <a:pt x="44" y="6"/>
                  </a:moveTo>
                  <a:cubicBezTo>
                    <a:pt x="44" y="7"/>
                    <a:pt x="43" y="8"/>
                    <a:pt x="42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8" y="8"/>
                    <a:pt x="27" y="7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3" y="35"/>
                    <a:pt x="7" y="35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8" y="35"/>
                    <a:pt x="71" y="31"/>
                    <a:pt x="71" y="28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4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0" name="Freeform 116"/>
            <p:cNvSpPr>
              <a:spLocks noEditPoints="1"/>
            </p:cNvSpPr>
            <p:nvPr/>
          </p:nvSpPr>
          <p:spPr bwMode="auto">
            <a:xfrm>
              <a:off x="3219451" y="2135188"/>
              <a:ext cx="584200" cy="222250"/>
            </a:xfrm>
            <a:custGeom>
              <a:avLst/>
              <a:gdLst>
                <a:gd name="T0" fmla="*/ 64 w 71"/>
                <a:gd name="T1" fmla="*/ 12 h 27"/>
                <a:gd name="T2" fmla="*/ 47 w 71"/>
                <a:gd name="T3" fmla="*/ 12 h 27"/>
                <a:gd name="T4" fmla="*/ 47 w 71"/>
                <a:gd name="T5" fmla="*/ 5 h 27"/>
                <a:gd name="T6" fmla="*/ 43 w 71"/>
                <a:gd name="T7" fmla="*/ 0 h 27"/>
                <a:gd name="T8" fmla="*/ 28 w 71"/>
                <a:gd name="T9" fmla="*/ 0 h 27"/>
                <a:gd name="T10" fmla="*/ 23 w 71"/>
                <a:gd name="T11" fmla="*/ 5 h 27"/>
                <a:gd name="T12" fmla="*/ 23 w 71"/>
                <a:gd name="T13" fmla="*/ 12 h 27"/>
                <a:gd name="T14" fmla="*/ 7 w 71"/>
                <a:gd name="T15" fmla="*/ 12 h 27"/>
                <a:gd name="T16" fmla="*/ 0 w 71"/>
                <a:gd name="T17" fmla="*/ 19 h 27"/>
                <a:gd name="T18" fmla="*/ 0 w 71"/>
                <a:gd name="T19" fmla="*/ 27 h 27"/>
                <a:gd name="T20" fmla="*/ 71 w 71"/>
                <a:gd name="T21" fmla="*/ 27 h 27"/>
                <a:gd name="T22" fmla="*/ 71 w 71"/>
                <a:gd name="T23" fmla="*/ 19 h 27"/>
                <a:gd name="T24" fmla="*/ 64 w 71"/>
                <a:gd name="T25" fmla="*/ 12 h 27"/>
                <a:gd name="T26" fmla="*/ 28 w 71"/>
                <a:gd name="T27" fmla="*/ 5 h 27"/>
                <a:gd name="T28" fmla="*/ 43 w 71"/>
                <a:gd name="T29" fmla="*/ 5 h 27"/>
                <a:gd name="T30" fmla="*/ 43 w 71"/>
                <a:gd name="T31" fmla="*/ 12 h 27"/>
                <a:gd name="T32" fmla="*/ 28 w 71"/>
                <a:gd name="T33" fmla="*/ 12 h 27"/>
                <a:gd name="T34" fmla="*/ 28 w 71"/>
                <a:gd name="T35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27">
                  <a:moveTo>
                    <a:pt x="64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2"/>
                    <a:pt x="45" y="0"/>
                    <a:pt x="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3" y="2"/>
                    <a:pt x="23" y="5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15"/>
                    <a:pt x="0" y="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5"/>
                    <a:pt x="68" y="12"/>
                    <a:pt x="64" y="12"/>
                  </a:cubicBezTo>
                  <a:close/>
                  <a:moveTo>
                    <a:pt x="28" y="5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28" y="12"/>
                    <a:pt x="28" y="12"/>
                    <a:pt x="28" y="12"/>
                  </a:cubicBezTo>
                  <a:lnTo>
                    <a:pt x="2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51" name="Freeform 117"/>
          <p:cNvSpPr>
            <a:spLocks noEditPoints="1"/>
          </p:cNvSpPr>
          <p:nvPr/>
        </p:nvSpPr>
        <p:spPr bwMode="auto">
          <a:xfrm>
            <a:off x="6103054" y="5437458"/>
            <a:ext cx="757206" cy="412009"/>
          </a:xfrm>
          <a:custGeom>
            <a:avLst/>
            <a:gdLst>
              <a:gd name="T0" fmla="*/ 94 w 105"/>
              <a:gd name="T1" fmla="*/ 24 h 57"/>
              <a:gd name="T2" fmla="*/ 67 w 105"/>
              <a:gd name="T3" fmla="*/ 1 h 57"/>
              <a:gd name="T4" fmla="*/ 64 w 105"/>
              <a:gd name="T5" fmla="*/ 1 h 57"/>
              <a:gd name="T6" fmla="*/ 64 w 105"/>
              <a:gd name="T7" fmla="*/ 4 h 57"/>
              <a:gd name="T8" fmla="*/ 88 w 105"/>
              <a:gd name="T9" fmla="*/ 24 h 57"/>
              <a:gd name="T10" fmla="*/ 68 w 105"/>
              <a:gd name="T11" fmla="*/ 24 h 57"/>
              <a:gd name="T12" fmla="*/ 56 w 105"/>
              <a:gd name="T13" fmla="*/ 37 h 57"/>
              <a:gd name="T14" fmla="*/ 56 w 105"/>
              <a:gd name="T15" fmla="*/ 37 h 57"/>
              <a:gd name="T16" fmla="*/ 50 w 105"/>
              <a:gd name="T17" fmla="*/ 37 h 57"/>
              <a:gd name="T18" fmla="*/ 50 w 105"/>
              <a:gd name="T19" fmla="*/ 37 h 57"/>
              <a:gd name="T20" fmla="*/ 38 w 105"/>
              <a:gd name="T21" fmla="*/ 24 h 57"/>
              <a:gd name="T22" fmla="*/ 18 w 105"/>
              <a:gd name="T23" fmla="*/ 24 h 57"/>
              <a:gd name="T24" fmla="*/ 42 w 105"/>
              <a:gd name="T25" fmla="*/ 4 h 57"/>
              <a:gd name="T26" fmla="*/ 42 w 105"/>
              <a:gd name="T27" fmla="*/ 1 h 57"/>
              <a:gd name="T28" fmla="*/ 39 w 105"/>
              <a:gd name="T29" fmla="*/ 1 h 57"/>
              <a:gd name="T30" fmla="*/ 12 w 105"/>
              <a:gd name="T31" fmla="*/ 24 h 57"/>
              <a:gd name="T32" fmla="*/ 1 w 105"/>
              <a:gd name="T33" fmla="*/ 34 h 57"/>
              <a:gd name="T34" fmla="*/ 0 w 105"/>
              <a:gd name="T35" fmla="*/ 36 h 57"/>
              <a:gd name="T36" fmla="*/ 0 w 105"/>
              <a:gd name="T37" fmla="*/ 37 h 57"/>
              <a:gd name="T38" fmla="*/ 0 w 105"/>
              <a:gd name="T39" fmla="*/ 45 h 57"/>
              <a:gd name="T40" fmla="*/ 13 w 105"/>
              <a:gd name="T41" fmla="*/ 57 h 57"/>
              <a:gd name="T42" fmla="*/ 38 w 105"/>
              <a:gd name="T43" fmla="*/ 57 h 57"/>
              <a:gd name="T44" fmla="*/ 50 w 105"/>
              <a:gd name="T45" fmla="*/ 45 h 57"/>
              <a:gd name="T46" fmla="*/ 50 w 105"/>
              <a:gd name="T47" fmla="*/ 45 h 57"/>
              <a:gd name="T48" fmla="*/ 56 w 105"/>
              <a:gd name="T49" fmla="*/ 45 h 57"/>
              <a:gd name="T50" fmla="*/ 56 w 105"/>
              <a:gd name="T51" fmla="*/ 45 h 57"/>
              <a:gd name="T52" fmla="*/ 68 w 105"/>
              <a:gd name="T53" fmla="*/ 57 h 57"/>
              <a:gd name="T54" fmla="*/ 93 w 105"/>
              <a:gd name="T55" fmla="*/ 57 h 57"/>
              <a:gd name="T56" fmla="*/ 105 w 105"/>
              <a:gd name="T57" fmla="*/ 45 h 57"/>
              <a:gd name="T58" fmla="*/ 105 w 105"/>
              <a:gd name="T59" fmla="*/ 37 h 57"/>
              <a:gd name="T60" fmla="*/ 94 w 105"/>
              <a:gd name="T61" fmla="*/ 24 h 57"/>
              <a:gd name="T62" fmla="*/ 46 w 105"/>
              <a:gd name="T63" fmla="*/ 45 h 57"/>
              <a:gd name="T64" fmla="*/ 38 w 105"/>
              <a:gd name="T65" fmla="*/ 53 h 57"/>
              <a:gd name="T66" fmla="*/ 13 w 105"/>
              <a:gd name="T67" fmla="*/ 53 h 57"/>
              <a:gd name="T68" fmla="*/ 4 w 105"/>
              <a:gd name="T69" fmla="*/ 45 h 57"/>
              <a:gd name="T70" fmla="*/ 4 w 105"/>
              <a:gd name="T71" fmla="*/ 37 h 57"/>
              <a:gd name="T72" fmla="*/ 4 w 105"/>
              <a:gd name="T73" fmla="*/ 36 h 57"/>
              <a:gd name="T74" fmla="*/ 6 w 105"/>
              <a:gd name="T75" fmla="*/ 32 h 57"/>
              <a:gd name="T76" fmla="*/ 9 w 105"/>
              <a:gd name="T77" fmla="*/ 29 h 57"/>
              <a:gd name="T78" fmla="*/ 13 w 105"/>
              <a:gd name="T79" fmla="*/ 29 h 57"/>
              <a:gd name="T80" fmla="*/ 13 w 105"/>
              <a:gd name="T81" fmla="*/ 29 h 57"/>
              <a:gd name="T82" fmla="*/ 38 w 105"/>
              <a:gd name="T83" fmla="*/ 29 h 57"/>
              <a:gd name="T84" fmla="*/ 46 w 105"/>
              <a:gd name="T85" fmla="*/ 37 h 57"/>
              <a:gd name="T86" fmla="*/ 46 w 105"/>
              <a:gd name="T87" fmla="*/ 39 h 57"/>
              <a:gd name="T88" fmla="*/ 46 w 105"/>
              <a:gd name="T89" fmla="*/ 43 h 57"/>
              <a:gd name="T90" fmla="*/ 46 w 105"/>
              <a:gd name="T91" fmla="*/ 45 h 57"/>
              <a:gd name="T92" fmla="*/ 101 w 105"/>
              <a:gd name="T93" fmla="*/ 45 h 57"/>
              <a:gd name="T94" fmla="*/ 93 w 105"/>
              <a:gd name="T95" fmla="*/ 53 h 57"/>
              <a:gd name="T96" fmla="*/ 68 w 105"/>
              <a:gd name="T97" fmla="*/ 53 h 57"/>
              <a:gd name="T98" fmla="*/ 60 w 105"/>
              <a:gd name="T99" fmla="*/ 45 h 57"/>
              <a:gd name="T100" fmla="*/ 60 w 105"/>
              <a:gd name="T101" fmla="*/ 43 h 57"/>
              <a:gd name="T102" fmla="*/ 60 w 105"/>
              <a:gd name="T103" fmla="*/ 39 h 57"/>
              <a:gd name="T104" fmla="*/ 60 w 105"/>
              <a:gd name="T105" fmla="*/ 37 h 57"/>
              <a:gd name="T106" fmla="*/ 68 w 105"/>
              <a:gd name="T107" fmla="*/ 29 h 57"/>
              <a:gd name="T108" fmla="*/ 92 w 105"/>
              <a:gd name="T109" fmla="*/ 29 h 57"/>
              <a:gd name="T110" fmla="*/ 93 w 105"/>
              <a:gd name="T111" fmla="*/ 29 h 57"/>
              <a:gd name="T112" fmla="*/ 96 w 105"/>
              <a:gd name="T113" fmla="*/ 29 h 57"/>
              <a:gd name="T114" fmla="*/ 100 w 105"/>
              <a:gd name="T115" fmla="*/ 33 h 57"/>
              <a:gd name="T116" fmla="*/ 101 w 105"/>
              <a:gd name="T117" fmla="*/ 36 h 57"/>
              <a:gd name="T118" fmla="*/ 101 w 105"/>
              <a:gd name="T119" fmla="*/ 37 h 57"/>
              <a:gd name="T120" fmla="*/ 101 w 105"/>
              <a:gd name="T121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5" h="57">
                <a:moveTo>
                  <a:pt x="94" y="24"/>
                </a:moveTo>
                <a:cubicBezTo>
                  <a:pt x="67" y="1"/>
                  <a:pt x="67" y="1"/>
                  <a:pt x="67" y="1"/>
                </a:cubicBezTo>
                <a:cubicBezTo>
                  <a:pt x="66" y="0"/>
                  <a:pt x="64" y="1"/>
                  <a:pt x="64" y="1"/>
                </a:cubicBezTo>
                <a:cubicBezTo>
                  <a:pt x="63" y="2"/>
                  <a:pt x="63" y="4"/>
                  <a:pt x="64" y="4"/>
                </a:cubicBezTo>
                <a:cubicBezTo>
                  <a:pt x="88" y="24"/>
                  <a:pt x="88" y="24"/>
                  <a:pt x="8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1" y="24"/>
                  <a:pt x="56" y="30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50" y="30"/>
                  <a:pt x="44" y="24"/>
                  <a:pt x="38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42" y="4"/>
                  <a:pt x="42" y="4"/>
                  <a:pt x="42" y="4"/>
                </a:cubicBezTo>
                <a:cubicBezTo>
                  <a:pt x="43" y="4"/>
                  <a:pt x="43" y="2"/>
                  <a:pt x="42" y="1"/>
                </a:cubicBezTo>
                <a:cubicBezTo>
                  <a:pt x="41" y="1"/>
                  <a:pt x="40" y="0"/>
                  <a:pt x="39" y="1"/>
                </a:cubicBezTo>
                <a:cubicBezTo>
                  <a:pt x="12" y="24"/>
                  <a:pt x="12" y="24"/>
                  <a:pt x="12" y="24"/>
                </a:cubicBezTo>
                <a:cubicBezTo>
                  <a:pt x="6" y="25"/>
                  <a:pt x="2" y="29"/>
                  <a:pt x="1" y="34"/>
                </a:cubicBezTo>
                <a:cubicBezTo>
                  <a:pt x="1" y="35"/>
                  <a:pt x="0" y="35"/>
                  <a:pt x="0" y="36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52"/>
                  <a:pt x="6" y="57"/>
                  <a:pt x="13" y="57"/>
                </a:cubicBezTo>
                <a:cubicBezTo>
                  <a:pt x="38" y="57"/>
                  <a:pt x="38" y="57"/>
                  <a:pt x="38" y="57"/>
                </a:cubicBezTo>
                <a:cubicBezTo>
                  <a:pt x="44" y="57"/>
                  <a:pt x="50" y="52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6" y="45"/>
                  <a:pt x="56" y="45"/>
                  <a:pt x="56" y="45"/>
                </a:cubicBezTo>
                <a:cubicBezTo>
                  <a:pt x="56" y="45"/>
                  <a:pt x="56" y="45"/>
                  <a:pt x="56" y="45"/>
                </a:cubicBezTo>
                <a:cubicBezTo>
                  <a:pt x="56" y="52"/>
                  <a:pt x="61" y="57"/>
                  <a:pt x="68" y="57"/>
                </a:cubicBezTo>
                <a:cubicBezTo>
                  <a:pt x="93" y="57"/>
                  <a:pt x="93" y="57"/>
                  <a:pt x="93" y="57"/>
                </a:cubicBezTo>
                <a:cubicBezTo>
                  <a:pt x="100" y="57"/>
                  <a:pt x="105" y="52"/>
                  <a:pt x="105" y="45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5" y="30"/>
                  <a:pt x="100" y="25"/>
                  <a:pt x="94" y="24"/>
                </a:cubicBezTo>
                <a:close/>
                <a:moveTo>
                  <a:pt x="46" y="45"/>
                </a:moveTo>
                <a:cubicBezTo>
                  <a:pt x="46" y="49"/>
                  <a:pt x="42" y="53"/>
                  <a:pt x="38" y="53"/>
                </a:cubicBezTo>
                <a:cubicBezTo>
                  <a:pt x="13" y="53"/>
                  <a:pt x="13" y="53"/>
                  <a:pt x="13" y="53"/>
                </a:cubicBezTo>
                <a:cubicBezTo>
                  <a:pt x="8" y="53"/>
                  <a:pt x="4" y="49"/>
                  <a:pt x="4" y="45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6"/>
                  <a:pt x="4" y="36"/>
                  <a:pt x="4" y="36"/>
                </a:cubicBezTo>
                <a:cubicBezTo>
                  <a:pt x="5" y="35"/>
                  <a:pt x="5" y="33"/>
                  <a:pt x="6" y="32"/>
                </a:cubicBezTo>
                <a:cubicBezTo>
                  <a:pt x="7" y="31"/>
                  <a:pt x="8" y="30"/>
                  <a:pt x="9" y="29"/>
                </a:cubicBezTo>
                <a:cubicBezTo>
                  <a:pt x="10" y="29"/>
                  <a:pt x="11" y="29"/>
                  <a:pt x="13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42" y="29"/>
                  <a:pt x="46" y="32"/>
                  <a:pt x="46" y="37"/>
                </a:cubicBezTo>
                <a:cubicBezTo>
                  <a:pt x="46" y="39"/>
                  <a:pt x="46" y="39"/>
                  <a:pt x="46" y="39"/>
                </a:cubicBezTo>
                <a:cubicBezTo>
                  <a:pt x="46" y="43"/>
                  <a:pt x="46" y="43"/>
                  <a:pt x="46" y="43"/>
                </a:cubicBezTo>
                <a:lnTo>
                  <a:pt x="46" y="45"/>
                </a:lnTo>
                <a:close/>
                <a:moveTo>
                  <a:pt x="101" y="45"/>
                </a:moveTo>
                <a:cubicBezTo>
                  <a:pt x="101" y="49"/>
                  <a:pt x="98" y="53"/>
                  <a:pt x="93" y="53"/>
                </a:cubicBezTo>
                <a:cubicBezTo>
                  <a:pt x="68" y="53"/>
                  <a:pt x="68" y="53"/>
                  <a:pt x="68" y="53"/>
                </a:cubicBezTo>
                <a:cubicBezTo>
                  <a:pt x="64" y="53"/>
                  <a:pt x="60" y="49"/>
                  <a:pt x="60" y="45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39"/>
                  <a:pt x="60" y="39"/>
                  <a:pt x="60" y="39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2"/>
                  <a:pt x="64" y="29"/>
                  <a:pt x="68" y="29"/>
                </a:cubicBezTo>
                <a:cubicBezTo>
                  <a:pt x="92" y="29"/>
                  <a:pt x="92" y="29"/>
                  <a:pt x="92" y="29"/>
                </a:cubicBezTo>
                <a:cubicBezTo>
                  <a:pt x="93" y="29"/>
                  <a:pt x="93" y="29"/>
                  <a:pt x="93" y="29"/>
                </a:cubicBezTo>
                <a:cubicBezTo>
                  <a:pt x="94" y="29"/>
                  <a:pt x="95" y="29"/>
                  <a:pt x="96" y="29"/>
                </a:cubicBezTo>
                <a:cubicBezTo>
                  <a:pt x="98" y="30"/>
                  <a:pt x="99" y="31"/>
                  <a:pt x="100" y="33"/>
                </a:cubicBezTo>
                <a:cubicBezTo>
                  <a:pt x="101" y="34"/>
                  <a:pt x="101" y="35"/>
                  <a:pt x="101" y="36"/>
                </a:cubicBezTo>
                <a:cubicBezTo>
                  <a:pt x="101" y="37"/>
                  <a:pt x="101" y="37"/>
                  <a:pt x="101" y="37"/>
                </a:cubicBezTo>
                <a:lnTo>
                  <a:pt x="101" y="45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52" name="组合 751"/>
          <p:cNvGrpSpPr/>
          <p:nvPr/>
        </p:nvGrpSpPr>
        <p:grpSpPr>
          <a:xfrm>
            <a:off x="9220904" y="5305695"/>
            <a:ext cx="598527" cy="577649"/>
            <a:chOff x="9224963" y="5221288"/>
            <a:chExt cx="682625" cy="658813"/>
          </a:xfrm>
          <a:solidFill>
            <a:srgbClr val="20252D"/>
          </a:solidFill>
        </p:grpSpPr>
        <p:sp>
          <p:nvSpPr>
            <p:cNvPr id="753" name="Freeform 118"/>
            <p:cNvSpPr/>
            <p:nvPr/>
          </p:nvSpPr>
          <p:spPr bwMode="auto">
            <a:xfrm>
              <a:off x="9331326" y="5368926"/>
              <a:ext cx="469900" cy="511175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4" name="Freeform 119"/>
            <p:cNvSpPr/>
            <p:nvPr/>
          </p:nvSpPr>
          <p:spPr bwMode="auto">
            <a:xfrm>
              <a:off x="9224963" y="5221288"/>
              <a:ext cx="682625" cy="369888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55" name="组合 754"/>
          <p:cNvGrpSpPr/>
          <p:nvPr/>
        </p:nvGrpSpPr>
        <p:grpSpPr>
          <a:xfrm>
            <a:off x="3148717" y="1155970"/>
            <a:ext cx="591567" cy="484389"/>
            <a:chOff x="3152776" y="1071563"/>
            <a:chExt cx="674688" cy="552450"/>
          </a:xfrm>
          <a:solidFill>
            <a:srgbClr val="20252D"/>
          </a:solidFill>
        </p:grpSpPr>
        <p:sp>
          <p:nvSpPr>
            <p:cNvPr id="756" name="Freeform 120"/>
            <p:cNvSpPr>
              <a:spLocks noEditPoints="1"/>
            </p:cNvSpPr>
            <p:nvPr/>
          </p:nvSpPr>
          <p:spPr bwMode="auto">
            <a:xfrm>
              <a:off x="3152776" y="1071563"/>
              <a:ext cx="674688" cy="552450"/>
            </a:xfrm>
            <a:custGeom>
              <a:avLst/>
              <a:gdLst>
                <a:gd name="T0" fmla="*/ 63 w 82"/>
                <a:gd name="T1" fmla="*/ 1 h 67"/>
                <a:gd name="T2" fmla="*/ 58 w 82"/>
                <a:gd name="T3" fmla="*/ 0 h 67"/>
                <a:gd name="T4" fmla="*/ 35 w 82"/>
                <a:gd name="T5" fmla="*/ 18 h 67"/>
                <a:gd name="T6" fmla="*/ 34 w 82"/>
                <a:gd name="T7" fmla="*/ 24 h 67"/>
                <a:gd name="T8" fmla="*/ 35 w 82"/>
                <a:gd name="T9" fmla="*/ 30 h 67"/>
                <a:gd name="T10" fmla="*/ 4 w 82"/>
                <a:gd name="T11" fmla="*/ 52 h 67"/>
                <a:gd name="T12" fmla="*/ 0 w 82"/>
                <a:gd name="T13" fmla="*/ 58 h 67"/>
                <a:gd name="T14" fmla="*/ 2 w 82"/>
                <a:gd name="T15" fmla="*/ 63 h 67"/>
                <a:gd name="T16" fmla="*/ 3 w 82"/>
                <a:gd name="T17" fmla="*/ 64 h 67"/>
                <a:gd name="T18" fmla="*/ 9 w 82"/>
                <a:gd name="T19" fmla="*/ 67 h 67"/>
                <a:gd name="T20" fmla="*/ 9 w 82"/>
                <a:gd name="T21" fmla="*/ 67 h 67"/>
                <a:gd name="T22" fmla="*/ 14 w 82"/>
                <a:gd name="T23" fmla="*/ 66 h 67"/>
                <a:gd name="T24" fmla="*/ 14 w 82"/>
                <a:gd name="T25" fmla="*/ 66 h 67"/>
                <a:gd name="T26" fmla="*/ 45 w 82"/>
                <a:gd name="T27" fmla="*/ 44 h 67"/>
                <a:gd name="T28" fmla="*/ 53 w 82"/>
                <a:gd name="T29" fmla="*/ 47 h 67"/>
                <a:gd name="T30" fmla="*/ 58 w 82"/>
                <a:gd name="T31" fmla="*/ 48 h 67"/>
                <a:gd name="T32" fmla="*/ 58 w 82"/>
                <a:gd name="T33" fmla="*/ 48 h 67"/>
                <a:gd name="T34" fmla="*/ 81 w 82"/>
                <a:gd name="T35" fmla="*/ 29 h 67"/>
                <a:gd name="T36" fmla="*/ 81 w 82"/>
                <a:gd name="T37" fmla="*/ 29 h 67"/>
                <a:gd name="T38" fmla="*/ 82 w 82"/>
                <a:gd name="T39" fmla="*/ 24 h 67"/>
                <a:gd name="T40" fmla="*/ 63 w 82"/>
                <a:gd name="T41" fmla="*/ 1 h 67"/>
                <a:gd name="T42" fmla="*/ 25 w 82"/>
                <a:gd name="T43" fmla="*/ 53 h 67"/>
                <a:gd name="T44" fmla="*/ 13 w 82"/>
                <a:gd name="T45" fmla="*/ 61 h 67"/>
                <a:gd name="T46" fmla="*/ 7 w 82"/>
                <a:gd name="T47" fmla="*/ 60 h 67"/>
                <a:gd name="T48" fmla="*/ 8 w 82"/>
                <a:gd name="T49" fmla="*/ 55 h 67"/>
                <a:gd name="T50" fmla="*/ 21 w 82"/>
                <a:gd name="T51" fmla="*/ 46 h 67"/>
                <a:gd name="T52" fmla="*/ 26 w 82"/>
                <a:gd name="T53" fmla="*/ 47 h 67"/>
                <a:gd name="T54" fmla="*/ 25 w 82"/>
                <a:gd name="T55" fmla="*/ 53 h 67"/>
                <a:gd name="T56" fmla="*/ 58 w 82"/>
                <a:gd name="T57" fmla="*/ 38 h 67"/>
                <a:gd name="T58" fmla="*/ 44 w 82"/>
                <a:gd name="T59" fmla="*/ 23 h 67"/>
                <a:gd name="T60" fmla="*/ 58 w 82"/>
                <a:gd name="T61" fmla="*/ 9 h 67"/>
                <a:gd name="T62" fmla="*/ 73 w 82"/>
                <a:gd name="T63" fmla="*/ 23 h 67"/>
                <a:gd name="T64" fmla="*/ 58 w 82"/>
                <a:gd name="T65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67">
                  <a:moveTo>
                    <a:pt x="63" y="1"/>
                  </a:moveTo>
                  <a:cubicBezTo>
                    <a:pt x="62" y="0"/>
                    <a:pt x="60" y="0"/>
                    <a:pt x="58" y="0"/>
                  </a:cubicBezTo>
                  <a:cubicBezTo>
                    <a:pt x="47" y="0"/>
                    <a:pt x="37" y="7"/>
                    <a:pt x="35" y="18"/>
                  </a:cubicBezTo>
                  <a:cubicBezTo>
                    <a:pt x="34" y="20"/>
                    <a:pt x="34" y="22"/>
                    <a:pt x="34" y="24"/>
                  </a:cubicBezTo>
                  <a:cubicBezTo>
                    <a:pt x="34" y="26"/>
                    <a:pt x="34" y="28"/>
                    <a:pt x="35" y="3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2" y="53"/>
                    <a:pt x="0" y="56"/>
                    <a:pt x="0" y="58"/>
                  </a:cubicBezTo>
                  <a:cubicBezTo>
                    <a:pt x="0" y="60"/>
                    <a:pt x="1" y="62"/>
                    <a:pt x="2" y="6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66"/>
                    <a:pt x="7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1" y="67"/>
                    <a:pt x="12" y="67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50" y="46"/>
                    <a:pt x="53" y="47"/>
                  </a:cubicBezTo>
                  <a:cubicBezTo>
                    <a:pt x="54" y="47"/>
                    <a:pt x="56" y="48"/>
                    <a:pt x="58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9" y="48"/>
                    <a:pt x="79" y="4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2" y="27"/>
                    <a:pt x="82" y="26"/>
                    <a:pt x="82" y="24"/>
                  </a:cubicBezTo>
                  <a:cubicBezTo>
                    <a:pt x="82" y="13"/>
                    <a:pt x="74" y="3"/>
                    <a:pt x="63" y="1"/>
                  </a:cubicBezTo>
                  <a:close/>
                  <a:moveTo>
                    <a:pt x="25" y="53"/>
                  </a:moveTo>
                  <a:cubicBezTo>
                    <a:pt x="13" y="61"/>
                    <a:pt x="13" y="61"/>
                    <a:pt x="13" y="61"/>
                  </a:cubicBezTo>
                  <a:cubicBezTo>
                    <a:pt x="11" y="62"/>
                    <a:pt x="9" y="62"/>
                    <a:pt x="7" y="60"/>
                  </a:cubicBezTo>
                  <a:cubicBezTo>
                    <a:pt x="6" y="58"/>
                    <a:pt x="7" y="56"/>
                    <a:pt x="8" y="5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3" y="45"/>
                    <a:pt x="25" y="46"/>
                    <a:pt x="26" y="47"/>
                  </a:cubicBezTo>
                  <a:cubicBezTo>
                    <a:pt x="27" y="49"/>
                    <a:pt x="27" y="52"/>
                    <a:pt x="25" y="53"/>
                  </a:cubicBezTo>
                  <a:close/>
                  <a:moveTo>
                    <a:pt x="58" y="38"/>
                  </a:moveTo>
                  <a:cubicBezTo>
                    <a:pt x="50" y="38"/>
                    <a:pt x="44" y="31"/>
                    <a:pt x="44" y="23"/>
                  </a:cubicBezTo>
                  <a:cubicBezTo>
                    <a:pt x="44" y="15"/>
                    <a:pt x="50" y="9"/>
                    <a:pt x="58" y="9"/>
                  </a:cubicBezTo>
                  <a:cubicBezTo>
                    <a:pt x="66" y="9"/>
                    <a:pt x="73" y="15"/>
                    <a:pt x="73" y="23"/>
                  </a:cubicBezTo>
                  <a:cubicBezTo>
                    <a:pt x="73" y="31"/>
                    <a:pt x="66" y="38"/>
                    <a:pt x="5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7" name="Freeform 121"/>
            <p:cNvSpPr/>
            <p:nvPr/>
          </p:nvSpPr>
          <p:spPr bwMode="auto">
            <a:xfrm>
              <a:off x="3589338" y="1285876"/>
              <a:ext cx="131763" cy="65088"/>
            </a:xfrm>
            <a:custGeom>
              <a:avLst/>
              <a:gdLst>
                <a:gd name="T0" fmla="*/ 6 w 16"/>
                <a:gd name="T1" fmla="*/ 8 h 8"/>
                <a:gd name="T2" fmla="*/ 1 w 16"/>
                <a:gd name="T3" fmla="*/ 7 h 8"/>
                <a:gd name="T4" fmla="*/ 1 w 16"/>
                <a:gd name="T5" fmla="*/ 7 h 8"/>
                <a:gd name="T6" fmla="*/ 0 w 16"/>
                <a:gd name="T7" fmla="*/ 5 h 8"/>
                <a:gd name="T8" fmla="*/ 2 w 16"/>
                <a:gd name="T9" fmla="*/ 5 h 8"/>
                <a:gd name="T10" fmla="*/ 6 w 16"/>
                <a:gd name="T11" fmla="*/ 5 h 8"/>
                <a:gd name="T12" fmla="*/ 13 w 16"/>
                <a:gd name="T13" fmla="*/ 1 h 8"/>
                <a:gd name="T14" fmla="*/ 15 w 16"/>
                <a:gd name="T15" fmla="*/ 0 h 8"/>
                <a:gd name="T16" fmla="*/ 16 w 16"/>
                <a:gd name="T17" fmla="*/ 2 h 8"/>
                <a:gd name="T18" fmla="*/ 6 w 1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4" y="8"/>
                    <a:pt x="3" y="8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1" y="5"/>
                    <a:pt x="1" y="4"/>
                    <a:pt x="2" y="5"/>
                  </a:cubicBezTo>
                  <a:cubicBezTo>
                    <a:pt x="3" y="5"/>
                    <a:pt x="5" y="5"/>
                    <a:pt x="6" y="5"/>
                  </a:cubicBezTo>
                  <a:cubicBezTo>
                    <a:pt x="9" y="5"/>
                    <a:pt x="12" y="4"/>
                    <a:pt x="13" y="1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6" y="0"/>
                    <a:pt x="16" y="1"/>
                    <a:pt x="16" y="2"/>
                  </a:cubicBezTo>
                  <a:cubicBezTo>
                    <a:pt x="14" y="6"/>
                    <a:pt x="10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58" name="组合 757"/>
          <p:cNvGrpSpPr/>
          <p:nvPr/>
        </p:nvGrpSpPr>
        <p:grpSpPr>
          <a:xfrm>
            <a:off x="4128205" y="1163909"/>
            <a:ext cx="577648" cy="477430"/>
            <a:chOff x="4132263" y="1079501"/>
            <a:chExt cx="658813" cy="544513"/>
          </a:xfrm>
          <a:solidFill>
            <a:srgbClr val="20252D"/>
          </a:solidFill>
        </p:grpSpPr>
        <p:sp>
          <p:nvSpPr>
            <p:cNvPr id="759" name="Freeform 122"/>
            <p:cNvSpPr/>
            <p:nvPr/>
          </p:nvSpPr>
          <p:spPr bwMode="auto">
            <a:xfrm>
              <a:off x="4519613" y="1177926"/>
              <a:ext cx="163513" cy="165100"/>
            </a:xfrm>
            <a:custGeom>
              <a:avLst/>
              <a:gdLst>
                <a:gd name="T0" fmla="*/ 103 w 103"/>
                <a:gd name="T1" fmla="*/ 42 h 104"/>
                <a:gd name="T2" fmla="*/ 98 w 103"/>
                <a:gd name="T3" fmla="*/ 42 h 104"/>
                <a:gd name="T4" fmla="*/ 67 w 103"/>
                <a:gd name="T5" fmla="*/ 42 h 104"/>
                <a:gd name="T6" fmla="*/ 67 w 103"/>
                <a:gd name="T7" fmla="*/ 0 h 104"/>
                <a:gd name="T8" fmla="*/ 41 w 103"/>
                <a:gd name="T9" fmla="*/ 0 h 104"/>
                <a:gd name="T10" fmla="*/ 41 w 103"/>
                <a:gd name="T11" fmla="*/ 11 h 104"/>
                <a:gd name="T12" fmla="*/ 41 w 103"/>
                <a:gd name="T13" fmla="*/ 42 h 104"/>
                <a:gd name="T14" fmla="*/ 0 w 103"/>
                <a:gd name="T15" fmla="*/ 42 h 104"/>
                <a:gd name="T16" fmla="*/ 0 w 103"/>
                <a:gd name="T17" fmla="*/ 68 h 104"/>
                <a:gd name="T18" fmla="*/ 41 w 103"/>
                <a:gd name="T19" fmla="*/ 68 h 104"/>
                <a:gd name="T20" fmla="*/ 41 w 103"/>
                <a:gd name="T21" fmla="*/ 104 h 104"/>
                <a:gd name="T22" fmla="*/ 67 w 103"/>
                <a:gd name="T23" fmla="*/ 104 h 104"/>
                <a:gd name="T24" fmla="*/ 67 w 103"/>
                <a:gd name="T25" fmla="*/ 68 h 104"/>
                <a:gd name="T26" fmla="*/ 103 w 103"/>
                <a:gd name="T27" fmla="*/ 68 h 104"/>
                <a:gd name="T28" fmla="*/ 103 w 103"/>
                <a:gd name="T29" fmla="*/ 4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04">
                  <a:moveTo>
                    <a:pt x="103" y="42"/>
                  </a:moveTo>
                  <a:lnTo>
                    <a:pt x="98" y="42"/>
                  </a:lnTo>
                  <a:lnTo>
                    <a:pt x="67" y="42"/>
                  </a:lnTo>
                  <a:lnTo>
                    <a:pt x="67" y="0"/>
                  </a:lnTo>
                  <a:lnTo>
                    <a:pt x="41" y="0"/>
                  </a:lnTo>
                  <a:lnTo>
                    <a:pt x="41" y="11"/>
                  </a:lnTo>
                  <a:lnTo>
                    <a:pt x="41" y="42"/>
                  </a:lnTo>
                  <a:lnTo>
                    <a:pt x="0" y="42"/>
                  </a:lnTo>
                  <a:lnTo>
                    <a:pt x="0" y="68"/>
                  </a:lnTo>
                  <a:lnTo>
                    <a:pt x="41" y="68"/>
                  </a:lnTo>
                  <a:lnTo>
                    <a:pt x="41" y="104"/>
                  </a:lnTo>
                  <a:lnTo>
                    <a:pt x="67" y="104"/>
                  </a:lnTo>
                  <a:lnTo>
                    <a:pt x="67" y="68"/>
                  </a:lnTo>
                  <a:lnTo>
                    <a:pt x="103" y="68"/>
                  </a:lnTo>
                  <a:lnTo>
                    <a:pt x="10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0" name="Freeform 123"/>
            <p:cNvSpPr>
              <a:spLocks noEditPoints="1"/>
            </p:cNvSpPr>
            <p:nvPr/>
          </p:nvSpPr>
          <p:spPr bwMode="auto">
            <a:xfrm>
              <a:off x="4132263" y="1079501"/>
              <a:ext cx="658813" cy="544513"/>
            </a:xfrm>
            <a:custGeom>
              <a:avLst/>
              <a:gdLst>
                <a:gd name="T0" fmla="*/ 62 w 80"/>
                <a:gd name="T1" fmla="*/ 0 h 66"/>
                <a:gd name="T2" fmla="*/ 57 w 80"/>
                <a:gd name="T3" fmla="*/ 0 h 66"/>
                <a:gd name="T4" fmla="*/ 34 w 80"/>
                <a:gd name="T5" fmla="*/ 18 h 66"/>
                <a:gd name="T6" fmla="*/ 33 w 80"/>
                <a:gd name="T7" fmla="*/ 23 h 66"/>
                <a:gd name="T8" fmla="*/ 34 w 80"/>
                <a:gd name="T9" fmla="*/ 29 h 66"/>
                <a:gd name="T10" fmla="*/ 3 w 80"/>
                <a:gd name="T11" fmla="*/ 51 h 66"/>
                <a:gd name="T12" fmla="*/ 0 w 80"/>
                <a:gd name="T13" fmla="*/ 57 h 66"/>
                <a:gd name="T14" fmla="*/ 1 w 80"/>
                <a:gd name="T15" fmla="*/ 61 h 66"/>
                <a:gd name="T16" fmla="*/ 2 w 80"/>
                <a:gd name="T17" fmla="*/ 63 h 66"/>
                <a:gd name="T18" fmla="*/ 9 w 80"/>
                <a:gd name="T19" fmla="*/ 66 h 66"/>
                <a:gd name="T20" fmla="*/ 9 w 80"/>
                <a:gd name="T21" fmla="*/ 66 h 66"/>
                <a:gd name="T22" fmla="*/ 13 w 80"/>
                <a:gd name="T23" fmla="*/ 64 h 66"/>
                <a:gd name="T24" fmla="*/ 44 w 80"/>
                <a:gd name="T25" fmla="*/ 43 h 66"/>
                <a:gd name="T26" fmla="*/ 51 w 80"/>
                <a:gd name="T27" fmla="*/ 46 h 66"/>
                <a:gd name="T28" fmla="*/ 57 w 80"/>
                <a:gd name="T29" fmla="*/ 46 h 66"/>
                <a:gd name="T30" fmla="*/ 57 w 80"/>
                <a:gd name="T31" fmla="*/ 46 h 66"/>
                <a:gd name="T32" fmla="*/ 79 w 80"/>
                <a:gd name="T33" fmla="*/ 28 h 66"/>
                <a:gd name="T34" fmla="*/ 79 w 80"/>
                <a:gd name="T35" fmla="*/ 28 h 66"/>
                <a:gd name="T36" fmla="*/ 80 w 80"/>
                <a:gd name="T37" fmla="*/ 23 h 66"/>
                <a:gd name="T38" fmla="*/ 62 w 80"/>
                <a:gd name="T39" fmla="*/ 0 h 66"/>
                <a:gd name="T40" fmla="*/ 24 w 80"/>
                <a:gd name="T41" fmla="*/ 52 h 66"/>
                <a:gd name="T42" fmla="*/ 12 w 80"/>
                <a:gd name="T43" fmla="*/ 60 h 66"/>
                <a:gd name="T44" fmla="*/ 7 w 80"/>
                <a:gd name="T45" fmla="*/ 59 h 66"/>
                <a:gd name="T46" fmla="*/ 8 w 80"/>
                <a:gd name="T47" fmla="*/ 53 h 66"/>
                <a:gd name="T48" fmla="*/ 20 w 80"/>
                <a:gd name="T49" fmla="*/ 45 h 66"/>
                <a:gd name="T50" fmla="*/ 25 w 80"/>
                <a:gd name="T51" fmla="*/ 46 h 66"/>
                <a:gd name="T52" fmla="*/ 24 w 80"/>
                <a:gd name="T53" fmla="*/ 52 h 66"/>
                <a:gd name="T54" fmla="*/ 57 w 80"/>
                <a:gd name="T55" fmla="*/ 37 h 66"/>
                <a:gd name="T56" fmla="*/ 43 w 80"/>
                <a:gd name="T57" fmla="*/ 22 h 66"/>
                <a:gd name="T58" fmla="*/ 57 w 80"/>
                <a:gd name="T59" fmla="*/ 8 h 66"/>
                <a:gd name="T60" fmla="*/ 71 w 80"/>
                <a:gd name="T61" fmla="*/ 22 h 66"/>
                <a:gd name="T62" fmla="*/ 57 w 80"/>
                <a:gd name="T63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66">
                  <a:moveTo>
                    <a:pt x="62" y="0"/>
                  </a:moveTo>
                  <a:cubicBezTo>
                    <a:pt x="60" y="0"/>
                    <a:pt x="58" y="0"/>
                    <a:pt x="57" y="0"/>
                  </a:cubicBezTo>
                  <a:cubicBezTo>
                    <a:pt x="46" y="0"/>
                    <a:pt x="36" y="7"/>
                    <a:pt x="34" y="18"/>
                  </a:cubicBezTo>
                  <a:cubicBezTo>
                    <a:pt x="33" y="19"/>
                    <a:pt x="33" y="21"/>
                    <a:pt x="33" y="23"/>
                  </a:cubicBezTo>
                  <a:cubicBezTo>
                    <a:pt x="33" y="25"/>
                    <a:pt x="34" y="27"/>
                    <a:pt x="34" y="2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2"/>
                    <a:pt x="0" y="55"/>
                    <a:pt x="0" y="57"/>
                  </a:cubicBezTo>
                  <a:cubicBezTo>
                    <a:pt x="0" y="59"/>
                    <a:pt x="0" y="60"/>
                    <a:pt x="1" y="61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4" y="65"/>
                    <a:pt x="6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0" y="66"/>
                    <a:pt x="12" y="65"/>
                    <a:pt x="13" y="64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4"/>
                    <a:pt x="49" y="45"/>
                    <a:pt x="51" y="46"/>
                  </a:cubicBezTo>
                  <a:cubicBezTo>
                    <a:pt x="53" y="46"/>
                    <a:pt x="55" y="46"/>
                    <a:pt x="57" y="46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67" y="46"/>
                    <a:pt x="77" y="39"/>
                    <a:pt x="79" y="28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80" y="27"/>
                    <a:pt x="80" y="25"/>
                    <a:pt x="80" y="23"/>
                  </a:cubicBezTo>
                  <a:cubicBezTo>
                    <a:pt x="80" y="12"/>
                    <a:pt x="73" y="3"/>
                    <a:pt x="62" y="0"/>
                  </a:cubicBezTo>
                  <a:close/>
                  <a:moveTo>
                    <a:pt x="24" y="52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0" y="61"/>
                    <a:pt x="8" y="60"/>
                    <a:pt x="7" y="59"/>
                  </a:cubicBezTo>
                  <a:cubicBezTo>
                    <a:pt x="6" y="57"/>
                    <a:pt x="6" y="54"/>
                    <a:pt x="8" y="53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2" y="44"/>
                    <a:pt x="24" y="44"/>
                    <a:pt x="25" y="46"/>
                  </a:cubicBezTo>
                  <a:cubicBezTo>
                    <a:pt x="27" y="48"/>
                    <a:pt x="26" y="50"/>
                    <a:pt x="24" y="52"/>
                  </a:cubicBezTo>
                  <a:close/>
                  <a:moveTo>
                    <a:pt x="57" y="37"/>
                  </a:moveTo>
                  <a:cubicBezTo>
                    <a:pt x="49" y="37"/>
                    <a:pt x="43" y="30"/>
                    <a:pt x="43" y="22"/>
                  </a:cubicBezTo>
                  <a:cubicBezTo>
                    <a:pt x="43" y="14"/>
                    <a:pt x="49" y="8"/>
                    <a:pt x="57" y="8"/>
                  </a:cubicBezTo>
                  <a:cubicBezTo>
                    <a:pt x="65" y="8"/>
                    <a:pt x="71" y="14"/>
                    <a:pt x="71" y="22"/>
                  </a:cubicBezTo>
                  <a:cubicBezTo>
                    <a:pt x="71" y="30"/>
                    <a:pt x="65" y="37"/>
                    <a:pt x="57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61" name="Freeform 124"/>
          <p:cNvSpPr>
            <a:spLocks noEditPoints="1"/>
          </p:cNvSpPr>
          <p:nvPr/>
        </p:nvSpPr>
        <p:spPr bwMode="auto">
          <a:xfrm>
            <a:off x="9228842" y="1089295"/>
            <a:ext cx="555377" cy="599919"/>
          </a:xfrm>
          <a:custGeom>
            <a:avLst/>
            <a:gdLst>
              <a:gd name="T0" fmla="*/ 40 w 77"/>
              <a:gd name="T1" fmla="*/ 52 h 83"/>
              <a:gd name="T2" fmla="*/ 69 w 77"/>
              <a:gd name="T3" fmla="*/ 50 h 83"/>
              <a:gd name="T4" fmla="*/ 40 w 77"/>
              <a:gd name="T5" fmla="*/ 47 h 83"/>
              <a:gd name="T6" fmla="*/ 77 w 77"/>
              <a:gd name="T7" fmla="*/ 25 h 83"/>
              <a:gd name="T8" fmla="*/ 57 w 77"/>
              <a:gd name="T9" fmla="*/ 3 h 83"/>
              <a:gd name="T10" fmla="*/ 51 w 77"/>
              <a:gd name="T11" fmla="*/ 0 h 83"/>
              <a:gd name="T12" fmla="*/ 15 w 77"/>
              <a:gd name="T13" fmla="*/ 10 h 83"/>
              <a:gd name="T14" fmla="*/ 0 w 77"/>
              <a:gd name="T15" fmla="*/ 56 h 83"/>
              <a:gd name="T16" fmla="*/ 24 w 77"/>
              <a:gd name="T17" fmla="*/ 83 h 83"/>
              <a:gd name="T18" fmla="*/ 77 w 77"/>
              <a:gd name="T19" fmla="*/ 74 h 83"/>
              <a:gd name="T20" fmla="*/ 77 w 77"/>
              <a:gd name="T21" fmla="*/ 25 h 83"/>
              <a:gd name="T22" fmla="*/ 66 w 77"/>
              <a:gd name="T23" fmla="*/ 23 h 83"/>
              <a:gd name="T24" fmla="*/ 58 w 77"/>
              <a:gd name="T25" fmla="*/ 23 h 83"/>
              <a:gd name="T26" fmla="*/ 54 w 77"/>
              <a:gd name="T27" fmla="*/ 11 h 83"/>
              <a:gd name="T28" fmla="*/ 69 w 77"/>
              <a:gd name="T29" fmla="*/ 23 h 83"/>
              <a:gd name="T30" fmla="*/ 21 w 77"/>
              <a:gd name="T31" fmla="*/ 67 h 83"/>
              <a:gd name="T32" fmla="*/ 15 w 77"/>
              <a:gd name="T33" fmla="*/ 67 h 83"/>
              <a:gd name="T34" fmla="*/ 15 w 77"/>
              <a:gd name="T35" fmla="*/ 59 h 83"/>
              <a:gd name="T36" fmla="*/ 7 w 77"/>
              <a:gd name="T37" fmla="*/ 53 h 83"/>
              <a:gd name="T38" fmla="*/ 15 w 77"/>
              <a:gd name="T39" fmla="*/ 53 h 83"/>
              <a:gd name="T40" fmla="*/ 18 w 77"/>
              <a:gd name="T41" fmla="*/ 44 h 83"/>
              <a:gd name="T42" fmla="*/ 21 w 77"/>
              <a:gd name="T43" fmla="*/ 53 h 83"/>
              <a:gd name="T44" fmla="*/ 27 w 77"/>
              <a:gd name="T45" fmla="*/ 53 h 83"/>
              <a:gd name="T46" fmla="*/ 29 w 77"/>
              <a:gd name="T47" fmla="*/ 59 h 83"/>
              <a:gd name="T48" fmla="*/ 71 w 77"/>
              <a:gd name="T49" fmla="*/ 74 h 83"/>
              <a:gd name="T50" fmla="*/ 24 w 77"/>
              <a:gd name="T51" fmla="*/ 77 h 83"/>
              <a:gd name="T52" fmla="*/ 37 w 77"/>
              <a:gd name="T53" fmla="*/ 56 h 83"/>
              <a:gd name="T54" fmla="*/ 21 w 77"/>
              <a:gd name="T55" fmla="*/ 10 h 83"/>
              <a:gd name="T56" fmla="*/ 49 w 77"/>
              <a:gd name="T57" fmla="*/ 6 h 83"/>
              <a:gd name="T58" fmla="*/ 58 w 77"/>
              <a:gd name="T59" fmla="*/ 29 h 83"/>
              <a:gd name="T60" fmla="*/ 71 w 77"/>
              <a:gd name="T61" fmla="*/ 74 h 83"/>
              <a:gd name="T62" fmla="*/ 40 w 77"/>
              <a:gd name="T63" fmla="*/ 60 h 83"/>
              <a:gd name="T64" fmla="*/ 40 w 77"/>
              <a:gd name="T65" fmla="*/ 65 h 83"/>
              <a:gd name="T66" fmla="*/ 69 w 77"/>
              <a:gd name="T67" fmla="*/ 6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7" h="83">
                <a:moveTo>
                  <a:pt x="38" y="50"/>
                </a:moveTo>
                <a:cubicBezTo>
                  <a:pt x="38" y="51"/>
                  <a:pt x="39" y="52"/>
                  <a:pt x="40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7" y="52"/>
                  <a:pt x="69" y="51"/>
                  <a:pt x="69" y="50"/>
                </a:cubicBezTo>
                <a:cubicBezTo>
                  <a:pt x="69" y="48"/>
                  <a:pt x="67" y="47"/>
                  <a:pt x="66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39" y="47"/>
                  <a:pt x="38" y="48"/>
                  <a:pt x="38" y="50"/>
                </a:cubicBezTo>
                <a:close/>
                <a:moveTo>
                  <a:pt x="77" y="25"/>
                </a:moveTo>
                <a:cubicBezTo>
                  <a:pt x="76" y="24"/>
                  <a:pt x="76" y="22"/>
                  <a:pt x="74" y="21"/>
                </a:cubicBezTo>
                <a:cubicBezTo>
                  <a:pt x="57" y="3"/>
                  <a:pt x="57" y="3"/>
                  <a:pt x="57" y="3"/>
                </a:cubicBezTo>
                <a:cubicBezTo>
                  <a:pt x="55" y="2"/>
                  <a:pt x="54" y="1"/>
                  <a:pt x="52" y="1"/>
                </a:cubicBezTo>
                <a:cubicBezTo>
                  <a:pt x="51" y="0"/>
                  <a:pt x="51" y="0"/>
                  <a:pt x="51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9" y="0"/>
                  <a:pt x="15" y="5"/>
                  <a:pt x="15" y="10"/>
                </a:cubicBezTo>
                <a:cubicBezTo>
                  <a:pt x="15" y="38"/>
                  <a:pt x="15" y="38"/>
                  <a:pt x="15" y="38"/>
                </a:cubicBezTo>
                <a:cubicBezTo>
                  <a:pt x="7" y="40"/>
                  <a:pt x="0" y="47"/>
                  <a:pt x="0" y="56"/>
                </a:cubicBezTo>
                <a:cubicBezTo>
                  <a:pt x="0" y="65"/>
                  <a:pt x="7" y="73"/>
                  <a:pt x="15" y="74"/>
                </a:cubicBezTo>
                <a:cubicBezTo>
                  <a:pt x="15" y="79"/>
                  <a:pt x="19" y="83"/>
                  <a:pt x="24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73" y="83"/>
                  <a:pt x="77" y="79"/>
                  <a:pt x="77" y="74"/>
                </a:cubicBezTo>
                <a:cubicBezTo>
                  <a:pt x="77" y="26"/>
                  <a:pt x="77" y="26"/>
                  <a:pt x="77" y="26"/>
                </a:cubicBezTo>
                <a:lnTo>
                  <a:pt x="77" y="25"/>
                </a:lnTo>
                <a:close/>
                <a:moveTo>
                  <a:pt x="69" y="23"/>
                </a:moveTo>
                <a:cubicBezTo>
                  <a:pt x="66" y="23"/>
                  <a:pt x="66" y="23"/>
                  <a:pt x="66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6" y="23"/>
                  <a:pt x="54" y="21"/>
                  <a:pt x="54" y="19"/>
                </a:cubicBezTo>
                <a:cubicBezTo>
                  <a:pt x="54" y="11"/>
                  <a:pt x="54" y="11"/>
                  <a:pt x="54" y="11"/>
                </a:cubicBezTo>
                <a:cubicBezTo>
                  <a:pt x="54" y="8"/>
                  <a:pt x="54" y="8"/>
                  <a:pt x="54" y="8"/>
                </a:cubicBezTo>
                <a:lnTo>
                  <a:pt x="69" y="23"/>
                </a:lnTo>
                <a:close/>
                <a:moveTo>
                  <a:pt x="21" y="59"/>
                </a:moveTo>
                <a:cubicBezTo>
                  <a:pt x="21" y="67"/>
                  <a:pt x="21" y="67"/>
                  <a:pt x="21" y="67"/>
                </a:cubicBezTo>
                <a:cubicBezTo>
                  <a:pt x="18" y="67"/>
                  <a:pt x="18" y="67"/>
                  <a:pt x="18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59"/>
                  <a:pt x="15" y="59"/>
                  <a:pt x="15" y="59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3"/>
                  <a:pt x="7" y="53"/>
                  <a:pt x="7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44"/>
                  <a:pt x="15" y="44"/>
                  <a:pt x="15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21" y="44"/>
                  <a:pt x="21" y="44"/>
                  <a:pt x="21" y="44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9" y="53"/>
                  <a:pt x="29" y="53"/>
                  <a:pt x="29" y="53"/>
                </a:cubicBezTo>
                <a:cubicBezTo>
                  <a:pt x="29" y="59"/>
                  <a:pt x="29" y="59"/>
                  <a:pt x="29" y="59"/>
                </a:cubicBezTo>
                <a:cubicBezTo>
                  <a:pt x="21" y="59"/>
                  <a:pt x="21" y="59"/>
                  <a:pt x="21" y="59"/>
                </a:cubicBezTo>
                <a:close/>
                <a:moveTo>
                  <a:pt x="71" y="74"/>
                </a:moveTo>
                <a:cubicBezTo>
                  <a:pt x="71" y="76"/>
                  <a:pt x="70" y="77"/>
                  <a:pt x="68" y="77"/>
                </a:cubicBezTo>
                <a:cubicBezTo>
                  <a:pt x="24" y="77"/>
                  <a:pt x="24" y="77"/>
                  <a:pt x="24" y="77"/>
                </a:cubicBezTo>
                <a:cubicBezTo>
                  <a:pt x="22" y="77"/>
                  <a:pt x="21" y="76"/>
                  <a:pt x="21" y="74"/>
                </a:cubicBezTo>
                <a:cubicBezTo>
                  <a:pt x="30" y="73"/>
                  <a:pt x="37" y="65"/>
                  <a:pt x="37" y="56"/>
                </a:cubicBezTo>
                <a:cubicBezTo>
                  <a:pt x="37" y="47"/>
                  <a:pt x="30" y="39"/>
                  <a:pt x="21" y="38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8"/>
                  <a:pt x="22" y="6"/>
                  <a:pt x="24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4"/>
                  <a:pt x="53" y="29"/>
                  <a:pt x="58" y="29"/>
                </a:cubicBezTo>
                <a:cubicBezTo>
                  <a:pt x="71" y="29"/>
                  <a:pt x="71" y="29"/>
                  <a:pt x="71" y="29"/>
                </a:cubicBezTo>
                <a:lnTo>
                  <a:pt x="71" y="74"/>
                </a:lnTo>
                <a:close/>
                <a:moveTo>
                  <a:pt x="66" y="6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0"/>
                  <a:pt x="38" y="61"/>
                  <a:pt x="38" y="63"/>
                </a:cubicBezTo>
                <a:cubicBezTo>
                  <a:pt x="38" y="64"/>
                  <a:pt x="39" y="65"/>
                  <a:pt x="40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7" y="65"/>
                  <a:pt x="69" y="64"/>
                  <a:pt x="69" y="63"/>
                </a:cubicBezTo>
                <a:cubicBezTo>
                  <a:pt x="69" y="61"/>
                  <a:pt x="67" y="60"/>
                  <a:pt x="66" y="60"/>
                </a:cubicBez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62" name="组合 761"/>
          <p:cNvGrpSpPr/>
          <p:nvPr/>
        </p:nvGrpSpPr>
        <p:grpSpPr>
          <a:xfrm>
            <a:off x="2070805" y="1163909"/>
            <a:ext cx="643068" cy="477430"/>
            <a:chOff x="2074863" y="1079501"/>
            <a:chExt cx="733425" cy="544513"/>
          </a:xfrm>
          <a:solidFill>
            <a:srgbClr val="20252D"/>
          </a:solidFill>
        </p:grpSpPr>
        <p:sp>
          <p:nvSpPr>
            <p:cNvPr id="763" name="Freeform 125"/>
            <p:cNvSpPr>
              <a:spLocks noEditPoints="1"/>
            </p:cNvSpPr>
            <p:nvPr/>
          </p:nvSpPr>
          <p:spPr bwMode="auto">
            <a:xfrm>
              <a:off x="2074863" y="1079501"/>
              <a:ext cx="733425" cy="544513"/>
            </a:xfrm>
            <a:custGeom>
              <a:avLst/>
              <a:gdLst>
                <a:gd name="T0" fmla="*/ 86 w 89"/>
                <a:gd name="T1" fmla="*/ 0 h 66"/>
                <a:gd name="T2" fmla="*/ 43 w 89"/>
                <a:gd name="T3" fmla="*/ 0 h 66"/>
                <a:gd name="T4" fmla="*/ 2 w 89"/>
                <a:gd name="T5" fmla="*/ 0 h 66"/>
                <a:gd name="T6" fmla="*/ 0 w 89"/>
                <a:gd name="T7" fmla="*/ 2 h 66"/>
                <a:gd name="T8" fmla="*/ 0 w 89"/>
                <a:gd name="T9" fmla="*/ 9 h 66"/>
                <a:gd name="T10" fmla="*/ 0 w 89"/>
                <a:gd name="T11" fmla="*/ 62 h 66"/>
                <a:gd name="T12" fmla="*/ 1 w 89"/>
                <a:gd name="T13" fmla="*/ 65 h 66"/>
                <a:gd name="T14" fmla="*/ 43 w 89"/>
                <a:gd name="T15" fmla="*/ 66 h 66"/>
                <a:gd name="T16" fmla="*/ 86 w 89"/>
                <a:gd name="T17" fmla="*/ 66 h 66"/>
                <a:gd name="T18" fmla="*/ 88 w 89"/>
                <a:gd name="T19" fmla="*/ 65 h 66"/>
                <a:gd name="T20" fmla="*/ 89 w 89"/>
                <a:gd name="T21" fmla="*/ 62 h 66"/>
                <a:gd name="T22" fmla="*/ 89 w 89"/>
                <a:gd name="T23" fmla="*/ 9 h 66"/>
                <a:gd name="T24" fmla="*/ 89 w 89"/>
                <a:gd name="T25" fmla="*/ 2 h 66"/>
                <a:gd name="T26" fmla="*/ 42 w 89"/>
                <a:gd name="T27" fmla="*/ 57 h 66"/>
                <a:gd name="T28" fmla="*/ 42 w 89"/>
                <a:gd name="T29" fmla="*/ 62 h 66"/>
                <a:gd name="T30" fmla="*/ 3 w 89"/>
                <a:gd name="T31" fmla="*/ 62 h 66"/>
                <a:gd name="T32" fmla="*/ 3 w 89"/>
                <a:gd name="T33" fmla="*/ 9 h 66"/>
                <a:gd name="T34" fmla="*/ 3 w 89"/>
                <a:gd name="T35" fmla="*/ 3 h 66"/>
                <a:gd name="T36" fmla="*/ 42 w 89"/>
                <a:gd name="T37" fmla="*/ 4 h 66"/>
                <a:gd name="T38" fmla="*/ 42 w 89"/>
                <a:gd name="T39" fmla="*/ 19 h 66"/>
                <a:gd name="T40" fmla="*/ 37 w 89"/>
                <a:gd name="T41" fmla="*/ 23 h 66"/>
                <a:gd name="T42" fmla="*/ 42 w 89"/>
                <a:gd name="T43" fmla="*/ 26 h 66"/>
                <a:gd name="T44" fmla="*/ 40 w 89"/>
                <a:gd name="T45" fmla="*/ 37 h 66"/>
                <a:gd name="T46" fmla="*/ 40 w 89"/>
                <a:gd name="T47" fmla="*/ 43 h 66"/>
                <a:gd name="T48" fmla="*/ 42 w 89"/>
                <a:gd name="T49" fmla="*/ 57 h 66"/>
                <a:gd name="T50" fmla="*/ 85 w 89"/>
                <a:gd name="T51" fmla="*/ 9 h 66"/>
                <a:gd name="T52" fmla="*/ 85 w 89"/>
                <a:gd name="T53" fmla="*/ 62 h 66"/>
                <a:gd name="T54" fmla="*/ 46 w 89"/>
                <a:gd name="T55" fmla="*/ 62 h 66"/>
                <a:gd name="T56" fmla="*/ 46 w 89"/>
                <a:gd name="T57" fmla="*/ 57 h 66"/>
                <a:gd name="T58" fmla="*/ 48 w 89"/>
                <a:gd name="T59" fmla="*/ 43 h 66"/>
                <a:gd name="T60" fmla="*/ 48 w 89"/>
                <a:gd name="T61" fmla="*/ 37 h 66"/>
                <a:gd name="T62" fmla="*/ 46 w 89"/>
                <a:gd name="T63" fmla="*/ 26 h 66"/>
                <a:gd name="T64" fmla="*/ 51 w 89"/>
                <a:gd name="T65" fmla="*/ 23 h 66"/>
                <a:gd name="T66" fmla="*/ 46 w 89"/>
                <a:gd name="T67" fmla="*/ 19 h 66"/>
                <a:gd name="T68" fmla="*/ 46 w 89"/>
                <a:gd name="T69" fmla="*/ 4 h 66"/>
                <a:gd name="T70" fmla="*/ 85 w 89"/>
                <a:gd name="T71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66">
                  <a:moveTo>
                    <a:pt x="88" y="0"/>
                  </a:moveTo>
                  <a:cubicBezTo>
                    <a:pt x="87" y="0"/>
                    <a:pt x="87" y="0"/>
                    <a:pt x="8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0"/>
                    <a:pt x="4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1" y="65"/>
                    <a:pt x="1" y="65"/>
                  </a:cubicBezTo>
                  <a:cubicBezTo>
                    <a:pt x="2" y="66"/>
                    <a:pt x="2" y="65"/>
                    <a:pt x="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4" y="66"/>
                    <a:pt x="45" y="65"/>
                    <a:pt x="46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7" y="65"/>
                    <a:pt x="87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8" y="65"/>
                    <a:pt x="89" y="64"/>
                    <a:pt x="89" y="64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1"/>
                    <a:pt x="88" y="1"/>
                    <a:pt x="88" y="0"/>
                  </a:cubicBezTo>
                  <a:close/>
                  <a:moveTo>
                    <a:pt x="42" y="57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8" y="19"/>
                    <a:pt x="37" y="21"/>
                    <a:pt x="37" y="23"/>
                  </a:cubicBezTo>
                  <a:cubicBezTo>
                    <a:pt x="37" y="24"/>
                    <a:pt x="38" y="26"/>
                    <a:pt x="40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8" y="37"/>
                    <a:pt x="37" y="38"/>
                    <a:pt x="37" y="40"/>
                  </a:cubicBezTo>
                  <a:cubicBezTo>
                    <a:pt x="37" y="42"/>
                    <a:pt x="38" y="43"/>
                    <a:pt x="40" y="43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42" y="57"/>
                  </a:lnTo>
                  <a:close/>
                  <a:moveTo>
                    <a:pt x="85" y="4"/>
                  </a:moveTo>
                  <a:cubicBezTo>
                    <a:pt x="85" y="9"/>
                    <a:pt x="85" y="9"/>
                    <a:pt x="85" y="9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9" y="43"/>
                    <a:pt x="51" y="42"/>
                    <a:pt x="51" y="40"/>
                  </a:cubicBezTo>
                  <a:cubicBezTo>
                    <a:pt x="51" y="38"/>
                    <a:pt x="49" y="37"/>
                    <a:pt x="4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6"/>
                    <a:pt x="51" y="24"/>
                    <a:pt x="51" y="23"/>
                  </a:cubicBezTo>
                  <a:cubicBezTo>
                    <a:pt x="51" y="21"/>
                    <a:pt x="49" y="19"/>
                    <a:pt x="48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85" y="3"/>
                    <a:pt x="85" y="3"/>
                    <a:pt x="85" y="3"/>
                  </a:cubicBezTo>
                  <a:lnTo>
                    <a:pt x="8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4" name="Freeform 126"/>
            <p:cNvSpPr/>
            <p:nvPr/>
          </p:nvSpPr>
          <p:spPr bwMode="auto">
            <a:xfrm>
              <a:off x="2536826" y="1219201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2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2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5" name="Freeform 127"/>
            <p:cNvSpPr/>
            <p:nvPr/>
          </p:nvSpPr>
          <p:spPr bwMode="auto">
            <a:xfrm>
              <a:off x="2536826" y="1260476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1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6" name="Freeform 128"/>
            <p:cNvSpPr/>
            <p:nvPr/>
          </p:nvSpPr>
          <p:spPr bwMode="auto">
            <a:xfrm>
              <a:off x="2536826" y="1309688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1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1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1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7" name="Freeform 129"/>
            <p:cNvSpPr/>
            <p:nvPr/>
          </p:nvSpPr>
          <p:spPr bwMode="auto">
            <a:xfrm>
              <a:off x="2536826" y="1343026"/>
              <a:ext cx="163513" cy="25400"/>
            </a:xfrm>
            <a:custGeom>
              <a:avLst/>
              <a:gdLst>
                <a:gd name="T0" fmla="*/ 1 w 20"/>
                <a:gd name="T1" fmla="*/ 3 h 3"/>
                <a:gd name="T2" fmla="*/ 0 w 20"/>
                <a:gd name="T3" fmla="*/ 2 h 3"/>
                <a:gd name="T4" fmla="*/ 1 w 20"/>
                <a:gd name="T5" fmla="*/ 0 h 3"/>
                <a:gd name="T6" fmla="*/ 19 w 20"/>
                <a:gd name="T7" fmla="*/ 0 h 3"/>
                <a:gd name="T8" fmla="*/ 20 w 20"/>
                <a:gd name="T9" fmla="*/ 2 h 3"/>
                <a:gd name="T10" fmla="*/ 19 w 20"/>
                <a:gd name="T11" fmla="*/ 3 h 3"/>
                <a:gd name="T12" fmla="*/ 1 w 2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">
                  <a:moveTo>
                    <a:pt x="1" y="3"/>
                  </a:move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1"/>
                    <a:pt x="20" y="2"/>
                  </a:cubicBezTo>
                  <a:cubicBezTo>
                    <a:pt x="20" y="2"/>
                    <a:pt x="20" y="3"/>
                    <a:pt x="19" y="3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8" name="Freeform 130"/>
            <p:cNvSpPr/>
            <p:nvPr/>
          </p:nvSpPr>
          <p:spPr bwMode="auto">
            <a:xfrm>
              <a:off x="2536826" y="1392238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2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9" name="Freeform 131"/>
            <p:cNvSpPr/>
            <p:nvPr/>
          </p:nvSpPr>
          <p:spPr bwMode="auto">
            <a:xfrm>
              <a:off x="2536826" y="1425576"/>
              <a:ext cx="163513" cy="17463"/>
            </a:xfrm>
            <a:custGeom>
              <a:avLst/>
              <a:gdLst>
                <a:gd name="T0" fmla="*/ 1 w 20"/>
                <a:gd name="T1" fmla="*/ 2 h 2"/>
                <a:gd name="T2" fmla="*/ 0 w 20"/>
                <a:gd name="T3" fmla="*/ 1 h 2"/>
                <a:gd name="T4" fmla="*/ 1 w 20"/>
                <a:gd name="T5" fmla="*/ 0 h 2"/>
                <a:gd name="T6" fmla="*/ 19 w 20"/>
                <a:gd name="T7" fmla="*/ 0 h 2"/>
                <a:gd name="T8" fmla="*/ 20 w 20"/>
                <a:gd name="T9" fmla="*/ 1 h 2"/>
                <a:gd name="T10" fmla="*/ 19 w 20"/>
                <a:gd name="T11" fmla="*/ 2 h 2"/>
                <a:gd name="T12" fmla="*/ 1 w 20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">
                  <a:moveTo>
                    <a:pt x="1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20" y="2"/>
                    <a:pt x="20" y="2"/>
                    <a:pt x="19" y="2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0" name="组合 769"/>
          <p:cNvGrpSpPr/>
          <p:nvPr/>
        </p:nvGrpSpPr>
        <p:grpSpPr>
          <a:xfrm>
            <a:off x="5090229" y="1155970"/>
            <a:ext cx="591567" cy="484389"/>
            <a:chOff x="5094288" y="1071563"/>
            <a:chExt cx="674688" cy="552450"/>
          </a:xfrm>
          <a:solidFill>
            <a:srgbClr val="20252D"/>
          </a:solidFill>
        </p:grpSpPr>
        <p:sp>
          <p:nvSpPr>
            <p:cNvPr id="771" name="Freeform 132"/>
            <p:cNvSpPr/>
            <p:nvPr/>
          </p:nvSpPr>
          <p:spPr bwMode="auto">
            <a:xfrm>
              <a:off x="5489576" y="1236663"/>
              <a:ext cx="173038" cy="49213"/>
            </a:xfrm>
            <a:custGeom>
              <a:avLst/>
              <a:gdLst>
                <a:gd name="T0" fmla="*/ 0 w 109"/>
                <a:gd name="T1" fmla="*/ 31 h 31"/>
                <a:gd name="T2" fmla="*/ 0 w 109"/>
                <a:gd name="T3" fmla="*/ 0 h 31"/>
                <a:gd name="T4" fmla="*/ 104 w 109"/>
                <a:gd name="T5" fmla="*/ 0 h 31"/>
                <a:gd name="T6" fmla="*/ 109 w 109"/>
                <a:gd name="T7" fmla="*/ 0 h 31"/>
                <a:gd name="T8" fmla="*/ 109 w 109"/>
                <a:gd name="T9" fmla="*/ 31 h 31"/>
                <a:gd name="T10" fmla="*/ 0 w 109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31">
                  <a:moveTo>
                    <a:pt x="0" y="31"/>
                  </a:moveTo>
                  <a:lnTo>
                    <a:pt x="0" y="0"/>
                  </a:lnTo>
                  <a:lnTo>
                    <a:pt x="104" y="0"/>
                  </a:lnTo>
                  <a:lnTo>
                    <a:pt x="109" y="0"/>
                  </a:lnTo>
                  <a:lnTo>
                    <a:pt x="109" y="31"/>
                  </a:lnTo>
                  <a:lnTo>
                    <a:pt x="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2" name="Freeform 133"/>
            <p:cNvSpPr>
              <a:spLocks noEditPoints="1"/>
            </p:cNvSpPr>
            <p:nvPr/>
          </p:nvSpPr>
          <p:spPr bwMode="auto">
            <a:xfrm>
              <a:off x="5094288" y="1071563"/>
              <a:ext cx="674688" cy="552450"/>
            </a:xfrm>
            <a:custGeom>
              <a:avLst/>
              <a:gdLst>
                <a:gd name="T0" fmla="*/ 63 w 82"/>
                <a:gd name="T1" fmla="*/ 1 h 67"/>
                <a:gd name="T2" fmla="*/ 58 w 82"/>
                <a:gd name="T3" fmla="*/ 0 h 67"/>
                <a:gd name="T4" fmla="*/ 35 w 82"/>
                <a:gd name="T5" fmla="*/ 18 h 67"/>
                <a:gd name="T6" fmla="*/ 34 w 82"/>
                <a:gd name="T7" fmla="*/ 24 h 67"/>
                <a:gd name="T8" fmla="*/ 35 w 82"/>
                <a:gd name="T9" fmla="*/ 30 h 67"/>
                <a:gd name="T10" fmla="*/ 4 w 82"/>
                <a:gd name="T11" fmla="*/ 52 h 67"/>
                <a:gd name="T12" fmla="*/ 0 w 82"/>
                <a:gd name="T13" fmla="*/ 58 h 67"/>
                <a:gd name="T14" fmla="*/ 2 w 82"/>
                <a:gd name="T15" fmla="*/ 63 h 67"/>
                <a:gd name="T16" fmla="*/ 3 w 82"/>
                <a:gd name="T17" fmla="*/ 64 h 67"/>
                <a:gd name="T18" fmla="*/ 9 w 82"/>
                <a:gd name="T19" fmla="*/ 67 h 67"/>
                <a:gd name="T20" fmla="*/ 9 w 82"/>
                <a:gd name="T21" fmla="*/ 67 h 67"/>
                <a:gd name="T22" fmla="*/ 14 w 82"/>
                <a:gd name="T23" fmla="*/ 66 h 67"/>
                <a:gd name="T24" fmla="*/ 14 w 82"/>
                <a:gd name="T25" fmla="*/ 66 h 67"/>
                <a:gd name="T26" fmla="*/ 45 w 82"/>
                <a:gd name="T27" fmla="*/ 44 h 67"/>
                <a:gd name="T28" fmla="*/ 52 w 82"/>
                <a:gd name="T29" fmla="*/ 47 h 67"/>
                <a:gd name="T30" fmla="*/ 58 w 82"/>
                <a:gd name="T31" fmla="*/ 48 h 67"/>
                <a:gd name="T32" fmla="*/ 58 w 82"/>
                <a:gd name="T33" fmla="*/ 48 h 67"/>
                <a:gd name="T34" fmla="*/ 81 w 82"/>
                <a:gd name="T35" fmla="*/ 29 h 67"/>
                <a:gd name="T36" fmla="*/ 81 w 82"/>
                <a:gd name="T37" fmla="*/ 29 h 67"/>
                <a:gd name="T38" fmla="*/ 82 w 82"/>
                <a:gd name="T39" fmla="*/ 24 h 67"/>
                <a:gd name="T40" fmla="*/ 63 w 82"/>
                <a:gd name="T41" fmla="*/ 1 h 67"/>
                <a:gd name="T42" fmla="*/ 25 w 82"/>
                <a:gd name="T43" fmla="*/ 53 h 67"/>
                <a:gd name="T44" fmla="*/ 13 w 82"/>
                <a:gd name="T45" fmla="*/ 61 h 67"/>
                <a:gd name="T46" fmla="*/ 7 w 82"/>
                <a:gd name="T47" fmla="*/ 60 h 67"/>
                <a:gd name="T48" fmla="*/ 8 w 82"/>
                <a:gd name="T49" fmla="*/ 55 h 67"/>
                <a:gd name="T50" fmla="*/ 21 w 82"/>
                <a:gd name="T51" fmla="*/ 46 h 67"/>
                <a:gd name="T52" fmla="*/ 26 w 82"/>
                <a:gd name="T53" fmla="*/ 47 h 67"/>
                <a:gd name="T54" fmla="*/ 25 w 82"/>
                <a:gd name="T55" fmla="*/ 53 h 67"/>
                <a:gd name="T56" fmla="*/ 58 w 82"/>
                <a:gd name="T57" fmla="*/ 38 h 67"/>
                <a:gd name="T58" fmla="*/ 44 w 82"/>
                <a:gd name="T59" fmla="*/ 23 h 67"/>
                <a:gd name="T60" fmla="*/ 58 w 82"/>
                <a:gd name="T61" fmla="*/ 9 h 67"/>
                <a:gd name="T62" fmla="*/ 73 w 82"/>
                <a:gd name="T63" fmla="*/ 23 h 67"/>
                <a:gd name="T64" fmla="*/ 58 w 82"/>
                <a:gd name="T65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67">
                  <a:moveTo>
                    <a:pt x="63" y="1"/>
                  </a:moveTo>
                  <a:cubicBezTo>
                    <a:pt x="61" y="0"/>
                    <a:pt x="60" y="0"/>
                    <a:pt x="58" y="0"/>
                  </a:cubicBezTo>
                  <a:cubicBezTo>
                    <a:pt x="47" y="0"/>
                    <a:pt x="37" y="7"/>
                    <a:pt x="35" y="18"/>
                  </a:cubicBezTo>
                  <a:cubicBezTo>
                    <a:pt x="34" y="20"/>
                    <a:pt x="34" y="22"/>
                    <a:pt x="34" y="24"/>
                  </a:cubicBezTo>
                  <a:cubicBezTo>
                    <a:pt x="34" y="26"/>
                    <a:pt x="34" y="28"/>
                    <a:pt x="35" y="3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0" y="56"/>
                    <a:pt x="0" y="58"/>
                  </a:cubicBezTo>
                  <a:cubicBezTo>
                    <a:pt x="0" y="60"/>
                    <a:pt x="1" y="62"/>
                    <a:pt x="2" y="6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66"/>
                    <a:pt x="7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1" y="67"/>
                    <a:pt x="12" y="67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50" y="46"/>
                    <a:pt x="52" y="47"/>
                  </a:cubicBezTo>
                  <a:cubicBezTo>
                    <a:pt x="54" y="47"/>
                    <a:pt x="56" y="48"/>
                    <a:pt x="58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9" y="48"/>
                    <a:pt x="78" y="4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7"/>
                    <a:pt x="82" y="26"/>
                    <a:pt x="82" y="24"/>
                  </a:cubicBezTo>
                  <a:cubicBezTo>
                    <a:pt x="82" y="13"/>
                    <a:pt x="74" y="3"/>
                    <a:pt x="63" y="1"/>
                  </a:cubicBezTo>
                  <a:close/>
                  <a:moveTo>
                    <a:pt x="25" y="53"/>
                  </a:moveTo>
                  <a:cubicBezTo>
                    <a:pt x="13" y="61"/>
                    <a:pt x="13" y="61"/>
                    <a:pt x="13" y="61"/>
                  </a:cubicBezTo>
                  <a:cubicBezTo>
                    <a:pt x="11" y="62"/>
                    <a:pt x="8" y="62"/>
                    <a:pt x="7" y="60"/>
                  </a:cubicBezTo>
                  <a:cubicBezTo>
                    <a:pt x="6" y="58"/>
                    <a:pt x="6" y="56"/>
                    <a:pt x="8" y="55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5"/>
                    <a:pt x="25" y="46"/>
                    <a:pt x="26" y="47"/>
                  </a:cubicBezTo>
                  <a:cubicBezTo>
                    <a:pt x="27" y="49"/>
                    <a:pt x="27" y="52"/>
                    <a:pt x="25" y="53"/>
                  </a:cubicBezTo>
                  <a:close/>
                  <a:moveTo>
                    <a:pt x="58" y="38"/>
                  </a:moveTo>
                  <a:cubicBezTo>
                    <a:pt x="50" y="38"/>
                    <a:pt x="44" y="31"/>
                    <a:pt x="44" y="23"/>
                  </a:cubicBezTo>
                  <a:cubicBezTo>
                    <a:pt x="44" y="15"/>
                    <a:pt x="50" y="9"/>
                    <a:pt x="58" y="9"/>
                  </a:cubicBezTo>
                  <a:cubicBezTo>
                    <a:pt x="66" y="9"/>
                    <a:pt x="73" y="15"/>
                    <a:pt x="73" y="23"/>
                  </a:cubicBezTo>
                  <a:cubicBezTo>
                    <a:pt x="73" y="31"/>
                    <a:pt x="66" y="38"/>
                    <a:pt x="5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3" name="组合 772"/>
          <p:cNvGrpSpPr/>
          <p:nvPr/>
        </p:nvGrpSpPr>
        <p:grpSpPr>
          <a:xfrm>
            <a:off x="8168392" y="4340495"/>
            <a:ext cx="757206" cy="498309"/>
            <a:chOff x="8172451" y="4256088"/>
            <a:chExt cx="863600" cy="568326"/>
          </a:xfrm>
          <a:solidFill>
            <a:srgbClr val="20252D"/>
          </a:solidFill>
        </p:grpSpPr>
        <p:sp>
          <p:nvSpPr>
            <p:cNvPr id="774" name="Freeform 43"/>
            <p:cNvSpPr/>
            <p:nvPr/>
          </p:nvSpPr>
          <p:spPr bwMode="auto">
            <a:xfrm>
              <a:off x="8402638" y="4256088"/>
              <a:ext cx="633413" cy="354013"/>
            </a:xfrm>
            <a:custGeom>
              <a:avLst/>
              <a:gdLst>
                <a:gd name="T0" fmla="*/ 50 w 77"/>
                <a:gd name="T1" fmla="*/ 43 h 43"/>
                <a:gd name="T2" fmla="*/ 66 w 77"/>
                <a:gd name="T3" fmla="*/ 33 h 43"/>
                <a:gd name="T4" fmla="*/ 75 w 77"/>
                <a:gd name="T5" fmla="*/ 10 h 43"/>
                <a:gd name="T6" fmla="*/ 68 w 77"/>
                <a:gd name="T7" fmla="*/ 0 h 43"/>
                <a:gd name="T8" fmla="*/ 50 w 77"/>
                <a:gd name="T9" fmla="*/ 0 h 43"/>
                <a:gd name="T10" fmla="*/ 28 w 77"/>
                <a:gd name="T11" fmla="*/ 0 h 43"/>
                <a:gd name="T12" fmla="*/ 10 w 77"/>
                <a:gd name="T13" fmla="*/ 0 h 43"/>
                <a:gd name="T14" fmla="*/ 3 w 77"/>
                <a:gd name="T15" fmla="*/ 10 h 43"/>
                <a:gd name="T16" fmla="*/ 12 w 77"/>
                <a:gd name="T17" fmla="*/ 33 h 43"/>
                <a:gd name="T18" fmla="*/ 27 w 77"/>
                <a:gd name="T19" fmla="*/ 43 h 43"/>
                <a:gd name="T20" fmla="*/ 50 w 77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43">
                  <a:moveTo>
                    <a:pt x="50" y="43"/>
                  </a:moveTo>
                  <a:cubicBezTo>
                    <a:pt x="56" y="43"/>
                    <a:pt x="63" y="39"/>
                    <a:pt x="66" y="33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7" y="4"/>
                    <a:pt x="74" y="0"/>
                    <a:pt x="6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34" y="0"/>
                    <a:pt x="2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3" y="10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39"/>
                    <a:pt x="21" y="43"/>
                    <a:pt x="27" y="43"/>
                  </a:cubicBez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5" name="Oval 44"/>
            <p:cNvSpPr>
              <a:spLocks noChangeArrowheads="1"/>
            </p:cNvSpPr>
            <p:nvPr/>
          </p:nvSpPr>
          <p:spPr bwMode="auto">
            <a:xfrm>
              <a:off x="8509001" y="4718051"/>
              <a:ext cx="115888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6" name="Oval 45"/>
            <p:cNvSpPr>
              <a:spLocks noChangeArrowheads="1"/>
            </p:cNvSpPr>
            <p:nvPr/>
          </p:nvSpPr>
          <p:spPr bwMode="auto">
            <a:xfrm>
              <a:off x="8796338" y="4718051"/>
              <a:ext cx="115888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7" name="Freeform 46"/>
            <p:cNvSpPr/>
            <p:nvPr/>
          </p:nvSpPr>
          <p:spPr bwMode="auto">
            <a:xfrm>
              <a:off x="8172451" y="4338638"/>
              <a:ext cx="755650" cy="361950"/>
            </a:xfrm>
            <a:custGeom>
              <a:avLst/>
              <a:gdLst>
                <a:gd name="T0" fmla="*/ 38 w 92"/>
                <a:gd name="T1" fmla="*/ 44 h 44"/>
                <a:gd name="T2" fmla="*/ 34 w 92"/>
                <a:gd name="T3" fmla="*/ 42 h 44"/>
                <a:gd name="T4" fmla="*/ 19 w 92"/>
                <a:gd name="T5" fmla="*/ 7 h 44"/>
                <a:gd name="T6" fmla="*/ 4 w 92"/>
                <a:gd name="T7" fmla="*/ 7 h 44"/>
                <a:gd name="T8" fmla="*/ 0 w 92"/>
                <a:gd name="T9" fmla="*/ 3 h 44"/>
                <a:gd name="T10" fmla="*/ 4 w 92"/>
                <a:gd name="T11" fmla="*/ 0 h 44"/>
                <a:gd name="T12" fmla="*/ 22 w 92"/>
                <a:gd name="T13" fmla="*/ 0 h 44"/>
                <a:gd name="T14" fmla="*/ 25 w 92"/>
                <a:gd name="T15" fmla="*/ 2 h 44"/>
                <a:gd name="T16" fmla="*/ 40 w 92"/>
                <a:gd name="T17" fmla="*/ 37 h 44"/>
                <a:gd name="T18" fmla="*/ 88 w 92"/>
                <a:gd name="T19" fmla="*/ 37 h 44"/>
                <a:gd name="T20" fmla="*/ 92 w 92"/>
                <a:gd name="T21" fmla="*/ 41 h 44"/>
                <a:gd name="T22" fmla="*/ 88 w 92"/>
                <a:gd name="T23" fmla="*/ 44 h 44"/>
                <a:gd name="T24" fmla="*/ 38 w 92"/>
                <a:gd name="T2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44">
                  <a:moveTo>
                    <a:pt x="38" y="44"/>
                  </a:moveTo>
                  <a:cubicBezTo>
                    <a:pt x="34" y="42"/>
                    <a:pt x="34" y="42"/>
                    <a:pt x="34" y="42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90" y="37"/>
                    <a:pt x="92" y="38"/>
                    <a:pt x="92" y="41"/>
                  </a:cubicBezTo>
                  <a:cubicBezTo>
                    <a:pt x="92" y="43"/>
                    <a:pt x="90" y="44"/>
                    <a:pt x="88" y="44"/>
                  </a:cubicBezTo>
                  <a:lnTo>
                    <a:pt x="38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8" name="Freeform 134"/>
            <p:cNvSpPr/>
            <p:nvPr/>
          </p:nvSpPr>
          <p:spPr bwMode="auto">
            <a:xfrm>
              <a:off x="8542338" y="4692651"/>
              <a:ext cx="254000" cy="49213"/>
            </a:xfrm>
            <a:custGeom>
              <a:avLst/>
              <a:gdLst>
                <a:gd name="T0" fmla="*/ 29 w 31"/>
                <a:gd name="T1" fmla="*/ 0 h 6"/>
                <a:gd name="T2" fmla="*/ 3 w 31"/>
                <a:gd name="T3" fmla="*/ 0 h 6"/>
                <a:gd name="T4" fmla="*/ 0 w 31"/>
                <a:gd name="T5" fmla="*/ 3 h 6"/>
                <a:gd name="T6" fmla="*/ 3 w 31"/>
                <a:gd name="T7" fmla="*/ 6 h 6"/>
                <a:gd name="T8" fmla="*/ 29 w 31"/>
                <a:gd name="T9" fmla="*/ 6 h 6"/>
                <a:gd name="T10" fmla="*/ 31 w 31"/>
                <a:gd name="T11" fmla="*/ 3 h 6"/>
                <a:gd name="T12" fmla="*/ 29 w 3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6">
                  <a:moveTo>
                    <a:pt x="2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5"/>
                    <a:pt x="2" y="6"/>
                    <a:pt x="3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30" y="6"/>
                    <a:pt x="31" y="5"/>
                    <a:pt x="31" y="3"/>
                  </a:cubicBezTo>
                  <a:cubicBezTo>
                    <a:pt x="31" y="2"/>
                    <a:pt x="30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79" name="组合 778"/>
          <p:cNvGrpSpPr/>
          <p:nvPr/>
        </p:nvGrpSpPr>
        <p:grpSpPr>
          <a:xfrm>
            <a:off x="8258879" y="1089295"/>
            <a:ext cx="555377" cy="599919"/>
            <a:chOff x="8262938" y="1004888"/>
            <a:chExt cx="633413" cy="684213"/>
          </a:xfrm>
          <a:solidFill>
            <a:srgbClr val="20252D"/>
          </a:solidFill>
        </p:grpSpPr>
        <p:sp>
          <p:nvSpPr>
            <p:cNvPr id="780" name="Freeform 135"/>
            <p:cNvSpPr/>
            <p:nvPr/>
          </p:nvSpPr>
          <p:spPr bwMode="auto">
            <a:xfrm>
              <a:off x="8574088" y="1392238"/>
              <a:ext cx="255588" cy="41275"/>
            </a:xfrm>
            <a:custGeom>
              <a:avLst/>
              <a:gdLst>
                <a:gd name="T0" fmla="*/ 0 w 31"/>
                <a:gd name="T1" fmla="*/ 3 h 5"/>
                <a:gd name="T2" fmla="*/ 3 w 31"/>
                <a:gd name="T3" fmla="*/ 5 h 5"/>
                <a:gd name="T4" fmla="*/ 28 w 31"/>
                <a:gd name="T5" fmla="*/ 5 h 5"/>
                <a:gd name="T6" fmla="*/ 31 w 31"/>
                <a:gd name="T7" fmla="*/ 3 h 5"/>
                <a:gd name="T8" fmla="*/ 28 w 31"/>
                <a:gd name="T9" fmla="*/ 0 h 5"/>
                <a:gd name="T10" fmla="*/ 3 w 31"/>
                <a:gd name="T11" fmla="*/ 0 h 5"/>
                <a:gd name="T12" fmla="*/ 0 w 31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5">
                  <a:moveTo>
                    <a:pt x="0" y="3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9" y="5"/>
                    <a:pt x="31" y="4"/>
                    <a:pt x="31" y="3"/>
                  </a:cubicBezTo>
                  <a:cubicBezTo>
                    <a:pt x="31" y="1"/>
                    <a:pt x="29" y="0"/>
                    <a:pt x="2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1" name="Freeform 136"/>
            <p:cNvSpPr>
              <a:spLocks noEditPoints="1"/>
            </p:cNvSpPr>
            <p:nvPr/>
          </p:nvSpPr>
          <p:spPr bwMode="auto">
            <a:xfrm>
              <a:off x="8262938" y="1004888"/>
              <a:ext cx="633413" cy="684213"/>
            </a:xfrm>
            <a:custGeom>
              <a:avLst/>
              <a:gdLst>
                <a:gd name="T0" fmla="*/ 77 w 77"/>
                <a:gd name="T1" fmla="*/ 25 h 83"/>
                <a:gd name="T2" fmla="*/ 74 w 77"/>
                <a:gd name="T3" fmla="*/ 21 h 83"/>
                <a:gd name="T4" fmla="*/ 57 w 77"/>
                <a:gd name="T5" fmla="*/ 3 h 83"/>
                <a:gd name="T6" fmla="*/ 52 w 77"/>
                <a:gd name="T7" fmla="*/ 1 h 83"/>
                <a:gd name="T8" fmla="*/ 51 w 77"/>
                <a:gd name="T9" fmla="*/ 0 h 83"/>
                <a:gd name="T10" fmla="*/ 24 w 77"/>
                <a:gd name="T11" fmla="*/ 0 h 83"/>
                <a:gd name="T12" fmla="*/ 15 w 77"/>
                <a:gd name="T13" fmla="*/ 10 h 83"/>
                <a:gd name="T14" fmla="*/ 15 w 77"/>
                <a:gd name="T15" fmla="*/ 38 h 83"/>
                <a:gd name="T16" fmla="*/ 0 w 77"/>
                <a:gd name="T17" fmla="*/ 56 h 83"/>
                <a:gd name="T18" fmla="*/ 15 w 77"/>
                <a:gd name="T19" fmla="*/ 74 h 83"/>
                <a:gd name="T20" fmla="*/ 24 w 77"/>
                <a:gd name="T21" fmla="*/ 83 h 83"/>
                <a:gd name="T22" fmla="*/ 68 w 77"/>
                <a:gd name="T23" fmla="*/ 83 h 83"/>
                <a:gd name="T24" fmla="*/ 77 w 77"/>
                <a:gd name="T25" fmla="*/ 74 h 83"/>
                <a:gd name="T26" fmla="*/ 77 w 77"/>
                <a:gd name="T27" fmla="*/ 26 h 83"/>
                <a:gd name="T28" fmla="*/ 77 w 77"/>
                <a:gd name="T29" fmla="*/ 25 h 83"/>
                <a:gd name="T30" fmla="*/ 69 w 77"/>
                <a:gd name="T31" fmla="*/ 23 h 83"/>
                <a:gd name="T32" fmla="*/ 66 w 77"/>
                <a:gd name="T33" fmla="*/ 23 h 83"/>
                <a:gd name="T34" fmla="*/ 58 w 77"/>
                <a:gd name="T35" fmla="*/ 23 h 83"/>
                <a:gd name="T36" fmla="*/ 58 w 77"/>
                <a:gd name="T37" fmla="*/ 23 h 83"/>
                <a:gd name="T38" fmla="*/ 54 w 77"/>
                <a:gd name="T39" fmla="*/ 19 h 83"/>
                <a:gd name="T40" fmla="*/ 54 w 77"/>
                <a:gd name="T41" fmla="*/ 11 h 83"/>
                <a:gd name="T42" fmla="*/ 54 w 77"/>
                <a:gd name="T43" fmla="*/ 8 h 83"/>
                <a:gd name="T44" fmla="*/ 69 w 77"/>
                <a:gd name="T45" fmla="*/ 23 h 83"/>
                <a:gd name="T46" fmla="*/ 11 w 77"/>
                <a:gd name="T47" fmla="*/ 67 h 83"/>
                <a:gd name="T48" fmla="*/ 9 w 77"/>
                <a:gd name="T49" fmla="*/ 68 h 83"/>
                <a:gd name="T50" fmla="*/ 8 w 77"/>
                <a:gd name="T51" fmla="*/ 67 h 83"/>
                <a:gd name="T52" fmla="*/ 8 w 77"/>
                <a:gd name="T53" fmla="*/ 64 h 83"/>
                <a:gd name="T54" fmla="*/ 15 w 77"/>
                <a:gd name="T55" fmla="*/ 56 h 83"/>
                <a:gd name="T56" fmla="*/ 8 w 77"/>
                <a:gd name="T57" fmla="*/ 49 h 83"/>
                <a:gd name="T58" fmla="*/ 8 w 77"/>
                <a:gd name="T59" fmla="*/ 46 h 83"/>
                <a:gd name="T60" fmla="*/ 11 w 77"/>
                <a:gd name="T61" fmla="*/ 46 h 83"/>
                <a:gd name="T62" fmla="*/ 18 w 77"/>
                <a:gd name="T63" fmla="*/ 53 h 83"/>
                <a:gd name="T64" fmla="*/ 25 w 77"/>
                <a:gd name="T65" fmla="*/ 46 h 83"/>
                <a:gd name="T66" fmla="*/ 29 w 77"/>
                <a:gd name="T67" fmla="*/ 46 h 83"/>
                <a:gd name="T68" fmla="*/ 29 w 77"/>
                <a:gd name="T69" fmla="*/ 49 h 83"/>
                <a:gd name="T70" fmla="*/ 21 w 77"/>
                <a:gd name="T71" fmla="*/ 56 h 83"/>
                <a:gd name="T72" fmla="*/ 29 w 77"/>
                <a:gd name="T73" fmla="*/ 64 h 83"/>
                <a:gd name="T74" fmla="*/ 29 w 77"/>
                <a:gd name="T75" fmla="*/ 67 h 83"/>
                <a:gd name="T76" fmla="*/ 27 w 77"/>
                <a:gd name="T77" fmla="*/ 68 h 83"/>
                <a:gd name="T78" fmla="*/ 25 w 77"/>
                <a:gd name="T79" fmla="*/ 67 h 83"/>
                <a:gd name="T80" fmla="*/ 18 w 77"/>
                <a:gd name="T81" fmla="*/ 60 h 83"/>
                <a:gd name="T82" fmla="*/ 11 w 77"/>
                <a:gd name="T83" fmla="*/ 67 h 83"/>
                <a:gd name="T84" fmla="*/ 71 w 77"/>
                <a:gd name="T85" fmla="*/ 74 h 83"/>
                <a:gd name="T86" fmla="*/ 68 w 77"/>
                <a:gd name="T87" fmla="*/ 77 h 83"/>
                <a:gd name="T88" fmla="*/ 24 w 77"/>
                <a:gd name="T89" fmla="*/ 77 h 83"/>
                <a:gd name="T90" fmla="*/ 21 w 77"/>
                <a:gd name="T91" fmla="*/ 74 h 83"/>
                <a:gd name="T92" fmla="*/ 37 w 77"/>
                <a:gd name="T93" fmla="*/ 56 h 83"/>
                <a:gd name="T94" fmla="*/ 21 w 77"/>
                <a:gd name="T95" fmla="*/ 38 h 83"/>
                <a:gd name="T96" fmla="*/ 21 w 77"/>
                <a:gd name="T97" fmla="*/ 10 h 83"/>
                <a:gd name="T98" fmla="*/ 24 w 77"/>
                <a:gd name="T99" fmla="*/ 6 h 83"/>
                <a:gd name="T100" fmla="*/ 49 w 77"/>
                <a:gd name="T101" fmla="*/ 6 h 83"/>
                <a:gd name="T102" fmla="*/ 49 w 77"/>
                <a:gd name="T103" fmla="*/ 19 h 83"/>
                <a:gd name="T104" fmla="*/ 58 w 77"/>
                <a:gd name="T105" fmla="*/ 29 h 83"/>
                <a:gd name="T106" fmla="*/ 71 w 77"/>
                <a:gd name="T107" fmla="*/ 29 h 83"/>
                <a:gd name="T108" fmla="*/ 71 w 77"/>
                <a:gd name="T109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7" h="83">
                  <a:moveTo>
                    <a:pt x="77" y="25"/>
                  </a:moveTo>
                  <a:cubicBezTo>
                    <a:pt x="77" y="24"/>
                    <a:pt x="76" y="22"/>
                    <a:pt x="74" y="21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5" y="2"/>
                    <a:pt x="54" y="1"/>
                    <a:pt x="52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5" y="5"/>
                    <a:pt x="15" y="10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7" y="40"/>
                    <a:pt x="0" y="47"/>
                    <a:pt x="0" y="56"/>
                  </a:cubicBezTo>
                  <a:cubicBezTo>
                    <a:pt x="0" y="65"/>
                    <a:pt x="7" y="73"/>
                    <a:pt x="15" y="74"/>
                  </a:cubicBezTo>
                  <a:cubicBezTo>
                    <a:pt x="15" y="79"/>
                    <a:pt x="20" y="83"/>
                    <a:pt x="24" y="83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73" y="83"/>
                    <a:pt x="77" y="79"/>
                    <a:pt x="77" y="74"/>
                  </a:cubicBezTo>
                  <a:cubicBezTo>
                    <a:pt x="77" y="26"/>
                    <a:pt x="77" y="26"/>
                    <a:pt x="77" y="26"/>
                  </a:cubicBezTo>
                  <a:lnTo>
                    <a:pt x="77" y="25"/>
                  </a:lnTo>
                  <a:close/>
                  <a:moveTo>
                    <a:pt x="69" y="23"/>
                  </a:moveTo>
                  <a:cubicBezTo>
                    <a:pt x="66" y="23"/>
                    <a:pt x="66" y="23"/>
                    <a:pt x="66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6" y="23"/>
                    <a:pt x="54" y="21"/>
                    <a:pt x="54" y="19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8"/>
                    <a:pt x="54" y="8"/>
                    <a:pt x="54" y="8"/>
                  </a:cubicBezTo>
                  <a:lnTo>
                    <a:pt x="69" y="23"/>
                  </a:lnTo>
                  <a:close/>
                  <a:moveTo>
                    <a:pt x="11" y="67"/>
                  </a:moveTo>
                  <a:cubicBezTo>
                    <a:pt x="10" y="67"/>
                    <a:pt x="10" y="68"/>
                    <a:pt x="9" y="68"/>
                  </a:cubicBezTo>
                  <a:cubicBezTo>
                    <a:pt x="9" y="68"/>
                    <a:pt x="8" y="67"/>
                    <a:pt x="8" y="67"/>
                  </a:cubicBezTo>
                  <a:cubicBezTo>
                    <a:pt x="7" y="66"/>
                    <a:pt x="7" y="64"/>
                    <a:pt x="8" y="64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8"/>
                    <a:pt x="7" y="47"/>
                    <a:pt x="8" y="46"/>
                  </a:cubicBezTo>
                  <a:cubicBezTo>
                    <a:pt x="8" y="45"/>
                    <a:pt x="10" y="45"/>
                    <a:pt x="11" y="46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5"/>
                    <a:pt x="28" y="45"/>
                    <a:pt x="29" y="46"/>
                  </a:cubicBezTo>
                  <a:cubicBezTo>
                    <a:pt x="30" y="47"/>
                    <a:pt x="30" y="48"/>
                    <a:pt x="29" y="49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4"/>
                    <a:pt x="30" y="66"/>
                    <a:pt x="29" y="67"/>
                  </a:cubicBezTo>
                  <a:cubicBezTo>
                    <a:pt x="28" y="67"/>
                    <a:pt x="28" y="68"/>
                    <a:pt x="27" y="68"/>
                  </a:cubicBezTo>
                  <a:cubicBezTo>
                    <a:pt x="26" y="68"/>
                    <a:pt x="26" y="67"/>
                    <a:pt x="25" y="67"/>
                  </a:cubicBezTo>
                  <a:cubicBezTo>
                    <a:pt x="18" y="60"/>
                    <a:pt x="18" y="60"/>
                    <a:pt x="18" y="60"/>
                  </a:cubicBezTo>
                  <a:lnTo>
                    <a:pt x="11" y="67"/>
                  </a:lnTo>
                  <a:close/>
                  <a:moveTo>
                    <a:pt x="71" y="74"/>
                  </a:moveTo>
                  <a:cubicBezTo>
                    <a:pt x="71" y="76"/>
                    <a:pt x="70" y="77"/>
                    <a:pt x="68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3" y="77"/>
                    <a:pt x="21" y="76"/>
                    <a:pt x="21" y="74"/>
                  </a:cubicBezTo>
                  <a:cubicBezTo>
                    <a:pt x="30" y="73"/>
                    <a:pt x="37" y="65"/>
                    <a:pt x="37" y="56"/>
                  </a:cubicBezTo>
                  <a:cubicBezTo>
                    <a:pt x="37" y="47"/>
                    <a:pt x="30" y="39"/>
                    <a:pt x="21" y="38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8"/>
                    <a:pt x="22" y="6"/>
                    <a:pt x="24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4"/>
                    <a:pt x="53" y="29"/>
                    <a:pt x="58" y="29"/>
                  </a:cubicBezTo>
                  <a:cubicBezTo>
                    <a:pt x="71" y="29"/>
                    <a:pt x="71" y="29"/>
                    <a:pt x="71" y="29"/>
                  </a:cubicBezTo>
                  <a:lnTo>
                    <a:pt x="71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82" name="组合 781"/>
          <p:cNvGrpSpPr/>
          <p:nvPr/>
        </p:nvGrpSpPr>
        <p:grpSpPr>
          <a:xfrm>
            <a:off x="7163504" y="1138508"/>
            <a:ext cx="563729" cy="520579"/>
            <a:chOff x="7167563" y="1054101"/>
            <a:chExt cx="642938" cy="593725"/>
          </a:xfrm>
          <a:solidFill>
            <a:srgbClr val="20252D"/>
          </a:solidFill>
        </p:grpSpPr>
        <p:sp>
          <p:nvSpPr>
            <p:cNvPr id="783" name="Freeform 137"/>
            <p:cNvSpPr>
              <a:spLocks noEditPoints="1"/>
            </p:cNvSpPr>
            <p:nvPr/>
          </p:nvSpPr>
          <p:spPr bwMode="auto">
            <a:xfrm>
              <a:off x="7407276" y="1054101"/>
              <a:ext cx="403225" cy="536575"/>
            </a:xfrm>
            <a:custGeom>
              <a:avLst/>
              <a:gdLst>
                <a:gd name="T0" fmla="*/ 49 w 49"/>
                <a:gd name="T1" fmla="*/ 20 h 65"/>
                <a:gd name="T2" fmla="*/ 47 w 49"/>
                <a:gd name="T3" fmla="*/ 16 h 65"/>
                <a:gd name="T4" fmla="*/ 33 w 49"/>
                <a:gd name="T5" fmla="*/ 2 h 65"/>
                <a:gd name="T6" fmla="*/ 29 w 49"/>
                <a:gd name="T7" fmla="*/ 0 h 65"/>
                <a:gd name="T8" fmla="*/ 29 w 49"/>
                <a:gd name="T9" fmla="*/ 0 h 65"/>
                <a:gd name="T10" fmla="*/ 28 w 49"/>
                <a:gd name="T11" fmla="*/ 0 h 65"/>
                <a:gd name="T12" fmla="*/ 7 w 49"/>
                <a:gd name="T13" fmla="*/ 0 h 65"/>
                <a:gd name="T14" fmla="*/ 0 w 49"/>
                <a:gd name="T15" fmla="*/ 7 h 65"/>
                <a:gd name="T16" fmla="*/ 0 w 49"/>
                <a:gd name="T17" fmla="*/ 27 h 65"/>
                <a:gd name="T18" fmla="*/ 2 w 49"/>
                <a:gd name="T19" fmla="*/ 24 h 65"/>
                <a:gd name="T20" fmla="*/ 5 w 49"/>
                <a:gd name="T21" fmla="*/ 22 h 65"/>
                <a:gd name="T22" fmla="*/ 5 w 49"/>
                <a:gd name="T23" fmla="*/ 7 h 65"/>
                <a:gd name="T24" fmla="*/ 7 w 49"/>
                <a:gd name="T25" fmla="*/ 5 h 65"/>
                <a:gd name="T26" fmla="*/ 26 w 49"/>
                <a:gd name="T27" fmla="*/ 5 h 65"/>
                <a:gd name="T28" fmla="*/ 26 w 49"/>
                <a:gd name="T29" fmla="*/ 15 h 65"/>
                <a:gd name="T30" fmla="*/ 33 w 49"/>
                <a:gd name="T31" fmla="*/ 23 h 65"/>
                <a:gd name="T32" fmla="*/ 44 w 49"/>
                <a:gd name="T33" fmla="*/ 23 h 65"/>
                <a:gd name="T34" fmla="*/ 44 w 49"/>
                <a:gd name="T35" fmla="*/ 57 h 65"/>
                <a:gd name="T36" fmla="*/ 41 w 49"/>
                <a:gd name="T37" fmla="*/ 60 h 65"/>
                <a:gd name="T38" fmla="*/ 7 w 49"/>
                <a:gd name="T39" fmla="*/ 60 h 65"/>
                <a:gd name="T40" fmla="*/ 5 w 49"/>
                <a:gd name="T41" fmla="*/ 57 h 65"/>
                <a:gd name="T42" fmla="*/ 5 w 49"/>
                <a:gd name="T43" fmla="*/ 54 h 65"/>
                <a:gd name="T44" fmla="*/ 2 w 49"/>
                <a:gd name="T45" fmla="*/ 56 h 65"/>
                <a:gd name="T46" fmla="*/ 0 w 49"/>
                <a:gd name="T47" fmla="*/ 58 h 65"/>
                <a:gd name="T48" fmla="*/ 7 w 49"/>
                <a:gd name="T49" fmla="*/ 65 h 65"/>
                <a:gd name="T50" fmla="*/ 41 w 49"/>
                <a:gd name="T51" fmla="*/ 65 h 65"/>
                <a:gd name="T52" fmla="*/ 49 w 49"/>
                <a:gd name="T53" fmla="*/ 57 h 65"/>
                <a:gd name="T54" fmla="*/ 49 w 49"/>
                <a:gd name="T55" fmla="*/ 20 h 65"/>
                <a:gd name="T56" fmla="*/ 31 w 49"/>
                <a:gd name="T57" fmla="*/ 15 h 65"/>
                <a:gd name="T58" fmla="*/ 31 w 49"/>
                <a:gd name="T59" fmla="*/ 9 h 65"/>
                <a:gd name="T60" fmla="*/ 31 w 49"/>
                <a:gd name="T61" fmla="*/ 7 h 65"/>
                <a:gd name="T62" fmla="*/ 42 w 49"/>
                <a:gd name="T63" fmla="*/ 18 h 65"/>
                <a:gd name="T64" fmla="*/ 39 w 49"/>
                <a:gd name="T65" fmla="*/ 18 h 65"/>
                <a:gd name="T66" fmla="*/ 33 w 49"/>
                <a:gd name="T67" fmla="*/ 18 h 65"/>
                <a:gd name="T68" fmla="*/ 31 w 49"/>
                <a:gd name="T6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65">
                  <a:moveTo>
                    <a:pt x="49" y="20"/>
                  </a:moveTo>
                  <a:cubicBezTo>
                    <a:pt x="48" y="18"/>
                    <a:pt x="48" y="17"/>
                    <a:pt x="47" y="16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2" y="1"/>
                    <a:pt x="30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6"/>
                    <a:pt x="2" y="25"/>
                    <a:pt x="2" y="24"/>
                  </a:cubicBezTo>
                  <a:cubicBezTo>
                    <a:pt x="3" y="23"/>
                    <a:pt x="4" y="23"/>
                    <a:pt x="5" y="2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5"/>
                    <a:pt x="7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9"/>
                    <a:pt x="29" y="23"/>
                    <a:pt x="33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4" y="59"/>
                    <a:pt x="43" y="60"/>
                    <a:pt x="41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6" y="60"/>
                    <a:pt x="5" y="59"/>
                    <a:pt x="5" y="57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5"/>
                    <a:pt x="7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5" y="65"/>
                    <a:pt x="49" y="62"/>
                    <a:pt x="49" y="57"/>
                  </a:cubicBezTo>
                  <a:cubicBezTo>
                    <a:pt x="49" y="20"/>
                    <a:pt x="49" y="20"/>
                    <a:pt x="49" y="20"/>
                  </a:cubicBezTo>
                  <a:close/>
                  <a:moveTo>
                    <a:pt x="31" y="15"/>
                  </a:moveTo>
                  <a:cubicBezTo>
                    <a:pt x="31" y="9"/>
                    <a:pt x="31" y="9"/>
                    <a:pt x="31" y="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8"/>
                    <a:pt x="31" y="17"/>
                    <a:pt x="3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4" name="Freeform 138"/>
            <p:cNvSpPr/>
            <p:nvPr/>
          </p:nvSpPr>
          <p:spPr bwMode="auto">
            <a:xfrm>
              <a:off x="7686676" y="1350963"/>
              <a:ext cx="73025" cy="41275"/>
            </a:xfrm>
            <a:custGeom>
              <a:avLst/>
              <a:gdLst>
                <a:gd name="T0" fmla="*/ 0 w 9"/>
                <a:gd name="T1" fmla="*/ 2 h 5"/>
                <a:gd name="T2" fmla="*/ 0 w 9"/>
                <a:gd name="T3" fmla="*/ 5 h 5"/>
                <a:gd name="T4" fmla="*/ 6 w 9"/>
                <a:gd name="T5" fmla="*/ 5 h 5"/>
                <a:gd name="T6" fmla="*/ 9 w 9"/>
                <a:gd name="T7" fmla="*/ 3 h 5"/>
                <a:gd name="T8" fmla="*/ 6 w 9"/>
                <a:gd name="T9" fmla="*/ 0 h 5"/>
                <a:gd name="T10" fmla="*/ 0 w 9"/>
                <a:gd name="T11" fmla="*/ 0 h 5"/>
                <a:gd name="T12" fmla="*/ 0 w 9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5" name="Freeform 139"/>
            <p:cNvSpPr/>
            <p:nvPr/>
          </p:nvSpPr>
          <p:spPr bwMode="auto">
            <a:xfrm>
              <a:off x="7645401" y="1433513"/>
              <a:ext cx="114300" cy="41275"/>
            </a:xfrm>
            <a:custGeom>
              <a:avLst/>
              <a:gdLst>
                <a:gd name="T0" fmla="*/ 11 w 14"/>
                <a:gd name="T1" fmla="*/ 5 h 5"/>
                <a:gd name="T2" fmla="*/ 14 w 14"/>
                <a:gd name="T3" fmla="*/ 3 h 5"/>
                <a:gd name="T4" fmla="*/ 11 w 14"/>
                <a:gd name="T5" fmla="*/ 0 h 5"/>
                <a:gd name="T6" fmla="*/ 3 w 14"/>
                <a:gd name="T7" fmla="*/ 0 h 5"/>
                <a:gd name="T8" fmla="*/ 0 w 14"/>
                <a:gd name="T9" fmla="*/ 5 h 5"/>
                <a:gd name="T10" fmla="*/ 11 w 14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11" y="5"/>
                  </a:moveTo>
                  <a:cubicBezTo>
                    <a:pt x="13" y="5"/>
                    <a:pt x="14" y="4"/>
                    <a:pt x="14" y="3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1" y="4"/>
                    <a:pt x="0" y="5"/>
                  </a:cubicBezTo>
                  <a:lnTo>
                    <a:pt x="1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6" name="Freeform 140"/>
            <p:cNvSpPr>
              <a:spLocks noEditPoints="1"/>
            </p:cNvSpPr>
            <p:nvPr/>
          </p:nvSpPr>
          <p:spPr bwMode="auto">
            <a:xfrm>
              <a:off x="7167563" y="1219201"/>
              <a:ext cx="511175" cy="428625"/>
            </a:xfrm>
            <a:custGeom>
              <a:avLst/>
              <a:gdLst>
                <a:gd name="T0" fmla="*/ 62 w 62"/>
                <a:gd name="T1" fmla="*/ 16 h 52"/>
                <a:gd name="T2" fmla="*/ 48 w 62"/>
                <a:gd name="T3" fmla="*/ 1 h 52"/>
                <a:gd name="T4" fmla="*/ 44 w 62"/>
                <a:gd name="T5" fmla="*/ 0 h 52"/>
                <a:gd name="T6" fmla="*/ 44 w 62"/>
                <a:gd name="T7" fmla="*/ 0 h 52"/>
                <a:gd name="T8" fmla="*/ 44 w 62"/>
                <a:gd name="T9" fmla="*/ 0 h 52"/>
                <a:gd name="T10" fmla="*/ 34 w 62"/>
                <a:gd name="T11" fmla="*/ 3 h 52"/>
                <a:gd name="T12" fmla="*/ 31 w 62"/>
                <a:gd name="T13" fmla="*/ 5 h 52"/>
                <a:gd name="T14" fmla="*/ 29 w 62"/>
                <a:gd name="T15" fmla="*/ 8 h 52"/>
                <a:gd name="T16" fmla="*/ 27 w 62"/>
                <a:gd name="T17" fmla="*/ 14 h 52"/>
                <a:gd name="T18" fmla="*/ 26 w 62"/>
                <a:gd name="T19" fmla="*/ 18 h 52"/>
                <a:gd name="T20" fmla="*/ 27 w 62"/>
                <a:gd name="T21" fmla="*/ 23 h 52"/>
                <a:gd name="T22" fmla="*/ 27 w 62"/>
                <a:gd name="T23" fmla="*/ 23 h 52"/>
                <a:gd name="T24" fmla="*/ 2 w 62"/>
                <a:gd name="T25" fmla="*/ 41 h 52"/>
                <a:gd name="T26" fmla="*/ 0 w 62"/>
                <a:gd name="T27" fmla="*/ 45 h 52"/>
                <a:gd name="T28" fmla="*/ 0 w 62"/>
                <a:gd name="T29" fmla="*/ 45 h 52"/>
                <a:gd name="T30" fmla="*/ 0 w 62"/>
                <a:gd name="T31" fmla="*/ 45 h 52"/>
                <a:gd name="T32" fmla="*/ 1 w 62"/>
                <a:gd name="T33" fmla="*/ 48 h 52"/>
                <a:gd name="T34" fmla="*/ 1 w 62"/>
                <a:gd name="T35" fmla="*/ 49 h 52"/>
                <a:gd name="T36" fmla="*/ 6 w 62"/>
                <a:gd name="T37" fmla="*/ 52 h 52"/>
                <a:gd name="T38" fmla="*/ 6 w 62"/>
                <a:gd name="T39" fmla="*/ 52 h 52"/>
                <a:gd name="T40" fmla="*/ 6 w 62"/>
                <a:gd name="T41" fmla="*/ 52 h 52"/>
                <a:gd name="T42" fmla="*/ 9 w 62"/>
                <a:gd name="T43" fmla="*/ 51 h 52"/>
                <a:gd name="T44" fmla="*/ 10 w 62"/>
                <a:gd name="T45" fmla="*/ 50 h 52"/>
                <a:gd name="T46" fmla="*/ 10 w 62"/>
                <a:gd name="T47" fmla="*/ 50 h 52"/>
                <a:gd name="T48" fmla="*/ 29 w 62"/>
                <a:gd name="T49" fmla="*/ 37 h 52"/>
                <a:gd name="T50" fmla="*/ 31 w 62"/>
                <a:gd name="T51" fmla="*/ 35 h 52"/>
                <a:gd name="T52" fmla="*/ 34 w 62"/>
                <a:gd name="T53" fmla="*/ 33 h 52"/>
                <a:gd name="T54" fmla="*/ 34 w 62"/>
                <a:gd name="T55" fmla="*/ 33 h 52"/>
                <a:gd name="T56" fmla="*/ 34 w 62"/>
                <a:gd name="T57" fmla="*/ 33 h 52"/>
                <a:gd name="T58" fmla="*/ 40 w 62"/>
                <a:gd name="T59" fmla="*/ 36 h 52"/>
                <a:gd name="T60" fmla="*/ 44 w 62"/>
                <a:gd name="T61" fmla="*/ 36 h 52"/>
                <a:gd name="T62" fmla="*/ 44 w 62"/>
                <a:gd name="T63" fmla="*/ 36 h 52"/>
                <a:gd name="T64" fmla="*/ 57 w 62"/>
                <a:gd name="T65" fmla="*/ 31 h 52"/>
                <a:gd name="T66" fmla="*/ 60 w 62"/>
                <a:gd name="T67" fmla="*/ 26 h 52"/>
                <a:gd name="T68" fmla="*/ 62 w 62"/>
                <a:gd name="T69" fmla="*/ 22 h 52"/>
                <a:gd name="T70" fmla="*/ 62 w 62"/>
                <a:gd name="T71" fmla="*/ 22 h 52"/>
                <a:gd name="T72" fmla="*/ 62 w 62"/>
                <a:gd name="T73" fmla="*/ 21 h 52"/>
                <a:gd name="T74" fmla="*/ 62 w 62"/>
                <a:gd name="T75" fmla="*/ 18 h 52"/>
                <a:gd name="T76" fmla="*/ 62 w 62"/>
                <a:gd name="T77" fmla="*/ 18 h 52"/>
                <a:gd name="T78" fmla="*/ 62 w 62"/>
                <a:gd name="T79" fmla="*/ 16 h 52"/>
                <a:gd name="T80" fmla="*/ 19 w 62"/>
                <a:gd name="T81" fmla="*/ 41 h 52"/>
                <a:gd name="T82" fmla="*/ 9 w 62"/>
                <a:gd name="T83" fmla="*/ 48 h 52"/>
                <a:gd name="T84" fmla="*/ 7 w 62"/>
                <a:gd name="T85" fmla="*/ 48 h 52"/>
                <a:gd name="T86" fmla="*/ 4 w 62"/>
                <a:gd name="T87" fmla="*/ 47 h 52"/>
                <a:gd name="T88" fmla="*/ 4 w 62"/>
                <a:gd name="T89" fmla="*/ 45 h 52"/>
                <a:gd name="T90" fmla="*/ 5 w 62"/>
                <a:gd name="T91" fmla="*/ 42 h 52"/>
                <a:gd name="T92" fmla="*/ 15 w 62"/>
                <a:gd name="T93" fmla="*/ 35 h 52"/>
                <a:gd name="T94" fmla="*/ 17 w 62"/>
                <a:gd name="T95" fmla="*/ 35 h 52"/>
                <a:gd name="T96" fmla="*/ 20 w 62"/>
                <a:gd name="T97" fmla="*/ 36 h 52"/>
                <a:gd name="T98" fmla="*/ 20 w 62"/>
                <a:gd name="T99" fmla="*/ 38 h 52"/>
                <a:gd name="T100" fmla="*/ 19 w 62"/>
                <a:gd name="T101" fmla="*/ 41 h 52"/>
                <a:gd name="T102" fmla="*/ 53 w 62"/>
                <a:gd name="T103" fmla="*/ 26 h 52"/>
                <a:gd name="T104" fmla="*/ 46 w 62"/>
                <a:gd name="T105" fmla="*/ 30 h 52"/>
                <a:gd name="T106" fmla="*/ 45 w 62"/>
                <a:gd name="T107" fmla="*/ 30 h 52"/>
                <a:gd name="T108" fmla="*/ 34 w 62"/>
                <a:gd name="T109" fmla="*/ 23 h 52"/>
                <a:gd name="T110" fmla="*/ 33 w 62"/>
                <a:gd name="T111" fmla="*/ 18 h 52"/>
                <a:gd name="T112" fmla="*/ 34 w 62"/>
                <a:gd name="T113" fmla="*/ 12 h 52"/>
                <a:gd name="T114" fmla="*/ 45 w 62"/>
                <a:gd name="T115" fmla="*/ 6 h 52"/>
                <a:gd name="T116" fmla="*/ 56 w 62"/>
                <a:gd name="T117" fmla="*/ 16 h 52"/>
                <a:gd name="T118" fmla="*/ 56 w 62"/>
                <a:gd name="T119" fmla="*/ 18 h 52"/>
                <a:gd name="T120" fmla="*/ 56 w 62"/>
                <a:gd name="T121" fmla="*/ 21 h 52"/>
                <a:gd name="T122" fmla="*/ 53 w 62"/>
                <a:gd name="T123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" h="52">
                  <a:moveTo>
                    <a:pt x="62" y="16"/>
                  </a:moveTo>
                  <a:cubicBezTo>
                    <a:pt x="61" y="9"/>
                    <a:pt x="56" y="2"/>
                    <a:pt x="48" y="1"/>
                  </a:cubicBezTo>
                  <a:cubicBezTo>
                    <a:pt x="47" y="0"/>
                    <a:pt x="46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37" y="1"/>
                    <a:pt x="34" y="3"/>
                  </a:cubicBezTo>
                  <a:cubicBezTo>
                    <a:pt x="33" y="4"/>
                    <a:pt x="32" y="5"/>
                    <a:pt x="31" y="5"/>
                  </a:cubicBezTo>
                  <a:cubicBezTo>
                    <a:pt x="30" y="6"/>
                    <a:pt x="30" y="7"/>
                    <a:pt x="29" y="8"/>
                  </a:cubicBezTo>
                  <a:cubicBezTo>
                    <a:pt x="28" y="10"/>
                    <a:pt x="27" y="12"/>
                    <a:pt x="27" y="14"/>
                  </a:cubicBezTo>
                  <a:cubicBezTo>
                    <a:pt x="26" y="15"/>
                    <a:pt x="26" y="17"/>
                    <a:pt x="26" y="18"/>
                  </a:cubicBezTo>
                  <a:cubicBezTo>
                    <a:pt x="26" y="20"/>
                    <a:pt x="26" y="21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3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7"/>
                    <a:pt x="1" y="4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1"/>
                    <a:pt x="4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1"/>
                    <a:pt x="9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6" y="34"/>
                    <a:pt x="38" y="35"/>
                    <a:pt x="40" y="36"/>
                  </a:cubicBezTo>
                  <a:cubicBezTo>
                    <a:pt x="41" y="36"/>
                    <a:pt x="43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9" y="36"/>
                    <a:pt x="53" y="34"/>
                    <a:pt x="57" y="31"/>
                  </a:cubicBezTo>
                  <a:cubicBezTo>
                    <a:pt x="58" y="30"/>
                    <a:pt x="59" y="28"/>
                    <a:pt x="60" y="26"/>
                  </a:cubicBezTo>
                  <a:cubicBezTo>
                    <a:pt x="61" y="25"/>
                    <a:pt x="61" y="24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1"/>
                    <a:pt x="62" y="21"/>
                  </a:cubicBezTo>
                  <a:cubicBezTo>
                    <a:pt x="62" y="20"/>
                    <a:pt x="62" y="19"/>
                    <a:pt x="62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7"/>
                    <a:pt x="62" y="17"/>
                    <a:pt x="62" y="16"/>
                  </a:cubicBezTo>
                  <a:close/>
                  <a:moveTo>
                    <a:pt x="19" y="41"/>
                  </a:moveTo>
                  <a:cubicBezTo>
                    <a:pt x="9" y="48"/>
                    <a:pt x="9" y="48"/>
                    <a:pt x="9" y="48"/>
                  </a:cubicBezTo>
                  <a:cubicBezTo>
                    <a:pt x="9" y="48"/>
                    <a:pt x="8" y="48"/>
                    <a:pt x="7" y="48"/>
                  </a:cubicBezTo>
                  <a:cubicBezTo>
                    <a:pt x="6" y="48"/>
                    <a:pt x="5" y="48"/>
                    <a:pt x="4" y="47"/>
                  </a:cubicBezTo>
                  <a:cubicBezTo>
                    <a:pt x="4" y="46"/>
                    <a:pt x="4" y="45"/>
                    <a:pt x="4" y="45"/>
                  </a:cubicBezTo>
                  <a:cubicBezTo>
                    <a:pt x="4" y="44"/>
                    <a:pt x="4" y="42"/>
                    <a:pt x="5" y="4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6" y="35"/>
                    <a:pt x="17" y="35"/>
                  </a:cubicBezTo>
                  <a:cubicBezTo>
                    <a:pt x="18" y="35"/>
                    <a:pt x="19" y="35"/>
                    <a:pt x="20" y="36"/>
                  </a:cubicBezTo>
                  <a:cubicBezTo>
                    <a:pt x="20" y="37"/>
                    <a:pt x="20" y="38"/>
                    <a:pt x="20" y="38"/>
                  </a:cubicBezTo>
                  <a:cubicBezTo>
                    <a:pt x="20" y="40"/>
                    <a:pt x="20" y="41"/>
                    <a:pt x="19" y="41"/>
                  </a:cubicBezTo>
                  <a:close/>
                  <a:moveTo>
                    <a:pt x="53" y="26"/>
                  </a:moveTo>
                  <a:cubicBezTo>
                    <a:pt x="51" y="28"/>
                    <a:pt x="49" y="29"/>
                    <a:pt x="46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0" y="30"/>
                    <a:pt x="36" y="27"/>
                    <a:pt x="34" y="23"/>
                  </a:cubicBezTo>
                  <a:cubicBezTo>
                    <a:pt x="33" y="22"/>
                    <a:pt x="33" y="20"/>
                    <a:pt x="33" y="18"/>
                  </a:cubicBezTo>
                  <a:cubicBezTo>
                    <a:pt x="33" y="16"/>
                    <a:pt x="33" y="14"/>
                    <a:pt x="34" y="12"/>
                  </a:cubicBezTo>
                  <a:cubicBezTo>
                    <a:pt x="36" y="8"/>
                    <a:pt x="40" y="6"/>
                    <a:pt x="45" y="6"/>
                  </a:cubicBezTo>
                  <a:cubicBezTo>
                    <a:pt x="51" y="6"/>
                    <a:pt x="56" y="10"/>
                    <a:pt x="56" y="16"/>
                  </a:cubicBezTo>
                  <a:cubicBezTo>
                    <a:pt x="56" y="17"/>
                    <a:pt x="56" y="17"/>
                    <a:pt x="56" y="18"/>
                  </a:cubicBezTo>
                  <a:cubicBezTo>
                    <a:pt x="56" y="19"/>
                    <a:pt x="56" y="20"/>
                    <a:pt x="56" y="21"/>
                  </a:cubicBezTo>
                  <a:cubicBezTo>
                    <a:pt x="55" y="23"/>
                    <a:pt x="54" y="25"/>
                    <a:pt x="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7" name="Freeform 141"/>
            <p:cNvSpPr/>
            <p:nvPr/>
          </p:nvSpPr>
          <p:spPr bwMode="auto">
            <a:xfrm>
              <a:off x="7537451" y="1466851"/>
              <a:ext cx="9525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1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8" name="Freeform 142"/>
            <p:cNvSpPr/>
            <p:nvPr/>
          </p:nvSpPr>
          <p:spPr bwMode="auto">
            <a:xfrm>
              <a:off x="7546976" y="1433513"/>
              <a:ext cx="57150" cy="33338"/>
            </a:xfrm>
            <a:custGeom>
              <a:avLst/>
              <a:gdLst>
                <a:gd name="T0" fmla="*/ 7 w 7"/>
                <a:gd name="T1" fmla="*/ 0 h 4"/>
                <a:gd name="T2" fmla="*/ 0 w 7"/>
                <a:gd name="T3" fmla="*/ 4 h 4"/>
                <a:gd name="T4" fmla="*/ 0 w 7"/>
                <a:gd name="T5" fmla="*/ 4 h 4"/>
                <a:gd name="T6" fmla="*/ 7 w 7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5" y="2"/>
                    <a:pt x="3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3"/>
                    <a:pt x="5" y="2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9" name="Freeform 143"/>
            <p:cNvSpPr/>
            <p:nvPr/>
          </p:nvSpPr>
          <p:spPr bwMode="auto">
            <a:xfrm>
              <a:off x="7488238" y="1384301"/>
              <a:ext cx="115888" cy="58738"/>
            </a:xfrm>
            <a:custGeom>
              <a:avLst/>
              <a:gdLst>
                <a:gd name="T0" fmla="*/ 14 w 14"/>
                <a:gd name="T1" fmla="*/ 1 h 7"/>
                <a:gd name="T2" fmla="*/ 14 w 14"/>
                <a:gd name="T3" fmla="*/ 1 h 7"/>
                <a:gd name="T4" fmla="*/ 12 w 14"/>
                <a:gd name="T5" fmla="*/ 1 h 7"/>
                <a:gd name="T6" fmla="*/ 12 w 14"/>
                <a:gd name="T7" fmla="*/ 1 h 7"/>
                <a:gd name="T8" fmla="*/ 5 w 14"/>
                <a:gd name="T9" fmla="*/ 5 h 7"/>
                <a:gd name="T10" fmla="*/ 1 w 14"/>
                <a:gd name="T11" fmla="*/ 5 h 7"/>
                <a:gd name="T12" fmla="*/ 0 w 14"/>
                <a:gd name="T13" fmla="*/ 5 h 7"/>
                <a:gd name="T14" fmla="*/ 1 w 14"/>
                <a:gd name="T15" fmla="*/ 7 h 7"/>
                <a:gd name="T16" fmla="*/ 1 w 14"/>
                <a:gd name="T17" fmla="*/ 7 h 7"/>
                <a:gd name="T18" fmla="*/ 5 w 14"/>
                <a:gd name="T19" fmla="*/ 7 h 7"/>
                <a:gd name="T20" fmla="*/ 5 w 14"/>
                <a:gd name="T21" fmla="*/ 7 h 7"/>
                <a:gd name="T22" fmla="*/ 7 w 14"/>
                <a:gd name="T23" fmla="*/ 7 h 7"/>
                <a:gd name="T24" fmla="*/ 10 w 14"/>
                <a:gd name="T25" fmla="*/ 6 h 7"/>
                <a:gd name="T26" fmla="*/ 14 w 14"/>
                <a:gd name="T27" fmla="*/ 2 h 7"/>
                <a:gd name="T28" fmla="*/ 14 w 14"/>
                <a:gd name="T2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7">
                  <a:moveTo>
                    <a:pt x="14" y="1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3" y="0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4"/>
                    <a:pt x="8" y="5"/>
                    <a:pt x="5" y="5"/>
                  </a:cubicBezTo>
                  <a:cubicBezTo>
                    <a:pt x="4" y="5"/>
                    <a:pt x="3" y="5"/>
                    <a:pt x="1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8" y="7"/>
                    <a:pt x="9" y="7"/>
                    <a:pt x="10" y="6"/>
                  </a:cubicBezTo>
                  <a:cubicBezTo>
                    <a:pt x="12" y="5"/>
                    <a:pt x="13" y="4"/>
                    <a:pt x="14" y="2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90" name="组合 789"/>
          <p:cNvGrpSpPr/>
          <p:nvPr/>
        </p:nvGrpSpPr>
        <p:grpSpPr>
          <a:xfrm>
            <a:off x="6168142" y="1163909"/>
            <a:ext cx="613839" cy="470470"/>
            <a:chOff x="6172201" y="1079501"/>
            <a:chExt cx="700088" cy="536575"/>
          </a:xfrm>
          <a:solidFill>
            <a:srgbClr val="20252D"/>
          </a:solidFill>
        </p:grpSpPr>
        <p:sp>
          <p:nvSpPr>
            <p:cNvPr id="791" name="Freeform 144"/>
            <p:cNvSpPr/>
            <p:nvPr/>
          </p:nvSpPr>
          <p:spPr bwMode="auto">
            <a:xfrm>
              <a:off x="6337301" y="1079501"/>
              <a:ext cx="534988" cy="436563"/>
            </a:xfrm>
            <a:custGeom>
              <a:avLst/>
              <a:gdLst>
                <a:gd name="T0" fmla="*/ 58 w 65"/>
                <a:gd name="T1" fmla="*/ 8 h 53"/>
                <a:gd name="T2" fmla="*/ 31 w 65"/>
                <a:gd name="T3" fmla="*/ 8 h 53"/>
                <a:gd name="T4" fmla="*/ 24 w 65"/>
                <a:gd name="T5" fmla="*/ 0 h 53"/>
                <a:gd name="T6" fmla="*/ 8 w 65"/>
                <a:gd name="T7" fmla="*/ 0 h 53"/>
                <a:gd name="T8" fmla="*/ 1 w 65"/>
                <a:gd name="T9" fmla="*/ 5 h 53"/>
                <a:gd name="T10" fmla="*/ 0 w 65"/>
                <a:gd name="T11" fmla="*/ 9 h 53"/>
                <a:gd name="T12" fmla="*/ 0 w 65"/>
                <a:gd name="T13" fmla="*/ 9 h 53"/>
                <a:gd name="T14" fmla="*/ 0 w 65"/>
                <a:gd name="T15" fmla="*/ 10 h 53"/>
                <a:gd name="T16" fmla="*/ 0 w 65"/>
                <a:gd name="T17" fmla="*/ 10 h 53"/>
                <a:gd name="T18" fmla="*/ 0 w 65"/>
                <a:gd name="T19" fmla="*/ 22 h 53"/>
                <a:gd name="T20" fmla="*/ 0 w 65"/>
                <a:gd name="T21" fmla="*/ 40 h 53"/>
                <a:gd name="T22" fmla="*/ 6 w 65"/>
                <a:gd name="T23" fmla="*/ 36 h 53"/>
                <a:gd name="T24" fmla="*/ 5 w 65"/>
                <a:gd name="T25" fmla="*/ 32 h 53"/>
                <a:gd name="T26" fmla="*/ 6 w 65"/>
                <a:gd name="T27" fmla="*/ 27 h 53"/>
                <a:gd name="T28" fmla="*/ 24 w 65"/>
                <a:gd name="T29" fmla="*/ 12 h 53"/>
                <a:gd name="T30" fmla="*/ 28 w 65"/>
                <a:gd name="T31" fmla="*/ 13 h 53"/>
                <a:gd name="T32" fmla="*/ 28 w 65"/>
                <a:gd name="T33" fmla="*/ 13 h 53"/>
                <a:gd name="T34" fmla="*/ 43 w 65"/>
                <a:gd name="T35" fmla="*/ 31 h 53"/>
                <a:gd name="T36" fmla="*/ 43 w 65"/>
                <a:gd name="T37" fmla="*/ 31 h 53"/>
                <a:gd name="T38" fmla="*/ 43 w 65"/>
                <a:gd name="T39" fmla="*/ 36 h 53"/>
                <a:gd name="T40" fmla="*/ 43 w 65"/>
                <a:gd name="T41" fmla="*/ 36 h 53"/>
                <a:gd name="T42" fmla="*/ 43 w 65"/>
                <a:gd name="T43" fmla="*/ 36 h 53"/>
                <a:gd name="T44" fmla="*/ 24 w 65"/>
                <a:gd name="T45" fmla="*/ 51 h 53"/>
                <a:gd name="T46" fmla="*/ 24 w 65"/>
                <a:gd name="T47" fmla="*/ 51 h 53"/>
                <a:gd name="T48" fmla="*/ 20 w 65"/>
                <a:gd name="T49" fmla="*/ 50 h 53"/>
                <a:gd name="T50" fmla="*/ 14 w 65"/>
                <a:gd name="T51" fmla="*/ 48 h 53"/>
                <a:gd name="T52" fmla="*/ 6 w 65"/>
                <a:gd name="T53" fmla="*/ 53 h 53"/>
                <a:gd name="T54" fmla="*/ 7 w 65"/>
                <a:gd name="T55" fmla="*/ 53 h 53"/>
                <a:gd name="T56" fmla="*/ 58 w 65"/>
                <a:gd name="T57" fmla="*/ 53 h 53"/>
                <a:gd name="T58" fmla="*/ 65 w 65"/>
                <a:gd name="T59" fmla="*/ 46 h 53"/>
                <a:gd name="T60" fmla="*/ 65 w 65"/>
                <a:gd name="T61" fmla="*/ 15 h 53"/>
                <a:gd name="T62" fmla="*/ 58 w 65"/>
                <a:gd name="T63" fmla="*/ 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" h="53">
                  <a:moveTo>
                    <a:pt x="58" y="8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30" y="4"/>
                    <a:pt x="27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2"/>
                    <a:pt x="1" y="5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33"/>
                    <a:pt x="0" y="40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5" y="35"/>
                    <a:pt x="5" y="33"/>
                    <a:pt x="5" y="32"/>
                  </a:cubicBezTo>
                  <a:cubicBezTo>
                    <a:pt x="5" y="30"/>
                    <a:pt x="5" y="29"/>
                    <a:pt x="6" y="27"/>
                  </a:cubicBezTo>
                  <a:cubicBezTo>
                    <a:pt x="8" y="18"/>
                    <a:pt x="15" y="12"/>
                    <a:pt x="24" y="12"/>
                  </a:cubicBezTo>
                  <a:cubicBezTo>
                    <a:pt x="26" y="12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37" y="15"/>
                    <a:pt x="43" y="23"/>
                    <a:pt x="43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3" y="33"/>
                    <a:pt x="43" y="34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45"/>
                    <a:pt x="33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1" y="50"/>
                    <a:pt x="20" y="50"/>
                  </a:cubicBezTo>
                  <a:cubicBezTo>
                    <a:pt x="18" y="50"/>
                    <a:pt x="16" y="49"/>
                    <a:pt x="14" y="48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62" y="53"/>
                    <a:pt x="65" y="50"/>
                    <a:pt x="65" y="46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1"/>
                    <a:pt x="62" y="8"/>
                    <a:pt x="5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2" name="Freeform 145"/>
            <p:cNvSpPr>
              <a:spLocks noEditPoints="1"/>
            </p:cNvSpPr>
            <p:nvPr/>
          </p:nvSpPr>
          <p:spPr bwMode="auto">
            <a:xfrm>
              <a:off x="6172201" y="1185863"/>
              <a:ext cx="511175" cy="430213"/>
            </a:xfrm>
            <a:custGeom>
              <a:avLst/>
              <a:gdLst>
                <a:gd name="T0" fmla="*/ 62 w 62"/>
                <a:gd name="T1" fmla="*/ 18 h 52"/>
                <a:gd name="T2" fmla="*/ 48 w 62"/>
                <a:gd name="T3" fmla="*/ 1 h 52"/>
                <a:gd name="T4" fmla="*/ 44 w 62"/>
                <a:gd name="T5" fmla="*/ 0 h 52"/>
                <a:gd name="T6" fmla="*/ 44 w 62"/>
                <a:gd name="T7" fmla="*/ 0 h 52"/>
                <a:gd name="T8" fmla="*/ 44 w 62"/>
                <a:gd name="T9" fmla="*/ 0 h 52"/>
                <a:gd name="T10" fmla="*/ 27 w 62"/>
                <a:gd name="T11" fmla="*/ 14 h 52"/>
                <a:gd name="T12" fmla="*/ 26 w 62"/>
                <a:gd name="T13" fmla="*/ 19 h 52"/>
                <a:gd name="T14" fmla="*/ 27 w 62"/>
                <a:gd name="T15" fmla="*/ 23 h 52"/>
                <a:gd name="T16" fmla="*/ 27 w 62"/>
                <a:gd name="T17" fmla="*/ 23 h 52"/>
                <a:gd name="T18" fmla="*/ 20 w 62"/>
                <a:gd name="T19" fmla="*/ 28 h 52"/>
                <a:gd name="T20" fmla="*/ 2 w 62"/>
                <a:gd name="T21" fmla="*/ 41 h 52"/>
                <a:gd name="T22" fmla="*/ 0 w 62"/>
                <a:gd name="T23" fmla="*/ 45 h 52"/>
                <a:gd name="T24" fmla="*/ 0 w 62"/>
                <a:gd name="T25" fmla="*/ 46 h 52"/>
                <a:gd name="T26" fmla="*/ 0 w 62"/>
                <a:gd name="T27" fmla="*/ 46 h 52"/>
                <a:gd name="T28" fmla="*/ 1 w 62"/>
                <a:gd name="T29" fmla="*/ 49 h 52"/>
                <a:gd name="T30" fmla="*/ 1 w 62"/>
                <a:gd name="T31" fmla="*/ 50 h 52"/>
                <a:gd name="T32" fmla="*/ 6 w 62"/>
                <a:gd name="T33" fmla="*/ 52 h 52"/>
                <a:gd name="T34" fmla="*/ 6 w 62"/>
                <a:gd name="T35" fmla="*/ 52 h 52"/>
                <a:gd name="T36" fmla="*/ 6 w 62"/>
                <a:gd name="T37" fmla="*/ 52 h 52"/>
                <a:gd name="T38" fmla="*/ 9 w 62"/>
                <a:gd name="T39" fmla="*/ 51 h 52"/>
                <a:gd name="T40" fmla="*/ 10 w 62"/>
                <a:gd name="T41" fmla="*/ 50 h 52"/>
                <a:gd name="T42" fmla="*/ 10 w 62"/>
                <a:gd name="T43" fmla="*/ 50 h 52"/>
                <a:gd name="T44" fmla="*/ 25 w 62"/>
                <a:gd name="T45" fmla="*/ 40 h 52"/>
                <a:gd name="T46" fmla="*/ 34 w 62"/>
                <a:gd name="T47" fmla="*/ 33 h 52"/>
                <a:gd name="T48" fmla="*/ 34 w 62"/>
                <a:gd name="T49" fmla="*/ 34 h 52"/>
                <a:gd name="T50" fmla="*/ 40 w 62"/>
                <a:gd name="T51" fmla="*/ 36 h 52"/>
                <a:gd name="T52" fmla="*/ 44 w 62"/>
                <a:gd name="T53" fmla="*/ 37 h 52"/>
                <a:gd name="T54" fmla="*/ 44 w 62"/>
                <a:gd name="T55" fmla="*/ 37 h 52"/>
                <a:gd name="T56" fmla="*/ 62 w 62"/>
                <a:gd name="T57" fmla="*/ 23 h 52"/>
                <a:gd name="T58" fmla="*/ 62 w 62"/>
                <a:gd name="T59" fmla="*/ 23 h 52"/>
                <a:gd name="T60" fmla="*/ 62 w 62"/>
                <a:gd name="T61" fmla="*/ 23 h 52"/>
                <a:gd name="T62" fmla="*/ 62 w 62"/>
                <a:gd name="T63" fmla="*/ 18 h 52"/>
                <a:gd name="T64" fmla="*/ 19 w 62"/>
                <a:gd name="T65" fmla="*/ 42 h 52"/>
                <a:gd name="T66" fmla="*/ 18 w 62"/>
                <a:gd name="T67" fmla="*/ 41 h 52"/>
                <a:gd name="T68" fmla="*/ 19 w 62"/>
                <a:gd name="T69" fmla="*/ 42 h 52"/>
                <a:gd name="T70" fmla="*/ 9 w 62"/>
                <a:gd name="T71" fmla="*/ 48 h 52"/>
                <a:gd name="T72" fmla="*/ 7 w 62"/>
                <a:gd name="T73" fmla="*/ 49 h 52"/>
                <a:gd name="T74" fmla="*/ 4 w 62"/>
                <a:gd name="T75" fmla="*/ 47 h 52"/>
                <a:gd name="T76" fmla="*/ 3 w 62"/>
                <a:gd name="T77" fmla="*/ 45 h 52"/>
                <a:gd name="T78" fmla="*/ 5 w 62"/>
                <a:gd name="T79" fmla="*/ 42 h 52"/>
                <a:gd name="T80" fmla="*/ 15 w 62"/>
                <a:gd name="T81" fmla="*/ 36 h 52"/>
                <a:gd name="T82" fmla="*/ 17 w 62"/>
                <a:gd name="T83" fmla="*/ 35 h 52"/>
                <a:gd name="T84" fmla="*/ 20 w 62"/>
                <a:gd name="T85" fmla="*/ 37 h 52"/>
                <a:gd name="T86" fmla="*/ 20 w 62"/>
                <a:gd name="T87" fmla="*/ 39 h 52"/>
                <a:gd name="T88" fmla="*/ 19 w 62"/>
                <a:gd name="T89" fmla="*/ 42 h 52"/>
                <a:gd name="T90" fmla="*/ 44 w 62"/>
                <a:gd name="T91" fmla="*/ 30 h 52"/>
                <a:gd name="T92" fmla="*/ 33 w 62"/>
                <a:gd name="T93" fmla="*/ 18 h 52"/>
                <a:gd name="T94" fmla="*/ 44 w 62"/>
                <a:gd name="T95" fmla="*/ 6 h 52"/>
                <a:gd name="T96" fmla="*/ 56 w 62"/>
                <a:gd name="T97" fmla="*/ 18 h 52"/>
                <a:gd name="T98" fmla="*/ 44 w 62"/>
                <a:gd name="T99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" h="52">
                  <a:moveTo>
                    <a:pt x="62" y="18"/>
                  </a:moveTo>
                  <a:cubicBezTo>
                    <a:pt x="62" y="10"/>
                    <a:pt x="57" y="3"/>
                    <a:pt x="48" y="1"/>
                  </a:cubicBezTo>
                  <a:cubicBezTo>
                    <a:pt x="47" y="1"/>
                    <a:pt x="45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6" y="0"/>
                    <a:pt x="28" y="6"/>
                    <a:pt x="27" y="14"/>
                  </a:cubicBezTo>
                  <a:cubicBezTo>
                    <a:pt x="26" y="16"/>
                    <a:pt x="26" y="17"/>
                    <a:pt x="26" y="19"/>
                  </a:cubicBezTo>
                  <a:cubicBezTo>
                    <a:pt x="26" y="20"/>
                    <a:pt x="26" y="22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4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1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1"/>
                    <a:pt x="4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7" y="52"/>
                    <a:pt x="8" y="52"/>
                    <a:pt x="9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6" y="35"/>
                    <a:pt x="38" y="36"/>
                    <a:pt x="40" y="36"/>
                  </a:cubicBezTo>
                  <a:cubicBezTo>
                    <a:pt x="41" y="36"/>
                    <a:pt x="43" y="37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52" y="37"/>
                    <a:pt x="60" y="31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1"/>
                    <a:pt x="62" y="20"/>
                    <a:pt x="62" y="18"/>
                  </a:cubicBezTo>
                  <a:close/>
                  <a:moveTo>
                    <a:pt x="19" y="42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8" y="49"/>
                    <a:pt x="8" y="49"/>
                    <a:pt x="7" y="49"/>
                  </a:cubicBezTo>
                  <a:cubicBezTo>
                    <a:pt x="6" y="49"/>
                    <a:pt x="5" y="48"/>
                    <a:pt x="4" y="47"/>
                  </a:cubicBezTo>
                  <a:cubicBezTo>
                    <a:pt x="4" y="47"/>
                    <a:pt x="3" y="46"/>
                    <a:pt x="3" y="45"/>
                  </a:cubicBezTo>
                  <a:cubicBezTo>
                    <a:pt x="3" y="44"/>
                    <a:pt x="4" y="43"/>
                    <a:pt x="5" y="4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5"/>
                    <a:pt x="16" y="35"/>
                    <a:pt x="17" y="35"/>
                  </a:cubicBezTo>
                  <a:cubicBezTo>
                    <a:pt x="18" y="35"/>
                    <a:pt x="19" y="36"/>
                    <a:pt x="20" y="37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20" y="40"/>
                    <a:pt x="20" y="41"/>
                    <a:pt x="19" y="42"/>
                  </a:cubicBezTo>
                  <a:close/>
                  <a:moveTo>
                    <a:pt x="44" y="30"/>
                  </a:moveTo>
                  <a:cubicBezTo>
                    <a:pt x="38" y="30"/>
                    <a:pt x="33" y="25"/>
                    <a:pt x="33" y="18"/>
                  </a:cubicBezTo>
                  <a:cubicBezTo>
                    <a:pt x="33" y="12"/>
                    <a:pt x="38" y="6"/>
                    <a:pt x="44" y="6"/>
                  </a:cubicBezTo>
                  <a:cubicBezTo>
                    <a:pt x="51" y="6"/>
                    <a:pt x="56" y="12"/>
                    <a:pt x="56" y="18"/>
                  </a:cubicBezTo>
                  <a:cubicBezTo>
                    <a:pt x="56" y="25"/>
                    <a:pt x="51" y="30"/>
                    <a:pt x="4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3" name="Freeform 146"/>
            <p:cNvSpPr/>
            <p:nvPr/>
          </p:nvSpPr>
          <p:spPr bwMode="auto">
            <a:xfrm>
              <a:off x="6492876" y="1360488"/>
              <a:ext cx="115888" cy="57150"/>
            </a:xfrm>
            <a:custGeom>
              <a:avLst/>
              <a:gdLst>
                <a:gd name="T0" fmla="*/ 13 w 14"/>
                <a:gd name="T1" fmla="*/ 0 h 7"/>
                <a:gd name="T2" fmla="*/ 12 w 14"/>
                <a:gd name="T3" fmla="*/ 1 h 7"/>
                <a:gd name="T4" fmla="*/ 5 w 14"/>
                <a:gd name="T5" fmla="*/ 5 h 7"/>
                <a:gd name="T6" fmla="*/ 1 w 14"/>
                <a:gd name="T7" fmla="*/ 4 h 7"/>
                <a:gd name="T8" fmla="*/ 0 w 14"/>
                <a:gd name="T9" fmla="*/ 5 h 7"/>
                <a:gd name="T10" fmla="*/ 1 w 14"/>
                <a:gd name="T11" fmla="*/ 6 h 7"/>
                <a:gd name="T12" fmla="*/ 1 w 14"/>
                <a:gd name="T13" fmla="*/ 6 h 7"/>
                <a:gd name="T14" fmla="*/ 5 w 14"/>
                <a:gd name="T15" fmla="*/ 7 h 7"/>
                <a:gd name="T16" fmla="*/ 5 w 14"/>
                <a:gd name="T17" fmla="*/ 7 h 7"/>
                <a:gd name="T18" fmla="*/ 14 w 14"/>
                <a:gd name="T19" fmla="*/ 1 h 7"/>
                <a:gd name="T20" fmla="*/ 13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13" y="0"/>
                  </a:moveTo>
                  <a:cubicBezTo>
                    <a:pt x="13" y="0"/>
                    <a:pt x="12" y="0"/>
                    <a:pt x="12" y="1"/>
                  </a:cubicBezTo>
                  <a:cubicBezTo>
                    <a:pt x="11" y="3"/>
                    <a:pt x="8" y="5"/>
                    <a:pt x="5" y="5"/>
                  </a:cubicBezTo>
                  <a:cubicBezTo>
                    <a:pt x="4" y="5"/>
                    <a:pt x="3" y="5"/>
                    <a:pt x="1" y="4"/>
                  </a:cubicBezTo>
                  <a:cubicBezTo>
                    <a:pt x="1" y="4"/>
                    <a:pt x="0" y="4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4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9" y="7"/>
                    <a:pt x="13" y="5"/>
                    <a:pt x="14" y="1"/>
                  </a:cubicBezTo>
                  <a:cubicBezTo>
                    <a:pt x="14" y="1"/>
                    <a:pt x="14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94" name="组合 793"/>
          <p:cNvGrpSpPr/>
          <p:nvPr/>
        </p:nvGrpSpPr>
        <p:grpSpPr>
          <a:xfrm>
            <a:off x="1183392" y="1089295"/>
            <a:ext cx="460727" cy="599919"/>
            <a:chOff x="1187451" y="1004888"/>
            <a:chExt cx="525463" cy="684213"/>
          </a:xfrm>
          <a:solidFill>
            <a:srgbClr val="20252D"/>
          </a:solidFill>
        </p:grpSpPr>
        <p:sp>
          <p:nvSpPr>
            <p:cNvPr id="795" name="Freeform 147"/>
            <p:cNvSpPr>
              <a:spLocks noEditPoints="1"/>
            </p:cNvSpPr>
            <p:nvPr/>
          </p:nvSpPr>
          <p:spPr bwMode="auto">
            <a:xfrm>
              <a:off x="1187451" y="1004888"/>
              <a:ext cx="525463" cy="684213"/>
            </a:xfrm>
            <a:custGeom>
              <a:avLst/>
              <a:gdLst>
                <a:gd name="T0" fmla="*/ 0 w 331"/>
                <a:gd name="T1" fmla="*/ 431 h 431"/>
                <a:gd name="T2" fmla="*/ 0 w 331"/>
                <a:gd name="T3" fmla="*/ 0 h 431"/>
                <a:gd name="T4" fmla="*/ 259 w 331"/>
                <a:gd name="T5" fmla="*/ 0 h 431"/>
                <a:gd name="T6" fmla="*/ 331 w 331"/>
                <a:gd name="T7" fmla="*/ 68 h 431"/>
                <a:gd name="T8" fmla="*/ 326 w 331"/>
                <a:gd name="T9" fmla="*/ 73 h 431"/>
                <a:gd name="T10" fmla="*/ 331 w 331"/>
                <a:gd name="T11" fmla="*/ 68 h 431"/>
                <a:gd name="T12" fmla="*/ 331 w 331"/>
                <a:gd name="T13" fmla="*/ 73 h 431"/>
                <a:gd name="T14" fmla="*/ 331 w 331"/>
                <a:gd name="T15" fmla="*/ 431 h 431"/>
                <a:gd name="T16" fmla="*/ 0 w 331"/>
                <a:gd name="T17" fmla="*/ 431 h 431"/>
                <a:gd name="T18" fmla="*/ 15 w 331"/>
                <a:gd name="T19" fmla="*/ 421 h 431"/>
                <a:gd name="T20" fmla="*/ 321 w 331"/>
                <a:gd name="T21" fmla="*/ 421 h 431"/>
                <a:gd name="T22" fmla="*/ 321 w 331"/>
                <a:gd name="T23" fmla="*/ 78 h 431"/>
                <a:gd name="T24" fmla="*/ 259 w 331"/>
                <a:gd name="T25" fmla="*/ 11 h 431"/>
                <a:gd name="T26" fmla="*/ 15 w 331"/>
                <a:gd name="T27" fmla="*/ 11 h 431"/>
                <a:gd name="T28" fmla="*/ 15 w 331"/>
                <a:gd name="T29" fmla="*/ 42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431">
                  <a:moveTo>
                    <a:pt x="0" y="431"/>
                  </a:moveTo>
                  <a:lnTo>
                    <a:pt x="0" y="0"/>
                  </a:lnTo>
                  <a:lnTo>
                    <a:pt x="259" y="0"/>
                  </a:lnTo>
                  <a:lnTo>
                    <a:pt x="331" y="68"/>
                  </a:lnTo>
                  <a:lnTo>
                    <a:pt x="326" y="73"/>
                  </a:lnTo>
                  <a:lnTo>
                    <a:pt x="331" y="68"/>
                  </a:lnTo>
                  <a:lnTo>
                    <a:pt x="331" y="73"/>
                  </a:lnTo>
                  <a:lnTo>
                    <a:pt x="331" y="431"/>
                  </a:lnTo>
                  <a:lnTo>
                    <a:pt x="0" y="431"/>
                  </a:lnTo>
                  <a:close/>
                  <a:moveTo>
                    <a:pt x="15" y="421"/>
                  </a:moveTo>
                  <a:lnTo>
                    <a:pt x="321" y="421"/>
                  </a:lnTo>
                  <a:lnTo>
                    <a:pt x="321" y="78"/>
                  </a:lnTo>
                  <a:lnTo>
                    <a:pt x="259" y="11"/>
                  </a:lnTo>
                  <a:lnTo>
                    <a:pt x="15" y="11"/>
                  </a:lnTo>
                  <a:lnTo>
                    <a:pt x="15" y="4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6" name="Rectangle 148"/>
            <p:cNvSpPr>
              <a:spLocks noChangeArrowheads="1"/>
            </p:cNvSpPr>
            <p:nvPr/>
          </p:nvSpPr>
          <p:spPr bwMode="auto">
            <a:xfrm>
              <a:off x="1293813" y="1169988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7" name="Rectangle 149"/>
            <p:cNvSpPr>
              <a:spLocks noChangeArrowheads="1"/>
            </p:cNvSpPr>
            <p:nvPr/>
          </p:nvSpPr>
          <p:spPr bwMode="auto">
            <a:xfrm>
              <a:off x="1293813" y="1260476"/>
              <a:ext cx="3206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8" name="Rectangle 150"/>
            <p:cNvSpPr>
              <a:spLocks noChangeArrowheads="1"/>
            </p:cNvSpPr>
            <p:nvPr/>
          </p:nvSpPr>
          <p:spPr bwMode="auto">
            <a:xfrm>
              <a:off x="1293813" y="1360488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9" name="Rectangle 151"/>
            <p:cNvSpPr>
              <a:spLocks noChangeArrowheads="1"/>
            </p:cNvSpPr>
            <p:nvPr/>
          </p:nvSpPr>
          <p:spPr bwMode="auto">
            <a:xfrm>
              <a:off x="1293813" y="1450976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0" name="Rectangle 152"/>
            <p:cNvSpPr>
              <a:spLocks noChangeArrowheads="1"/>
            </p:cNvSpPr>
            <p:nvPr/>
          </p:nvSpPr>
          <p:spPr bwMode="auto">
            <a:xfrm>
              <a:off x="1293813" y="1549401"/>
              <a:ext cx="3206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1" name="Freeform 153"/>
            <p:cNvSpPr/>
            <p:nvPr/>
          </p:nvSpPr>
          <p:spPr bwMode="auto">
            <a:xfrm>
              <a:off x="1590676" y="1012826"/>
              <a:ext cx="114300" cy="123825"/>
            </a:xfrm>
            <a:custGeom>
              <a:avLst/>
              <a:gdLst>
                <a:gd name="T0" fmla="*/ 0 w 72"/>
                <a:gd name="T1" fmla="*/ 78 h 78"/>
                <a:gd name="T2" fmla="*/ 0 w 72"/>
                <a:gd name="T3" fmla="*/ 0 h 78"/>
                <a:gd name="T4" fmla="*/ 10 w 72"/>
                <a:gd name="T5" fmla="*/ 0 h 78"/>
                <a:gd name="T6" fmla="*/ 10 w 72"/>
                <a:gd name="T7" fmla="*/ 63 h 78"/>
                <a:gd name="T8" fmla="*/ 72 w 72"/>
                <a:gd name="T9" fmla="*/ 63 h 78"/>
                <a:gd name="T10" fmla="*/ 72 w 72"/>
                <a:gd name="T11" fmla="*/ 78 h 78"/>
                <a:gd name="T12" fmla="*/ 0 w 72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78">
                  <a:moveTo>
                    <a:pt x="0" y="78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0" y="63"/>
                  </a:lnTo>
                  <a:lnTo>
                    <a:pt x="72" y="63"/>
                  </a:lnTo>
                  <a:lnTo>
                    <a:pt x="72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02" name="Freeform 154"/>
          <p:cNvSpPr>
            <a:spLocks noEditPoints="1"/>
          </p:cNvSpPr>
          <p:nvPr/>
        </p:nvSpPr>
        <p:spPr bwMode="auto">
          <a:xfrm>
            <a:off x="10290879" y="1089295"/>
            <a:ext cx="555377" cy="599919"/>
          </a:xfrm>
          <a:custGeom>
            <a:avLst/>
            <a:gdLst>
              <a:gd name="T0" fmla="*/ 41 w 77"/>
              <a:gd name="T1" fmla="*/ 60 h 83"/>
              <a:gd name="T2" fmla="*/ 41 w 77"/>
              <a:gd name="T3" fmla="*/ 65 h 83"/>
              <a:gd name="T4" fmla="*/ 69 w 77"/>
              <a:gd name="T5" fmla="*/ 63 h 83"/>
              <a:gd name="T6" fmla="*/ 38 w 77"/>
              <a:gd name="T7" fmla="*/ 50 h 83"/>
              <a:gd name="T8" fmla="*/ 66 w 77"/>
              <a:gd name="T9" fmla="*/ 52 h 83"/>
              <a:gd name="T10" fmla="*/ 66 w 77"/>
              <a:gd name="T11" fmla="*/ 47 h 83"/>
              <a:gd name="T12" fmla="*/ 38 w 77"/>
              <a:gd name="T13" fmla="*/ 50 h 83"/>
              <a:gd name="T14" fmla="*/ 74 w 77"/>
              <a:gd name="T15" fmla="*/ 21 h 83"/>
              <a:gd name="T16" fmla="*/ 52 w 77"/>
              <a:gd name="T17" fmla="*/ 1 h 83"/>
              <a:gd name="T18" fmla="*/ 25 w 77"/>
              <a:gd name="T19" fmla="*/ 0 h 83"/>
              <a:gd name="T20" fmla="*/ 15 w 77"/>
              <a:gd name="T21" fmla="*/ 38 h 83"/>
              <a:gd name="T22" fmla="*/ 15 w 77"/>
              <a:gd name="T23" fmla="*/ 74 h 83"/>
              <a:gd name="T24" fmla="*/ 68 w 77"/>
              <a:gd name="T25" fmla="*/ 83 h 83"/>
              <a:gd name="T26" fmla="*/ 77 w 77"/>
              <a:gd name="T27" fmla="*/ 26 h 83"/>
              <a:gd name="T28" fmla="*/ 69 w 77"/>
              <a:gd name="T29" fmla="*/ 23 h 83"/>
              <a:gd name="T30" fmla="*/ 58 w 77"/>
              <a:gd name="T31" fmla="*/ 23 h 83"/>
              <a:gd name="T32" fmla="*/ 54 w 77"/>
              <a:gd name="T33" fmla="*/ 19 h 83"/>
              <a:gd name="T34" fmla="*/ 54 w 77"/>
              <a:gd name="T35" fmla="*/ 8 h 83"/>
              <a:gd name="T36" fmla="*/ 21 w 77"/>
              <a:gd name="T37" fmla="*/ 59 h 83"/>
              <a:gd name="T38" fmla="*/ 15 w 77"/>
              <a:gd name="T39" fmla="*/ 59 h 83"/>
              <a:gd name="T40" fmla="*/ 7 w 77"/>
              <a:gd name="T41" fmla="*/ 59 h 83"/>
              <a:gd name="T42" fmla="*/ 15 w 77"/>
              <a:gd name="T43" fmla="*/ 53 h 83"/>
              <a:gd name="T44" fmla="*/ 15 w 77"/>
              <a:gd name="T45" fmla="*/ 53 h 83"/>
              <a:gd name="T46" fmla="*/ 21 w 77"/>
              <a:gd name="T47" fmla="*/ 53 h 83"/>
              <a:gd name="T48" fmla="*/ 27 w 77"/>
              <a:gd name="T49" fmla="*/ 53 h 83"/>
              <a:gd name="T50" fmla="*/ 29 w 77"/>
              <a:gd name="T51" fmla="*/ 59 h 83"/>
              <a:gd name="T52" fmla="*/ 72 w 77"/>
              <a:gd name="T53" fmla="*/ 74 h 83"/>
              <a:gd name="T54" fmla="*/ 25 w 77"/>
              <a:gd name="T55" fmla="*/ 77 h 83"/>
              <a:gd name="T56" fmla="*/ 37 w 77"/>
              <a:gd name="T57" fmla="*/ 56 h 83"/>
              <a:gd name="T58" fmla="*/ 21 w 77"/>
              <a:gd name="T59" fmla="*/ 10 h 83"/>
              <a:gd name="T60" fmla="*/ 49 w 77"/>
              <a:gd name="T61" fmla="*/ 6 h 83"/>
              <a:gd name="T62" fmla="*/ 58 w 77"/>
              <a:gd name="T63" fmla="*/ 29 h 83"/>
              <a:gd name="T64" fmla="*/ 72 w 77"/>
              <a:gd name="T65" fmla="*/ 74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7" h="83">
                <a:moveTo>
                  <a:pt x="66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39" y="60"/>
                  <a:pt x="38" y="61"/>
                  <a:pt x="38" y="63"/>
                </a:cubicBezTo>
                <a:cubicBezTo>
                  <a:pt x="38" y="64"/>
                  <a:pt x="39" y="65"/>
                  <a:pt x="41" y="65"/>
                </a:cubicBezTo>
                <a:cubicBezTo>
                  <a:pt x="66" y="65"/>
                  <a:pt x="66" y="65"/>
                  <a:pt x="66" y="65"/>
                </a:cubicBezTo>
                <a:cubicBezTo>
                  <a:pt x="68" y="65"/>
                  <a:pt x="69" y="64"/>
                  <a:pt x="69" y="63"/>
                </a:cubicBezTo>
                <a:cubicBezTo>
                  <a:pt x="69" y="61"/>
                  <a:pt x="68" y="60"/>
                  <a:pt x="66" y="60"/>
                </a:cubicBezTo>
                <a:close/>
                <a:moveTo>
                  <a:pt x="38" y="50"/>
                </a:moveTo>
                <a:cubicBezTo>
                  <a:pt x="38" y="51"/>
                  <a:pt x="39" y="52"/>
                  <a:pt x="41" y="52"/>
                </a:cubicBezTo>
                <a:cubicBezTo>
                  <a:pt x="66" y="52"/>
                  <a:pt x="66" y="52"/>
                  <a:pt x="66" y="52"/>
                </a:cubicBezTo>
                <a:cubicBezTo>
                  <a:pt x="68" y="52"/>
                  <a:pt x="69" y="51"/>
                  <a:pt x="69" y="50"/>
                </a:cubicBezTo>
                <a:cubicBezTo>
                  <a:pt x="69" y="48"/>
                  <a:pt x="68" y="47"/>
                  <a:pt x="66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39" y="47"/>
                  <a:pt x="38" y="48"/>
                  <a:pt x="38" y="50"/>
                </a:cubicBezTo>
                <a:close/>
                <a:moveTo>
                  <a:pt x="77" y="25"/>
                </a:moveTo>
                <a:cubicBezTo>
                  <a:pt x="77" y="24"/>
                  <a:pt x="76" y="22"/>
                  <a:pt x="74" y="21"/>
                </a:cubicBezTo>
                <a:cubicBezTo>
                  <a:pt x="57" y="3"/>
                  <a:pt x="57" y="3"/>
                  <a:pt x="57" y="3"/>
                </a:cubicBezTo>
                <a:cubicBezTo>
                  <a:pt x="56" y="2"/>
                  <a:pt x="54" y="1"/>
                  <a:pt x="52" y="1"/>
                </a:cubicBezTo>
                <a:cubicBezTo>
                  <a:pt x="52" y="0"/>
                  <a:pt x="52" y="0"/>
                  <a:pt x="52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0" y="0"/>
                  <a:pt x="15" y="5"/>
                  <a:pt x="15" y="10"/>
                </a:cubicBezTo>
                <a:cubicBezTo>
                  <a:pt x="15" y="38"/>
                  <a:pt x="15" y="38"/>
                  <a:pt x="15" y="38"/>
                </a:cubicBezTo>
                <a:cubicBezTo>
                  <a:pt x="7" y="40"/>
                  <a:pt x="0" y="47"/>
                  <a:pt x="0" y="56"/>
                </a:cubicBezTo>
                <a:cubicBezTo>
                  <a:pt x="0" y="65"/>
                  <a:pt x="7" y="73"/>
                  <a:pt x="15" y="74"/>
                </a:cubicBezTo>
                <a:cubicBezTo>
                  <a:pt x="16" y="79"/>
                  <a:pt x="20" y="83"/>
                  <a:pt x="25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73" y="83"/>
                  <a:pt x="77" y="79"/>
                  <a:pt x="77" y="74"/>
                </a:cubicBezTo>
                <a:cubicBezTo>
                  <a:pt x="77" y="26"/>
                  <a:pt x="77" y="26"/>
                  <a:pt x="77" y="26"/>
                </a:cubicBezTo>
                <a:lnTo>
                  <a:pt x="77" y="25"/>
                </a:lnTo>
                <a:close/>
                <a:moveTo>
                  <a:pt x="69" y="23"/>
                </a:moveTo>
                <a:cubicBezTo>
                  <a:pt x="66" y="23"/>
                  <a:pt x="66" y="23"/>
                  <a:pt x="66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6" y="23"/>
                  <a:pt x="54" y="21"/>
                  <a:pt x="54" y="19"/>
                </a:cubicBezTo>
                <a:cubicBezTo>
                  <a:pt x="54" y="11"/>
                  <a:pt x="54" y="11"/>
                  <a:pt x="54" y="11"/>
                </a:cubicBezTo>
                <a:cubicBezTo>
                  <a:pt x="54" y="8"/>
                  <a:pt x="54" y="8"/>
                  <a:pt x="54" y="8"/>
                </a:cubicBezTo>
                <a:lnTo>
                  <a:pt x="69" y="23"/>
                </a:lnTo>
                <a:close/>
                <a:moveTo>
                  <a:pt x="21" y="59"/>
                </a:moveTo>
                <a:cubicBezTo>
                  <a:pt x="21" y="59"/>
                  <a:pt x="21" y="59"/>
                  <a:pt x="21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15" y="59"/>
                  <a:pt x="15" y="59"/>
                  <a:pt x="15" y="59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3"/>
                  <a:pt x="7" y="53"/>
                  <a:pt x="7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9" y="53"/>
                  <a:pt x="29" y="53"/>
                  <a:pt x="29" y="53"/>
                </a:cubicBezTo>
                <a:cubicBezTo>
                  <a:pt x="29" y="59"/>
                  <a:pt x="29" y="59"/>
                  <a:pt x="29" y="59"/>
                </a:cubicBezTo>
                <a:cubicBezTo>
                  <a:pt x="21" y="59"/>
                  <a:pt x="21" y="59"/>
                  <a:pt x="21" y="59"/>
                </a:cubicBezTo>
                <a:close/>
                <a:moveTo>
                  <a:pt x="72" y="74"/>
                </a:moveTo>
                <a:cubicBezTo>
                  <a:pt x="72" y="76"/>
                  <a:pt x="70" y="77"/>
                  <a:pt x="68" y="77"/>
                </a:cubicBezTo>
                <a:cubicBezTo>
                  <a:pt x="25" y="77"/>
                  <a:pt x="25" y="77"/>
                  <a:pt x="25" y="77"/>
                </a:cubicBezTo>
                <a:cubicBezTo>
                  <a:pt x="23" y="77"/>
                  <a:pt x="21" y="76"/>
                  <a:pt x="21" y="74"/>
                </a:cubicBezTo>
                <a:cubicBezTo>
                  <a:pt x="30" y="73"/>
                  <a:pt x="37" y="65"/>
                  <a:pt x="37" y="56"/>
                </a:cubicBezTo>
                <a:cubicBezTo>
                  <a:pt x="37" y="47"/>
                  <a:pt x="30" y="39"/>
                  <a:pt x="21" y="38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8"/>
                  <a:pt x="23" y="6"/>
                  <a:pt x="25" y="6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4"/>
                  <a:pt x="53" y="29"/>
                  <a:pt x="58" y="29"/>
                </a:cubicBezTo>
                <a:cubicBezTo>
                  <a:pt x="72" y="29"/>
                  <a:pt x="72" y="29"/>
                  <a:pt x="72" y="29"/>
                </a:cubicBezTo>
                <a:lnTo>
                  <a:pt x="72" y="74"/>
                </a:lnTo>
                <a:close/>
              </a:path>
            </a:pathLst>
          </a:custGeom>
          <a:solidFill>
            <a:srgbClr val="2025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flipH="1">
            <a:off x="5153587" y="4442898"/>
            <a:ext cx="389498" cy="448066"/>
            <a:chOff x="5106988" y="2174876"/>
            <a:chExt cx="522288" cy="531812"/>
          </a:xfrm>
          <a:solidFill>
            <a:schemeClr val="tx1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5402263" y="2262188"/>
              <a:ext cx="227013" cy="409575"/>
            </a:xfrm>
            <a:custGeom>
              <a:avLst/>
              <a:gdLst>
                <a:gd name="T0" fmla="*/ 26 w 26"/>
                <a:gd name="T1" fmla="*/ 22 h 47"/>
                <a:gd name="T2" fmla="*/ 26 w 26"/>
                <a:gd name="T3" fmla="*/ 21 h 47"/>
                <a:gd name="T4" fmla="*/ 26 w 26"/>
                <a:gd name="T5" fmla="*/ 19 h 47"/>
                <a:gd name="T6" fmla="*/ 18 w 26"/>
                <a:gd name="T7" fmla="*/ 0 h 47"/>
                <a:gd name="T8" fmla="*/ 1 w 26"/>
                <a:gd name="T9" fmla="*/ 19 h 47"/>
                <a:gd name="T10" fmla="*/ 0 w 26"/>
                <a:gd name="T11" fmla="*/ 21 h 47"/>
                <a:gd name="T12" fmla="*/ 0 w 26"/>
                <a:gd name="T13" fmla="*/ 22 h 47"/>
                <a:gd name="T14" fmla="*/ 10 w 26"/>
                <a:gd name="T15" fmla="*/ 47 h 47"/>
                <a:gd name="T16" fmla="*/ 26 w 26"/>
                <a:gd name="T17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26" y="22"/>
                  </a:moveTo>
                  <a:cubicBezTo>
                    <a:pt x="26" y="22"/>
                    <a:pt x="26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2"/>
                    <a:pt x="23" y="5"/>
                    <a:pt x="18" y="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9" y="43"/>
                    <a:pt x="26" y="33"/>
                    <a:pt x="2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5106988" y="2462213"/>
              <a:ext cx="347663" cy="244475"/>
            </a:xfrm>
            <a:custGeom>
              <a:avLst/>
              <a:gdLst>
                <a:gd name="T0" fmla="*/ 40 w 40"/>
                <a:gd name="T1" fmla="*/ 26 h 28"/>
                <a:gd name="T2" fmla="*/ 30 w 40"/>
                <a:gd name="T3" fmla="*/ 1 h 28"/>
                <a:gd name="T4" fmla="*/ 29 w 40"/>
                <a:gd name="T5" fmla="*/ 0 h 28"/>
                <a:gd name="T6" fmla="*/ 27 w 40"/>
                <a:gd name="T7" fmla="*/ 0 h 28"/>
                <a:gd name="T8" fmla="*/ 0 w 40"/>
                <a:gd name="T9" fmla="*/ 0 h 28"/>
                <a:gd name="T10" fmla="*/ 9 w 40"/>
                <a:gd name="T11" fmla="*/ 19 h 28"/>
                <a:gd name="T12" fmla="*/ 12 w 40"/>
                <a:gd name="T13" fmla="*/ 21 h 28"/>
                <a:gd name="T14" fmla="*/ 30 w 40"/>
                <a:gd name="T15" fmla="*/ 28 h 28"/>
                <a:gd name="T16" fmla="*/ 40 w 40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8">
                  <a:moveTo>
                    <a:pt x="40" y="26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4" y="14"/>
                    <a:pt x="9" y="19"/>
                  </a:cubicBezTo>
                  <a:cubicBezTo>
                    <a:pt x="10" y="20"/>
                    <a:pt x="11" y="21"/>
                    <a:pt x="12" y="21"/>
                  </a:cubicBezTo>
                  <a:cubicBezTo>
                    <a:pt x="17" y="25"/>
                    <a:pt x="23" y="28"/>
                    <a:pt x="30" y="28"/>
                  </a:cubicBezTo>
                  <a:cubicBezTo>
                    <a:pt x="33" y="28"/>
                    <a:pt x="36" y="27"/>
                    <a:pt x="4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5116513" y="2174876"/>
              <a:ext cx="417513" cy="244475"/>
            </a:xfrm>
            <a:custGeom>
              <a:avLst/>
              <a:gdLst>
                <a:gd name="T0" fmla="*/ 29 w 48"/>
                <a:gd name="T1" fmla="*/ 0 h 28"/>
                <a:gd name="T2" fmla="*/ 21 w 48"/>
                <a:gd name="T3" fmla="*/ 2 h 28"/>
                <a:gd name="T4" fmla="*/ 18 w 48"/>
                <a:gd name="T5" fmla="*/ 3 h 28"/>
                <a:gd name="T6" fmla="*/ 4 w 48"/>
                <a:gd name="T7" fmla="*/ 15 h 28"/>
                <a:gd name="T8" fmla="*/ 27 w 48"/>
                <a:gd name="T9" fmla="*/ 15 h 28"/>
                <a:gd name="T10" fmla="*/ 28 w 48"/>
                <a:gd name="T11" fmla="*/ 16 h 28"/>
                <a:gd name="T12" fmla="*/ 28 w 48"/>
                <a:gd name="T13" fmla="*/ 17 h 28"/>
                <a:gd name="T14" fmla="*/ 27 w 48"/>
                <a:gd name="T15" fmla="*/ 18 h 28"/>
                <a:gd name="T16" fmla="*/ 2 w 48"/>
                <a:gd name="T17" fmla="*/ 18 h 28"/>
                <a:gd name="T18" fmla="*/ 2 w 48"/>
                <a:gd name="T19" fmla="*/ 21 h 28"/>
                <a:gd name="T20" fmla="*/ 24 w 48"/>
                <a:gd name="T21" fmla="*/ 21 h 28"/>
                <a:gd name="T22" fmla="*/ 25 w 48"/>
                <a:gd name="T23" fmla="*/ 21 h 28"/>
                <a:gd name="T24" fmla="*/ 25 w 48"/>
                <a:gd name="T25" fmla="*/ 23 h 28"/>
                <a:gd name="T26" fmla="*/ 24 w 48"/>
                <a:gd name="T27" fmla="*/ 23 h 28"/>
                <a:gd name="T28" fmla="*/ 1 w 48"/>
                <a:gd name="T29" fmla="*/ 23 h 28"/>
                <a:gd name="T30" fmla="*/ 0 w 48"/>
                <a:gd name="T31" fmla="*/ 28 h 28"/>
                <a:gd name="T32" fmla="*/ 28 w 48"/>
                <a:gd name="T33" fmla="*/ 28 h 28"/>
                <a:gd name="T34" fmla="*/ 30 w 48"/>
                <a:gd name="T35" fmla="*/ 28 h 28"/>
                <a:gd name="T36" fmla="*/ 31 w 48"/>
                <a:gd name="T37" fmla="*/ 27 h 28"/>
                <a:gd name="T38" fmla="*/ 48 w 48"/>
                <a:gd name="T39" fmla="*/ 7 h 28"/>
                <a:gd name="T40" fmla="*/ 29 w 48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28">
                  <a:moveTo>
                    <a:pt x="29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20" y="2"/>
                    <a:pt x="19" y="2"/>
                    <a:pt x="18" y="3"/>
                  </a:cubicBezTo>
                  <a:cubicBezTo>
                    <a:pt x="12" y="5"/>
                    <a:pt x="7" y="10"/>
                    <a:pt x="4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8"/>
                    <a:pt x="27" y="18"/>
                    <a:pt x="27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3" y="3"/>
                    <a:pt x="37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flipH="1">
            <a:off x="1189974" y="5131132"/>
            <a:ext cx="246248" cy="588506"/>
            <a:chOff x="1000125" y="1179513"/>
            <a:chExt cx="330200" cy="698501"/>
          </a:xfrm>
          <a:solidFill>
            <a:schemeClr val="tx1"/>
          </a:solidFill>
        </p:grpSpPr>
        <p:sp>
          <p:nvSpPr>
            <p:cNvPr id="13" name="Freeform 8"/>
            <p:cNvSpPr/>
            <p:nvPr/>
          </p:nvSpPr>
          <p:spPr bwMode="auto">
            <a:xfrm>
              <a:off x="1174750" y="1371601"/>
              <a:ext cx="155575" cy="227013"/>
            </a:xfrm>
            <a:custGeom>
              <a:avLst/>
              <a:gdLst>
                <a:gd name="T0" fmla="*/ 3 w 18"/>
                <a:gd name="T1" fmla="*/ 10 h 26"/>
                <a:gd name="T2" fmla="*/ 5 w 18"/>
                <a:gd name="T3" fmla="*/ 16 h 26"/>
                <a:gd name="T4" fmla="*/ 0 w 18"/>
                <a:gd name="T5" fmla="*/ 22 h 26"/>
                <a:gd name="T6" fmla="*/ 0 w 18"/>
                <a:gd name="T7" fmla="*/ 26 h 26"/>
                <a:gd name="T8" fmla="*/ 18 w 18"/>
                <a:gd name="T9" fmla="*/ 26 h 26"/>
                <a:gd name="T10" fmla="*/ 11 w 18"/>
                <a:gd name="T11" fmla="*/ 8 h 26"/>
                <a:gd name="T12" fmla="*/ 0 w 18"/>
                <a:gd name="T13" fmla="*/ 0 h 26"/>
                <a:gd name="T14" fmla="*/ 0 w 18"/>
                <a:gd name="T15" fmla="*/ 8 h 26"/>
                <a:gd name="T16" fmla="*/ 3 w 18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3" y="10"/>
                  </a:moveTo>
                  <a:cubicBezTo>
                    <a:pt x="4" y="12"/>
                    <a:pt x="5" y="14"/>
                    <a:pt x="5" y="16"/>
                  </a:cubicBezTo>
                  <a:cubicBezTo>
                    <a:pt x="5" y="19"/>
                    <a:pt x="3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19"/>
                    <a:pt x="15" y="13"/>
                    <a:pt x="11" y="8"/>
                  </a:cubicBezTo>
                  <a:cubicBezTo>
                    <a:pt x="8" y="3"/>
                    <a:pt x="4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3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57288" y="1346201"/>
              <a:ext cx="793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1000125" y="1625601"/>
              <a:ext cx="330200" cy="252413"/>
            </a:xfrm>
            <a:custGeom>
              <a:avLst/>
              <a:gdLst>
                <a:gd name="T0" fmla="*/ 0 w 38"/>
                <a:gd name="T1" fmla="*/ 0 h 29"/>
                <a:gd name="T2" fmla="*/ 0 w 38"/>
                <a:gd name="T3" fmla="*/ 3 h 29"/>
                <a:gd name="T4" fmla="*/ 6 w 38"/>
                <a:gd name="T5" fmla="*/ 22 h 29"/>
                <a:gd name="T6" fmla="*/ 19 w 38"/>
                <a:gd name="T7" fmla="*/ 29 h 29"/>
                <a:gd name="T8" fmla="*/ 33 w 38"/>
                <a:gd name="T9" fmla="*/ 22 h 29"/>
                <a:gd name="T10" fmla="*/ 38 w 38"/>
                <a:gd name="T11" fmla="*/ 3 h 29"/>
                <a:gd name="T12" fmla="*/ 38 w 38"/>
                <a:gd name="T13" fmla="*/ 0 h 29"/>
                <a:gd name="T14" fmla="*/ 0 w 38"/>
                <a:gd name="T15" fmla="*/ 0 h 29"/>
                <a:gd name="T16" fmla="*/ 22 w 38"/>
                <a:gd name="T17" fmla="*/ 23 h 29"/>
                <a:gd name="T18" fmla="*/ 22 w 38"/>
                <a:gd name="T19" fmla="*/ 23 h 29"/>
                <a:gd name="T20" fmla="*/ 22 w 38"/>
                <a:gd name="T21" fmla="*/ 23 h 29"/>
                <a:gd name="T22" fmla="*/ 21 w 38"/>
                <a:gd name="T23" fmla="*/ 22 h 29"/>
                <a:gd name="T24" fmla="*/ 22 w 38"/>
                <a:gd name="T25" fmla="*/ 21 h 29"/>
                <a:gd name="T26" fmla="*/ 34 w 38"/>
                <a:gd name="T27" fmla="*/ 6 h 29"/>
                <a:gd name="T28" fmla="*/ 34 w 38"/>
                <a:gd name="T29" fmla="*/ 5 h 29"/>
                <a:gd name="T30" fmla="*/ 35 w 38"/>
                <a:gd name="T31" fmla="*/ 4 h 29"/>
                <a:gd name="T32" fmla="*/ 36 w 38"/>
                <a:gd name="T33" fmla="*/ 5 h 29"/>
                <a:gd name="T34" fmla="*/ 36 w 38"/>
                <a:gd name="T35" fmla="*/ 6 h 29"/>
                <a:gd name="T36" fmla="*/ 22 w 38"/>
                <a:gd name="T3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29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1"/>
                    <a:pt x="2" y="17"/>
                    <a:pt x="6" y="22"/>
                  </a:cubicBezTo>
                  <a:cubicBezTo>
                    <a:pt x="9" y="26"/>
                    <a:pt x="14" y="29"/>
                    <a:pt x="19" y="29"/>
                  </a:cubicBezTo>
                  <a:cubicBezTo>
                    <a:pt x="24" y="29"/>
                    <a:pt x="29" y="26"/>
                    <a:pt x="33" y="22"/>
                  </a:cubicBezTo>
                  <a:cubicBezTo>
                    <a:pt x="36" y="17"/>
                    <a:pt x="38" y="11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  <a:lnTo>
                    <a:pt x="0" y="0"/>
                  </a:lnTo>
                  <a:close/>
                  <a:moveTo>
                    <a:pt x="22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8" y="21"/>
                    <a:pt x="34" y="14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5" y="4"/>
                  </a:cubicBezTo>
                  <a:cubicBezTo>
                    <a:pt x="35" y="4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15"/>
                    <a:pt x="30" y="23"/>
                    <a:pt x="2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000125" y="1371601"/>
              <a:ext cx="157163" cy="227013"/>
            </a:xfrm>
            <a:custGeom>
              <a:avLst/>
              <a:gdLst>
                <a:gd name="T0" fmla="*/ 13 w 18"/>
                <a:gd name="T1" fmla="*/ 16 h 26"/>
                <a:gd name="T2" fmla="*/ 15 w 18"/>
                <a:gd name="T3" fmla="*/ 10 h 26"/>
                <a:gd name="T4" fmla="*/ 18 w 18"/>
                <a:gd name="T5" fmla="*/ 8 h 26"/>
                <a:gd name="T6" fmla="*/ 18 w 18"/>
                <a:gd name="T7" fmla="*/ 0 h 26"/>
                <a:gd name="T8" fmla="*/ 7 w 18"/>
                <a:gd name="T9" fmla="*/ 8 h 26"/>
                <a:gd name="T10" fmla="*/ 0 w 18"/>
                <a:gd name="T11" fmla="*/ 26 h 26"/>
                <a:gd name="T12" fmla="*/ 18 w 18"/>
                <a:gd name="T13" fmla="*/ 26 h 26"/>
                <a:gd name="T14" fmla="*/ 18 w 18"/>
                <a:gd name="T15" fmla="*/ 22 h 26"/>
                <a:gd name="T16" fmla="*/ 13 w 18"/>
                <a:gd name="T1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13" y="16"/>
                  </a:moveTo>
                  <a:cubicBezTo>
                    <a:pt x="13" y="14"/>
                    <a:pt x="14" y="12"/>
                    <a:pt x="15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0" y="3"/>
                    <a:pt x="7" y="8"/>
                  </a:cubicBezTo>
                  <a:cubicBezTo>
                    <a:pt x="3" y="13"/>
                    <a:pt x="1" y="20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5" y="22"/>
                    <a:pt x="13" y="19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65225" y="1346201"/>
              <a:ext cx="95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1087438" y="1179513"/>
              <a:ext cx="104775" cy="166688"/>
            </a:xfrm>
            <a:custGeom>
              <a:avLst/>
              <a:gdLst>
                <a:gd name="T0" fmla="*/ 2 w 12"/>
                <a:gd name="T1" fmla="*/ 8 h 19"/>
                <a:gd name="T2" fmla="*/ 8 w 12"/>
                <a:gd name="T3" fmla="*/ 10 h 19"/>
                <a:gd name="T4" fmla="*/ 10 w 12"/>
                <a:gd name="T5" fmla="*/ 11 h 19"/>
                <a:gd name="T6" fmla="*/ 10 w 12"/>
                <a:gd name="T7" fmla="*/ 12 h 19"/>
                <a:gd name="T8" fmla="*/ 8 w 12"/>
                <a:gd name="T9" fmla="*/ 17 h 19"/>
                <a:gd name="T10" fmla="*/ 8 w 12"/>
                <a:gd name="T11" fmla="*/ 19 h 19"/>
                <a:gd name="T12" fmla="*/ 9 w 12"/>
                <a:gd name="T13" fmla="*/ 19 h 19"/>
                <a:gd name="T14" fmla="*/ 10 w 12"/>
                <a:gd name="T15" fmla="*/ 18 h 19"/>
                <a:gd name="T16" fmla="*/ 10 w 12"/>
                <a:gd name="T17" fmla="*/ 18 h 19"/>
                <a:gd name="T18" fmla="*/ 12 w 12"/>
                <a:gd name="T19" fmla="*/ 12 h 19"/>
                <a:gd name="T20" fmla="*/ 10 w 12"/>
                <a:gd name="T21" fmla="*/ 9 h 19"/>
                <a:gd name="T22" fmla="*/ 5 w 12"/>
                <a:gd name="T23" fmla="*/ 7 h 19"/>
                <a:gd name="T24" fmla="*/ 3 w 12"/>
                <a:gd name="T25" fmla="*/ 7 h 19"/>
                <a:gd name="T26" fmla="*/ 2 w 12"/>
                <a:gd name="T27" fmla="*/ 5 h 19"/>
                <a:gd name="T28" fmla="*/ 4 w 12"/>
                <a:gd name="T29" fmla="*/ 1 h 19"/>
                <a:gd name="T30" fmla="*/ 3 w 12"/>
                <a:gd name="T31" fmla="*/ 0 h 19"/>
                <a:gd name="T32" fmla="*/ 2 w 12"/>
                <a:gd name="T33" fmla="*/ 0 h 19"/>
                <a:gd name="T34" fmla="*/ 0 w 12"/>
                <a:gd name="T35" fmla="*/ 5 h 19"/>
                <a:gd name="T36" fmla="*/ 2 w 12"/>
                <a:gd name="T3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9">
                  <a:moveTo>
                    <a:pt x="2" y="8"/>
                  </a:moveTo>
                  <a:cubicBezTo>
                    <a:pt x="4" y="9"/>
                    <a:pt x="6" y="10"/>
                    <a:pt x="8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3"/>
                    <a:pt x="10" y="15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2" y="14"/>
                    <a:pt x="12" y="12"/>
                  </a:cubicBezTo>
                  <a:cubicBezTo>
                    <a:pt x="12" y="11"/>
                    <a:pt x="11" y="10"/>
                    <a:pt x="10" y="9"/>
                  </a:cubicBezTo>
                  <a:cubicBezTo>
                    <a:pt x="8" y="8"/>
                    <a:pt x="6" y="8"/>
                    <a:pt x="5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4"/>
                    <a:pt x="2" y="3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2227446" y="5294446"/>
            <a:ext cx="253351" cy="485517"/>
            <a:chOff x="2044700" y="1241426"/>
            <a:chExt cx="339725" cy="576263"/>
          </a:xfrm>
          <a:solidFill>
            <a:schemeClr val="tx1"/>
          </a:solidFill>
        </p:grpSpPr>
        <p:sp>
          <p:nvSpPr>
            <p:cNvPr id="20" name="Freeform 14"/>
            <p:cNvSpPr/>
            <p:nvPr/>
          </p:nvSpPr>
          <p:spPr bwMode="auto">
            <a:xfrm>
              <a:off x="2217738" y="1328738"/>
              <a:ext cx="17463" cy="42863"/>
            </a:xfrm>
            <a:custGeom>
              <a:avLst/>
              <a:gdLst>
                <a:gd name="T0" fmla="*/ 6 w 11"/>
                <a:gd name="T1" fmla="*/ 5 h 27"/>
                <a:gd name="T2" fmla="*/ 6 w 11"/>
                <a:gd name="T3" fmla="*/ 5 h 27"/>
                <a:gd name="T4" fmla="*/ 0 w 11"/>
                <a:gd name="T5" fmla="*/ 11 h 27"/>
                <a:gd name="T6" fmla="*/ 0 w 11"/>
                <a:gd name="T7" fmla="*/ 5 h 27"/>
                <a:gd name="T8" fmla="*/ 6 w 11"/>
                <a:gd name="T9" fmla="*/ 0 h 27"/>
                <a:gd name="T10" fmla="*/ 11 w 11"/>
                <a:gd name="T11" fmla="*/ 0 h 27"/>
                <a:gd name="T12" fmla="*/ 11 w 11"/>
                <a:gd name="T13" fmla="*/ 27 h 27"/>
                <a:gd name="T14" fmla="*/ 6 w 11"/>
                <a:gd name="T15" fmla="*/ 27 h 27"/>
                <a:gd name="T16" fmla="*/ 6 w 11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7">
                  <a:moveTo>
                    <a:pt x="6" y="5"/>
                  </a:moveTo>
                  <a:lnTo>
                    <a:pt x="6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7"/>
                  </a:lnTo>
                  <a:lnTo>
                    <a:pt x="6" y="27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15"/>
            <p:cNvSpPr>
              <a:spLocks noEditPoints="1"/>
            </p:cNvSpPr>
            <p:nvPr/>
          </p:nvSpPr>
          <p:spPr bwMode="auto">
            <a:xfrm>
              <a:off x="225266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2" y="5"/>
                    <a:pt x="2" y="5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16"/>
            <p:cNvSpPr>
              <a:spLocks noEditPoints="1"/>
            </p:cNvSpPr>
            <p:nvPr/>
          </p:nvSpPr>
          <p:spPr bwMode="auto">
            <a:xfrm>
              <a:off x="229711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5"/>
                    <a:pt x="3" y="4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17"/>
            <p:cNvSpPr>
              <a:spLocks noEditPoints="1"/>
            </p:cNvSpPr>
            <p:nvPr/>
          </p:nvSpPr>
          <p:spPr bwMode="auto">
            <a:xfrm>
              <a:off x="2044700" y="1241426"/>
              <a:ext cx="339725" cy="576263"/>
            </a:xfrm>
            <a:custGeom>
              <a:avLst/>
              <a:gdLst>
                <a:gd name="T0" fmla="*/ 6 w 39"/>
                <a:gd name="T1" fmla="*/ 0 h 66"/>
                <a:gd name="T2" fmla="*/ 0 w 39"/>
                <a:gd name="T3" fmla="*/ 59 h 66"/>
                <a:gd name="T4" fmla="*/ 32 w 39"/>
                <a:gd name="T5" fmla="*/ 66 h 66"/>
                <a:gd name="T6" fmla="*/ 39 w 39"/>
                <a:gd name="T7" fmla="*/ 7 h 66"/>
                <a:gd name="T8" fmla="*/ 10 w 39"/>
                <a:gd name="T9" fmla="*/ 58 h 66"/>
                <a:gd name="T10" fmla="*/ 10 w 39"/>
                <a:gd name="T11" fmla="*/ 50 h 66"/>
                <a:gd name="T12" fmla="*/ 10 w 39"/>
                <a:gd name="T13" fmla="*/ 58 h 66"/>
                <a:gd name="T14" fmla="*/ 6 w 39"/>
                <a:gd name="T15" fmla="*/ 44 h 66"/>
                <a:gd name="T16" fmla="*/ 13 w 39"/>
                <a:gd name="T17" fmla="*/ 44 h 66"/>
                <a:gd name="T18" fmla="*/ 10 w 39"/>
                <a:gd name="T19" fmla="*/ 39 h 66"/>
                <a:gd name="T20" fmla="*/ 10 w 39"/>
                <a:gd name="T21" fmla="*/ 31 h 66"/>
                <a:gd name="T22" fmla="*/ 10 w 39"/>
                <a:gd name="T23" fmla="*/ 39 h 66"/>
                <a:gd name="T24" fmla="*/ 6 w 39"/>
                <a:gd name="T25" fmla="*/ 24 h 66"/>
                <a:gd name="T26" fmla="*/ 16 w 39"/>
                <a:gd name="T27" fmla="*/ 22 h 66"/>
                <a:gd name="T28" fmla="*/ 17 w 39"/>
                <a:gd name="T29" fmla="*/ 26 h 66"/>
                <a:gd name="T30" fmla="*/ 8 w 39"/>
                <a:gd name="T31" fmla="*/ 28 h 66"/>
                <a:gd name="T32" fmla="*/ 19 w 39"/>
                <a:gd name="T33" fmla="*/ 58 h 66"/>
                <a:gd name="T34" fmla="*/ 19 w 39"/>
                <a:gd name="T35" fmla="*/ 50 h 66"/>
                <a:gd name="T36" fmla="*/ 19 w 39"/>
                <a:gd name="T37" fmla="*/ 58 h 66"/>
                <a:gd name="T38" fmla="*/ 15 w 39"/>
                <a:gd name="T39" fmla="*/ 44 h 66"/>
                <a:gd name="T40" fmla="*/ 23 w 39"/>
                <a:gd name="T41" fmla="*/ 44 h 66"/>
                <a:gd name="T42" fmla="*/ 19 w 39"/>
                <a:gd name="T43" fmla="*/ 39 h 66"/>
                <a:gd name="T44" fmla="*/ 19 w 39"/>
                <a:gd name="T45" fmla="*/ 31 h 66"/>
                <a:gd name="T46" fmla="*/ 19 w 39"/>
                <a:gd name="T47" fmla="*/ 39 h 66"/>
                <a:gd name="T48" fmla="*/ 22 w 39"/>
                <a:gd name="T49" fmla="*/ 24 h 66"/>
                <a:gd name="T50" fmla="*/ 31 w 39"/>
                <a:gd name="T51" fmla="*/ 22 h 66"/>
                <a:gd name="T52" fmla="*/ 32 w 39"/>
                <a:gd name="T53" fmla="*/ 26 h 66"/>
                <a:gd name="T54" fmla="*/ 23 w 39"/>
                <a:gd name="T55" fmla="*/ 28 h 66"/>
                <a:gd name="T56" fmla="*/ 29 w 39"/>
                <a:gd name="T57" fmla="*/ 58 h 66"/>
                <a:gd name="T58" fmla="*/ 29 w 39"/>
                <a:gd name="T59" fmla="*/ 50 h 66"/>
                <a:gd name="T60" fmla="*/ 29 w 39"/>
                <a:gd name="T61" fmla="*/ 58 h 66"/>
                <a:gd name="T62" fmla="*/ 25 w 39"/>
                <a:gd name="T63" fmla="*/ 44 h 66"/>
                <a:gd name="T64" fmla="*/ 33 w 39"/>
                <a:gd name="T65" fmla="*/ 44 h 66"/>
                <a:gd name="T66" fmla="*/ 29 w 39"/>
                <a:gd name="T67" fmla="*/ 39 h 66"/>
                <a:gd name="T68" fmla="*/ 29 w 39"/>
                <a:gd name="T69" fmla="*/ 31 h 66"/>
                <a:gd name="T70" fmla="*/ 29 w 39"/>
                <a:gd name="T71" fmla="*/ 39 h 66"/>
                <a:gd name="T72" fmla="*/ 31 w 39"/>
                <a:gd name="T73" fmla="*/ 18 h 66"/>
                <a:gd name="T74" fmla="*/ 3 w 39"/>
                <a:gd name="T75" fmla="*/ 13 h 66"/>
                <a:gd name="T76" fmla="*/ 8 w 39"/>
                <a:gd name="T77" fmla="*/ 5 h 66"/>
                <a:gd name="T78" fmla="*/ 35 w 39"/>
                <a:gd name="T79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66">
                  <a:moveTo>
                    <a:pt x="3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6" y="66"/>
                    <a:pt x="39" y="63"/>
                    <a:pt x="39" y="59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lose/>
                  <a:moveTo>
                    <a:pt x="10" y="58"/>
                  </a:moveTo>
                  <a:cubicBezTo>
                    <a:pt x="7" y="58"/>
                    <a:pt x="6" y="56"/>
                    <a:pt x="6" y="54"/>
                  </a:cubicBezTo>
                  <a:cubicBezTo>
                    <a:pt x="6" y="52"/>
                    <a:pt x="7" y="50"/>
                    <a:pt x="10" y="50"/>
                  </a:cubicBezTo>
                  <a:cubicBezTo>
                    <a:pt x="12" y="50"/>
                    <a:pt x="13" y="52"/>
                    <a:pt x="13" y="54"/>
                  </a:cubicBezTo>
                  <a:cubicBezTo>
                    <a:pt x="13" y="56"/>
                    <a:pt x="12" y="58"/>
                    <a:pt x="10" y="58"/>
                  </a:cubicBezTo>
                  <a:close/>
                  <a:moveTo>
                    <a:pt x="10" y="48"/>
                  </a:moveTo>
                  <a:cubicBezTo>
                    <a:pt x="7" y="48"/>
                    <a:pt x="6" y="46"/>
                    <a:pt x="6" y="44"/>
                  </a:cubicBezTo>
                  <a:cubicBezTo>
                    <a:pt x="6" y="42"/>
                    <a:pt x="7" y="40"/>
                    <a:pt x="10" y="40"/>
                  </a:cubicBezTo>
                  <a:cubicBezTo>
                    <a:pt x="12" y="40"/>
                    <a:pt x="13" y="42"/>
                    <a:pt x="13" y="44"/>
                  </a:cubicBezTo>
                  <a:cubicBezTo>
                    <a:pt x="13" y="46"/>
                    <a:pt x="12" y="48"/>
                    <a:pt x="10" y="48"/>
                  </a:cubicBezTo>
                  <a:close/>
                  <a:moveTo>
                    <a:pt x="10" y="39"/>
                  </a:moveTo>
                  <a:cubicBezTo>
                    <a:pt x="7" y="39"/>
                    <a:pt x="6" y="37"/>
                    <a:pt x="6" y="35"/>
                  </a:cubicBezTo>
                  <a:cubicBezTo>
                    <a:pt x="6" y="33"/>
                    <a:pt x="7" y="31"/>
                    <a:pt x="10" y="31"/>
                  </a:cubicBezTo>
                  <a:cubicBezTo>
                    <a:pt x="12" y="31"/>
                    <a:pt x="13" y="33"/>
                    <a:pt x="13" y="35"/>
                  </a:cubicBezTo>
                  <a:cubicBezTo>
                    <a:pt x="13" y="37"/>
                    <a:pt x="12" y="39"/>
                    <a:pt x="10" y="39"/>
                  </a:cubicBezTo>
                  <a:close/>
                  <a:moveTo>
                    <a:pt x="6" y="26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2"/>
                    <a:pt x="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3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8"/>
                    <a:pt x="1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6" y="27"/>
                    <a:pt x="6" y="26"/>
                  </a:cubicBezTo>
                  <a:close/>
                  <a:moveTo>
                    <a:pt x="19" y="58"/>
                  </a:moveTo>
                  <a:cubicBezTo>
                    <a:pt x="17" y="58"/>
                    <a:pt x="15" y="56"/>
                    <a:pt x="15" y="54"/>
                  </a:cubicBezTo>
                  <a:cubicBezTo>
                    <a:pt x="15" y="52"/>
                    <a:pt x="17" y="50"/>
                    <a:pt x="19" y="50"/>
                  </a:cubicBezTo>
                  <a:cubicBezTo>
                    <a:pt x="21" y="50"/>
                    <a:pt x="23" y="52"/>
                    <a:pt x="23" y="54"/>
                  </a:cubicBezTo>
                  <a:cubicBezTo>
                    <a:pt x="23" y="56"/>
                    <a:pt x="21" y="58"/>
                    <a:pt x="19" y="58"/>
                  </a:cubicBezTo>
                  <a:close/>
                  <a:moveTo>
                    <a:pt x="19" y="48"/>
                  </a:moveTo>
                  <a:cubicBezTo>
                    <a:pt x="17" y="48"/>
                    <a:pt x="15" y="46"/>
                    <a:pt x="15" y="44"/>
                  </a:cubicBezTo>
                  <a:cubicBezTo>
                    <a:pt x="15" y="42"/>
                    <a:pt x="17" y="40"/>
                    <a:pt x="19" y="40"/>
                  </a:cubicBezTo>
                  <a:cubicBezTo>
                    <a:pt x="21" y="40"/>
                    <a:pt x="23" y="42"/>
                    <a:pt x="23" y="44"/>
                  </a:cubicBezTo>
                  <a:cubicBezTo>
                    <a:pt x="23" y="46"/>
                    <a:pt x="21" y="48"/>
                    <a:pt x="19" y="48"/>
                  </a:cubicBezTo>
                  <a:close/>
                  <a:moveTo>
                    <a:pt x="19" y="39"/>
                  </a:moveTo>
                  <a:cubicBezTo>
                    <a:pt x="17" y="39"/>
                    <a:pt x="15" y="37"/>
                    <a:pt x="15" y="35"/>
                  </a:cubicBezTo>
                  <a:cubicBezTo>
                    <a:pt x="15" y="33"/>
                    <a:pt x="17" y="31"/>
                    <a:pt x="19" y="31"/>
                  </a:cubicBezTo>
                  <a:cubicBezTo>
                    <a:pt x="21" y="31"/>
                    <a:pt x="23" y="33"/>
                    <a:pt x="23" y="35"/>
                  </a:cubicBezTo>
                  <a:cubicBezTo>
                    <a:pt x="23" y="37"/>
                    <a:pt x="21" y="39"/>
                    <a:pt x="19" y="39"/>
                  </a:cubicBezTo>
                  <a:close/>
                  <a:moveTo>
                    <a:pt x="22" y="26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2"/>
                    <a:pt x="32" y="23"/>
                    <a:pt x="32" y="24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8"/>
                    <a:pt x="3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2" y="27"/>
                    <a:pt x="22" y="26"/>
                  </a:cubicBezTo>
                  <a:close/>
                  <a:moveTo>
                    <a:pt x="29" y="58"/>
                  </a:moveTo>
                  <a:cubicBezTo>
                    <a:pt x="27" y="58"/>
                    <a:pt x="25" y="56"/>
                    <a:pt x="25" y="54"/>
                  </a:cubicBezTo>
                  <a:cubicBezTo>
                    <a:pt x="25" y="52"/>
                    <a:pt x="27" y="50"/>
                    <a:pt x="29" y="50"/>
                  </a:cubicBezTo>
                  <a:cubicBezTo>
                    <a:pt x="31" y="50"/>
                    <a:pt x="33" y="52"/>
                    <a:pt x="33" y="54"/>
                  </a:cubicBezTo>
                  <a:cubicBezTo>
                    <a:pt x="33" y="56"/>
                    <a:pt x="31" y="58"/>
                    <a:pt x="29" y="58"/>
                  </a:cubicBezTo>
                  <a:close/>
                  <a:moveTo>
                    <a:pt x="29" y="48"/>
                  </a:moveTo>
                  <a:cubicBezTo>
                    <a:pt x="27" y="48"/>
                    <a:pt x="25" y="46"/>
                    <a:pt x="25" y="44"/>
                  </a:cubicBezTo>
                  <a:cubicBezTo>
                    <a:pt x="25" y="42"/>
                    <a:pt x="27" y="40"/>
                    <a:pt x="29" y="40"/>
                  </a:cubicBezTo>
                  <a:cubicBezTo>
                    <a:pt x="31" y="40"/>
                    <a:pt x="33" y="42"/>
                    <a:pt x="33" y="44"/>
                  </a:cubicBezTo>
                  <a:cubicBezTo>
                    <a:pt x="33" y="46"/>
                    <a:pt x="31" y="48"/>
                    <a:pt x="29" y="48"/>
                  </a:cubicBezTo>
                  <a:close/>
                  <a:moveTo>
                    <a:pt x="29" y="39"/>
                  </a:moveTo>
                  <a:cubicBezTo>
                    <a:pt x="27" y="39"/>
                    <a:pt x="25" y="37"/>
                    <a:pt x="25" y="35"/>
                  </a:cubicBezTo>
                  <a:cubicBezTo>
                    <a:pt x="25" y="33"/>
                    <a:pt x="27" y="31"/>
                    <a:pt x="29" y="31"/>
                  </a:cubicBezTo>
                  <a:cubicBezTo>
                    <a:pt x="31" y="31"/>
                    <a:pt x="33" y="33"/>
                    <a:pt x="33" y="35"/>
                  </a:cubicBezTo>
                  <a:cubicBezTo>
                    <a:pt x="33" y="37"/>
                    <a:pt x="31" y="39"/>
                    <a:pt x="29" y="39"/>
                  </a:cubicBezTo>
                  <a:close/>
                  <a:moveTo>
                    <a:pt x="35" y="13"/>
                  </a:moveTo>
                  <a:cubicBezTo>
                    <a:pt x="35" y="16"/>
                    <a:pt x="33" y="18"/>
                    <a:pt x="3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6"/>
                    <a:pt x="3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5"/>
                    <a:pt x="8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5" y="7"/>
                    <a:pt x="35" y="10"/>
                  </a:cubicBezTo>
                  <a:lnTo>
                    <a:pt x="3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H="1">
            <a:off x="5117181" y="5151348"/>
            <a:ext cx="408441" cy="603217"/>
            <a:chOff x="5089525" y="1127126"/>
            <a:chExt cx="547688" cy="715962"/>
          </a:xfrm>
          <a:solidFill>
            <a:schemeClr val="tx1"/>
          </a:solidFill>
        </p:grpSpPr>
        <p:sp>
          <p:nvSpPr>
            <p:cNvPr id="25" name="Rectangle 18"/>
            <p:cNvSpPr>
              <a:spLocks noChangeArrowheads="1"/>
            </p:cNvSpPr>
            <p:nvPr/>
          </p:nvSpPr>
          <p:spPr bwMode="auto">
            <a:xfrm>
              <a:off x="5089525" y="1223963"/>
              <a:ext cx="34925" cy="619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5159375" y="1127126"/>
              <a:ext cx="477838" cy="436563"/>
            </a:xfrm>
            <a:custGeom>
              <a:avLst/>
              <a:gdLst>
                <a:gd name="T0" fmla="*/ 0 w 55"/>
                <a:gd name="T1" fmla="*/ 10 h 50"/>
                <a:gd name="T2" fmla="*/ 0 w 55"/>
                <a:gd name="T3" fmla="*/ 44 h 50"/>
                <a:gd name="T4" fmla="*/ 55 w 55"/>
                <a:gd name="T5" fmla="*/ 42 h 50"/>
                <a:gd name="T6" fmla="*/ 55 w 55"/>
                <a:gd name="T7" fmla="*/ 8 h 50"/>
                <a:gd name="T8" fmla="*/ 0 w 55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1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1" y="35"/>
                    <a:pt x="33" y="50"/>
                    <a:pt x="55" y="42"/>
                  </a:cubicBezTo>
                  <a:cubicBezTo>
                    <a:pt x="55" y="31"/>
                    <a:pt x="55" y="19"/>
                    <a:pt x="55" y="8"/>
                  </a:cubicBezTo>
                  <a:cubicBezTo>
                    <a:pt x="33" y="16"/>
                    <a:pt x="2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flipH="1">
            <a:off x="4071422" y="4393260"/>
            <a:ext cx="409625" cy="462779"/>
            <a:chOff x="4044950" y="2192338"/>
            <a:chExt cx="549276" cy="549275"/>
          </a:xfrm>
          <a:solidFill>
            <a:schemeClr val="tx1"/>
          </a:solidFill>
        </p:grpSpPr>
        <p:sp>
          <p:nvSpPr>
            <p:cNvPr id="28" name="Freeform 20"/>
            <p:cNvSpPr/>
            <p:nvPr/>
          </p:nvSpPr>
          <p:spPr bwMode="auto">
            <a:xfrm>
              <a:off x="4044950" y="2192338"/>
              <a:ext cx="549275" cy="549275"/>
            </a:xfrm>
            <a:custGeom>
              <a:avLst/>
              <a:gdLst>
                <a:gd name="T0" fmla="*/ 61 w 63"/>
                <a:gd name="T1" fmla="*/ 54 h 63"/>
                <a:gd name="T2" fmla="*/ 12 w 63"/>
                <a:gd name="T3" fmla="*/ 54 h 63"/>
                <a:gd name="T4" fmla="*/ 12 w 63"/>
                <a:gd name="T5" fmla="*/ 3 h 63"/>
                <a:gd name="T6" fmla="*/ 8 w 63"/>
                <a:gd name="T7" fmla="*/ 3 h 63"/>
                <a:gd name="T8" fmla="*/ 8 w 63"/>
                <a:gd name="T9" fmla="*/ 54 h 63"/>
                <a:gd name="T10" fmla="*/ 3 w 63"/>
                <a:gd name="T11" fmla="*/ 54 h 63"/>
                <a:gd name="T12" fmla="*/ 3 w 63"/>
                <a:gd name="T13" fmla="*/ 58 h 63"/>
                <a:gd name="T14" fmla="*/ 8 w 63"/>
                <a:gd name="T15" fmla="*/ 58 h 63"/>
                <a:gd name="T16" fmla="*/ 8 w 63"/>
                <a:gd name="T17" fmla="*/ 60 h 63"/>
                <a:gd name="T18" fmla="*/ 12 w 63"/>
                <a:gd name="T19" fmla="*/ 60 h 63"/>
                <a:gd name="T20" fmla="*/ 12 w 63"/>
                <a:gd name="T21" fmla="*/ 58 h 63"/>
                <a:gd name="T22" fmla="*/ 61 w 63"/>
                <a:gd name="T23" fmla="*/ 58 h 63"/>
                <a:gd name="T24" fmla="*/ 61 w 63"/>
                <a:gd name="T2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61" y="54"/>
                  </a:moveTo>
                  <a:cubicBezTo>
                    <a:pt x="44" y="54"/>
                    <a:pt x="28" y="54"/>
                    <a:pt x="12" y="54"/>
                  </a:cubicBezTo>
                  <a:cubicBezTo>
                    <a:pt x="12" y="37"/>
                    <a:pt x="12" y="20"/>
                    <a:pt x="12" y="3"/>
                  </a:cubicBezTo>
                  <a:cubicBezTo>
                    <a:pt x="12" y="0"/>
                    <a:pt x="8" y="0"/>
                    <a:pt x="8" y="3"/>
                  </a:cubicBezTo>
                  <a:cubicBezTo>
                    <a:pt x="8" y="20"/>
                    <a:pt x="8" y="37"/>
                    <a:pt x="8" y="54"/>
                  </a:cubicBezTo>
                  <a:cubicBezTo>
                    <a:pt x="6" y="54"/>
                    <a:pt x="5" y="54"/>
                    <a:pt x="3" y="54"/>
                  </a:cubicBezTo>
                  <a:cubicBezTo>
                    <a:pt x="0" y="54"/>
                    <a:pt x="0" y="58"/>
                    <a:pt x="3" y="58"/>
                  </a:cubicBezTo>
                  <a:cubicBezTo>
                    <a:pt x="5" y="58"/>
                    <a:pt x="6" y="58"/>
                    <a:pt x="8" y="58"/>
                  </a:cubicBezTo>
                  <a:cubicBezTo>
                    <a:pt x="8" y="59"/>
                    <a:pt x="8" y="60"/>
                    <a:pt x="8" y="60"/>
                  </a:cubicBezTo>
                  <a:cubicBezTo>
                    <a:pt x="8" y="63"/>
                    <a:pt x="12" y="63"/>
                    <a:pt x="12" y="60"/>
                  </a:cubicBezTo>
                  <a:cubicBezTo>
                    <a:pt x="12" y="60"/>
                    <a:pt x="12" y="59"/>
                    <a:pt x="12" y="58"/>
                  </a:cubicBezTo>
                  <a:cubicBezTo>
                    <a:pt x="28" y="58"/>
                    <a:pt x="44" y="58"/>
                    <a:pt x="61" y="58"/>
                  </a:cubicBezTo>
                  <a:cubicBezTo>
                    <a:pt x="63" y="58"/>
                    <a:pt x="63" y="54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4132263" y="2219326"/>
              <a:ext cx="461963" cy="417513"/>
            </a:xfrm>
            <a:custGeom>
              <a:avLst/>
              <a:gdLst>
                <a:gd name="T0" fmla="*/ 53 w 53"/>
                <a:gd name="T1" fmla="*/ 5 h 48"/>
                <a:gd name="T2" fmla="*/ 51 w 53"/>
                <a:gd name="T3" fmla="*/ 3 h 48"/>
                <a:gd name="T4" fmla="*/ 49 w 53"/>
                <a:gd name="T5" fmla="*/ 3 h 48"/>
                <a:gd name="T6" fmla="*/ 47 w 53"/>
                <a:gd name="T7" fmla="*/ 2 h 48"/>
                <a:gd name="T8" fmla="*/ 39 w 53"/>
                <a:gd name="T9" fmla="*/ 1 h 48"/>
                <a:gd name="T10" fmla="*/ 35 w 53"/>
                <a:gd name="T11" fmla="*/ 3 h 48"/>
                <a:gd name="T12" fmla="*/ 37 w 53"/>
                <a:gd name="T13" fmla="*/ 7 h 48"/>
                <a:gd name="T14" fmla="*/ 26 w 53"/>
                <a:gd name="T15" fmla="*/ 20 h 48"/>
                <a:gd name="T16" fmla="*/ 7 w 53"/>
                <a:gd name="T17" fmla="*/ 37 h 48"/>
                <a:gd name="T18" fmla="*/ 10 w 53"/>
                <a:gd name="T19" fmla="*/ 46 h 48"/>
                <a:gd name="T20" fmla="*/ 32 w 53"/>
                <a:gd name="T21" fmla="*/ 30 h 48"/>
                <a:gd name="T22" fmla="*/ 45 w 53"/>
                <a:gd name="T23" fmla="*/ 14 h 48"/>
                <a:gd name="T24" fmla="*/ 44 w 53"/>
                <a:gd name="T25" fmla="*/ 16 h 48"/>
                <a:gd name="T26" fmla="*/ 47 w 53"/>
                <a:gd name="T27" fmla="*/ 20 h 48"/>
                <a:gd name="T28" fmla="*/ 47 w 53"/>
                <a:gd name="T29" fmla="*/ 20 h 48"/>
                <a:gd name="T30" fmla="*/ 51 w 53"/>
                <a:gd name="T31" fmla="*/ 18 h 48"/>
                <a:gd name="T32" fmla="*/ 53 w 53"/>
                <a:gd name="T33" fmla="*/ 7 h 48"/>
                <a:gd name="T34" fmla="*/ 53 w 53"/>
                <a:gd name="T35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48">
                  <a:moveTo>
                    <a:pt x="53" y="5"/>
                  </a:moveTo>
                  <a:cubicBezTo>
                    <a:pt x="52" y="4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0"/>
                    <a:pt x="35" y="2"/>
                    <a:pt x="35" y="3"/>
                  </a:cubicBezTo>
                  <a:cubicBezTo>
                    <a:pt x="34" y="5"/>
                    <a:pt x="35" y="7"/>
                    <a:pt x="37" y="7"/>
                  </a:cubicBezTo>
                  <a:cubicBezTo>
                    <a:pt x="33" y="11"/>
                    <a:pt x="29" y="15"/>
                    <a:pt x="26" y="20"/>
                  </a:cubicBezTo>
                  <a:cubicBezTo>
                    <a:pt x="21" y="28"/>
                    <a:pt x="16" y="34"/>
                    <a:pt x="7" y="37"/>
                  </a:cubicBezTo>
                  <a:cubicBezTo>
                    <a:pt x="0" y="38"/>
                    <a:pt x="3" y="48"/>
                    <a:pt x="10" y="46"/>
                  </a:cubicBezTo>
                  <a:cubicBezTo>
                    <a:pt x="19" y="44"/>
                    <a:pt x="26" y="38"/>
                    <a:pt x="32" y="30"/>
                  </a:cubicBezTo>
                  <a:cubicBezTo>
                    <a:pt x="36" y="24"/>
                    <a:pt x="39" y="18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5"/>
                    <a:pt x="5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flipH="1">
            <a:off x="3982092" y="4872457"/>
            <a:ext cx="473555" cy="750344"/>
            <a:chOff x="4019550" y="1084263"/>
            <a:chExt cx="635001" cy="890588"/>
          </a:xfrm>
          <a:solidFill>
            <a:schemeClr val="tx1"/>
          </a:solidFill>
        </p:grpSpPr>
        <p:sp>
          <p:nvSpPr>
            <p:cNvPr id="31" name="Freeform 22"/>
            <p:cNvSpPr/>
            <p:nvPr/>
          </p:nvSpPr>
          <p:spPr bwMode="auto">
            <a:xfrm>
              <a:off x="4019550" y="1144588"/>
              <a:ext cx="477838" cy="603250"/>
            </a:xfrm>
            <a:custGeom>
              <a:avLst/>
              <a:gdLst>
                <a:gd name="T0" fmla="*/ 55 w 55"/>
                <a:gd name="T1" fmla="*/ 64 h 69"/>
                <a:gd name="T2" fmla="*/ 55 w 55"/>
                <a:gd name="T3" fmla="*/ 64 h 69"/>
                <a:gd name="T4" fmla="*/ 34 w 55"/>
                <a:gd name="T5" fmla="*/ 60 h 69"/>
                <a:gd name="T6" fmla="*/ 5 w 55"/>
                <a:gd name="T7" fmla="*/ 21 h 69"/>
                <a:gd name="T8" fmla="*/ 9 w 55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9">
                  <a:moveTo>
                    <a:pt x="55" y="64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48" y="69"/>
                    <a:pt x="38" y="67"/>
                    <a:pt x="34" y="6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14"/>
                    <a:pt x="2" y="5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23"/>
            <p:cNvSpPr/>
            <p:nvPr/>
          </p:nvSpPr>
          <p:spPr bwMode="auto">
            <a:xfrm>
              <a:off x="4124325" y="1084263"/>
              <a:ext cx="182563" cy="209550"/>
            </a:xfrm>
            <a:custGeom>
              <a:avLst/>
              <a:gdLst>
                <a:gd name="T0" fmla="*/ 20 w 21"/>
                <a:gd name="T1" fmla="*/ 14 h 24"/>
                <a:gd name="T2" fmla="*/ 19 w 21"/>
                <a:gd name="T3" fmla="*/ 20 h 24"/>
                <a:gd name="T4" fmla="*/ 16 w 21"/>
                <a:gd name="T5" fmla="*/ 22 h 24"/>
                <a:gd name="T6" fmla="*/ 10 w 21"/>
                <a:gd name="T7" fmla="*/ 21 h 24"/>
                <a:gd name="T8" fmla="*/ 1 w 21"/>
                <a:gd name="T9" fmla="*/ 9 h 24"/>
                <a:gd name="T10" fmla="*/ 2 w 21"/>
                <a:gd name="T11" fmla="*/ 3 h 24"/>
                <a:gd name="T12" fmla="*/ 5 w 21"/>
                <a:gd name="T13" fmla="*/ 1 h 24"/>
                <a:gd name="T14" fmla="*/ 11 w 21"/>
                <a:gd name="T15" fmla="*/ 2 h 24"/>
                <a:gd name="T16" fmla="*/ 20 w 21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20" y="14"/>
                  </a:moveTo>
                  <a:cubicBezTo>
                    <a:pt x="21" y="16"/>
                    <a:pt x="21" y="19"/>
                    <a:pt x="19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4"/>
                    <a:pt x="11" y="23"/>
                    <a:pt x="10" y="2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1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24"/>
            <p:cNvSpPr/>
            <p:nvPr/>
          </p:nvSpPr>
          <p:spPr bwMode="auto">
            <a:xfrm>
              <a:off x="4402138" y="1476376"/>
              <a:ext cx="192088" cy="209550"/>
            </a:xfrm>
            <a:custGeom>
              <a:avLst/>
              <a:gdLst>
                <a:gd name="T0" fmla="*/ 20 w 22"/>
                <a:gd name="T1" fmla="*/ 14 h 24"/>
                <a:gd name="T2" fmla="*/ 19 w 22"/>
                <a:gd name="T3" fmla="*/ 21 h 24"/>
                <a:gd name="T4" fmla="*/ 17 w 22"/>
                <a:gd name="T5" fmla="*/ 22 h 24"/>
                <a:gd name="T6" fmla="*/ 10 w 22"/>
                <a:gd name="T7" fmla="*/ 21 h 24"/>
                <a:gd name="T8" fmla="*/ 2 w 22"/>
                <a:gd name="T9" fmla="*/ 10 h 24"/>
                <a:gd name="T10" fmla="*/ 3 w 22"/>
                <a:gd name="T11" fmla="*/ 3 h 24"/>
                <a:gd name="T12" fmla="*/ 5 w 22"/>
                <a:gd name="T13" fmla="*/ 1 h 24"/>
                <a:gd name="T14" fmla="*/ 12 w 22"/>
                <a:gd name="T15" fmla="*/ 2 h 24"/>
                <a:gd name="T16" fmla="*/ 20 w 22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4">
                  <a:moveTo>
                    <a:pt x="20" y="14"/>
                  </a:moveTo>
                  <a:cubicBezTo>
                    <a:pt x="22" y="16"/>
                    <a:pt x="21" y="19"/>
                    <a:pt x="19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4"/>
                    <a:pt x="12" y="23"/>
                    <a:pt x="10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25"/>
            <p:cNvSpPr/>
            <p:nvPr/>
          </p:nvSpPr>
          <p:spPr bwMode="auto">
            <a:xfrm>
              <a:off x="4037013" y="1730376"/>
              <a:ext cx="617538" cy="244475"/>
            </a:xfrm>
            <a:custGeom>
              <a:avLst/>
              <a:gdLst>
                <a:gd name="T0" fmla="*/ 53 w 71"/>
                <a:gd name="T1" fmla="*/ 28 h 28"/>
                <a:gd name="T2" fmla="*/ 40 w 71"/>
                <a:gd name="T3" fmla="*/ 24 h 28"/>
                <a:gd name="T4" fmla="*/ 34 w 71"/>
                <a:gd name="T5" fmla="*/ 15 h 28"/>
                <a:gd name="T6" fmla="*/ 34 w 71"/>
                <a:gd name="T7" fmla="*/ 15 h 28"/>
                <a:gd name="T8" fmla="*/ 30 w 71"/>
                <a:gd name="T9" fmla="*/ 8 h 28"/>
                <a:gd name="T10" fmla="*/ 19 w 71"/>
                <a:gd name="T11" fmla="*/ 4 h 28"/>
                <a:gd name="T12" fmla="*/ 18 w 71"/>
                <a:gd name="T13" fmla="*/ 4 h 28"/>
                <a:gd name="T14" fmla="*/ 8 w 71"/>
                <a:gd name="T15" fmla="*/ 8 h 28"/>
                <a:gd name="T16" fmla="*/ 4 w 71"/>
                <a:gd name="T17" fmla="*/ 14 h 28"/>
                <a:gd name="T18" fmla="*/ 4 w 71"/>
                <a:gd name="T19" fmla="*/ 15 h 28"/>
                <a:gd name="T20" fmla="*/ 2 w 71"/>
                <a:gd name="T21" fmla="*/ 16 h 28"/>
                <a:gd name="T22" fmla="*/ 0 w 71"/>
                <a:gd name="T23" fmla="*/ 15 h 28"/>
                <a:gd name="T24" fmla="*/ 0 w 71"/>
                <a:gd name="T25" fmla="*/ 14 h 28"/>
                <a:gd name="T26" fmla="*/ 6 w 71"/>
                <a:gd name="T27" fmla="*/ 5 h 28"/>
                <a:gd name="T28" fmla="*/ 18 w 71"/>
                <a:gd name="T29" fmla="*/ 1 h 28"/>
                <a:gd name="T30" fmla="*/ 19 w 71"/>
                <a:gd name="T31" fmla="*/ 1 h 28"/>
                <a:gd name="T32" fmla="*/ 32 w 71"/>
                <a:gd name="T33" fmla="*/ 5 h 28"/>
                <a:gd name="T34" fmla="*/ 37 w 71"/>
                <a:gd name="T35" fmla="*/ 13 h 28"/>
                <a:gd name="T36" fmla="*/ 37 w 71"/>
                <a:gd name="T37" fmla="*/ 14 h 28"/>
                <a:gd name="T38" fmla="*/ 42 w 71"/>
                <a:gd name="T39" fmla="*/ 21 h 28"/>
                <a:gd name="T40" fmla="*/ 53 w 71"/>
                <a:gd name="T41" fmla="*/ 24 h 28"/>
                <a:gd name="T42" fmla="*/ 53 w 71"/>
                <a:gd name="T43" fmla="*/ 24 h 28"/>
                <a:gd name="T44" fmla="*/ 53 w 71"/>
                <a:gd name="T45" fmla="*/ 24 h 28"/>
                <a:gd name="T46" fmla="*/ 64 w 71"/>
                <a:gd name="T47" fmla="*/ 21 h 28"/>
                <a:gd name="T48" fmla="*/ 64 w 71"/>
                <a:gd name="T49" fmla="*/ 21 h 28"/>
                <a:gd name="T50" fmla="*/ 68 w 71"/>
                <a:gd name="T51" fmla="*/ 14 h 28"/>
                <a:gd name="T52" fmla="*/ 68 w 71"/>
                <a:gd name="T53" fmla="*/ 14 h 28"/>
                <a:gd name="T54" fmla="*/ 68 w 71"/>
                <a:gd name="T55" fmla="*/ 14 h 28"/>
                <a:gd name="T56" fmla="*/ 63 w 71"/>
                <a:gd name="T57" fmla="*/ 7 h 28"/>
                <a:gd name="T58" fmla="*/ 52 w 71"/>
                <a:gd name="T59" fmla="*/ 4 h 28"/>
                <a:gd name="T60" fmla="*/ 51 w 71"/>
                <a:gd name="T61" fmla="*/ 2 h 28"/>
                <a:gd name="T62" fmla="*/ 52 w 71"/>
                <a:gd name="T63" fmla="*/ 0 h 28"/>
                <a:gd name="T64" fmla="*/ 65 w 71"/>
                <a:gd name="T65" fmla="*/ 4 h 28"/>
                <a:gd name="T66" fmla="*/ 71 w 71"/>
                <a:gd name="T67" fmla="*/ 14 h 28"/>
                <a:gd name="T68" fmla="*/ 71 w 71"/>
                <a:gd name="T69" fmla="*/ 14 h 28"/>
                <a:gd name="T70" fmla="*/ 66 w 71"/>
                <a:gd name="T71" fmla="*/ 24 h 28"/>
                <a:gd name="T72" fmla="*/ 66 w 71"/>
                <a:gd name="T73" fmla="*/ 24 h 28"/>
                <a:gd name="T74" fmla="*/ 53 w 71"/>
                <a:gd name="T7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28">
                  <a:moveTo>
                    <a:pt x="53" y="28"/>
                  </a:moveTo>
                  <a:cubicBezTo>
                    <a:pt x="48" y="28"/>
                    <a:pt x="43" y="26"/>
                    <a:pt x="40" y="24"/>
                  </a:cubicBezTo>
                  <a:cubicBezTo>
                    <a:pt x="37" y="22"/>
                    <a:pt x="35" y="19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3" y="10"/>
                    <a:pt x="30" y="8"/>
                  </a:cubicBezTo>
                  <a:cubicBezTo>
                    <a:pt x="27" y="6"/>
                    <a:pt x="23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9"/>
                    <a:pt x="4" y="12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3" y="16"/>
                    <a:pt x="2" y="16"/>
                  </a:cubicBezTo>
                  <a:cubicBezTo>
                    <a:pt x="1" y="16"/>
                    <a:pt x="0" y="16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3" y="7"/>
                    <a:pt x="6" y="5"/>
                  </a:cubicBezTo>
                  <a:cubicBezTo>
                    <a:pt x="9" y="3"/>
                    <a:pt x="14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4" y="1"/>
                    <a:pt x="28" y="3"/>
                    <a:pt x="32" y="5"/>
                  </a:cubicBezTo>
                  <a:cubicBezTo>
                    <a:pt x="35" y="7"/>
                    <a:pt x="37" y="10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7"/>
                    <a:pt x="39" y="19"/>
                    <a:pt x="42" y="21"/>
                  </a:cubicBezTo>
                  <a:cubicBezTo>
                    <a:pt x="45" y="23"/>
                    <a:pt x="49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61" y="23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7" y="19"/>
                    <a:pt x="68" y="17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1"/>
                    <a:pt x="66" y="9"/>
                    <a:pt x="63" y="7"/>
                  </a:cubicBezTo>
                  <a:cubicBezTo>
                    <a:pt x="61" y="5"/>
                    <a:pt x="57" y="4"/>
                    <a:pt x="52" y="4"/>
                  </a:cubicBezTo>
                  <a:cubicBezTo>
                    <a:pt x="51" y="4"/>
                    <a:pt x="51" y="3"/>
                    <a:pt x="51" y="2"/>
                  </a:cubicBezTo>
                  <a:cubicBezTo>
                    <a:pt x="51" y="1"/>
                    <a:pt x="51" y="0"/>
                    <a:pt x="52" y="0"/>
                  </a:cubicBezTo>
                  <a:cubicBezTo>
                    <a:pt x="57" y="0"/>
                    <a:pt x="62" y="2"/>
                    <a:pt x="65" y="4"/>
                  </a:cubicBezTo>
                  <a:cubicBezTo>
                    <a:pt x="69" y="7"/>
                    <a:pt x="71" y="10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8"/>
                    <a:pt x="69" y="21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2" y="26"/>
                    <a:pt x="58" y="28"/>
                    <a:pt x="5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6165014" y="4454771"/>
            <a:ext cx="492496" cy="426667"/>
            <a:chOff x="6221413" y="2209801"/>
            <a:chExt cx="660400" cy="506413"/>
          </a:xfrm>
          <a:solidFill>
            <a:schemeClr val="tx1"/>
          </a:solidFill>
        </p:grpSpPr>
        <p:sp>
          <p:nvSpPr>
            <p:cNvPr id="36" name="Freeform 26"/>
            <p:cNvSpPr/>
            <p:nvPr/>
          </p:nvSpPr>
          <p:spPr bwMode="auto">
            <a:xfrm>
              <a:off x="6221413" y="2698751"/>
              <a:ext cx="660400" cy="17463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308725" y="2322513"/>
              <a:ext cx="95250" cy="323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Rectangle 28"/>
            <p:cNvSpPr>
              <a:spLocks noChangeArrowheads="1"/>
            </p:cNvSpPr>
            <p:nvPr/>
          </p:nvSpPr>
          <p:spPr bwMode="auto">
            <a:xfrm>
              <a:off x="6446838" y="2209801"/>
              <a:ext cx="96838" cy="436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Rectangle 29"/>
            <p:cNvSpPr>
              <a:spLocks noChangeArrowheads="1"/>
            </p:cNvSpPr>
            <p:nvPr/>
          </p:nvSpPr>
          <p:spPr bwMode="auto">
            <a:xfrm>
              <a:off x="6577013" y="2349501"/>
              <a:ext cx="9683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6726238" y="2444751"/>
              <a:ext cx="952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" name="Freeform 31"/>
          <p:cNvSpPr>
            <a:spLocks noEditPoints="1"/>
          </p:cNvSpPr>
          <p:nvPr/>
        </p:nvSpPr>
        <p:spPr bwMode="auto">
          <a:xfrm flipH="1">
            <a:off x="10564837" y="5318685"/>
            <a:ext cx="434486" cy="470804"/>
          </a:xfrm>
          <a:custGeom>
            <a:avLst/>
            <a:gdLst>
              <a:gd name="T0" fmla="*/ 58 w 67"/>
              <a:gd name="T1" fmla="*/ 30 h 64"/>
              <a:gd name="T2" fmla="*/ 57 w 67"/>
              <a:gd name="T3" fmla="*/ 30 h 64"/>
              <a:gd name="T4" fmla="*/ 58 w 67"/>
              <a:gd name="T5" fmla="*/ 30 h 64"/>
              <a:gd name="T6" fmla="*/ 58 w 67"/>
              <a:gd name="T7" fmla="*/ 30 h 64"/>
              <a:gd name="T8" fmla="*/ 58 w 67"/>
              <a:gd name="T9" fmla="*/ 30 h 64"/>
              <a:gd name="T10" fmla="*/ 58 w 67"/>
              <a:gd name="T11" fmla="*/ 31 h 64"/>
              <a:gd name="T12" fmla="*/ 58 w 67"/>
              <a:gd name="T13" fmla="*/ 31 h 64"/>
              <a:gd name="T14" fmla="*/ 52 w 67"/>
              <a:gd name="T15" fmla="*/ 37 h 64"/>
              <a:gd name="T16" fmla="*/ 15 w 67"/>
              <a:gd name="T17" fmla="*/ 37 h 64"/>
              <a:gd name="T18" fmla="*/ 9 w 67"/>
              <a:gd name="T19" fmla="*/ 31 h 64"/>
              <a:gd name="T20" fmla="*/ 9 w 67"/>
              <a:gd name="T21" fmla="*/ 31 h 64"/>
              <a:gd name="T22" fmla="*/ 9 w 67"/>
              <a:gd name="T23" fmla="*/ 30 h 64"/>
              <a:gd name="T24" fmla="*/ 9 w 67"/>
              <a:gd name="T25" fmla="*/ 30 h 64"/>
              <a:gd name="T26" fmla="*/ 9 w 67"/>
              <a:gd name="T27" fmla="*/ 30 h 64"/>
              <a:gd name="T28" fmla="*/ 10 w 67"/>
              <a:gd name="T29" fmla="*/ 30 h 64"/>
              <a:gd name="T30" fmla="*/ 9 w 67"/>
              <a:gd name="T31" fmla="*/ 30 h 64"/>
              <a:gd name="T32" fmla="*/ 0 w 67"/>
              <a:gd name="T33" fmla="*/ 39 h 64"/>
              <a:gd name="T34" fmla="*/ 0 w 67"/>
              <a:gd name="T35" fmla="*/ 54 h 64"/>
              <a:gd name="T36" fmla="*/ 9 w 67"/>
              <a:gd name="T37" fmla="*/ 64 h 64"/>
              <a:gd name="T38" fmla="*/ 58 w 67"/>
              <a:gd name="T39" fmla="*/ 64 h 64"/>
              <a:gd name="T40" fmla="*/ 67 w 67"/>
              <a:gd name="T41" fmla="*/ 54 h 64"/>
              <a:gd name="T42" fmla="*/ 67 w 67"/>
              <a:gd name="T43" fmla="*/ 39 h 64"/>
              <a:gd name="T44" fmla="*/ 58 w 67"/>
              <a:gd name="T45" fmla="*/ 30 h 64"/>
              <a:gd name="T46" fmla="*/ 7 w 67"/>
              <a:gd name="T47" fmla="*/ 38 h 64"/>
              <a:gd name="T48" fmla="*/ 6 w 67"/>
              <a:gd name="T49" fmla="*/ 38 h 64"/>
              <a:gd name="T50" fmla="*/ 5 w 67"/>
              <a:gd name="T51" fmla="*/ 36 h 64"/>
              <a:gd name="T52" fmla="*/ 6 w 67"/>
              <a:gd name="T53" fmla="*/ 35 h 64"/>
              <a:gd name="T54" fmla="*/ 7 w 67"/>
              <a:gd name="T55" fmla="*/ 35 h 64"/>
              <a:gd name="T56" fmla="*/ 9 w 67"/>
              <a:gd name="T57" fmla="*/ 36 h 64"/>
              <a:gd name="T58" fmla="*/ 7 w 67"/>
              <a:gd name="T59" fmla="*/ 38 h 64"/>
              <a:gd name="T60" fmla="*/ 58 w 67"/>
              <a:gd name="T61" fmla="*/ 56 h 64"/>
              <a:gd name="T62" fmla="*/ 57 w 67"/>
              <a:gd name="T63" fmla="*/ 57 h 64"/>
              <a:gd name="T64" fmla="*/ 10 w 67"/>
              <a:gd name="T65" fmla="*/ 57 h 64"/>
              <a:gd name="T66" fmla="*/ 9 w 67"/>
              <a:gd name="T67" fmla="*/ 56 h 64"/>
              <a:gd name="T68" fmla="*/ 9 w 67"/>
              <a:gd name="T69" fmla="*/ 51 h 64"/>
              <a:gd name="T70" fmla="*/ 10 w 67"/>
              <a:gd name="T71" fmla="*/ 50 h 64"/>
              <a:gd name="T72" fmla="*/ 57 w 67"/>
              <a:gd name="T73" fmla="*/ 50 h 64"/>
              <a:gd name="T74" fmla="*/ 58 w 67"/>
              <a:gd name="T75" fmla="*/ 51 h 64"/>
              <a:gd name="T76" fmla="*/ 58 w 67"/>
              <a:gd name="T77" fmla="*/ 56 h 64"/>
              <a:gd name="T78" fmla="*/ 62 w 67"/>
              <a:gd name="T79" fmla="*/ 38 h 64"/>
              <a:gd name="T80" fmla="*/ 60 w 67"/>
              <a:gd name="T81" fmla="*/ 38 h 64"/>
              <a:gd name="T82" fmla="*/ 58 w 67"/>
              <a:gd name="T83" fmla="*/ 36 h 64"/>
              <a:gd name="T84" fmla="*/ 60 w 67"/>
              <a:gd name="T85" fmla="*/ 35 h 64"/>
              <a:gd name="T86" fmla="*/ 62 w 67"/>
              <a:gd name="T87" fmla="*/ 35 h 64"/>
              <a:gd name="T88" fmla="*/ 63 w 67"/>
              <a:gd name="T89" fmla="*/ 36 h 64"/>
              <a:gd name="T90" fmla="*/ 62 w 67"/>
              <a:gd name="T91" fmla="*/ 38 h 64"/>
              <a:gd name="T92" fmla="*/ 55 w 67"/>
              <a:gd name="T93" fmla="*/ 30 h 64"/>
              <a:gd name="T94" fmla="*/ 57 w 67"/>
              <a:gd name="T95" fmla="*/ 30 h 64"/>
              <a:gd name="T96" fmla="*/ 55 w 67"/>
              <a:gd name="T97" fmla="*/ 27 h 64"/>
              <a:gd name="T98" fmla="*/ 55 w 67"/>
              <a:gd name="T99" fmla="*/ 0 h 64"/>
              <a:gd name="T100" fmla="*/ 12 w 67"/>
              <a:gd name="T101" fmla="*/ 0 h 64"/>
              <a:gd name="T102" fmla="*/ 12 w 67"/>
              <a:gd name="T103" fmla="*/ 27 h 64"/>
              <a:gd name="T104" fmla="*/ 10 w 67"/>
              <a:gd name="T105" fmla="*/ 30 h 64"/>
              <a:gd name="T106" fmla="*/ 12 w 67"/>
              <a:gd name="T107" fmla="*/ 30 h 64"/>
              <a:gd name="T108" fmla="*/ 55 w 67"/>
              <a:gd name="T109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4">
                <a:moveTo>
                  <a:pt x="58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4"/>
                  <a:pt x="55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2" y="37"/>
                  <a:pt x="10" y="34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4" y="30"/>
                  <a:pt x="0" y="34"/>
                  <a:pt x="0" y="3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3" y="64"/>
                  <a:pt x="67" y="60"/>
                  <a:pt x="67" y="54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4"/>
                  <a:pt x="63" y="30"/>
                  <a:pt x="58" y="30"/>
                </a:cubicBezTo>
                <a:close/>
                <a:moveTo>
                  <a:pt x="7" y="38"/>
                </a:moveTo>
                <a:cubicBezTo>
                  <a:pt x="6" y="38"/>
                  <a:pt x="6" y="38"/>
                  <a:pt x="6" y="38"/>
                </a:cubicBezTo>
                <a:cubicBezTo>
                  <a:pt x="5" y="38"/>
                  <a:pt x="5" y="37"/>
                  <a:pt x="5" y="36"/>
                </a:cubicBezTo>
                <a:cubicBezTo>
                  <a:pt x="5" y="35"/>
                  <a:pt x="5" y="35"/>
                  <a:pt x="6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9" y="35"/>
                  <a:pt x="9" y="36"/>
                </a:cubicBezTo>
                <a:cubicBezTo>
                  <a:pt x="9" y="37"/>
                  <a:pt x="8" y="38"/>
                  <a:pt x="7" y="38"/>
                </a:cubicBezTo>
                <a:close/>
                <a:moveTo>
                  <a:pt x="58" y="56"/>
                </a:moveTo>
                <a:cubicBezTo>
                  <a:pt x="58" y="57"/>
                  <a:pt x="58" y="57"/>
                  <a:pt x="57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9" y="57"/>
                  <a:pt x="9" y="57"/>
                  <a:pt x="9" y="56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0"/>
                  <a:pt x="10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51"/>
                  <a:pt x="58" y="51"/>
                </a:cubicBezTo>
                <a:lnTo>
                  <a:pt x="58" y="56"/>
                </a:lnTo>
                <a:close/>
                <a:moveTo>
                  <a:pt x="62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8" y="37"/>
                  <a:pt x="58" y="36"/>
                </a:cubicBezTo>
                <a:cubicBezTo>
                  <a:pt x="58" y="35"/>
                  <a:pt x="59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5"/>
                  <a:pt x="63" y="35"/>
                  <a:pt x="63" y="36"/>
                </a:cubicBezTo>
                <a:cubicBezTo>
                  <a:pt x="63" y="37"/>
                  <a:pt x="63" y="38"/>
                  <a:pt x="62" y="38"/>
                </a:cubicBezTo>
                <a:close/>
                <a:moveTo>
                  <a:pt x="55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7" y="29"/>
                  <a:pt x="56" y="28"/>
                  <a:pt x="55" y="27"/>
                </a:cubicBezTo>
                <a:cubicBezTo>
                  <a:pt x="55" y="0"/>
                  <a:pt x="55" y="0"/>
                  <a:pt x="5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2" y="30"/>
                  <a:pt x="12" y="30"/>
                  <a:pt x="12" y="30"/>
                </a:cubicBezTo>
                <a:lnTo>
                  <a:pt x="55" y="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Freeform 32"/>
          <p:cNvSpPr>
            <a:spLocks noEditPoints="1"/>
          </p:cNvSpPr>
          <p:nvPr/>
        </p:nvSpPr>
        <p:spPr bwMode="auto">
          <a:xfrm flipH="1">
            <a:off x="5214854" y="1290972"/>
            <a:ext cx="415544" cy="588505"/>
          </a:xfrm>
          <a:custGeom>
            <a:avLst/>
            <a:gdLst>
              <a:gd name="T0" fmla="*/ 15 w 64"/>
              <a:gd name="T1" fmla="*/ 20 h 80"/>
              <a:gd name="T2" fmla="*/ 28 w 64"/>
              <a:gd name="T3" fmla="*/ 9 h 80"/>
              <a:gd name="T4" fmla="*/ 40 w 64"/>
              <a:gd name="T5" fmla="*/ 9 h 80"/>
              <a:gd name="T6" fmla="*/ 40 w 64"/>
              <a:gd name="T7" fmla="*/ 0 h 80"/>
              <a:gd name="T8" fmla="*/ 24 w 64"/>
              <a:gd name="T9" fmla="*/ 0 h 80"/>
              <a:gd name="T10" fmla="*/ 6 w 64"/>
              <a:gd name="T11" fmla="*/ 17 h 80"/>
              <a:gd name="T12" fmla="*/ 6 w 64"/>
              <a:gd name="T13" fmla="*/ 28 h 80"/>
              <a:gd name="T14" fmla="*/ 15 w 64"/>
              <a:gd name="T15" fmla="*/ 28 h 80"/>
              <a:gd name="T16" fmla="*/ 15 w 64"/>
              <a:gd name="T17" fmla="*/ 20 h 80"/>
              <a:gd name="T18" fmla="*/ 64 w 64"/>
              <a:gd name="T19" fmla="*/ 46 h 80"/>
              <a:gd name="T20" fmla="*/ 64 w 64"/>
              <a:gd name="T21" fmla="*/ 38 h 80"/>
              <a:gd name="T22" fmla="*/ 56 w 64"/>
              <a:gd name="T23" fmla="*/ 30 h 80"/>
              <a:gd name="T24" fmla="*/ 8 w 64"/>
              <a:gd name="T25" fmla="*/ 30 h 80"/>
              <a:gd name="T26" fmla="*/ 0 w 64"/>
              <a:gd name="T27" fmla="*/ 38 h 80"/>
              <a:gd name="T28" fmla="*/ 0 w 64"/>
              <a:gd name="T29" fmla="*/ 72 h 80"/>
              <a:gd name="T30" fmla="*/ 8 w 64"/>
              <a:gd name="T31" fmla="*/ 80 h 80"/>
              <a:gd name="T32" fmla="*/ 56 w 64"/>
              <a:gd name="T33" fmla="*/ 80 h 80"/>
              <a:gd name="T34" fmla="*/ 64 w 64"/>
              <a:gd name="T35" fmla="*/ 72 h 80"/>
              <a:gd name="T36" fmla="*/ 64 w 64"/>
              <a:gd name="T37" fmla="*/ 70 h 80"/>
              <a:gd name="T38" fmla="*/ 53 w 64"/>
              <a:gd name="T39" fmla="*/ 70 h 80"/>
              <a:gd name="T40" fmla="*/ 53 w 64"/>
              <a:gd name="T41" fmla="*/ 66 h 80"/>
              <a:gd name="T42" fmla="*/ 64 w 64"/>
              <a:gd name="T43" fmla="*/ 66 h 80"/>
              <a:gd name="T44" fmla="*/ 64 w 64"/>
              <a:gd name="T45" fmla="*/ 60 h 80"/>
              <a:gd name="T46" fmla="*/ 53 w 64"/>
              <a:gd name="T47" fmla="*/ 60 h 80"/>
              <a:gd name="T48" fmla="*/ 53 w 64"/>
              <a:gd name="T49" fmla="*/ 56 h 80"/>
              <a:gd name="T50" fmla="*/ 64 w 64"/>
              <a:gd name="T51" fmla="*/ 56 h 80"/>
              <a:gd name="T52" fmla="*/ 64 w 64"/>
              <a:gd name="T53" fmla="*/ 50 h 80"/>
              <a:gd name="T54" fmla="*/ 53 w 64"/>
              <a:gd name="T55" fmla="*/ 50 h 80"/>
              <a:gd name="T56" fmla="*/ 53 w 64"/>
              <a:gd name="T57" fmla="*/ 46 h 80"/>
              <a:gd name="T58" fmla="*/ 64 w 64"/>
              <a:gd name="T59" fmla="*/ 46 h 80"/>
              <a:gd name="T60" fmla="*/ 35 w 64"/>
              <a:gd name="T61" fmla="*/ 61 h 80"/>
              <a:gd name="T62" fmla="*/ 35 w 64"/>
              <a:gd name="T63" fmla="*/ 66 h 80"/>
              <a:gd name="T64" fmla="*/ 32 w 64"/>
              <a:gd name="T65" fmla="*/ 68 h 80"/>
              <a:gd name="T66" fmla="*/ 29 w 64"/>
              <a:gd name="T67" fmla="*/ 66 h 80"/>
              <a:gd name="T68" fmla="*/ 29 w 64"/>
              <a:gd name="T69" fmla="*/ 61 h 80"/>
              <a:gd name="T70" fmla="*/ 25 w 64"/>
              <a:gd name="T71" fmla="*/ 55 h 80"/>
              <a:gd name="T72" fmla="*/ 32 w 64"/>
              <a:gd name="T73" fmla="*/ 48 h 80"/>
              <a:gd name="T74" fmla="*/ 38 w 64"/>
              <a:gd name="T75" fmla="*/ 55 h 80"/>
              <a:gd name="T76" fmla="*/ 35 w 64"/>
              <a:gd name="T77" fmla="*/ 6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80">
                <a:moveTo>
                  <a:pt x="15" y="20"/>
                </a:moveTo>
                <a:cubicBezTo>
                  <a:pt x="15" y="13"/>
                  <a:pt x="21" y="9"/>
                  <a:pt x="28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4" y="0"/>
                  <a:pt x="6" y="8"/>
                  <a:pt x="6" y="17"/>
                </a:cubicBezTo>
                <a:cubicBezTo>
                  <a:pt x="6" y="28"/>
                  <a:pt x="6" y="28"/>
                  <a:pt x="6" y="28"/>
                </a:cubicBezTo>
                <a:cubicBezTo>
                  <a:pt x="15" y="28"/>
                  <a:pt x="15" y="28"/>
                  <a:pt x="15" y="28"/>
                </a:cubicBezTo>
                <a:lnTo>
                  <a:pt x="15" y="20"/>
                </a:lnTo>
                <a:close/>
                <a:moveTo>
                  <a:pt x="64" y="46"/>
                </a:moveTo>
                <a:cubicBezTo>
                  <a:pt x="64" y="38"/>
                  <a:pt x="64" y="38"/>
                  <a:pt x="64" y="38"/>
                </a:cubicBezTo>
                <a:cubicBezTo>
                  <a:pt x="64" y="34"/>
                  <a:pt x="60" y="30"/>
                  <a:pt x="56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4" y="30"/>
                  <a:pt x="0" y="34"/>
                  <a:pt x="0" y="3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60" y="80"/>
                  <a:pt x="64" y="76"/>
                  <a:pt x="64" y="72"/>
                </a:cubicBezTo>
                <a:cubicBezTo>
                  <a:pt x="64" y="70"/>
                  <a:pt x="64" y="70"/>
                  <a:pt x="64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66"/>
                  <a:pt x="53" y="66"/>
                  <a:pt x="53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0"/>
                  <a:pt x="64" y="60"/>
                  <a:pt x="64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6"/>
                  <a:pt x="53" y="56"/>
                  <a:pt x="53" y="56"/>
                </a:cubicBezTo>
                <a:cubicBezTo>
                  <a:pt x="64" y="56"/>
                  <a:pt x="64" y="56"/>
                  <a:pt x="64" y="56"/>
                </a:cubicBezTo>
                <a:cubicBezTo>
                  <a:pt x="64" y="50"/>
                  <a:pt x="64" y="50"/>
                  <a:pt x="64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6"/>
                  <a:pt x="53" y="46"/>
                  <a:pt x="53" y="46"/>
                </a:cubicBezTo>
                <a:lnTo>
                  <a:pt x="64" y="46"/>
                </a:lnTo>
                <a:close/>
                <a:moveTo>
                  <a:pt x="35" y="61"/>
                </a:moveTo>
                <a:cubicBezTo>
                  <a:pt x="35" y="66"/>
                  <a:pt x="35" y="66"/>
                  <a:pt x="35" y="66"/>
                </a:cubicBezTo>
                <a:cubicBezTo>
                  <a:pt x="35" y="67"/>
                  <a:pt x="33" y="68"/>
                  <a:pt x="32" y="68"/>
                </a:cubicBezTo>
                <a:cubicBezTo>
                  <a:pt x="30" y="68"/>
                  <a:pt x="29" y="67"/>
                  <a:pt x="29" y="66"/>
                </a:cubicBezTo>
                <a:cubicBezTo>
                  <a:pt x="29" y="61"/>
                  <a:pt x="29" y="61"/>
                  <a:pt x="29" y="61"/>
                </a:cubicBezTo>
                <a:cubicBezTo>
                  <a:pt x="27" y="59"/>
                  <a:pt x="25" y="57"/>
                  <a:pt x="25" y="55"/>
                </a:cubicBezTo>
                <a:cubicBezTo>
                  <a:pt x="25" y="51"/>
                  <a:pt x="28" y="48"/>
                  <a:pt x="32" y="48"/>
                </a:cubicBezTo>
                <a:cubicBezTo>
                  <a:pt x="36" y="48"/>
                  <a:pt x="38" y="51"/>
                  <a:pt x="38" y="55"/>
                </a:cubicBezTo>
                <a:cubicBezTo>
                  <a:pt x="38" y="57"/>
                  <a:pt x="37" y="59"/>
                  <a:pt x="35" y="6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3" name="组合 42"/>
          <p:cNvGrpSpPr/>
          <p:nvPr/>
        </p:nvGrpSpPr>
        <p:grpSpPr>
          <a:xfrm flipH="1">
            <a:off x="2916209" y="1211821"/>
            <a:ext cx="564713" cy="640668"/>
            <a:chOff x="3044825" y="4984751"/>
            <a:chExt cx="757238" cy="760412"/>
          </a:xfrm>
          <a:solidFill>
            <a:schemeClr val="tx1"/>
          </a:solidFill>
        </p:grpSpPr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3340100" y="4984751"/>
              <a:ext cx="461963" cy="463550"/>
            </a:xfrm>
            <a:custGeom>
              <a:avLst/>
              <a:gdLst>
                <a:gd name="T0" fmla="*/ 43 w 53"/>
                <a:gd name="T1" fmla="*/ 10 h 53"/>
                <a:gd name="T2" fmla="*/ 9 w 53"/>
                <a:gd name="T3" fmla="*/ 10 h 53"/>
                <a:gd name="T4" fmla="*/ 2 w 53"/>
                <a:gd name="T5" fmla="*/ 34 h 53"/>
                <a:gd name="T6" fmla="*/ 4 w 53"/>
                <a:gd name="T7" fmla="*/ 32 h 53"/>
                <a:gd name="T8" fmla="*/ 19 w 53"/>
                <a:gd name="T9" fmla="*/ 34 h 53"/>
                <a:gd name="T10" fmla="*/ 21 w 53"/>
                <a:gd name="T11" fmla="*/ 49 h 53"/>
                <a:gd name="T12" fmla="*/ 19 w 53"/>
                <a:gd name="T13" fmla="*/ 51 h 53"/>
                <a:gd name="T14" fmla="*/ 43 w 53"/>
                <a:gd name="T15" fmla="*/ 44 h 53"/>
                <a:gd name="T16" fmla="*/ 43 w 53"/>
                <a:gd name="T17" fmla="*/ 10 h 53"/>
                <a:gd name="T18" fmla="*/ 39 w 53"/>
                <a:gd name="T19" fmla="*/ 25 h 53"/>
                <a:gd name="T20" fmla="*/ 29 w 53"/>
                <a:gd name="T21" fmla="*/ 25 h 53"/>
                <a:gd name="T22" fmla="*/ 29 w 53"/>
                <a:gd name="T23" fmla="*/ 15 h 53"/>
                <a:gd name="T24" fmla="*/ 39 w 53"/>
                <a:gd name="T25" fmla="*/ 15 h 53"/>
                <a:gd name="T26" fmla="*/ 39 w 53"/>
                <a:gd name="T27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43" y="10"/>
                  </a:moveTo>
                  <a:cubicBezTo>
                    <a:pt x="34" y="0"/>
                    <a:pt x="18" y="0"/>
                    <a:pt x="9" y="10"/>
                  </a:cubicBezTo>
                  <a:cubicBezTo>
                    <a:pt x="2" y="16"/>
                    <a:pt x="0" y="25"/>
                    <a:pt x="2" y="3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7" y="29"/>
                    <a:pt x="14" y="29"/>
                    <a:pt x="19" y="34"/>
                  </a:cubicBezTo>
                  <a:cubicBezTo>
                    <a:pt x="24" y="39"/>
                    <a:pt x="24" y="46"/>
                    <a:pt x="21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8" y="53"/>
                    <a:pt x="37" y="51"/>
                    <a:pt x="43" y="44"/>
                  </a:cubicBezTo>
                  <a:cubicBezTo>
                    <a:pt x="53" y="35"/>
                    <a:pt x="53" y="19"/>
                    <a:pt x="43" y="10"/>
                  </a:cubicBezTo>
                  <a:close/>
                  <a:moveTo>
                    <a:pt x="39" y="25"/>
                  </a:moveTo>
                  <a:cubicBezTo>
                    <a:pt x="36" y="28"/>
                    <a:pt x="32" y="28"/>
                    <a:pt x="29" y="25"/>
                  </a:cubicBezTo>
                  <a:cubicBezTo>
                    <a:pt x="26" y="22"/>
                    <a:pt x="26" y="18"/>
                    <a:pt x="29" y="15"/>
                  </a:cubicBezTo>
                  <a:cubicBezTo>
                    <a:pt x="32" y="12"/>
                    <a:pt x="36" y="12"/>
                    <a:pt x="39" y="15"/>
                  </a:cubicBezTo>
                  <a:cubicBezTo>
                    <a:pt x="41" y="18"/>
                    <a:pt x="41" y="22"/>
                    <a:pt x="3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Freeform 34"/>
            <p:cNvSpPr/>
            <p:nvPr/>
          </p:nvSpPr>
          <p:spPr bwMode="auto">
            <a:xfrm>
              <a:off x="3044825" y="5246688"/>
              <a:ext cx="496888" cy="498475"/>
            </a:xfrm>
            <a:custGeom>
              <a:avLst/>
              <a:gdLst>
                <a:gd name="T0" fmla="*/ 52 w 57"/>
                <a:gd name="T1" fmla="*/ 5 h 57"/>
                <a:gd name="T2" fmla="*/ 38 w 57"/>
                <a:gd name="T3" fmla="*/ 4 h 57"/>
                <a:gd name="T4" fmla="*/ 37 w 57"/>
                <a:gd name="T5" fmla="*/ 5 h 57"/>
                <a:gd name="T6" fmla="*/ 4 w 57"/>
                <a:gd name="T7" fmla="*/ 38 h 57"/>
                <a:gd name="T8" fmla="*/ 5 w 57"/>
                <a:gd name="T9" fmla="*/ 52 h 57"/>
                <a:gd name="T10" fmla="*/ 19 w 57"/>
                <a:gd name="T11" fmla="*/ 53 h 57"/>
                <a:gd name="T12" fmla="*/ 19 w 57"/>
                <a:gd name="T13" fmla="*/ 53 h 57"/>
                <a:gd name="T14" fmla="*/ 19 w 57"/>
                <a:gd name="T15" fmla="*/ 53 h 57"/>
                <a:gd name="T16" fmla="*/ 18 w 57"/>
                <a:gd name="T17" fmla="*/ 46 h 57"/>
                <a:gd name="T18" fmla="*/ 25 w 57"/>
                <a:gd name="T19" fmla="*/ 47 h 57"/>
                <a:gd name="T20" fmla="*/ 25 w 57"/>
                <a:gd name="T21" fmla="*/ 47 h 57"/>
                <a:gd name="T22" fmla="*/ 26 w 57"/>
                <a:gd name="T23" fmla="*/ 46 h 57"/>
                <a:gd name="T24" fmla="*/ 26 w 57"/>
                <a:gd name="T25" fmla="*/ 46 h 57"/>
                <a:gd name="T26" fmla="*/ 25 w 57"/>
                <a:gd name="T27" fmla="*/ 39 h 57"/>
                <a:gd name="T28" fmla="*/ 32 w 57"/>
                <a:gd name="T29" fmla="*/ 40 h 57"/>
                <a:gd name="T30" fmla="*/ 32 w 57"/>
                <a:gd name="T31" fmla="*/ 40 h 57"/>
                <a:gd name="T32" fmla="*/ 33 w 57"/>
                <a:gd name="T33" fmla="*/ 39 h 57"/>
                <a:gd name="T34" fmla="*/ 33 w 57"/>
                <a:gd name="T35" fmla="*/ 38 h 57"/>
                <a:gd name="T36" fmla="*/ 32 w 57"/>
                <a:gd name="T37" fmla="*/ 32 h 57"/>
                <a:gd name="T38" fmla="*/ 39 w 57"/>
                <a:gd name="T39" fmla="*/ 33 h 57"/>
                <a:gd name="T40" fmla="*/ 39 w 57"/>
                <a:gd name="T41" fmla="*/ 33 h 57"/>
                <a:gd name="T42" fmla="*/ 41 w 57"/>
                <a:gd name="T43" fmla="*/ 31 h 57"/>
                <a:gd name="T44" fmla="*/ 41 w 57"/>
                <a:gd name="T45" fmla="*/ 31 h 57"/>
                <a:gd name="T46" fmla="*/ 40 w 57"/>
                <a:gd name="T47" fmla="*/ 25 h 57"/>
                <a:gd name="T48" fmla="*/ 46 w 57"/>
                <a:gd name="T49" fmla="*/ 25 h 57"/>
                <a:gd name="T50" fmla="*/ 47 w 57"/>
                <a:gd name="T51" fmla="*/ 26 h 57"/>
                <a:gd name="T52" fmla="*/ 52 w 57"/>
                <a:gd name="T53" fmla="*/ 20 h 57"/>
                <a:gd name="T54" fmla="*/ 53 w 57"/>
                <a:gd name="T55" fmla="*/ 19 h 57"/>
                <a:gd name="T56" fmla="*/ 52 w 57"/>
                <a:gd name="T5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">
                  <a:moveTo>
                    <a:pt x="52" y="5"/>
                  </a:moveTo>
                  <a:cubicBezTo>
                    <a:pt x="48" y="1"/>
                    <a:pt x="42" y="0"/>
                    <a:pt x="38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42"/>
                    <a:pt x="1" y="48"/>
                    <a:pt x="5" y="52"/>
                  </a:cubicBezTo>
                  <a:cubicBezTo>
                    <a:pt x="9" y="56"/>
                    <a:pt x="15" y="57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7" y="15"/>
                    <a:pt x="56" y="9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9320184" y="1266733"/>
            <a:ext cx="564713" cy="603218"/>
            <a:chOff x="9448800" y="5011738"/>
            <a:chExt cx="757238" cy="715963"/>
          </a:xfrm>
          <a:solidFill>
            <a:schemeClr val="tx1"/>
          </a:solidFill>
        </p:grpSpPr>
        <p:sp>
          <p:nvSpPr>
            <p:cNvPr id="47" name="Freeform 35"/>
            <p:cNvSpPr/>
            <p:nvPr/>
          </p:nvSpPr>
          <p:spPr bwMode="auto">
            <a:xfrm>
              <a:off x="9448800" y="5011738"/>
              <a:ext cx="452438" cy="715963"/>
            </a:xfrm>
            <a:custGeom>
              <a:avLst/>
              <a:gdLst>
                <a:gd name="T0" fmla="*/ 42 w 52"/>
                <a:gd name="T1" fmla="*/ 74 h 82"/>
                <a:gd name="T2" fmla="*/ 41 w 52"/>
                <a:gd name="T3" fmla="*/ 74 h 82"/>
                <a:gd name="T4" fmla="*/ 41 w 52"/>
                <a:gd name="T5" fmla="*/ 73 h 82"/>
                <a:gd name="T6" fmla="*/ 41 w 52"/>
                <a:gd name="T7" fmla="*/ 68 h 82"/>
                <a:gd name="T8" fmla="*/ 52 w 52"/>
                <a:gd name="T9" fmla="*/ 44 h 82"/>
                <a:gd name="T10" fmla="*/ 38 w 52"/>
                <a:gd name="T11" fmla="*/ 32 h 82"/>
                <a:gd name="T12" fmla="*/ 33 w 52"/>
                <a:gd name="T13" fmla="*/ 30 h 82"/>
                <a:gd name="T14" fmla="*/ 37 w 52"/>
                <a:gd name="T15" fmla="*/ 28 h 82"/>
                <a:gd name="T16" fmla="*/ 45 w 52"/>
                <a:gd name="T17" fmla="*/ 15 h 82"/>
                <a:gd name="T18" fmla="*/ 28 w 52"/>
                <a:gd name="T19" fmla="*/ 0 h 82"/>
                <a:gd name="T20" fmla="*/ 11 w 52"/>
                <a:gd name="T21" fmla="*/ 15 h 82"/>
                <a:gd name="T22" fmla="*/ 19 w 52"/>
                <a:gd name="T23" fmla="*/ 28 h 82"/>
                <a:gd name="T24" fmla="*/ 23 w 52"/>
                <a:gd name="T25" fmla="*/ 30 h 82"/>
                <a:gd name="T26" fmla="*/ 19 w 52"/>
                <a:gd name="T27" fmla="*/ 32 h 82"/>
                <a:gd name="T28" fmla="*/ 0 w 52"/>
                <a:gd name="T29" fmla="*/ 63 h 82"/>
                <a:gd name="T30" fmla="*/ 0 w 52"/>
                <a:gd name="T31" fmla="*/ 68 h 82"/>
                <a:gd name="T32" fmla="*/ 28 w 52"/>
                <a:gd name="T33" fmla="*/ 82 h 82"/>
                <a:gd name="T34" fmla="*/ 45 w 52"/>
                <a:gd name="T35" fmla="*/ 78 h 82"/>
                <a:gd name="T36" fmla="*/ 42 w 52"/>
                <a:gd name="T37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2">
                  <a:moveTo>
                    <a:pt x="42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1" y="72"/>
                    <a:pt x="41" y="70"/>
                    <a:pt x="41" y="68"/>
                  </a:cubicBezTo>
                  <a:cubicBezTo>
                    <a:pt x="41" y="58"/>
                    <a:pt x="45" y="50"/>
                    <a:pt x="52" y="44"/>
                  </a:cubicBezTo>
                  <a:cubicBezTo>
                    <a:pt x="48" y="39"/>
                    <a:pt x="43" y="34"/>
                    <a:pt x="38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42" y="25"/>
                    <a:pt x="45" y="20"/>
                    <a:pt x="45" y="15"/>
                  </a:cubicBezTo>
                  <a:cubicBezTo>
                    <a:pt x="45" y="7"/>
                    <a:pt x="38" y="0"/>
                    <a:pt x="28" y="0"/>
                  </a:cubicBezTo>
                  <a:cubicBezTo>
                    <a:pt x="19" y="0"/>
                    <a:pt x="11" y="7"/>
                    <a:pt x="11" y="15"/>
                  </a:cubicBezTo>
                  <a:cubicBezTo>
                    <a:pt x="11" y="20"/>
                    <a:pt x="14" y="25"/>
                    <a:pt x="19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8" y="36"/>
                    <a:pt x="0" y="48"/>
                    <a:pt x="0" y="63"/>
                  </a:cubicBezTo>
                  <a:cubicBezTo>
                    <a:pt x="0" y="65"/>
                    <a:pt x="0" y="66"/>
                    <a:pt x="0" y="68"/>
                  </a:cubicBezTo>
                  <a:cubicBezTo>
                    <a:pt x="7" y="77"/>
                    <a:pt x="17" y="82"/>
                    <a:pt x="28" y="82"/>
                  </a:cubicBezTo>
                  <a:cubicBezTo>
                    <a:pt x="34" y="82"/>
                    <a:pt x="40" y="80"/>
                    <a:pt x="45" y="78"/>
                  </a:cubicBezTo>
                  <a:cubicBezTo>
                    <a:pt x="44" y="77"/>
                    <a:pt x="43" y="76"/>
                    <a:pt x="4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36"/>
            <p:cNvSpPr/>
            <p:nvPr/>
          </p:nvSpPr>
          <p:spPr bwMode="auto">
            <a:xfrm>
              <a:off x="9840913" y="5194301"/>
              <a:ext cx="365125" cy="533400"/>
            </a:xfrm>
            <a:custGeom>
              <a:avLst/>
              <a:gdLst>
                <a:gd name="T0" fmla="*/ 28 w 42"/>
                <a:gd name="T1" fmla="*/ 24 h 61"/>
                <a:gd name="T2" fmla="*/ 24 w 42"/>
                <a:gd name="T3" fmla="*/ 22 h 61"/>
                <a:gd name="T4" fmla="*/ 28 w 42"/>
                <a:gd name="T5" fmla="*/ 20 h 61"/>
                <a:gd name="T6" fmla="*/ 33 w 42"/>
                <a:gd name="T7" fmla="*/ 11 h 61"/>
                <a:gd name="T8" fmla="*/ 21 w 42"/>
                <a:gd name="T9" fmla="*/ 0 h 61"/>
                <a:gd name="T10" fmla="*/ 9 w 42"/>
                <a:gd name="T11" fmla="*/ 11 h 61"/>
                <a:gd name="T12" fmla="*/ 15 w 42"/>
                <a:gd name="T13" fmla="*/ 20 h 61"/>
                <a:gd name="T14" fmla="*/ 19 w 42"/>
                <a:gd name="T15" fmla="*/ 22 h 61"/>
                <a:gd name="T16" fmla="*/ 14 w 42"/>
                <a:gd name="T17" fmla="*/ 24 h 61"/>
                <a:gd name="T18" fmla="*/ 13 w 42"/>
                <a:gd name="T19" fmla="*/ 25 h 61"/>
                <a:gd name="T20" fmla="*/ 11 w 42"/>
                <a:gd name="T21" fmla="*/ 26 h 61"/>
                <a:gd name="T22" fmla="*/ 9 w 42"/>
                <a:gd name="T23" fmla="*/ 28 h 61"/>
                <a:gd name="T24" fmla="*/ 0 w 42"/>
                <a:gd name="T25" fmla="*/ 47 h 61"/>
                <a:gd name="T26" fmla="*/ 1 w 42"/>
                <a:gd name="T27" fmla="*/ 51 h 61"/>
                <a:gd name="T28" fmla="*/ 4 w 42"/>
                <a:gd name="T29" fmla="*/ 54 h 61"/>
                <a:gd name="T30" fmla="*/ 6 w 42"/>
                <a:gd name="T31" fmla="*/ 56 h 61"/>
                <a:gd name="T32" fmla="*/ 8 w 42"/>
                <a:gd name="T33" fmla="*/ 57 h 61"/>
                <a:gd name="T34" fmla="*/ 21 w 42"/>
                <a:gd name="T35" fmla="*/ 61 h 61"/>
                <a:gd name="T36" fmla="*/ 42 w 42"/>
                <a:gd name="T37" fmla="*/ 51 h 61"/>
                <a:gd name="T38" fmla="*/ 42 w 42"/>
                <a:gd name="T39" fmla="*/ 47 h 61"/>
                <a:gd name="T40" fmla="*/ 28 w 42"/>
                <a:gd name="T41" fmla="*/ 2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61">
                  <a:moveTo>
                    <a:pt x="28" y="24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1" y="18"/>
                    <a:pt x="33" y="15"/>
                    <a:pt x="33" y="11"/>
                  </a:cubicBezTo>
                  <a:cubicBezTo>
                    <a:pt x="33" y="5"/>
                    <a:pt x="28" y="0"/>
                    <a:pt x="21" y="0"/>
                  </a:cubicBezTo>
                  <a:cubicBezTo>
                    <a:pt x="14" y="0"/>
                    <a:pt x="9" y="5"/>
                    <a:pt x="9" y="11"/>
                  </a:cubicBezTo>
                  <a:cubicBezTo>
                    <a:pt x="9" y="15"/>
                    <a:pt x="11" y="18"/>
                    <a:pt x="15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5"/>
                    <a:pt x="13" y="25"/>
                  </a:cubicBezTo>
                  <a:cubicBezTo>
                    <a:pt x="12" y="25"/>
                    <a:pt x="11" y="26"/>
                    <a:pt x="11" y="26"/>
                  </a:cubicBezTo>
                  <a:cubicBezTo>
                    <a:pt x="10" y="27"/>
                    <a:pt x="9" y="27"/>
                    <a:pt x="9" y="28"/>
                  </a:cubicBezTo>
                  <a:cubicBezTo>
                    <a:pt x="4" y="32"/>
                    <a:pt x="0" y="39"/>
                    <a:pt x="0" y="47"/>
                  </a:cubicBezTo>
                  <a:cubicBezTo>
                    <a:pt x="0" y="48"/>
                    <a:pt x="1" y="50"/>
                    <a:pt x="1" y="51"/>
                  </a:cubicBezTo>
                  <a:cubicBezTo>
                    <a:pt x="2" y="52"/>
                    <a:pt x="3" y="53"/>
                    <a:pt x="4" y="54"/>
                  </a:cubicBezTo>
                  <a:cubicBezTo>
                    <a:pt x="4" y="55"/>
                    <a:pt x="5" y="55"/>
                    <a:pt x="6" y="56"/>
                  </a:cubicBezTo>
                  <a:cubicBezTo>
                    <a:pt x="6" y="56"/>
                    <a:pt x="7" y="57"/>
                    <a:pt x="8" y="57"/>
                  </a:cubicBezTo>
                  <a:cubicBezTo>
                    <a:pt x="12" y="60"/>
                    <a:pt x="16" y="61"/>
                    <a:pt x="21" y="61"/>
                  </a:cubicBezTo>
                  <a:cubicBezTo>
                    <a:pt x="29" y="61"/>
                    <a:pt x="37" y="57"/>
                    <a:pt x="42" y="51"/>
                  </a:cubicBezTo>
                  <a:cubicBezTo>
                    <a:pt x="42" y="50"/>
                    <a:pt x="42" y="48"/>
                    <a:pt x="42" y="47"/>
                  </a:cubicBezTo>
                  <a:cubicBezTo>
                    <a:pt x="42" y="36"/>
                    <a:pt x="36" y="27"/>
                    <a:pt x="2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 flipH="1">
            <a:off x="4181822" y="1266733"/>
            <a:ext cx="421463" cy="603218"/>
            <a:chOff x="4167188" y="5011738"/>
            <a:chExt cx="565150" cy="715963"/>
          </a:xfrm>
          <a:solidFill>
            <a:schemeClr val="tx1"/>
          </a:solidFill>
        </p:grpSpPr>
        <p:sp>
          <p:nvSpPr>
            <p:cNvPr id="50" name="Freeform 37"/>
            <p:cNvSpPr>
              <a:spLocks noEditPoints="1"/>
            </p:cNvSpPr>
            <p:nvPr/>
          </p:nvSpPr>
          <p:spPr bwMode="auto">
            <a:xfrm>
              <a:off x="4167188" y="5281613"/>
              <a:ext cx="565150" cy="446088"/>
            </a:xfrm>
            <a:custGeom>
              <a:avLst/>
              <a:gdLst>
                <a:gd name="T0" fmla="*/ 65 w 65"/>
                <a:gd name="T1" fmla="*/ 16 h 51"/>
                <a:gd name="T2" fmla="*/ 65 w 65"/>
                <a:gd name="T3" fmla="*/ 8 h 51"/>
                <a:gd name="T4" fmla="*/ 56 w 65"/>
                <a:gd name="T5" fmla="*/ 0 h 51"/>
                <a:gd name="T6" fmla="*/ 8 w 65"/>
                <a:gd name="T7" fmla="*/ 0 h 51"/>
                <a:gd name="T8" fmla="*/ 0 w 65"/>
                <a:gd name="T9" fmla="*/ 8 h 51"/>
                <a:gd name="T10" fmla="*/ 0 w 65"/>
                <a:gd name="T11" fmla="*/ 43 h 51"/>
                <a:gd name="T12" fmla="*/ 8 w 65"/>
                <a:gd name="T13" fmla="*/ 51 h 51"/>
                <a:gd name="T14" fmla="*/ 56 w 65"/>
                <a:gd name="T15" fmla="*/ 51 h 51"/>
                <a:gd name="T16" fmla="*/ 65 w 65"/>
                <a:gd name="T17" fmla="*/ 43 h 51"/>
                <a:gd name="T18" fmla="*/ 65 w 65"/>
                <a:gd name="T19" fmla="*/ 41 h 51"/>
                <a:gd name="T20" fmla="*/ 54 w 65"/>
                <a:gd name="T21" fmla="*/ 41 h 51"/>
                <a:gd name="T22" fmla="*/ 54 w 65"/>
                <a:gd name="T23" fmla="*/ 36 h 51"/>
                <a:gd name="T24" fmla="*/ 65 w 65"/>
                <a:gd name="T25" fmla="*/ 36 h 51"/>
                <a:gd name="T26" fmla="*/ 65 w 65"/>
                <a:gd name="T27" fmla="*/ 31 h 51"/>
                <a:gd name="T28" fmla="*/ 54 w 65"/>
                <a:gd name="T29" fmla="*/ 31 h 51"/>
                <a:gd name="T30" fmla="*/ 54 w 65"/>
                <a:gd name="T31" fmla="*/ 26 h 51"/>
                <a:gd name="T32" fmla="*/ 65 w 65"/>
                <a:gd name="T33" fmla="*/ 26 h 51"/>
                <a:gd name="T34" fmla="*/ 65 w 65"/>
                <a:gd name="T35" fmla="*/ 20 h 51"/>
                <a:gd name="T36" fmla="*/ 54 w 65"/>
                <a:gd name="T37" fmla="*/ 20 h 51"/>
                <a:gd name="T38" fmla="*/ 54 w 65"/>
                <a:gd name="T39" fmla="*/ 16 h 51"/>
                <a:gd name="T40" fmla="*/ 65 w 65"/>
                <a:gd name="T41" fmla="*/ 16 h 51"/>
                <a:gd name="T42" fmla="*/ 35 w 65"/>
                <a:gd name="T43" fmla="*/ 30 h 51"/>
                <a:gd name="T44" fmla="*/ 35 w 65"/>
                <a:gd name="T45" fmla="*/ 35 h 51"/>
                <a:gd name="T46" fmla="*/ 32 w 65"/>
                <a:gd name="T47" fmla="*/ 37 h 51"/>
                <a:gd name="T48" fmla="*/ 29 w 65"/>
                <a:gd name="T49" fmla="*/ 35 h 51"/>
                <a:gd name="T50" fmla="*/ 29 w 65"/>
                <a:gd name="T51" fmla="*/ 30 h 51"/>
                <a:gd name="T52" fmla="*/ 25 w 65"/>
                <a:gd name="T53" fmla="*/ 24 h 51"/>
                <a:gd name="T54" fmla="*/ 32 w 65"/>
                <a:gd name="T55" fmla="*/ 17 h 51"/>
                <a:gd name="T56" fmla="*/ 39 w 65"/>
                <a:gd name="T57" fmla="*/ 24 h 51"/>
                <a:gd name="T58" fmla="*/ 35 w 65"/>
                <a:gd name="T59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1">
                  <a:moveTo>
                    <a:pt x="65" y="16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4"/>
                    <a:pt x="61" y="0"/>
                    <a:pt x="5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7"/>
                    <a:pt x="3" y="51"/>
                    <a:pt x="8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1"/>
                    <a:pt x="65" y="47"/>
                    <a:pt x="65" y="43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6"/>
                    <a:pt x="54" y="16"/>
                    <a:pt x="54" y="16"/>
                  </a:cubicBezTo>
                  <a:lnTo>
                    <a:pt x="65" y="16"/>
                  </a:lnTo>
                  <a:close/>
                  <a:moveTo>
                    <a:pt x="35" y="30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4" y="37"/>
                    <a:pt x="32" y="37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28"/>
                    <a:pt x="25" y="26"/>
                    <a:pt x="25" y="24"/>
                  </a:cubicBezTo>
                  <a:cubicBezTo>
                    <a:pt x="25" y="20"/>
                    <a:pt x="28" y="17"/>
                    <a:pt x="32" y="17"/>
                  </a:cubicBezTo>
                  <a:cubicBezTo>
                    <a:pt x="36" y="17"/>
                    <a:pt x="39" y="20"/>
                    <a:pt x="39" y="24"/>
                  </a:cubicBezTo>
                  <a:cubicBezTo>
                    <a:pt x="39" y="26"/>
                    <a:pt x="37" y="28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Freeform 38"/>
            <p:cNvSpPr/>
            <p:nvPr/>
          </p:nvSpPr>
          <p:spPr bwMode="auto">
            <a:xfrm>
              <a:off x="4219575" y="5011738"/>
              <a:ext cx="452438" cy="252413"/>
            </a:xfrm>
            <a:custGeom>
              <a:avLst/>
              <a:gdLst>
                <a:gd name="T0" fmla="*/ 9 w 52"/>
                <a:gd name="T1" fmla="*/ 20 h 29"/>
                <a:gd name="T2" fmla="*/ 22 w 52"/>
                <a:gd name="T3" fmla="*/ 7 h 29"/>
                <a:gd name="T4" fmla="*/ 30 w 52"/>
                <a:gd name="T5" fmla="*/ 7 h 29"/>
                <a:gd name="T6" fmla="*/ 43 w 52"/>
                <a:gd name="T7" fmla="*/ 20 h 29"/>
                <a:gd name="T8" fmla="*/ 43 w 52"/>
                <a:gd name="T9" fmla="*/ 29 h 29"/>
                <a:gd name="T10" fmla="*/ 52 w 52"/>
                <a:gd name="T11" fmla="*/ 29 h 29"/>
                <a:gd name="T12" fmla="*/ 52 w 52"/>
                <a:gd name="T13" fmla="*/ 18 h 29"/>
                <a:gd name="T14" fmla="*/ 35 w 52"/>
                <a:gd name="T15" fmla="*/ 0 h 29"/>
                <a:gd name="T16" fmla="*/ 18 w 52"/>
                <a:gd name="T17" fmla="*/ 0 h 29"/>
                <a:gd name="T18" fmla="*/ 0 w 52"/>
                <a:gd name="T19" fmla="*/ 18 h 29"/>
                <a:gd name="T20" fmla="*/ 0 w 52"/>
                <a:gd name="T21" fmla="*/ 29 h 29"/>
                <a:gd name="T22" fmla="*/ 9 w 52"/>
                <a:gd name="T23" fmla="*/ 29 h 29"/>
                <a:gd name="T24" fmla="*/ 9 w 52"/>
                <a:gd name="T2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29">
                  <a:moveTo>
                    <a:pt x="9" y="20"/>
                  </a:moveTo>
                  <a:cubicBezTo>
                    <a:pt x="9" y="13"/>
                    <a:pt x="15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7" y="7"/>
                    <a:pt x="43" y="13"/>
                    <a:pt x="43" y="20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8"/>
                    <a:pt x="44" y="0"/>
                    <a:pt x="3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2" name="Freeform 39"/>
          <p:cNvSpPr>
            <a:spLocks noEditPoints="1"/>
          </p:cNvSpPr>
          <p:nvPr/>
        </p:nvSpPr>
        <p:spPr bwMode="auto">
          <a:xfrm flipH="1">
            <a:off x="6184252" y="1290972"/>
            <a:ext cx="525645" cy="588505"/>
          </a:xfrm>
          <a:custGeom>
            <a:avLst/>
            <a:gdLst>
              <a:gd name="T0" fmla="*/ 46 w 81"/>
              <a:gd name="T1" fmla="*/ 0 h 80"/>
              <a:gd name="T2" fmla="*/ 0 w 81"/>
              <a:gd name="T3" fmla="*/ 65 h 80"/>
              <a:gd name="T4" fmla="*/ 62 w 81"/>
              <a:gd name="T5" fmla="*/ 67 h 80"/>
              <a:gd name="T6" fmla="*/ 62 w 81"/>
              <a:gd name="T7" fmla="*/ 26 h 80"/>
              <a:gd name="T8" fmla="*/ 57 w 81"/>
              <a:gd name="T9" fmla="*/ 10 h 80"/>
              <a:gd name="T10" fmla="*/ 5 w 81"/>
              <a:gd name="T11" fmla="*/ 10 h 80"/>
              <a:gd name="T12" fmla="*/ 42 w 81"/>
              <a:gd name="T13" fmla="*/ 44 h 80"/>
              <a:gd name="T14" fmla="*/ 45 w 81"/>
              <a:gd name="T15" fmla="*/ 44 h 80"/>
              <a:gd name="T16" fmla="*/ 48 w 81"/>
              <a:gd name="T17" fmla="*/ 43 h 80"/>
              <a:gd name="T18" fmla="*/ 47 w 81"/>
              <a:gd name="T19" fmla="*/ 46 h 80"/>
              <a:gd name="T20" fmla="*/ 44 w 81"/>
              <a:gd name="T21" fmla="*/ 47 h 80"/>
              <a:gd name="T22" fmla="*/ 40 w 81"/>
              <a:gd name="T23" fmla="*/ 37 h 80"/>
              <a:gd name="T24" fmla="*/ 48 w 81"/>
              <a:gd name="T25" fmla="*/ 41 h 80"/>
              <a:gd name="T26" fmla="*/ 42 w 81"/>
              <a:gd name="T27" fmla="*/ 43 h 80"/>
              <a:gd name="T28" fmla="*/ 36 w 81"/>
              <a:gd name="T29" fmla="*/ 38 h 80"/>
              <a:gd name="T30" fmla="*/ 32 w 81"/>
              <a:gd name="T31" fmla="*/ 42 h 80"/>
              <a:gd name="T32" fmla="*/ 32 w 81"/>
              <a:gd name="T33" fmla="*/ 36 h 80"/>
              <a:gd name="T34" fmla="*/ 33 w 81"/>
              <a:gd name="T35" fmla="*/ 33 h 80"/>
              <a:gd name="T36" fmla="*/ 38 w 81"/>
              <a:gd name="T37" fmla="*/ 32 h 80"/>
              <a:gd name="T38" fmla="*/ 38 w 81"/>
              <a:gd name="T39" fmla="*/ 35 h 80"/>
              <a:gd name="T40" fmla="*/ 35 w 81"/>
              <a:gd name="T41" fmla="*/ 36 h 80"/>
              <a:gd name="T42" fmla="*/ 31 w 81"/>
              <a:gd name="T43" fmla="*/ 37 h 80"/>
              <a:gd name="T44" fmla="*/ 27 w 81"/>
              <a:gd name="T45" fmla="*/ 46 h 80"/>
              <a:gd name="T46" fmla="*/ 24 w 81"/>
              <a:gd name="T47" fmla="*/ 37 h 80"/>
              <a:gd name="T48" fmla="*/ 25 w 81"/>
              <a:gd name="T49" fmla="*/ 34 h 80"/>
              <a:gd name="T50" fmla="*/ 30 w 81"/>
              <a:gd name="T51" fmla="*/ 32 h 80"/>
              <a:gd name="T52" fmla="*/ 31 w 81"/>
              <a:gd name="T53" fmla="*/ 35 h 80"/>
              <a:gd name="T54" fmla="*/ 28 w 81"/>
              <a:gd name="T55" fmla="*/ 35 h 80"/>
              <a:gd name="T56" fmla="*/ 7 w 81"/>
              <a:gd name="T57" fmla="*/ 44 h 80"/>
              <a:gd name="T58" fmla="*/ 11 w 81"/>
              <a:gd name="T59" fmla="*/ 44 h 80"/>
              <a:gd name="T60" fmla="*/ 12 w 81"/>
              <a:gd name="T61" fmla="*/ 44 h 80"/>
              <a:gd name="T62" fmla="*/ 11 w 81"/>
              <a:gd name="T63" fmla="*/ 46 h 80"/>
              <a:gd name="T64" fmla="*/ 7 w 81"/>
              <a:gd name="T65" fmla="*/ 46 h 80"/>
              <a:gd name="T66" fmla="*/ 3 w 81"/>
              <a:gd name="T67" fmla="*/ 41 h 80"/>
              <a:gd name="T68" fmla="*/ 7 w 81"/>
              <a:gd name="T69" fmla="*/ 36 h 80"/>
              <a:gd name="T70" fmla="*/ 12 w 81"/>
              <a:gd name="T71" fmla="*/ 37 h 80"/>
              <a:gd name="T72" fmla="*/ 11 w 81"/>
              <a:gd name="T73" fmla="*/ 39 h 80"/>
              <a:gd name="T74" fmla="*/ 9 w 81"/>
              <a:gd name="T75" fmla="*/ 38 h 80"/>
              <a:gd name="T76" fmla="*/ 7 w 81"/>
              <a:gd name="T77" fmla="*/ 44 h 80"/>
              <a:gd name="T78" fmla="*/ 22 w 81"/>
              <a:gd name="T79" fmla="*/ 37 h 80"/>
              <a:gd name="T80" fmla="*/ 18 w 81"/>
              <a:gd name="T81" fmla="*/ 47 h 80"/>
              <a:gd name="T82" fmla="*/ 14 w 81"/>
              <a:gd name="T83" fmla="*/ 37 h 80"/>
              <a:gd name="T84" fmla="*/ 13 w 81"/>
              <a:gd name="T85" fmla="*/ 52 h 80"/>
              <a:gd name="T86" fmla="*/ 50 w 81"/>
              <a:gd name="T87" fmla="*/ 52 h 80"/>
              <a:gd name="T88" fmla="*/ 53 w 81"/>
              <a:gd name="T89" fmla="*/ 44 h 80"/>
              <a:gd name="T90" fmla="*/ 56 w 81"/>
              <a:gd name="T91" fmla="*/ 44 h 80"/>
              <a:gd name="T92" fmla="*/ 59 w 81"/>
              <a:gd name="T93" fmla="*/ 43 h 80"/>
              <a:gd name="T94" fmla="*/ 58 w 81"/>
              <a:gd name="T95" fmla="*/ 46 h 80"/>
              <a:gd name="T96" fmla="*/ 55 w 81"/>
              <a:gd name="T97" fmla="*/ 47 h 80"/>
              <a:gd name="T98" fmla="*/ 50 w 81"/>
              <a:gd name="T99" fmla="*/ 37 h 80"/>
              <a:gd name="T100" fmla="*/ 59 w 81"/>
              <a:gd name="T101" fmla="*/ 41 h 80"/>
              <a:gd name="T102" fmla="*/ 74 w 81"/>
              <a:gd name="T103" fmla="*/ 49 h 80"/>
              <a:gd name="T104" fmla="*/ 74 w 81"/>
              <a:gd name="T105" fmla="*/ 44 h 80"/>
              <a:gd name="T106" fmla="*/ 17 w 81"/>
              <a:gd name="T107" fmla="*/ 44 h 80"/>
              <a:gd name="T108" fmla="*/ 19 w 81"/>
              <a:gd name="T109" fmla="*/ 44 h 80"/>
              <a:gd name="T110" fmla="*/ 20 w 81"/>
              <a:gd name="T111" fmla="*/ 40 h 80"/>
              <a:gd name="T112" fmla="*/ 18 w 81"/>
              <a:gd name="T113" fmla="*/ 38 h 80"/>
              <a:gd name="T114" fmla="*/ 16 w 81"/>
              <a:gd name="T115" fmla="*/ 40 h 80"/>
              <a:gd name="T116" fmla="*/ 17 w 81"/>
              <a:gd name="T117" fmla="*/ 44 h 80"/>
              <a:gd name="T118" fmla="*/ 43 w 81"/>
              <a:gd name="T119" fmla="*/ 38 h 80"/>
              <a:gd name="T120" fmla="*/ 45 w 81"/>
              <a:gd name="T121" fmla="*/ 39 h 80"/>
              <a:gd name="T122" fmla="*/ 54 w 81"/>
              <a:gd name="T123" fmla="*/ 38 h 80"/>
              <a:gd name="T124" fmla="*/ 56 w 81"/>
              <a:gd name="T125" fmla="*/ 3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5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54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13" y="3"/>
                </a:moveTo>
                <a:cubicBezTo>
                  <a:pt x="49" y="3"/>
                  <a:pt x="49" y="3"/>
                  <a:pt x="49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49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lose/>
                <a:moveTo>
                  <a:pt x="42" y="43"/>
                </a:moveTo>
                <a:cubicBezTo>
                  <a:pt x="42" y="44"/>
                  <a:pt x="42" y="44"/>
                  <a:pt x="42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6" y="44"/>
                  <a:pt x="46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3"/>
                  <a:pt x="48" y="44"/>
                  <a:pt x="48" y="44"/>
                </a:cubicBezTo>
                <a:cubicBezTo>
                  <a:pt x="48" y="45"/>
                  <a:pt x="48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6" y="46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5" y="47"/>
                  <a:pt x="44" y="47"/>
                </a:cubicBezTo>
                <a:cubicBezTo>
                  <a:pt x="42" y="47"/>
                  <a:pt x="41" y="46"/>
                  <a:pt x="40" y="45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40"/>
                  <a:pt x="39" y="38"/>
                  <a:pt x="40" y="37"/>
                </a:cubicBezTo>
                <a:cubicBezTo>
                  <a:pt x="41" y="36"/>
                  <a:pt x="42" y="36"/>
                  <a:pt x="44" y="36"/>
                </a:cubicBezTo>
                <a:cubicBezTo>
                  <a:pt x="45" y="36"/>
                  <a:pt x="46" y="36"/>
                  <a:pt x="47" y="37"/>
                </a:cubicBezTo>
                <a:cubicBezTo>
                  <a:pt x="48" y="38"/>
                  <a:pt x="48" y="39"/>
                  <a:pt x="48" y="41"/>
                </a:cubicBezTo>
                <a:cubicBezTo>
                  <a:pt x="48" y="41"/>
                  <a:pt x="47" y="42"/>
                  <a:pt x="45" y="42"/>
                </a:cubicBezTo>
                <a:cubicBezTo>
                  <a:pt x="43" y="42"/>
                  <a:pt x="41" y="42"/>
                  <a:pt x="41" y="43"/>
                </a:cubicBezTo>
                <a:lnTo>
                  <a:pt x="42" y="43"/>
                </a:lnTo>
                <a:close/>
                <a:moveTo>
                  <a:pt x="36" y="36"/>
                </a:moveTo>
                <a:cubicBezTo>
                  <a:pt x="37" y="36"/>
                  <a:pt x="38" y="37"/>
                  <a:pt x="38" y="37"/>
                </a:cubicBezTo>
                <a:cubicBezTo>
                  <a:pt x="38" y="38"/>
                  <a:pt x="37" y="38"/>
                  <a:pt x="36" y="38"/>
                </a:cubicBez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5" y="46"/>
                  <a:pt x="34" y="46"/>
                </a:cubicBezTo>
                <a:cubicBezTo>
                  <a:pt x="33" y="46"/>
                  <a:pt x="32" y="45"/>
                  <a:pt x="32" y="42"/>
                </a:cubicBezTo>
                <a:cubicBezTo>
                  <a:pt x="32" y="40"/>
                  <a:pt x="32" y="38"/>
                  <a:pt x="32" y="38"/>
                </a:cubicBezTo>
                <a:cubicBezTo>
                  <a:pt x="31" y="38"/>
                  <a:pt x="31" y="38"/>
                  <a:pt x="31" y="37"/>
                </a:cubicBezTo>
                <a:cubicBezTo>
                  <a:pt x="31" y="37"/>
                  <a:pt x="31" y="36"/>
                  <a:pt x="32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2" y="35"/>
                  <a:pt x="32" y="34"/>
                </a:cubicBezTo>
                <a:cubicBezTo>
                  <a:pt x="32" y="34"/>
                  <a:pt x="32" y="34"/>
                  <a:pt x="33" y="33"/>
                </a:cubicBezTo>
                <a:cubicBezTo>
                  <a:pt x="34" y="33"/>
                  <a:pt x="35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4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6" y="36"/>
                  <a:pt x="36" y="36"/>
                </a:cubicBezTo>
                <a:close/>
                <a:moveTo>
                  <a:pt x="29" y="36"/>
                </a:moveTo>
                <a:cubicBezTo>
                  <a:pt x="30" y="36"/>
                  <a:pt x="31" y="37"/>
                  <a:pt x="31" y="37"/>
                </a:cubicBezTo>
                <a:cubicBezTo>
                  <a:pt x="31" y="38"/>
                  <a:pt x="30" y="38"/>
                  <a:pt x="29" y="38"/>
                </a:cubicBezTo>
                <a:cubicBezTo>
                  <a:pt x="29" y="38"/>
                  <a:pt x="28" y="40"/>
                  <a:pt x="28" y="42"/>
                </a:cubicBezTo>
                <a:cubicBezTo>
                  <a:pt x="28" y="45"/>
                  <a:pt x="28" y="46"/>
                  <a:pt x="27" y="46"/>
                </a:cubicBezTo>
                <a:cubicBezTo>
                  <a:pt x="26" y="46"/>
                  <a:pt x="25" y="45"/>
                  <a:pt x="25" y="42"/>
                </a:cubicBezTo>
                <a:cubicBezTo>
                  <a:pt x="25" y="40"/>
                  <a:pt x="25" y="38"/>
                  <a:pt x="25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7"/>
                  <a:pt x="24" y="36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4"/>
                </a:cubicBezTo>
                <a:cubicBezTo>
                  <a:pt x="25" y="34"/>
                  <a:pt x="25" y="34"/>
                  <a:pt x="26" y="33"/>
                </a:cubicBezTo>
                <a:cubicBezTo>
                  <a:pt x="27" y="33"/>
                  <a:pt x="28" y="32"/>
                  <a:pt x="29" y="32"/>
                </a:cubicBezTo>
                <a:cubicBezTo>
                  <a:pt x="29" y="32"/>
                  <a:pt x="30" y="32"/>
                  <a:pt x="30" y="32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5"/>
                  <a:pt x="28" y="35"/>
                </a:cubicBezTo>
                <a:cubicBezTo>
                  <a:pt x="28" y="35"/>
                  <a:pt x="28" y="36"/>
                  <a:pt x="28" y="36"/>
                </a:cubicBezTo>
                <a:cubicBezTo>
                  <a:pt x="28" y="36"/>
                  <a:pt x="29" y="36"/>
                  <a:pt x="29" y="36"/>
                </a:cubicBezTo>
                <a:close/>
                <a:moveTo>
                  <a:pt x="7" y="44"/>
                </a:moveTo>
                <a:cubicBezTo>
                  <a:pt x="8" y="44"/>
                  <a:pt x="8" y="44"/>
                  <a:pt x="9" y="44"/>
                </a:cubicBezTo>
                <a:cubicBezTo>
                  <a:pt x="9" y="44"/>
                  <a:pt x="10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3"/>
                  <a:pt x="11" y="43"/>
                  <a:pt x="11" y="43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3"/>
                  <a:pt x="12" y="44"/>
                  <a:pt x="12" y="44"/>
                </a:cubicBezTo>
                <a:cubicBezTo>
                  <a:pt x="12" y="45"/>
                  <a:pt x="12" y="46"/>
                  <a:pt x="12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9" y="47"/>
                  <a:pt x="9" y="47"/>
                </a:cubicBezTo>
                <a:cubicBezTo>
                  <a:pt x="8" y="47"/>
                  <a:pt x="7" y="46"/>
                  <a:pt x="7" y="46"/>
                </a:cubicBezTo>
                <a:cubicBezTo>
                  <a:pt x="6" y="46"/>
                  <a:pt x="5" y="46"/>
                  <a:pt x="5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3" y="43"/>
                  <a:pt x="3" y="42"/>
                  <a:pt x="3" y="41"/>
                </a:cubicBezTo>
                <a:cubicBezTo>
                  <a:pt x="3" y="40"/>
                  <a:pt x="3" y="40"/>
                  <a:pt x="4" y="39"/>
                </a:cubicBezTo>
                <a:cubicBezTo>
                  <a:pt x="4" y="38"/>
                  <a:pt x="4" y="38"/>
                  <a:pt x="5" y="37"/>
                </a:cubicBezTo>
                <a:cubicBezTo>
                  <a:pt x="5" y="37"/>
                  <a:pt x="6" y="36"/>
                  <a:pt x="7" y="36"/>
                </a:cubicBezTo>
                <a:cubicBezTo>
                  <a:pt x="7" y="36"/>
                  <a:pt x="8" y="36"/>
                  <a:pt x="9" y="36"/>
                </a:cubicBezTo>
                <a:cubicBezTo>
                  <a:pt x="9" y="36"/>
                  <a:pt x="10" y="36"/>
                  <a:pt x="10" y="36"/>
                </a:cubicBezTo>
                <a:cubicBezTo>
                  <a:pt x="11" y="36"/>
                  <a:pt x="12" y="37"/>
                  <a:pt x="12" y="37"/>
                </a:cubicBezTo>
                <a:cubicBezTo>
                  <a:pt x="12" y="38"/>
                  <a:pt x="12" y="39"/>
                  <a:pt x="12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8" y="38"/>
                  <a:pt x="7" y="39"/>
                  <a:pt x="7" y="39"/>
                </a:cubicBezTo>
                <a:cubicBezTo>
                  <a:pt x="7" y="40"/>
                  <a:pt x="6" y="40"/>
                  <a:pt x="6" y="41"/>
                </a:cubicBezTo>
                <a:cubicBezTo>
                  <a:pt x="6" y="42"/>
                  <a:pt x="7" y="43"/>
                  <a:pt x="7" y="44"/>
                </a:cubicBezTo>
                <a:close/>
                <a:moveTo>
                  <a:pt x="14" y="37"/>
                </a:moveTo>
                <a:cubicBezTo>
                  <a:pt x="15" y="36"/>
                  <a:pt x="16" y="36"/>
                  <a:pt x="18" y="36"/>
                </a:cubicBezTo>
                <a:cubicBezTo>
                  <a:pt x="20" y="36"/>
                  <a:pt x="21" y="36"/>
                  <a:pt x="22" y="37"/>
                </a:cubicBezTo>
                <a:cubicBezTo>
                  <a:pt x="23" y="38"/>
                  <a:pt x="23" y="40"/>
                  <a:pt x="23" y="41"/>
                </a:cubicBezTo>
                <a:cubicBezTo>
                  <a:pt x="23" y="43"/>
                  <a:pt x="23" y="44"/>
                  <a:pt x="22" y="45"/>
                </a:cubicBezTo>
                <a:cubicBezTo>
                  <a:pt x="21" y="46"/>
                  <a:pt x="20" y="47"/>
                  <a:pt x="18" y="47"/>
                </a:cubicBezTo>
                <a:cubicBezTo>
                  <a:pt x="16" y="47"/>
                  <a:pt x="15" y="46"/>
                  <a:pt x="14" y="45"/>
                </a:cubicBezTo>
                <a:cubicBezTo>
                  <a:pt x="13" y="44"/>
                  <a:pt x="13" y="43"/>
                  <a:pt x="13" y="41"/>
                </a:cubicBezTo>
                <a:cubicBezTo>
                  <a:pt x="13" y="40"/>
                  <a:pt x="13" y="38"/>
                  <a:pt x="14" y="37"/>
                </a:cubicBezTo>
                <a:close/>
                <a:moveTo>
                  <a:pt x="48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3" y="53"/>
                  <a:pt x="13" y="52"/>
                </a:cubicBezTo>
                <a:cubicBezTo>
                  <a:pt x="13" y="51"/>
                  <a:pt x="14" y="50"/>
                  <a:pt x="15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9" y="50"/>
                  <a:pt x="50" y="51"/>
                  <a:pt x="50" y="52"/>
                </a:cubicBezTo>
                <a:cubicBezTo>
                  <a:pt x="50" y="53"/>
                  <a:pt x="49" y="54"/>
                  <a:pt x="48" y="54"/>
                </a:cubicBezTo>
                <a:close/>
                <a:moveTo>
                  <a:pt x="52" y="43"/>
                </a:move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4"/>
                  <a:pt x="55" y="44"/>
                  <a:pt x="55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7" y="44"/>
                  <a:pt x="57" y="44"/>
                  <a:pt x="57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59" y="45"/>
                  <a:pt x="59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7" y="46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55" y="47"/>
                  <a:pt x="55" y="47"/>
                </a:cubicBezTo>
                <a:cubicBezTo>
                  <a:pt x="53" y="47"/>
                  <a:pt x="52" y="46"/>
                  <a:pt x="51" y="45"/>
                </a:cubicBezTo>
                <a:cubicBezTo>
                  <a:pt x="50" y="44"/>
                  <a:pt x="49" y="43"/>
                  <a:pt x="49" y="41"/>
                </a:cubicBezTo>
                <a:cubicBezTo>
                  <a:pt x="49" y="40"/>
                  <a:pt x="50" y="38"/>
                  <a:pt x="50" y="37"/>
                </a:cubicBezTo>
                <a:cubicBezTo>
                  <a:pt x="51" y="36"/>
                  <a:pt x="53" y="36"/>
                  <a:pt x="54" y="36"/>
                </a:cubicBezTo>
                <a:cubicBezTo>
                  <a:pt x="56" y="36"/>
                  <a:pt x="57" y="36"/>
                  <a:pt x="58" y="37"/>
                </a:cubicBezTo>
                <a:cubicBezTo>
                  <a:pt x="59" y="38"/>
                  <a:pt x="59" y="39"/>
                  <a:pt x="59" y="41"/>
                </a:cubicBezTo>
                <a:cubicBezTo>
                  <a:pt x="59" y="41"/>
                  <a:pt x="57" y="42"/>
                  <a:pt x="56" y="42"/>
                </a:cubicBezTo>
                <a:cubicBezTo>
                  <a:pt x="54" y="42"/>
                  <a:pt x="52" y="42"/>
                  <a:pt x="52" y="43"/>
                </a:cubicBezTo>
                <a:close/>
                <a:moveTo>
                  <a:pt x="74" y="49"/>
                </a:moveTo>
                <a:cubicBezTo>
                  <a:pt x="74" y="55"/>
                  <a:pt x="71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1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17" y="44"/>
                </a:moveTo>
                <a:cubicBezTo>
                  <a:pt x="17" y="44"/>
                  <a:pt x="17" y="44"/>
                  <a:pt x="17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0"/>
                  <a:pt x="20" y="40"/>
                </a:cubicBezTo>
                <a:cubicBezTo>
                  <a:pt x="20" y="39"/>
                  <a:pt x="20" y="39"/>
                  <a:pt x="19" y="39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39"/>
                  <a:pt x="16" y="39"/>
                  <a:pt x="16" y="40"/>
                </a:cubicBezTo>
                <a:cubicBezTo>
                  <a:pt x="16" y="40"/>
                  <a:pt x="16" y="41"/>
                  <a:pt x="16" y="41"/>
                </a:cubicBezTo>
                <a:cubicBezTo>
                  <a:pt x="16" y="42"/>
                  <a:pt x="16" y="42"/>
                  <a:pt x="16" y="43"/>
                </a:cubicBezTo>
                <a:cubicBezTo>
                  <a:pt x="16" y="43"/>
                  <a:pt x="16" y="43"/>
                  <a:pt x="17" y="44"/>
                </a:cubicBezTo>
                <a:close/>
                <a:moveTo>
                  <a:pt x="45" y="39"/>
                </a:moveTo>
                <a:cubicBezTo>
                  <a:pt x="45" y="38"/>
                  <a:pt x="45" y="38"/>
                  <a:pt x="45" y="38"/>
                </a:cubicBezTo>
                <a:cubicBezTo>
                  <a:pt x="44" y="38"/>
                  <a:pt x="44" y="38"/>
                  <a:pt x="43" y="38"/>
                </a:cubicBezTo>
                <a:cubicBezTo>
                  <a:pt x="43" y="38"/>
                  <a:pt x="42" y="38"/>
                  <a:pt x="42" y="39"/>
                </a:cubicBezTo>
                <a:cubicBezTo>
                  <a:pt x="42" y="39"/>
                  <a:pt x="41" y="39"/>
                  <a:pt x="41" y="40"/>
                </a:cubicBezTo>
                <a:cubicBezTo>
                  <a:pt x="43" y="40"/>
                  <a:pt x="45" y="39"/>
                  <a:pt x="45" y="39"/>
                </a:cubicBezTo>
                <a:close/>
                <a:moveTo>
                  <a:pt x="56" y="39"/>
                </a:move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4" y="38"/>
                </a:cubicBezTo>
                <a:cubicBezTo>
                  <a:pt x="54" y="38"/>
                  <a:pt x="53" y="38"/>
                  <a:pt x="53" y="39"/>
                </a:cubicBezTo>
                <a:cubicBezTo>
                  <a:pt x="52" y="39"/>
                  <a:pt x="52" y="39"/>
                  <a:pt x="52" y="40"/>
                </a:cubicBezTo>
                <a:cubicBezTo>
                  <a:pt x="54" y="40"/>
                  <a:pt x="56" y="39"/>
                  <a:pt x="56" y="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Freeform 40"/>
          <p:cNvSpPr>
            <a:spLocks noEditPoints="1"/>
          </p:cNvSpPr>
          <p:nvPr/>
        </p:nvSpPr>
        <p:spPr bwMode="auto">
          <a:xfrm flipH="1">
            <a:off x="7201840" y="1290972"/>
            <a:ext cx="525645" cy="588505"/>
          </a:xfrm>
          <a:custGeom>
            <a:avLst/>
            <a:gdLst>
              <a:gd name="T0" fmla="*/ 62 w 81"/>
              <a:gd name="T1" fmla="*/ 17 h 80"/>
              <a:gd name="T2" fmla="*/ 16 w 81"/>
              <a:gd name="T3" fmla="*/ 0 h 80"/>
              <a:gd name="T4" fmla="*/ 0 w 81"/>
              <a:gd name="T5" fmla="*/ 65 h 80"/>
              <a:gd name="T6" fmla="*/ 47 w 81"/>
              <a:gd name="T7" fmla="*/ 80 h 80"/>
              <a:gd name="T8" fmla="*/ 81 w 81"/>
              <a:gd name="T9" fmla="*/ 52 h 80"/>
              <a:gd name="T10" fmla="*/ 62 w 81"/>
              <a:gd name="T11" fmla="*/ 26 h 80"/>
              <a:gd name="T12" fmla="*/ 15 w 81"/>
              <a:gd name="T13" fmla="*/ 54 h 80"/>
              <a:gd name="T14" fmla="*/ 15 w 81"/>
              <a:gd name="T15" fmla="*/ 50 h 80"/>
              <a:gd name="T16" fmla="*/ 50 w 81"/>
              <a:gd name="T17" fmla="*/ 52 h 80"/>
              <a:gd name="T18" fmla="*/ 21 w 81"/>
              <a:gd name="T19" fmla="*/ 43 h 80"/>
              <a:gd name="T20" fmla="*/ 22 w 81"/>
              <a:gd name="T21" fmla="*/ 44 h 80"/>
              <a:gd name="T22" fmla="*/ 23 w 81"/>
              <a:gd name="T23" fmla="*/ 44 h 80"/>
              <a:gd name="T24" fmla="*/ 24 w 81"/>
              <a:gd name="T25" fmla="*/ 44 h 80"/>
              <a:gd name="T26" fmla="*/ 24 w 81"/>
              <a:gd name="T27" fmla="*/ 46 h 80"/>
              <a:gd name="T28" fmla="*/ 22 w 81"/>
              <a:gd name="T29" fmla="*/ 47 h 80"/>
              <a:gd name="T30" fmla="*/ 18 w 81"/>
              <a:gd name="T31" fmla="*/ 43 h 80"/>
              <a:gd name="T32" fmla="*/ 17 w 81"/>
              <a:gd name="T33" fmla="*/ 37 h 80"/>
              <a:gd name="T34" fmla="*/ 18 w 81"/>
              <a:gd name="T35" fmla="*/ 35 h 80"/>
              <a:gd name="T36" fmla="*/ 21 w 81"/>
              <a:gd name="T37" fmla="*/ 35 h 80"/>
              <a:gd name="T38" fmla="*/ 24 w 81"/>
              <a:gd name="T39" fmla="*/ 37 h 80"/>
              <a:gd name="T40" fmla="*/ 21 w 81"/>
              <a:gd name="T41" fmla="*/ 40 h 80"/>
              <a:gd name="T42" fmla="*/ 28 w 81"/>
              <a:gd name="T43" fmla="*/ 43 h 80"/>
              <a:gd name="T44" fmla="*/ 30 w 81"/>
              <a:gd name="T45" fmla="*/ 44 h 80"/>
              <a:gd name="T46" fmla="*/ 32 w 81"/>
              <a:gd name="T47" fmla="*/ 44 h 80"/>
              <a:gd name="T48" fmla="*/ 34 w 81"/>
              <a:gd name="T49" fmla="*/ 44 h 80"/>
              <a:gd name="T50" fmla="*/ 35 w 81"/>
              <a:gd name="T51" fmla="*/ 44 h 80"/>
              <a:gd name="T52" fmla="*/ 34 w 81"/>
              <a:gd name="T53" fmla="*/ 46 h 80"/>
              <a:gd name="T54" fmla="*/ 32 w 81"/>
              <a:gd name="T55" fmla="*/ 47 h 80"/>
              <a:gd name="T56" fmla="*/ 27 w 81"/>
              <a:gd name="T57" fmla="*/ 45 h 80"/>
              <a:gd name="T58" fmla="*/ 26 w 81"/>
              <a:gd name="T59" fmla="*/ 37 h 80"/>
              <a:gd name="T60" fmla="*/ 34 w 81"/>
              <a:gd name="T61" fmla="*/ 37 h 80"/>
              <a:gd name="T62" fmla="*/ 32 w 81"/>
              <a:gd name="T63" fmla="*/ 42 h 80"/>
              <a:gd name="T64" fmla="*/ 42 w 81"/>
              <a:gd name="T65" fmla="*/ 39 h 80"/>
              <a:gd name="T66" fmla="*/ 40 w 81"/>
              <a:gd name="T67" fmla="*/ 38 h 80"/>
              <a:gd name="T68" fmla="*/ 37 w 81"/>
              <a:gd name="T69" fmla="*/ 39 h 80"/>
              <a:gd name="T70" fmla="*/ 38 w 81"/>
              <a:gd name="T71" fmla="*/ 36 h 80"/>
              <a:gd name="T72" fmla="*/ 40 w 81"/>
              <a:gd name="T73" fmla="*/ 36 h 80"/>
              <a:gd name="T74" fmla="*/ 45 w 81"/>
              <a:gd name="T75" fmla="*/ 39 h 80"/>
              <a:gd name="T76" fmla="*/ 42 w 81"/>
              <a:gd name="T77" fmla="*/ 46 h 80"/>
              <a:gd name="T78" fmla="*/ 42 w 81"/>
              <a:gd name="T79" fmla="*/ 46 h 80"/>
              <a:gd name="T80" fmla="*/ 40 w 81"/>
              <a:gd name="T81" fmla="*/ 46 h 80"/>
              <a:gd name="T82" fmla="*/ 37 w 81"/>
              <a:gd name="T83" fmla="*/ 46 h 80"/>
              <a:gd name="T84" fmla="*/ 36 w 81"/>
              <a:gd name="T85" fmla="*/ 42 h 80"/>
              <a:gd name="T86" fmla="*/ 40 w 81"/>
              <a:gd name="T87" fmla="*/ 40 h 80"/>
              <a:gd name="T88" fmla="*/ 42 w 81"/>
              <a:gd name="T89" fmla="*/ 39 h 80"/>
              <a:gd name="T90" fmla="*/ 13 w 81"/>
              <a:gd name="T91" fmla="*/ 15 h 80"/>
              <a:gd name="T92" fmla="*/ 13 w 81"/>
              <a:gd name="T93" fmla="*/ 3 h 80"/>
              <a:gd name="T94" fmla="*/ 57 w 81"/>
              <a:gd name="T95" fmla="*/ 10 h 80"/>
              <a:gd name="T96" fmla="*/ 74 w 81"/>
              <a:gd name="T97" fmla="*/ 49 h 80"/>
              <a:gd name="T98" fmla="*/ 62 w 81"/>
              <a:gd name="T99" fmla="*/ 32 h 80"/>
              <a:gd name="T100" fmla="*/ 74 w 81"/>
              <a:gd name="T101" fmla="*/ 49 h 80"/>
              <a:gd name="T102" fmla="*/ 31 w 81"/>
              <a:gd name="T103" fmla="*/ 38 h 80"/>
              <a:gd name="T104" fmla="*/ 29 w 81"/>
              <a:gd name="T105" fmla="*/ 39 h 80"/>
              <a:gd name="T106" fmla="*/ 32 w 81"/>
              <a:gd name="T107" fmla="*/ 39 h 80"/>
              <a:gd name="T108" fmla="*/ 39 w 81"/>
              <a:gd name="T109" fmla="*/ 44 h 80"/>
              <a:gd name="T110" fmla="*/ 41 w 81"/>
              <a:gd name="T111" fmla="*/ 44 h 80"/>
              <a:gd name="T112" fmla="*/ 41 w 81"/>
              <a:gd name="T113" fmla="*/ 42 h 80"/>
              <a:gd name="T114" fmla="*/ 40 w 81"/>
              <a:gd name="T115" fmla="*/ 42 h 80"/>
              <a:gd name="T116" fmla="*/ 39 w 81"/>
              <a:gd name="T117" fmla="*/ 4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6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55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49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4" y="53"/>
                  <a:pt x="14" y="52"/>
                </a:cubicBezTo>
                <a:cubicBezTo>
                  <a:pt x="14" y="51"/>
                  <a:pt x="14" y="50"/>
                  <a:pt x="15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50"/>
                  <a:pt x="50" y="51"/>
                  <a:pt x="50" y="52"/>
                </a:cubicBezTo>
                <a:cubicBezTo>
                  <a:pt x="50" y="53"/>
                  <a:pt x="50" y="54"/>
                  <a:pt x="49" y="54"/>
                </a:cubicBezTo>
                <a:close/>
                <a:moveTo>
                  <a:pt x="21" y="43"/>
                </a:moveTo>
                <a:cubicBezTo>
                  <a:pt x="21" y="43"/>
                  <a:pt x="21" y="43"/>
                  <a:pt x="21" y="43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3" y="44"/>
                  <a:pt x="23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5"/>
                  <a:pt x="24" y="45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3" y="46"/>
                </a:cubicBezTo>
                <a:cubicBezTo>
                  <a:pt x="23" y="46"/>
                  <a:pt x="23" y="47"/>
                  <a:pt x="22" y="47"/>
                </a:cubicBezTo>
                <a:cubicBezTo>
                  <a:pt x="21" y="47"/>
                  <a:pt x="20" y="46"/>
                  <a:pt x="19" y="46"/>
                </a:cubicBezTo>
                <a:cubicBezTo>
                  <a:pt x="19" y="45"/>
                  <a:pt x="18" y="44"/>
                  <a:pt x="18" y="43"/>
                </a:cubicBezTo>
                <a:cubicBezTo>
                  <a:pt x="18" y="41"/>
                  <a:pt x="18" y="38"/>
                  <a:pt x="18" y="38"/>
                </a:cubicBezTo>
                <a:cubicBezTo>
                  <a:pt x="17" y="38"/>
                  <a:pt x="17" y="38"/>
                  <a:pt x="17" y="37"/>
                </a:cubicBezTo>
                <a:cubicBezTo>
                  <a:pt x="17" y="37"/>
                  <a:pt x="17" y="36"/>
                  <a:pt x="18" y="36"/>
                </a:cubicBezTo>
                <a:cubicBezTo>
                  <a:pt x="18" y="36"/>
                  <a:pt x="18" y="36"/>
                  <a:pt x="18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21" y="33"/>
                  <a:pt x="21" y="34"/>
                  <a:pt x="21" y="35"/>
                </a:cubicBezTo>
                <a:cubicBezTo>
                  <a:pt x="21" y="36"/>
                  <a:pt x="22" y="36"/>
                  <a:pt x="23" y="36"/>
                </a:cubicBezTo>
                <a:cubicBezTo>
                  <a:pt x="24" y="36"/>
                  <a:pt x="24" y="37"/>
                  <a:pt x="24" y="37"/>
                </a:cubicBezTo>
                <a:cubicBezTo>
                  <a:pt x="24" y="38"/>
                  <a:pt x="24" y="38"/>
                  <a:pt x="23" y="38"/>
                </a:cubicBezTo>
                <a:cubicBezTo>
                  <a:pt x="22" y="38"/>
                  <a:pt x="21" y="39"/>
                  <a:pt x="21" y="40"/>
                </a:cubicBezTo>
                <a:cubicBezTo>
                  <a:pt x="21" y="41"/>
                  <a:pt x="21" y="42"/>
                  <a:pt x="21" y="43"/>
                </a:cubicBezTo>
                <a:close/>
                <a:moveTo>
                  <a:pt x="28" y="43"/>
                </a:moveTo>
                <a:cubicBezTo>
                  <a:pt x="29" y="44"/>
                  <a:pt x="29" y="44"/>
                  <a:pt x="29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3" y="44"/>
                  <a:pt x="33" y="44"/>
                  <a:pt x="33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5" y="44"/>
                  <a:pt x="35" y="44"/>
                </a:cubicBezTo>
                <a:cubicBezTo>
                  <a:pt x="35" y="45"/>
                  <a:pt x="35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1" y="47"/>
                  <a:pt x="31" y="47"/>
                </a:cubicBezTo>
                <a:cubicBezTo>
                  <a:pt x="29" y="47"/>
                  <a:pt x="28" y="46"/>
                  <a:pt x="27" y="45"/>
                </a:cubicBezTo>
                <a:cubicBezTo>
                  <a:pt x="26" y="44"/>
                  <a:pt x="25" y="43"/>
                  <a:pt x="25" y="41"/>
                </a:cubicBezTo>
                <a:cubicBezTo>
                  <a:pt x="25" y="40"/>
                  <a:pt x="25" y="38"/>
                  <a:pt x="26" y="37"/>
                </a:cubicBezTo>
                <a:cubicBezTo>
                  <a:pt x="27" y="36"/>
                  <a:pt x="29" y="36"/>
                  <a:pt x="30" y="36"/>
                </a:cubicBezTo>
                <a:cubicBezTo>
                  <a:pt x="32" y="36"/>
                  <a:pt x="33" y="36"/>
                  <a:pt x="34" y="37"/>
                </a:cubicBezTo>
                <a:cubicBezTo>
                  <a:pt x="35" y="38"/>
                  <a:pt x="35" y="39"/>
                  <a:pt x="35" y="41"/>
                </a:cubicBezTo>
                <a:cubicBezTo>
                  <a:pt x="35" y="41"/>
                  <a:pt x="33" y="42"/>
                  <a:pt x="32" y="42"/>
                </a:cubicBezTo>
                <a:cubicBezTo>
                  <a:pt x="30" y="42"/>
                  <a:pt x="28" y="42"/>
                  <a:pt x="28" y="43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1" y="38"/>
                  <a:pt x="41" y="38"/>
                  <a:pt x="40" y="38"/>
                </a:cubicBezTo>
                <a:cubicBezTo>
                  <a:pt x="39" y="38"/>
                  <a:pt x="39" y="38"/>
                  <a:pt x="38" y="38"/>
                </a:cubicBezTo>
                <a:cubicBezTo>
                  <a:pt x="38" y="39"/>
                  <a:pt x="37" y="39"/>
                  <a:pt x="37" y="39"/>
                </a:cubicBezTo>
                <a:cubicBezTo>
                  <a:pt x="37" y="39"/>
                  <a:pt x="37" y="38"/>
                  <a:pt x="37" y="38"/>
                </a:cubicBezTo>
                <a:cubicBezTo>
                  <a:pt x="37" y="37"/>
                  <a:pt x="37" y="36"/>
                  <a:pt x="38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39" y="36"/>
                  <a:pt x="40" y="36"/>
                  <a:pt x="40" y="36"/>
                </a:cubicBezTo>
                <a:cubicBezTo>
                  <a:pt x="42" y="36"/>
                  <a:pt x="43" y="36"/>
                  <a:pt x="44" y="37"/>
                </a:cubicBezTo>
                <a:cubicBezTo>
                  <a:pt x="45" y="37"/>
                  <a:pt x="45" y="38"/>
                  <a:pt x="45" y="39"/>
                </a:cubicBezTo>
                <a:cubicBezTo>
                  <a:pt x="45" y="43"/>
                  <a:pt x="45" y="46"/>
                  <a:pt x="44" y="46"/>
                </a:cubicBezTo>
                <a:cubicBezTo>
                  <a:pt x="43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39" y="47"/>
                  <a:pt x="39" y="47"/>
                </a:cubicBezTo>
                <a:cubicBezTo>
                  <a:pt x="38" y="47"/>
                  <a:pt x="37" y="46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6" y="43"/>
                  <a:pt x="36" y="42"/>
                  <a:pt x="36" y="42"/>
                </a:cubicBezTo>
                <a:cubicBezTo>
                  <a:pt x="37" y="41"/>
                  <a:pt x="37" y="41"/>
                  <a:pt x="38" y="41"/>
                </a:cubicBezTo>
                <a:cubicBezTo>
                  <a:pt x="38" y="40"/>
                  <a:pt x="39" y="40"/>
                  <a:pt x="40" y="40"/>
                </a:cubicBezTo>
                <a:cubicBezTo>
                  <a:pt x="40" y="40"/>
                  <a:pt x="41" y="40"/>
                  <a:pt x="42" y="40"/>
                </a:cubicBezTo>
                <a:cubicBezTo>
                  <a:pt x="42" y="40"/>
                  <a:pt x="42" y="39"/>
                  <a:pt x="42" y="39"/>
                </a:cubicBezTo>
                <a:close/>
                <a:moveTo>
                  <a:pt x="50" y="15"/>
                </a:move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ubicBezTo>
                  <a:pt x="50" y="3"/>
                  <a:pt x="50" y="3"/>
                  <a:pt x="50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50" y="15"/>
                </a:cubicBezTo>
                <a:close/>
                <a:moveTo>
                  <a:pt x="74" y="49"/>
                </a:moveTo>
                <a:cubicBezTo>
                  <a:pt x="74" y="55"/>
                  <a:pt x="72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2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32" y="39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0" y="38"/>
                </a:cubicBezTo>
                <a:cubicBezTo>
                  <a:pt x="30" y="38"/>
                  <a:pt x="29" y="38"/>
                  <a:pt x="29" y="39"/>
                </a:cubicBezTo>
                <a:cubicBezTo>
                  <a:pt x="28" y="39"/>
                  <a:pt x="28" y="39"/>
                  <a:pt x="28" y="40"/>
                </a:cubicBezTo>
                <a:cubicBezTo>
                  <a:pt x="30" y="40"/>
                  <a:pt x="32" y="39"/>
                  <a:pt x="32" y="39"/>
                </a:cubicBezTo>
                <a:close/>
                <a:moveTo>
                  <a:pt x="39" y="43"/>
                </a:moveTo>
                <a:cubicBezTo>
                  <a:pt x="39" y="44"/>
                  <a:pt x="39" y="44"/>
                  <a:pt x="39" y="44"/>
                </a:cubicBezTo>
                <a:cubicBezTo>
                  <a:pt x="40" y="44"/>
                  <a:pt x="40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2"/>
                  <a:pt x="39" y="42"/>
                  <a:pt x="39" y="42"/>
                </a:cubicBezTo>
                <a:lnTo>
                  <a:pt x="39" y="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Freeform 41"/>
          <p:cNvSpPr/>
          <p:nvPr/>
        </p:nvSpPr>
        <p:spPr bwMode="auto">
          <a:xfrm flipH="1">
            <a:off x="1040805" y="1211820"/>
            <a:ext cx="395417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Freeform 42"/>
          <p:cNvSpPr>
            <a:spLocks noEditPoints="1"/>
          </p:cNvSpPr>
          <p:nvPr/>
        </p:nvSpPr>
        <p:spPr bwMode="auto">
          <a:xfrm flipH="1">
            <a:off x="2085380" y="1211820"/>
            <a:ext cx="395417" cy="640668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9 w 61"/>
              <a:gd name="T23" fmla="*/ 45 h 87"/>
              <a:gd name="T24" fmla="*/ 30 w 61"/>
              <a:gd name="T25" fmla="*/ 74 h 87"/>
              <a:gd name="T26" fmla="*/ 28 w 61"/>
              <a:gd name="T27" fmla="*/ 76 h 87"/>
              <a:gd name="T28" fmla="*/ 27 w 61"/>
              <a:gd name="T29" fmla="*/ 76 h 87"/>
              <a:gd name="T30" fmla="*/ 25 w 61"/>
              <a:gd name="T31" fmla="*/ 74 h 87"/>
              <a:gd name="T32" fmla="*/ 12 w 61"/>
              <a:gd name="T33" fmla="*/ 57 h 87"/>
              <a:gd name="T34" fmla="*/ 11 w 61"/>
              <a:gd name="T35" fmla="*/ 57 h 87"/>
              <a:gd name="T36" fmla="*/ 19 w 61"/>
              <a:gd name="T37" fmla="*/ 57 h 87"/>
              <a:gd name="T38" fmla="*/ 27 w 61"/>
              <a:gd name="T39" fmla="*/ 67 h 87"/>
              <a:gd name="T40" fmla="*/ 44 w 61"/>
              <a:gd name="T41" fmla="*/ 42 h 87"/>
              <a:gd name="T42" fmla="*/ 48 w 61"/>
              <a:gd name="T43" fmla="*/ 41 h 87"/>
              <a:gd name="T44" fmla="*/ 49 w 61"/>
              <a:gd name="T45" fmla="*/ 4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9" y="45"/>
                </a:moveTo>
                <a:cubicBezTo>
                  <a:pt x="30" y="74"/>
                  <a:pt x="30" y="74"/>
                  <a:pt x="30" y="74"/>
                </a:cubicBezTo>
                <a:cubicBezTo>
                  <a:pt x="30" y="75"/>
                  <a:pt x="29" y="76"/>
                  <a:pt x="28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6"/>
                  <a:pt x="26" y="75"/>
                  <a:pt x="25" y="74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67"/>
                  <a:pt x="27" y="67"/>
                  <a:pt x="27" y="67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1"/>
                  <a:pt x="46" y="40"/>
                  <a:pt x="48" y="41"/>
                </a:cubicBezTo>
                <a:cubicBezTo>
                  <a:pt x="49" y="42"/>
                  <a:pt x="50" y="44"/>
                  <a:pt x="49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Freeform 43"/>
          <p:cNvSpPr>
            <a:spLocks noEditPoints="1"/>
          </p:cNvSpPr>
          <p:nvPr/>
        </p:nvSpPr>
        <p:spPr bwMode="auto">
          <a:xfrm flipH="1">
            <a:off x="8576668" y="1211820"/>
            <a:ext cx="395417" cy="640668"/>
          </a:xfrm>
          <a:custGeom>
            <a:avLst/>
            <a:gdLst>
              <a:gd name="T0" fmla="*/ 41 w 61"/>
              <a:gd name="T1" fmla="*/ 33 h 87"/>
              <a:gd name="T2" fmla="*/ 50 w 61"/>
              <a:gd name="T3" fmla="*/ 18 h 87"/>
              <a:gd name="T4" fmla="*/ 31 w 61"/>
              <a:gd name="T5" fmla="*/ 0 h 87"/>
              <a:gd name="T6" fmla="*/ 12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1 w 61"/>
              <a:gd name="T13" fmla="*/ 72 h 87"/>
              <a:gd name="T14" fmla="*/ 31 w 61"/>
              <a:gd name="T15" fmla="*/ 87 h 87"/>
              <a:gd name="T16" fmla="*/ 61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5 w 61"/>
              <a:gd name="T23" fmla="*/ 71 h 87"/>
              <a:gd name="T24" fmla="*/ 45 w 61"/>
              <a:gd name="T25" fmla="*/ 75 h 87"/>
              <a:gd name="T26" fmla="*/ 43 w 61"/>
              <a:gd name="T27" fmla="*/ 76 h 87"/>
              <a:gd name="T28" fmla="*/ 41 w 61"/>
              <a:gd name="T29" fmla="*/ 75 h 87"/>
              <a:gd name="T30" fmla="*/ 31 w 61"/>
              <a:gd name="T31" fmla="*/ 65 h 87"/>
              <a:gd name="T32" fmla="*/ 20 w 61"/>
              <a:gd name="T33" fmla="*/ 75 h 87"/>
              <a:gd name="T34" fmla="*/ 18 w 61"/>
              <a:gd name="T35" fmla="*/ 76 h 87"/>
              <a:gd name="T36" fmla="*/ 16 w 61"/>
              <a:gd name="T37" fmla="*/ 75 h 87"/>
              <a:gd name="T38" fmla="*/ 16 w 61"/>
              <a:gd name="T39" fmla="*/ 71 h 87"/>
              <a:gd name="T40" fmla="*/ 26 w 61"/>
              <a:gd name="T41" fmla="*/ 60 h 87"/>
              <a:gd name="T42" fmla="*/ 16 w 61"/>
              <a:gd name="T43" fmla="*/ 50 h 87"/>
              <a:gd name="T44" fmla="*/ 16 w 61"/>
              <a:gd name="T45" fmla="*/ 46 h 87"/>
              <a:gd name="T46" fmla="*/ 20 w 61"/>
              <a:gd name="T47" fmla="*/ 46 h 87"/>
              <a:gd name="T48" fmla="*/ 31 w 61"/>
              <a:gd name="T49" fmla="*/ 56 h 87"/>
              <a:gd name="T50" fmla="*/ 41 w 61"/>
              <a:gd name="T51" fmla="*/ 46 h 87"/>
              <a:gd name="T52" fmla="*/ 45 w 61"/>
              <a:gd name="T53" fmla="*/ 46 h 87"/>
              <a:gd name="T54" fmla="*/ 45 w 61"/>
              <a:gd name="T55" fmla="*/ 50 h 87"/>
              <a:gd name="T56" fmla="*/ 35 w 61"/>
              <a:gd name="T57" fmla="*/ 60 h 87"/>
              <a:gd name="T58" fmla="*/ 45 w 61"/>
              <a:gd name="T59" fmla="*/ 71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50" y="24"/>
                  <a:pt x="50" y="18"/>
                </a:cubicBezTo>
                <a:cubicBezTo>
                  <a:pt x="50" y="8"/>
                  <a:pt x="41" y="0"/>
                  <a:pt x="31" y="0"/>
                </a:cubicBezTo>
                <a:cubicBezTo>
                  <a:pt x="20" y="0"/>
                  <a:pt x="12" y="8"/>
                  <a:pt x="12" y="18"/>
                </a:cubicBezTo>
                <a:cubicBezTo>
                  <a:pt x="12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1" y="72"/>
                </a:cubicBezTo>
                <a:cubicBezTo>
                  <a:pt x="8" y="82"/>
                  <a:pt x="19" y="87"/>
                  <a:pt x="31" y="87"/>
                </a:cubicBezTo>
                <a:cubicBezTo>
                  <a:pt x="43" y="87"/>
                  <a:pt x="53" y="82"/>
                  <a:pt x="61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5" y="71"/>
                </a:moveTo>
                <a:cubicBezTo>
                  <a:pt x="47" y="72"/>
                  <a:pt x="47" y="74"/>
                  <a:pt x="45" y="75"/>
                </a:cubicBezTo>
                <a:cubicBezTo>
                  <a:pt x="45" y="76"/>
                  <a:pt x="44" y="76"/>
                  <a:pt x="43" y="76"/>
                </a:cubicBezTo>
                <a:cubicBezTo>
                  <a:pt x="42" y="76"/>
                  <a:pt x="41" y="76"/>
                  <a:pt x="41" y="75"/>
                </a:cubicBezTo>
                <a:cubicBezTo>
                  <a:pt x="31" y="65"/>
                  <a:pt x="31" y="65"/>
                  <a:pt x="31" y="65"/>
                </a:cubicBezTo>
                <a:cubicBezTo>
                  <a:pt x="20" y="75"/>
                  <a:pt x="20" y="75"/>
                  <a:pt x="20" y="75"/>
                </a:cubicBezTo>
                <a:cubicBezTo>
                  <a:pt x="20" y="76"/>
                  <a:pt x="19" y="76"/>
                  <a:pt x="18" y="76"/>
                </a:cubicBezTo>
                <a:cubicBezTo>
                  <a:pt x="17" y="76"/>
                  <a:pt x="16" y="76"/>
                  <a:pt x="16" y="75"/>
                </a:cubicBezTo>
                <a:cubicBezTo>
                  <a:pt x="15" y="74"/>
                  <a:pt x="15" y="72"/>
                  <a:pt x="16" y="71"/>
                </a:cubicBezTo>
                <a:cubicBezTo>
                  <a:pt x="26" y="60"/>
                  <a:pt x="26" y="60"/>
                  <a:pt x="26" y="60"/>
                </a:cubicBezTo>
                <a:cubicBezTo>
                  <a:pt x="16" y="50"/>
                  <a:pt x="16" y="50"/>
                  <a:pt x="16" y="50"/>
                </a:cubicBezTo>
                <a:cubicBezTo>
                  <a:pt x="15" y="49"/>
                  <a:pt x="15" y="47"/>
                  <a:pt x="16" y="46"/>
                </a:cubicBezTo>
                <a:cubicBezTo>
                  <a:pt x="17" y="44"/>
                  <a:pt x="19" y="44"/>
                  <a:pt x="20" y="46"/>
                </a:cubicBezTo>
                <a:cubicBezTo>
                  <a:pt x="31" y="56"/>
                  <a:pt x="31" y="56"/>
                  <a:pt x="31" y="5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4"/>
                  <a:pt x="44" y="44"/>
                  <a:pt x="45" y="46"/>
                </a:cubicBezTo>
                <a:cubicBezTo>
                  <a:pt x="47" y="47"/>
                  <a:pt x="47" y="49"/>
                  <a:pt x="45" y="50"/>
                </a:cubicBezTo>
                <a:cubicBezTo>
                  <a:pt x="35" y="60"/>
                  <a:pt x="35" y="60"/>
                  <a:pt x="35" y="60"/>
                </a:cubicBezTo>
                <a:lnTo>
                  <a:pt x="45" y="7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Freeform 44"/>
          <p:cNvSpPr>
            <a:spLocks noEditPoints="1"/>
          </p:cNvSpPr>
          <p:nvPr/>
        </p:nvSpPr>
        <p:spPr bwMode="auto">
          <a:xfrm flipH="1">
            <a:off x="10652983" y="1164932"/>
            <a:ext cx="441589" cy="670094"/>
          </a:xfrm>
          <a:custGeom>
            <a:avLst/>
            <a:gdLst>
              <a:gd name="T0" fmla="*/ 52 w 68"/>
              <a:gd name="T1" fmla="*/ 42 h 91"/>
              <a:gd name="T2" fmla="*/ 55 w 68"/>
              <a:gd name="T3" fmla="*/ 32 h 91"/>
              <a:gd name="T4" fmla="*/ 55 w 68"/>
              <a:gd name="T5" fmla="*/ 19 h 91"/>
              <a:gd name="T6" fmla="*/ 34 w 68"/>
              <a:gd name="T7" fmla="*/ 0 h 91"/>
              <a:gd name="T8" fmla="*/ 13 w 68"/>
              <a:gd name="T9" fmla="*/ 19 h 91"/>
              <a:gd name="T10" fmla="*/ 13 w 68"/>
              <a:gd name="T11" fmla="*/ 32 h 91"/>
              <a:gd name="T12" fmla="*/ 16 w 68"/>
              <a:gd name="T13" fmla="*/ 42 h 91"/>
              <a:gd name="T14" fmla="*/ 0 w 68"/>
              <a:gd name="T15" fmla="*/ 71 h 91"/>
              <a:gd name="T16" fmla="*/ 0 w 68"/>
              <a:gd name="T17" fmla="*/ 79 h 91"/>
              <a:gd name="T18" fmla="*/ 34 w 68"/>
              <a:gd name="T19" fmla="*/ 91 h 91"/>
              <a:gd name="T20" fmla="*/ 68 w 68"/>
              <a:gd name="T21" fmla="*/ 79 h 91"/>
              <a:gd name="T22" fmla="*/ 68 w 68"/>
              <a:gd name="T23" fmla="*/ 71 h 91"/>
              <a:gd name="T24" fmla="*/ 52 w 68"/>
              <a:gd name="T25" fmla="*/ 42 h 91"/>
              <a:gd name="T26" fmla="*/ 37 w 68"/>
              <a:gd name="T27" fmla="*/ 54 h 91"/>
              <a:gd name="T28" fmla="*/ 37 w 68"/>
              <a:gd name="T29" fmla="*/ 83 h 91"/>
              <a:gd name="T30" fmla="*/ 30 w 68"/>
              <a:gd name="T31" fmla="*/ 83 h 91"/>
              <a:gd name="T32" fmla="*/ 30 w 68"/>
              <a:gd name="T33" fmla="*/ 54 h 91"/>
              <a:gd name="T34" fmla="*/ 28 w 68"/>
              <a:gd name="T35" fmla="*/ 50 h 91"/>
              <a:gd name="T36" fmla="*/ 34 w 68"/>
              <a:gd name="T37" fmla="*/ 51 h 91"/>
              <a:gd name="T38" fmla="*/ 39 w 68"/>
              <a:gd name="T39" fmla="*/ 50 h 91"/>
              <a:gd name="T40" fmla="*/ 37 w 68"/>
              <a:gd name="T41" fmla="*/ 5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91">
                <a:moveTo>
                  <a:pt x="52" y="42"/>
                </a:moveTo>
                <a:cubicBezTo>
                  <a:pt x="54" y="39"/>
                  <a:pt x="55" y="36"/>
                  <a:pt x="55" y="32"/>
                </a:cubicBezTo>
                <a:cubicBezTo>
                  <a:pt x="55" y="19"/>
                  <a:pt x="55" y="19"/>
                  <a:pt x="55" y="19"/>
                </a:cubicBezTo>
                <a:cubicBezTo>
                  <a:pt x="55" y="9"/>
                  <a:pt x="45" y="0"/>
                  <a:pt x="34" y="0"/>
                </a:cubicBezTo>
                <a:cubicBezTo>
                  <a:pt x="22" y="0"/>
                  <a:pt x="13" y="9"/>
                  <a:pt x="13" y="19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6"/>
                  <a:pt x="14" y="39"/>
                  <a:pt x="16" y="42"/>
                </a:cubicBezTo>
                <a:cubicBezTo>
                  <a:pt x="6" y="48"/>
                  <a:pt x="0" y="58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9" y="87"/>
                  <a:pt x="21" y="91"/>
                  <a:pt x="34" y="91"/>
                </a:cubicBezTo>
                <a:cubicBezTo>
                  <a:pt x="47" y="91"/>
                  <a:pt x="59" y="87"/>
                  <a:pt x="68" y="79"/>
                </a:cubicBezTo>
                <a:cubicBezTo>
                  <a:pt x="68" y="71"/>
                  <a:pt x="68" y="71"/>
                  <a:pt x="68" y="71"/>
                </a:cubicBezTo>
                <a:cubicBezTo>
                  <a:pt x="68" y="58"/>
                  <a:pt x="61" y="48"/>
                  <a:pt x="52" y="42"/>
                </a:cubicBezTo>
                <a:close/>
                <a:moveTo>
                  <a:pt x="37" y="54"/>
                </a:moveTo>
                <a:cubicBezTo>
                  <a:pt x="37" y="83"/>
                  <a:pt x="37" y="83"/>
                  <a:pt x="37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54"/>
                  <a:pt x="30" y="54"/>
                  <a:pt x="30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30" y="51"/>
                  <a:pt x="32" y="51"/>
                  <a:pt x="34" y="51"/>
                </a:cubicBezTo>
                <a:cubicBezTo>
                  <a:pt x="36" y="51"/>
                  <a:pt x="38" y="51"/>
                  <a:pt x="39" y="50"/>
                </a:cubicBezTo>
                <a:cubicBezTo>
                  <a:pt x="39" y="52"/>
                  <a:pt x="38" y="53"/>
                  <a:pt x="37" y="5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Freeform 45"/>
          <p:cNvSpPr>
            <a:spLocks noEditPoints="1"/>
          </p:cNvSpPr>
          <p:nvPr/>
        </p:nvSpPr>
        <p:spPr bwMode="auto">
          <a:xfrm flipH="1">
            <a:off x="3159497" y="5271797"/>
            <a:ext cx="356350" cy="500229"/>
          </a:xfrm>
          <a:custGeom>
            <a:avLst/>
            <a:gdLst>
              <a:gd name="T0" fmla="*/ 0 w 55"/>
              <a:gd name="T1" fmla="*/ 45 h 68"/>
              <a:gd name="T2" fmla="*/ 19 w 55"/>
              <a:gd name="T3" fmla="*/ 53 h 68"/>
              <a:gd name="T4" fmla="*/ 5 w 55"/>
              <a:gd name="T5" fmla="*/ 60 h 68"/>
              <a:gd name="T6" fmla="*/ 29 w 55"/>
              <a:gd name="T7" fmla="*/ 68 h 68"/>
              <a:gd name="T8" fmla="*/ 52 w 55"/>
              <a:gd name="T9" fmla="*/ 60 h 68"/>
              <a:gd name="T10" fmla="*/ 38 w 55"/>
              <a:gd name="T11" fmla="*/ 53 h 68"/>
              <a:gd name="T12" fmla="*/ 55 w 55"/>
              <a:gd name="T13" fmla="*/ 45 h 68"/>
              <a:gd name="T14" fmla="*/ 55 w 55"/>
              <a:gd name="T15" fmla="*/ 0 h 68"/>
              <a:gd name="T16" fmla="*/ 43 w 55"/>
              <a:gd name="T17" fmla="*/ 61 h 68"/>
              <a:gd name="T18" fmla="*/ 43 w 55"/>
              <a:gd name="T19" fmla="*/ 61 h 68"/>
              <a:gd name="T20" fmla="*/ 28 w 55"/>
              <a:gd name="T21" fmla="*/ 64 h 68"/>
              <a:gd name="T22" fmla="*/ 13 w 55"/>
              <a:gd name="T23" fmla="*/ 61 h 68"/>
              <a:gd name="T24" fmla="*/ 28 w 55"/>
              <a:gd name="T25" fmla="*/ 63 h 68"/>
              <a:gd name="T26" fmla="*/ 20 w 55"/>
              <a:gd name="T27" fmla="*/ 57 h 68"/>
              <a:gd name="T28" fmla="*/ 20 w 55"/>
              <a:gd name="T29" fmla="*/ 53 h 68"/>
              <a:gd name="T30" fmla="*/ 20 w 55"/>
              <a:gd name="T31" fmla="*/ 45 h 68"/>
              <a:gd name="T32" fmla="*/ 37 w 55"/>
              <a:gd name="T33" fmla="*/ 52 h 68"/>
              <a:gd name="T34" fmla="*/ 37 w 55"/>
              <a:gd name="T35" fmla="*/ 53 h 68"/>
              <a:gd name="T36" fmla="*/ 20 w 55"/>
              <a:gd name="T37" fmla="*/ 57 h 68"/>
              <a:gd name="T38" fmla="*/ 38 w 55"/>
              <a:gd name="T39" fmla="*/ 44 h 68"/>
              <a:gd name="T40" fmla="*/ 1 w 55"/>
              <a:gd name="T41" fmla="*/ 44 h 68"/>
              <a:gd name="T42" fmla="*/ 54 w 55"/>
              <a:gd name="T43" fmla="*/ 1 h 68"/>
              <a:gd name="T44" fmla="*/ 50 w 55"/>
              <a:gd name="T45" fmla="*/ 38 h 68"/>
              <a:gd name="T46" fmla="*/ 6 w 55"/>
              <a:gd name="T47" fmla="*/ 5 h 68"/>
              <a:gd name="T48" fmla="*/ 50 w 55"/>
              <a:gd name="T49" fmla="*/ 39 h 68"/>
              <a:gd name="T50" fmla="*/ 47 w 55"/>
              <a:gd name="T51" fmla="*/ 39 h 68"/>
              <a:gd name="T52" fmla="*/ 47 w 55"/>
              <a:gd name="T53" fmla="*/ 43 h 68"/>
              <a:gd name="T54" fmla="*/ 47 w 55"/>
              <a:gd name="T55" fmla="*/ 39 h 68"/>
              <a:gd name="T56" fmla="*/ 47 w 55"/>
              <a:gd name="T57" fmla="*/ 41 h 68"/>
              <a:gd name="T58" fmla="*/ 48 w 55"/>
              <a:gd name="T59" fmla="*/ 41 h 68"/>
              <a:gd name="T60" fmla="*/ 25 w 55"/>
              <a:gd name="T61" fmla="*/ 40 h 68"/>
              <a:gd name="T62" fmla="*/ 25 w 55"/>
              <a:gd name="T63" fmla="*/ 42 h 68"/>
              <a:gd name="T64" fmla="*/ 25 w 55"/>
              <a:gd name="T65" fmla="*/ 40 h 68"/>
              <a:gd name="T66" fmla="*/ 29 w 55"/>
              <a:gd name="T67" fmla="*/ 41 h 68"/>
              <a:gd name="T68" fmla="*/ 31 w 55"/>
              <a:gd name="T69" fmla="*/ 41 h 68"/>
              <a:gd name="T70" fmla="*/ 35 w 55"/>
              <a:gd name="T71" fmla="*/ 40 h 68"/>
              <a:gd name="T72" fmla="*/ 35 w 55"/>
              <a:gd name="T73" fmla="*/ 42 h 68"/>
              <a:gd name="T74" fmla="*/ 35 w 55"/>
              <a:gd name="T75" fmla="*/ 4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" h="68">
                <a:moveTo>
                  <a:pt x="0" y="0"/>
                </a:moveTo>
                <a:cubicBezTo>
                  <a:pt x="0" y="45"/>
                  <a:pt x="0" y="45"/>
                  <a:pt x="0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53"/>
                  <a:pt x="19" y="53"/>
                  <a:pt x="19" y="53"/>
                </a:cubicBezTo>
                <a:cubicBezTo>
                  <a:pt x="16" y="53"/>
                  <a:pt x="14" y="54"/>
                  <a:pt x="12" y="54"/>
                </a:cubicBezTo>
                <a:cubicBezTo>
                  <a:pt x="8" y="56"/>
                  <a:pt x="5" y="57"/>
                  <a:pt x="5" y="60"/>
                </a:cubicBezTo>
                <a:cubicBezTo>
                  <a:pt x="5" y="62"/>
                  <a:pt x="8" y="64"/>
                  <a:pt x="12" y="65"/>
                </a:cubicBezTo>
                <a:cubicBezTo>
                  <a:pt x="16" y="67"/>
                  <a:pt x="22" y="68"/>
                  <a:pt x="29" y="68"/>
                </a:cubicBezTo>
                <a:cubicBezTo>
                  <a:pt x="35" y="68"/>
                  <a:pt x="41" y="67"/>
                  <a:pt x="45" y="65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7"/>
                  <a:pt x="50" y="56"/>
                  <a:pt x="45" y="54"/>
                </a:cubicBezTo>
                <a:cubicBezTo>
                  <a:pt x="43" y="54"/>
                  <a:pt x="41" y="53"/>
                  <a:pt x="38" y="53"/>
                </a:cubicBezTo>
                <a:cubicBezTo>
                  <a:pt x="38" y="45"/>
                  <a:pt x="38" y="45"/>
                  <a:pt x="38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44"/>
                  <a:pt x="55" y="44"/>
                  <a:pt x="55" y="44"/>
                </a:cubicBezTo>
                <a:cubicBezTo>
                  <a:pt x="55" y="0"/>
                  <a:pt x="55" y="0"/>
                  <a:pt x="55" y="0"/>
                </a:cubicBezTo>
                <a:lnTo>
                  <a:pt x="0" y="0"/>
                </a:ln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62"/>
                  <a:pt x="43" y="62"/>
                  <a:pt x="43" y="62"/>
                </a:cubicBezTo>
                <a:cubicBezTo>
                  <a:pt x="39" y="64"/>
                  <a:pt x="33" y="64"/>
                  <a:pt x="28" y="64"/>
                </a:cubicBezTo>
                <a:cubicBezTo>
                  <a:pt x="23" y="64"/>
                  <a:pt x="17" y="64"/>
                  <a:pt x="13" y="62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7" y="63"/>
                  <a:pt x="23" y="63"/>
                  <a:pt x="28" y="63"/>
                </a:cubicBezTo>
                <a:cubicBezTo>
                  <a:pt x="33" y="63"/>
                  <a:pt x="39" y="63"/>
                  <a:pt x="43" y="61"/>
                </a:cubicBezTo>
                <a:close/>
                <a:moveTo>
                  <a:pt x="20" y="57"/>
                </a:move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45"/>
                  <a:pt x="20" y="45"/>
                  <a:pt x="20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7"/>
                  <a:pt x="37" y="57"/>
                  <a:pt x="37" y="57"/>
                </a:cubicBezTo>
                <a:lnTo>
                  <a:pt x="20" y="57"/>
                </a:lnTo>
                <a:close/>
                <a:moveTo>
                  <a:pt x="54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1"/>
                  <a:pt x="1" y="1"/>
                  <a:pt x="1" y="1"/>
                </a:cubicBezTo>
                <a:cubicBezTo>
                  <a:pt x="54" y="1"/>
                  <a:pt x="54" y="1"/>
                  <a:pt x="54" y="1"/>
                </a:cubicBezTo>
                <a:lnTo>
                  <a:pt x="54" y="44"/>
                </a:lnTo>
                <a:close/>
                <a:moveTo>
                  <a:pt x="50" y="38"/>
                </a:moveTo>
                <a:cubicBezTo>
                  <a:pt x="50" y="5"/>
                  <a:pt x="50" y="5"/>
                  <a:pt x="50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39"/>
                  <a:pt x="6" y="39"/>
                  <a:pt x="6" y="39"/>
                </a:cubicBezTo>
                <a:cubicBezTo>
                  <a:pt x="50" y="39"/>
                  <a:pt x="50" y="39"/>
                  <a:pt x="50" y="39"/>
                </a:cubicBezTo>
                <a:lnTo>
                  <a:pt x="50" y="38"/>
                </a:lnTo>
                <a:close/>
                <a:moveTo>
                  <a:pt x="47" y="39"/>
                </a:moveTo>
                <a:cubicBezTo>
                  <a:pt x="46" y="39"/>
                  <a:pt x="46" y="40"/>
                  <a:pt x="46" y="41"/>
                </a:cubicBezTo>
                <a:cubicBezTo>
                  <a:pt x="46" y="42"/>
                  <a:pt x="46" y="43"/>
                  <a:pt x="47" y="43"/>
                </a:cubicBezTo>
                <a:cubicBezTo>
                  <a:pt x="48" y="43"/>
                  <a:pt x="49" y="42"/>
                  <a:pt x="49" y="41"/>
                </a:cubicBezTo>
                <a:cubicBezTo>
                  <a:pt x="49" y="40"/>
                  <a:pt x="48" y="39"/>
                  <a:pt x="47" y="39"/>
                </a:cubicBezTo>
                <a:close/>
                <a:moveTo>
                  <a:pt x="47" y="42"/>
                </a:moveTo>
                <a:cubicBezTo>
                  <a:pt x="47" y="42"/>
                  <a:pt x="47" y="42"/>
                  <a:pt x="47" y="41"/>
                </a:cubicBezTo>
                <a:cubicBezTo>
                  <a:pt x="47" y="41"/>
                  <a:pt x="47" y="40"/>
                  <a:pt x="47" y="40"/>
                </a:cubicBezTo>
                <a:cubicBezTo>
                  <a:pt x="48" y="40"/>
                  <a:pt x="48" y="41"/>
                  <a:pt x="48" y="41"/>
                </a:cubicBezTo>
                <a:cubicBezTo>
                  <a:pt x="48" y="42"/>
                  <a:pt x="48" y="42"/>
                  <a:pt x="47" y="42"/>
                </a:cubicBezTo>
                <a:close/>
                <a:moveTo>
                  <a:pt x="25" y="40"/>
                </a:moveTo>
                <a:cubicBezTo>
                  <a:pt x="25" y="40"/>
                  <a:pt x="24" y="41"/>
                  <a:pt x="24" y="41"/>
                </a:cubicBezTo>
                <a:cubicBezTo>
                  <a:pt x="24" y="42"/>
                  <a:pt x="25" y="42"/>
                  <a:pt x="25" y="42"/>
                </a:cubicBezTo>
                <a:cubicBezTo>
                  <a:pt x="26" y="42"/>
                  <a:pt x="27" y="42"/>
                  <a:pt x="27" y="41"/>
                </a:cubicBezTo>
                <a:cubicBezTo>
                  <a:pt x="27" y="41"/>
                  <a:pt x="26" y="40"/>
                  <a:pt x="25" y="40"/>
                </a:cubicBezTo>
                <a:close/>
                <a:moveTo>
                  <a:pt x="30" y="40"/>
                </a:moveTo>
                <a:cubicBezTo>
                  <a:pt x="30" y="40"/>
                  <a:pt x="29" y="41"/>
                  <a:pt x="29" y="41"/>
                </a:cubicBezTo>
                <a:cubicBezTo>
                  <a:pt x="29" y="42"/>
                  <a:pt x="30" y="42"/>
                  <a:pt x="30" y="42"/>
                </a:cubicBezTo>
                <a:cubicBezTo>
                  <a:pt x="31" y="42"/>
                  <a:pt x="31" y="42"/>
                  <a:pt x="31" y="41"/>
                </a:cubicBezTo>
                <a:cubicBezTo>
                  <a:pt x="31" y="41"/>
                  <a:pt x="31" y="40"/>
                  <a:pt x="30" y="40"/>
                </a:cubicBezTo>
                <a:close/>
                <a:moveTo>
                  <a:pt x="35" y="40"/>
                </a:moveTo>
                <a:cubicBezTo>
                  <a:pt x="34" y="40"/>
                  <a:pt x="34" y="41"/>
                  <a:pt x="33" y="41"/>
                </a:cubicBezTo>
                <a:cubicBezTo>
                  <a:pt x="34" y="42"/>
                  <a:pt x="34" y="42"/>
                  <a:pt x="35" y="42"/>
                </a:cubicBezTo>
                <a:cubicBezTo>
                  <a:pt x="35" y="42"/>
                  <a:pt x="36" y="42"/>
                  <a:pt x="36" y="41"/>
                </a:cubicBezTo>
                <a:cubicBezTo>
                  <a:pt x="36" y="41"/>
                  <a:pt x="35" y="40"/>
                  <a:pt x="35" y="4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" name="Freeform 46"/>
          <p:cNvSpPr>
            <a:spLocks noEditPoints="1"/>
          </p:cNvSpPr>
          <p:nvPr/>
        </p:nvSpPr>
        <p:spPr bwMode="auto">
          <a:xfrm flipH="1">
            <a:off x="4218226" y="2322595"/>
            <a:ext cx="402521" cy="587168"/>
          </a:xfrm>
          <a:custGeom>
            <a:avLst/>
            <a:gdLst>
              <a:gd name="T0" fmla="*/ 18 w 62"/>
              <a:gd name="T1" fmla="*/ 30 h 80"/>
              <a:gd name="T2" fmla="*/ 18 w 62"/>
              <a:gd name="T3" fmla="*/ 56 h 80"/>
              <a:gd name="T4" fmla="*/ 25 w 62"/>
              <a:gd name="T5" fmla="*/ 63 h 80"/>
              <a:gd name="T6" fmla="*/ 37 w 62"/>
              <a:gd name="T7" fmla="*/ 63 h 80"/>
              <a:gd name="T8" fmla="*/ 43 w 62"/>
              <a:gd name="T9" fmla="*/ 56 h 80"/>
              <a:gd name="T10" fmla="*/ 43 w 62"/>
              <a:gd name="T11" fmla="*/ 30 h 80"/>
              <a:gd name="T12" fmla="*/ 43 w 62"/>
              <a:gd name="T13" fmla="*/ 30 h 80"/>
              <a:gd name="T14" fmla="*/ 48 w 62"/>
              <a:gd name="T15" fmla="*/ 17 h 80"/>
              <a:gd name="T16" fmla="*/ 31 w 62"/>
              <a:gd name="T17" fmla="*/ 0 h 80"/>
              <a:gd name="T18" fmla="*/ 13 w 62"/>
              <a:gd name="T19" fmla="*/ 17 h 80"/>
              <a:gd name="T20" fmla="*/ 18 w 62"/>
              <a:gd name="T21" fmla="*/ 30 h 80"/>
              <a:gd name="T22" fmla="*/ 59 w 62"/>
              <a:gd name="T23" fmla="*/ 36 h 80"/>
              <a:gd name="T24" fmla="*/ 58 w 62"/>
              <a:gd name="T25" fmla="*/ 34 h 80"/>
              <a:gd name="T26" fmla="*/ 50 w 62"/>
              <a:gd name="T27" fmla="*/ 40 h 80"/>
              <a:gd name="T28" fmla="*/ 51 w 62"/>
              <a:gd name="T29" fmla="*/ 41 h 80"/>
              <a:gd name="T30" fmla="*/ 52 w 62"/>
              <a:gd name="T31" fmla="*/ 49 h 80"/>
              <a:gd name="T32" fmla="*/ 31 w 62"/>
              <a:gd name="T33" fmla="*/ 70 h 80"/>
              <a:gd name="T34" fmla="*/ 9 w 62"/>
              <a:gd name="T35" fmla="*/ 49 h 80"/>
              <a:gd name="T36" fmla="*/ 11 w 62"/>
              <a:gd name="T37" fmla="*/ 40 h 80"/>
              <a:gd name="T38" fmla="*/ 12 w 62"/>
              <a:gd name="T39" fmla="*/ 39 h 80"/>
              <a:gd name="T40" fmla="*/ 4 w 62"/>
              <a:gd name="T41" fmla="*/ 33 h 80"/>
              <a:gd name="T42" fmla="*/ 3 w 62"/>
              <a:gd name="T43" fmla="*/ 35 h 80"/>
              <a:gd name="T44" fmla="*/ 0 w 62"/>
              <a:gd name="T45" fmla="*/ 49 h 80"/>
              <a:gd name="T46" fmla="*/ 31 w 62"/>
              <a:gd name="T47" fmla="*/ 80 h 80"/>
              <a:gd name="T48" fmla="*/ 62 w 62"/>
              <a:gd name="T49" fmla="*/ 49 h 80"/>
              <a:gd name="T50" fmla="*/ 59 w 62"/>
              <a:gd name="T51" fmla="*/ 3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80">
                <a:moveTo>
                  <a:pt x="18" y="30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60"/>
                  <a:pt x="21" y="63"/>
                  <a:pt x="25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40" y="63"/>
                  <a:pt x="43" y="60"/>
                  <a:pt x="43" y="56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6" y="27"/>
                  <a:pt x="48" y="22"/>
                  <a:pt x="48" y="17"/>
                </a:cubicBezTo>
                <a:cubicBezTo>
                  <a:pt x="48" y="8"/>
                  <a:pt x="40" y="0"/>
                  <a:pt x="31" y="0"/>
                </a:cubicBezTo>
                <a:cubicBezTo>
                  <a:pt x="21" y="0"/>
                  <a:pt x="13" y="8"/>
                  <a:pt x="13" y="17"/>
                </a:cubicBezTo>
                <a:cubicBezTo>
                  <a:pt x="13" y="22"/>
                  <a:pt x="15" y="27"/>
                  <a:pt x="18" y="30"/>
                </a:cubicBezTo>
                <a:close/>
                <a:moveTo>
                  <a:pt x="59" y="36"/>
                </a:moveTo>
                <a:cubicBezTo>
                  <a:pt x="58" y="34"/>
                  <a:pt x="58" y="34"/>
                  <a:pt x="58" y="34"/>
                </a:cubicBezTo>
                <a:cubicBezTo>
                  <a:pt x="50" y="40"/>
                  <a:pt x="50" y="40"/>
                  <a:pt x="50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3"/>
                  <a:pt x="52" y="46"/>
                  <a:pt x="52" y="49"/>
                </a:cubicBezTo>
                <a:cubicBezTo>
                  <a:pt x="52" y="61"/>
                  <a:pt x="43" y="70"/>
                  <a:pt x="31" y="70"/>
                </a:cubicBezTo>
                <a:cubicBezTo>
                  <a:pt x="19" y="70"/>
                  <a:pt x="9" y="61"/>
                  <a:pt x="9" y="49"/>
                </a:cubicBezTo>
                <a:cubicBezTo>
                  <a:pt x="9" y="46"/>
                  <a:pt x="10" y="43"/>
                  <a:pt x="11" y="40"/>
                </a:cubicBezTo>
                <a:cubicBezTo>
                  <a:pt x="12" y="39"/>
                  <a:pt x="12" y="39"/>
                  <a:pt x="12" y="39"/>
                </a:cubicBezTo>
                <a:cubicBezTo>
                  <a:pt x="4" y="33"/>
                  <a:pt x="4" y="33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9"/>
                  <a:pt x="0" y="44"/>
                  <a:pt x="0" y="49"/>
                </a:cubicBezTo>
                <a:cubicBezTo>
                  <a:pt x="0" y="66"/>
                  <a:pt x="14" y="80"/>
                  <a:pt x="31" y="80"/>
                </a:cubicBezTo>
                <a:cubicBezTo>
                  <a:pt x="48" y="80"/>
                  <a:pt x="62" y="66"/>
                  <a:pt x="62" y="49"/>
                </a:cubicBezTo>
                <a:cubicBezTo>
                  <a:pt x="62" y="44"/>
                  <a:pt x="61" y="40"/>
                  <a:pt x="59" y="3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0" name="组合 59"/>
          <p:cNvGrpSpPr/>
          <p:nvPr/>
        </p:nvGrpSpPr>
        <p:grpSpPr>
          <a:xfrm flipH="1">
            <a:off x="9307161" y="2250134"/>
            <a:ext cx="577736" cy="632643"/>
            <a:chOff x="9448800" y="3963988"/>
            <a:chExt cx="774700" cy="750888"/>
          </a:xfrm>
          <a:solidFill>
            <a:schemeClr val="tx1"/>
          </a:solidFill>
        </p:grpSpPr>
        <p:sp>
          <p:nvSpPr>
            <p:cNvPr id="61" name="Freeform 47"/>
            <p:cNvSpPr>
              <a:spLocks noEditPoints="1"/>
            </p:cNvSpPr>
            <p:nvPr/>
          </p:nvSpPr>
          <p:spPr bwMode="auto">
            <a:xfrm>
              <a:off x="9448800" y="3963988"/>
              <a:ext cx="774700" cy="750888"/>
            </a:xfrm>
            <a:custGeom>
              <a:avLst/>
              <a:gdLst>
                <a:gd name="T0" fmla="*/ 87 w 89"/>
                <a:gd name="T1" fmla="*/ 22 h 86"/>
                <a:gd name="T2" fmla="*/ 70 w 89"/>
                <a:gd name="T3" fmla="*/ 22 h 86"/>
                <a:gd name="T4" fmla="*/ 70 w 89"/>
                <a:gd name="T5" fmla="*/ 18 h 86"/>
                <a:gd name="T6" fmla="*/ 68 w 89"/>
                <a:gd name="T7" fmla="*/ 6 h 86"/>
                <a:gd name="T8" fmla="*/ 62 w 89"/>
                <a:gd name="T9" fmla="*/ 0 h 86"/>
                <a:gd name="T10" fmla="*/ 56 w 89"/>
                <a:gd name="T11" fmla="*/ 6 h 86"/>
                <a:gd name="T12" fmla="*/ 54 w 89"/>
                <a:gd name="T13" fmla="*/ 18 h 86"/>
                <a:gd name="T14" fmla="*/ 54 w 89"/>
                <a:gd name="T15" fmla="*/ 22 h 86"/>
                <a:gd name="T16" fmla="*/ 35 w 89"/>
                <a:gd name="T17" fmla="*/ 22 h 86"/>
                <a:gd name="T18" fmla="*/ 35 w 89"/>
                <a:gd name="T19" fmla="*/ 18 h 86"/>
                <a:gd name="T20" fmla="*/ 33 w 89"/>
                <a:gd name="T21" fmla="*/ 6 h 86"/>
                <a:gd name="T22" fmla="*/ 27 w 89"/>
                <a:gd name="T23" fmla="*/ 0 h 86"/>
                <a:gd name="T24" fmla="*/ 21 w 89"/>
                <a:gd name="T25" fmla="*/ 6 h 86"/>
                <a:gd name="T26" fmla="*/ 19 w 89"/>
                <a:gd name="T27" fmla="*/ 18 h 86"/>
                <a:gd name="T28" fmla="*/ 19 w 89"/>
                <a:gd name="T29" fmla="*/ 22 h 86"/>
                <a:gd name="T30" fmla="*/ 2 w 89"/>
                <a:gd name="T31" fmla="*/ 22 h 86"/>
                <a:gd name="T32" fmla="*/ 0 w 89"/>
                <a:gd name="T33" fmla="*/ 23 h 86"/>
                <a:gd name="T34" fmla="*/ 0 w 89"/>
                <a:gd name="T35" fmla="*/ 84 h 86"/>
                <a:gd name="T36" fmla="*/ 2 w 89"/>
                <a:gd name="T37" fmla="*/ 86 h 86"/>
                <a:gd name="T38" fmla="*/ 87 w 89"/>
                <a:gd name="T39" fmla="*/ 86 h 86"/>
                <a:gd name="T40" fmla="*/ 89 w 89"/>
                <a:gd name="T41" fmla="*/ 84 h 86"/>
                <a:gd name="T42" fmla="*/ 89 w 89"/>
                <a:gd name="T43" fmla="*/ 23 h 86"/>
                <a:gd name="T44" fmla="*/ 87 w 89"/>
                <a:gd name="T45" fmla="*/ 22 h 86"/>
                <a:gd name="T46" fmla="*/ 57 w 89"/>
                <a:gd name="T47" fmla="*/ 18 h 86"/>
                <a:gd name="T48" fmla="*/ 58 w 89"/>
                <a:gd name="T49" fmla="*/ 6 h 86"/>
                <a:gd name="T50" fmla="*/ 62 w 89"/>
                <a:gd name="T51" fmla="*/ 2 h 86"/>
                <a:gd name="T52" fmla="*/ 66 w 89"/>
                <a:gd name="T53" fmla="*/ 6 h 86"/>
                <a:gd name="T54" fmla="*/ 68 w 89"/>
                <a:gd name="T55" fmla="*/ 18 h 86"/>
                <a:gd name="T56" fmla="*/ 68 w 89"/>
                <a:gd name="T57" fmla="*/ 22 h 86"/>
                <a:gd name="T58" fmla="*/ 57 w 89"/>
                <a:gd name="T59" fmla="*/ 22 h 86"/>
                <a:gd name="T60" fmla="*/ 57 w 89"/>
                <a:gd name="T61" fmla="*/ 18 h 86"/>
                <a:gd name="T62" fmla="*/ 22 w 89"/>
                <a:gd name="T63" fmla="*/ 18 h 86"/>
                <a:gd name="T64" fmla="*/ 23 w 89"/>
                <a:gd name="T65" fmla="*/ 6 h 86"/>
                <a:gd name="T66" fmla="*/ 27 w 89"/>
                <a:gd name="T67" fmla="*/ 2 h 86"/>
                <a:gd name="T68" fmla="*/ 31 w 89"/>
                <a:gd name="T69" fmla="*/ 6 h 86"/>
                <a:gd name="T70" fmla="*/ 33 w 89"/>
                <a:gd name="T71" fmla="*/ 18 h 86"/>
                <a:gd name="T72" fmla="*/ 32 w 89"/>
                <a:gd name="T73" fmla="*/ 22 h 86"/>
                <a:gd name="T74" fmla="*/ 22 w 89"/>
                <a:gd name="T75" fmla="*/ 22 h 86"/>
                <a:gd name="T76" fmla="*/ 22 w 89"/>
                <a:gd name="T77" fmla="*/ 18 h 86"/>
                <a:gd name="T78" fmla="*/ 83 w 89"/>
                <a:gd name="T79" fmla="*/ 80 h 86"/>
                <a:gd name="T80" fmla="*/ 81 w 89"/>
                <a:gd name="T81" fmla="*/ 82 h 86"/>
                <a:gd name="T82" fmla="*/ 8 w 89"/>
                <a:gd name="T83" fmla="*/ 82 h 86"/>
                <a:gd name="T84" fmla="*/ 5 w 89"/>
                <a:gd name="T85" fmla="*/ 80 h 86"/>
                <a:gd name="T86" fmla="*/ 5 w 89"/>
                <a:gd name="T87" fmla="*/ 40 h 86"/>
                <a:gd name="T88" fmla="*/ 8 w 89"/>
                <a:gd name="T89" fmla="*/ 39 h 86"/>
                <a:gd name="T90" fmla="*/ 81 w 89"/>
                <a:gd name="T91" fmla="*/ 39 h 86"/>
                <a:gd name="T92" fmla="*/ 83 w 89"/>
                <a:gd name="T93" fmla="*/ 40 h 86"/>
                <a:gd name="T94" fmla="*/ 83 w 89"/>
                <a:gd name="T9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86">
                  <a:moveTo>
                    <a:pt x="87" y="22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19"/>
                    <a:pt x="70" y="18"/>
                  </a:cubicBezTo>
                  <a:cubicBezTo>
                    <a:pt x="70" y="13"/>
                    <a:pt x="70" y="9"/>
                    <a:pt x="68" y="6"/>
                  </a:cubicBezTo>
                  <a:cubicBezTo>
                    <a:pt x="67" y="2"/>
                    <a:pt x="65" y="0"/>
                    <a:pt x="62" y="0"/>
                  </a:cubicBezTo>
                  <a:cubicBezTo>
                    <a:pt x="59" y="0"/>
                    <a:pt x="57" y="2"/>
                    <a:pt x="56" y="6"/>
                  </a:cubicBezTo>
                  <a:cubicBezTo>
                    <a:pt x="55" y="9"/>
                    <a:pt x="54" y="13"/>
                    <a:pt x="54" y="18"/>
                  </a:cubicBezTo>
                  <a:cubicBezTo>
                    <a:pt x="54" y="19"/>
                    <a:pt x="54" y="21"/>
                    <a:pt x="5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19"/>
                    <a:pt x="35" y="18"/>
                  </a:cubicBezTo>
                  <a:cubicBezTo>
                    <a:pt x="35" y="13"/>
                    <a:pt x="35" y="9"/>
                    <a:pt x="33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20" y="9"/>
                    <a:pt x="19" y="13"/>
                    <a:pt x="19" y="18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2"/>
                    <a:pt x="0" y="2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5"/>
                    <a:pt x="1" y="86"/>
                    <a:pt x="2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8" y="86"/>
                    <a:pt x="89" y="85"/>
                    <a:pt x="89" y="8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2"/>
                    <a:pt x="88" y="22"/>
                    <a:pt x="87" y="22"/>
                  </a:cubicBezTo>
                  <a:close/>
                  <a:moveTo>
                    <a:pt x="57" y="18"/>
                  </a:moveTo>
                  <a:cubicBezTo>
                    <a:pt x="57" y="13"/>
                    <a:pt x="57" y="9"/>
                    <a:pt x="58" y="6"/>
                  </a:cubicBezTo>
                  <a:cubicBezTo>
                    <a:pt x="59" y="3"/>
                    <a:pt x="60" y="2"/>
                    <a:pt x="62" y="2"/>
                  </a:cubicBezTo>
                  <a:cubicBezTo>
                    <a:pt x="64" y="2"/>
                    <a:pt x="65" y="3"/>
                    <a:pt x="66" y="6"/>
                  </a:cubicBezTo>
                  <a:cubicBezTo>
                    <a:pt x="67" y="9"/>
                    <a:pt x="68" y="13"/>
                    <a:pt x="68" y="18"/>
                  </a:cubicBezTo>
                  <a:cubicBezTo>
                    <a:pt x="68" y="19"/>
                    <a:pt x="68" y="21"/>
                    <a:pt x="6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1"/>
                    <a:pt x="57" y="19"/>
                    <a:pt x="57" y="18"/>
                  </a:cubicBezTo>
                  <a:close/>
                  <a:moveTo>
                    <a:pt x="22" y="18"/>
                  </a:moveTo>
                  <a:cubicBezTo>
                    <a:pt x="22" y="13"/>
                    <a:pt x="22" y="9"/>
                    <a:pt x="23" y="6"/>
                  </a:cubicBezTo>
                  <a:cubicBezTo>
                    <a:pt x="24" y="3"/>
                    <a:pt x="25" y="2"/>
                    <a:pt x="27" y="2"/>
                  </a:cubicBezTo>
                  <a:cubicBezTo>
                    <a:pt x="29" y="2"/>
                    <a:pt x="30" y="3"/>
                    <a:pt x="31" y="6"/>
                  </a:cubicBezTo>
                  <a:cubicBezTo>
                    <a:pt x="32" y="9"/>
                    <a:pt x="33" y="13"/>
                    <a:pt x="33" y="18"/>
                  </a:cubicBezTo>
                  <a:cubicBezTo>
                    <a:pt x="33" y="19"/>
                    <a:pt x="33" y="21"/>
                    <a:pt x="3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19"/>
                    <a:pt x="22" y="18"/>
                  </a:cubicBezTo>
                  <a:close/>
                  <a:moveTo>
                    <a:pt x="83" y="80"/>
                  </a:moveTo>
                  <a:cubicBezTo>
                    <a:pt x="83" y="81"/>
                    <a:pt x="82" y="82"/>
                    <a:pt x="81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2"/>
                    <a:pt x="5" y="81"/>
                    <a:pt x="5" y="8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8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2" y="39"/>
                    <a:pt x="83" y="39"/>
                    <a:pt x="83" y="40"/>
                  </a:cubicBezTo>
                  <a:lnTo>
                    <a:pt x="8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Freeform 48"/>
            <p:cNvSpPr>
              <a:spLocks noEditPoints="1"/>
            </p:cNvSpPr>
            <p:nvPr/>
          </p:nvSpPr>
          <p:spPr bwMode="auto">
            <a:xfrm>
              <a:off x="9493250" y="4303713"/>
              <a:ext cx="677863" cy="376238"/>
            </a:xfrm>
            <a:custGeom>
              <a:avLst/>
              <a:gdLst>
                <a:gd name="T0" fmla="*/ 76 w 78"/>
                <a:gd name="T1" fmla="*/ 0 h 43"/>
                <a:gd name="T2" fmla="*/ 3 w 78"/>
                <a:gd name="T3" fmla="*/ 0 h 43"/>
                <a:gd name="T4" fmla="*/ 0 w 78"/>
                <a:gd name="T5" fmla="*/ 1 h 43"/>
                <a:gd name="T6" fmla="*/ 0 w 78"/>
                <a:gd name="T7" fmla="*/ 41 h 43"/>
                <a:gd name="T8" fmla="*/ 3 w 78"/>
                <a:gd name="T9" fmla="*/ 43 h 43"/>
                <a:gd name="T10" fmla="*/ 76 w 78"/>
                <a:gd name="T11" fmla="*/ 43 h 43"/>
                <a:gd name="T12" fmla="*/ 78 w 78"/>
                <a:gd name="T13" fmla="*/ 41 h 43"/>
                <a:gd name="T14" fmla="*/ 78 w 78"/>
                <a:gd name="T15" fmla="*/ 1 h 43"/>
                <a:gd name="T16" fmla="*/ 76 w 78"/>
                <a:gd name="T17" fmla="*/ 0 h 43"/>
                <a:gd name="T18" fmla="*/ 77 w 78"/>
                <a:gd name="T19" fmla="*/ 41 h 43"/>
                <a:gd name="T20" fmla="*/ 76 w 78"/>
                <a:gd name="T21" fmla="*/ 43 h 43"/>
                <a:gd name="T22" fmla="*/ 3 w 78"/>
                <a:gd name="T23" fmla="*/ 43 h 43"/>
                <a:gd name="T24" fmla="*/ 1 w 78"/>
                <a:gd name="T25" fmla="*/ 41 h 43"/>
                <a:gd name="T26" fmla="*/ 1 w 78"/>
                <a:gd name="T27" fmla="*/ 1 h 43"/>
                <a:gd name="T28" fmla="*/ 3 w 78"/>
                <a:gd name="T29" fmla="*/ 0 h 43"/>
                <a:gd name="T30" fmla="*/ 76 w 78"/>
                <a:gd name="T31" fmla="*/ 0 h 43"/>
                <a:gd name="T32" fmla="*/ 77 w 78"/>
                <a:gd name="T33" fmla="*/ 1 h 43"/>
                <a:gd name="T34" fmla="*/ 77 w 78"/>
                <a:gd name="T35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43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1" y="43"/>
                    <a:pt x="3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8" y="42"/>
                    <a:pt x="78" y="4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7" y="0"/>
                    <a:pt x="76" y="0"/>
                  </a:cubicBezTo>
                  <a:close/>
                  <a:moveTo>
                    <a:pt x="77" y="41"/>
                  </a:moveTo>
                  <a:cubicBezTo>
                    <a:pt x="77" y="42"/>
                    <a:pt x="77" y="43"/>
                    <a:pt x="76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1" y="42"/>
                    <a:pt x="1" y="4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7" y="1"/>
                    <a:pt x="77" y="1"/>
                  </a:cubicBezTo>
                  <a:lnTo>
                    <a:pt x="7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Freeform 49"/>
            <p:cNvSpPr/>
            <p:nvPr/>
          </p:nvSpPr>
          <p:spPr bwMode="auto">
            <a:xfrm>
              <a:off x="9623425" y="4348163"/>
              <a:ext cx="200025" cy="287338"/>
            </a:xfrm>
            <a:custGeom>
              <a:avLst/>
              <a:gdLst>
                <a:gd name="T0" fmla="*/ 12 w 23"/>
                <a:gd name="T1" fmla="*/ 25 h 33"/>
                <a:gd name="T2" fmla="*/ 16 w 23"/>
                <a:gd name="T3" fmla="*/ 21 h 33"/>
                <a:gd name="T4" fmla="*/ 20 w 23"/>
                <a:gd name="T5" fmla="*/ 15 h 33"/>
                <a:gd name="T6" fmla="*/ 22 w 23"/>
                <a:gd name="T7" fmla="*/ 10 h 33"/>
                <a:gd name="T8" fmla="*/ 19 w 23"/>
                <a:gd name="T9" fmla="*/ 3 h 33"/>
                <a:gd name="T10" fmla="*/ 10 w 23"/>
                <a:gd name="T11" fmla="*/ 0 h 33"/>
                <a:gd name="T12" fmla="*/ 5 w 23"/>
                <a:gd name="T13" fmla="*/ 1 h 33"/>
                <a:gd name="T14" fmla="*/ 0 w 23"/>
                <a:gd name="T15" fmla="*/ 2 h 33"/>
                <a:gd name="T16" fmla="*/ 0 w 23"/>
                <a:gd name="T17" fmla="*/ 9 h 33"/>
                <a:gd name="T18" fmla="*/ 1 w 23"/>
                <a:gd name="T19" fmla="*/ 9 h 33"/>
                <a:gd name="T20" fmla="*/ 2 w 23"/>
                <a:gd name="T21" fmla="*/ 8 h 33"/>
                <a:gd name="T22" fmla="*/ 4 w 23"/>
                <a:gd name="T23" fmla="*/ 7 h 33"/>
                <a:gd name="T24" fmla="*/ 6 w 23"/>
                <a:gd name="T25" fmla="*/ 7 h 33"/>
                <a:gd name="T26" fmla="*/ 9 w 23"/>
                <a:gd name="T27" fmla="*/ 6 h 33"/>
                <a:gd name="T28" fmla="*/ 12 w 23"/>
                <a:gd name="T29" fmla="*/ 8 h 33"/>
                <a:gd name="T30" fmla="*/ 14 w 23"/>
                <a:gd name="T31" fmla="*/ 11 h 33"/>
                <a:gd name="T32" fmla="*/ 12 w 23"/>
                <a:gd name="T33" fmla="*/ 15 h 33"/>
                <a:gd name="T34" fmla="*/ 9 w 23"/>
                <a:gd name="T35" fmla="*/ 19 h 33"/>
                <a:gd name="T36" fmla="*/ 5 w 23"/>
                <a:gd name="T37" fmla="*/ 23 h 33"/>
                <a:gd name="T38" fmla="*/ 0 w 23"/>
                <a:gd name="T39" fmla="*/ 28 h 33"/>
                <a:gd name="T40" fmla="*/ 0 w 23"/>
                <a:gd name="T41" fmla="*/ 33 h 33"/>
                <a:gd name="T42" fmla="*/ 23 w 23"/>
                <a:gd name="T43" fmla="*/ 33 h 33"/>
                <a:gd name="T44" fmla="*/ 23 w 23"/>
                <a:gd name="T45" fmla="*/ 27 h 33"/>
                <a:gd name="T46" fmla="*/ 10 w 23"/>
                <a:gd name="T47" fmla="*/ 27 h 33"/>
                <a:gd name="T48" fmla="*/ 12 w 23"/>
                <a:gd name="T4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33">
                  <a:moveTo>
                    <a:pt x="12" y="25"/>
                  </a:moveTo>
                  <a:cubicBezTo>
                    <a:pt x="13" y="24"/>
                    <a:pt x="15" y="23"/>
                    <a:pt x="16" y="21"/>
                  </a:cubicBezTo>
                  <a:cubicBezTo>
                    <a:pt x="18" y="19"/>
                    <a:pt x="19" y="17"/>
                    <a:pt x="20" y="15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7"/>
                    <a:pt x="21" y="5"/>
                    <a:pt x="19" y="3"/>
                  </a:cubicBezTo>
                  <a:cubicBezTo>
                    <a:pt x="17" y="1"/>
                    <a:pt x="14" y="0"/>
                    <a:pt x="10" y="0"/>
                  </a:cubicBezTo>
                  <a:cubicBezTo>
                    <a:pt x="8" y="0"/>
                    <a:pt x="7" y="1"/>
                    <a:pt x="5" y="1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3" y="8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7"/>
                    <a:pt x="8" y="6"/>
                    <a:pt x="9" y="6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8"/>
                    <a:pt x="14" y="10"/>
                    <a:pt x="14" y="11"/>
                  </a:cubicBezTo>
                  <a:cubicBezTo>
                    <a:pt x="14" y="12"/>
                    <a:pt x="13" y="14"/>
                    <a:pt x="12" y="15"/>
                  </a:cubicBezTo>
                  <a:cubicBezTo>
                    <a:pt x="12" y="16"/>
                    <a:pt x="11" y="18"/>
                    <a:pt x="9" y="19"/>
                  </a:cubicBezTo>
                  <a:cubicBezTo>
                    <a:pt x="8" y="20"/>
                    <a:pt x="7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9866313" y="4356101"/>
              <a:ext cx="182563" cy="279400"/>
            </a:xfrm>
            <a:custGeom>
              <a:avLst/>
              <a:gdLst>
                <a:gd name="T0" fmla="*/ 15 w 21"/>
                <a:gd name="T1" fmla="*/ 0 h 32"/>
                <a:gd name="T2" fmla="*/ 8 w 21"/>
                <a:gd name="T3" fmla="*/ 0 h 32"/>
                <a:gd name="T4" fmla="*/ 7 w 21"/>
                <a:gd name="T5" fmla="*/ 2 h 32"/>
                <a:gd name="T6" fmla="*/ 6 w 21"/>
                <a:gd name="T7" fmla="*/ 3 h 32"/>
                <a:gd name="T8" fmla="*/ 3 w 21"/>
                <a:gd name="T9" fmla="*/ 4 h 32"/>
                <a:gd name="T10" fmla="*/ 0 w 21"/>
                <a:gd name="T11" fmla="*/ 4 h 32"/>
                <a:gd name="T12" fmla="*/ 0 w 21"/>
                <a:gd name="T13" fmla="*/ 9 h 32"/>
                <a:gd name="T14" fmla="*/ 7 w 21"/>
                <a:gd name="T15" fmla="*/ 9 h 32"/>
                <a:gd name="T16" fmla="*/ 7 w 21"/>
                <a:gd name="T17" fmla="*/ 26 h 32"/>
                <a:gd name="T18" fmla="*/ 0 w 21"/>
                <a:gd name="T19" fmla="*/ 26 h 32"/>
                <a:gd name="T20" fmla="*/ 0 w 21"/>
                <a:gd name="T21" fmla="*/ 32 h 32"/>
                <a:gd name="T22" fmla="*/ 21 w 21"/>
                <a:gd name="T23" fmla="*/ 32 h 32"/>
                <a:gd name="T24" fmla="*/ 21 w 21"/>
                <a:gd name="T25" fmla="*/ 26 h 32"/>
                <a:gd name="T26" fmla="*/ 15 w 21"/>
                <a:gd name="T27" fmla="*/ 26 h 32"/>
                <a:gd name="T28" fmla="*/ 15 w 21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2">
                  <a:moveTo>
                    <a:pt x="1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H="1">
            <a:off x="7101801" y="2196558"/>
            <a:ext cx="590759" cy="668756"/>
            <a:chOff x="7256463" y="3938588"/>
            <a:chExt cx="792163" cy="793750"/>
          </a:xfrm>
          <a:solidFill>
            <a:schemeClr val="tx1"/>
          </a:solidFill>
        </p:grpSpPr>
        <p:sp>
          <p:nvSpPr>
            <p:cNvPr id="66" name="Freeform 51"/>
            <p:cNvSpPr>
              <a:spLocks noEditPoints="1"/>
            </p:cNvSpPr>
            <p:nvPr/>
          </p:nvSpPr>
          <p:spPr bwMode="auto">
            <a:xfrm>
              <a:off x="7256463" y="3938588"/>
              <a:ext cx="792163" cy="793750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  <a:gd name="T10" fmla="*/ 46 w 91"/>
                <a:gd name="T11" fmla="*/ 86 h 91"/>
                <a:gd name="T12" fmla="*/ 5 w 91"/>
                <a:gd name="T13" fmla="*/ 46 h 91"/>
                <a:gd name="T14" fmla="*/ 46 w 91"/>
                <a:gd name="T15" fmla="*/ 6 h 91"/>
                <a:gd name="T16" fmla="*/ 86 w 91"/>
                <a:gd name="T17" fmla="*/ 46 h 91"/>
                <a:gd name="T18" fmla="*/ 46 w 91"/>
                <a:gd name="T19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21"/>
                    <a:pt x="71" y="0"/>
                    <a:pt x="46" y="0"/>
                  </a:cubicBezTo>
                  <a:close/>
                  <a:moveTo>
                    <a:pt x="46" y="86"/>
                  </a:moveTo>
                  <a:cubicBezTo>
                    <a:pt x="23" y="86"/>
                    <a:pt x="5" y="68"/>
                    <a:pt x="5" y="46"/>
                  </a:cubicBezTo>
                  <a:cubicBezTo>
                    <a:pt x="5" y="24"/>
                    <a:pt x="23" y="6"/>
                    <a:pt x="46" y="6"/>
                  </a:cubicBezTo>
                  <a:cubicBezTo>
                    <a:pt x="68" y="6"/>
                    <a:pt x="86" y="24"/>
                    <a:pt x="86" y="46"/>
                  </a:cubicBezTo>
                  <a:cubicBezTo>
                    <a:pt x="86" y="68"/>
                    <a:pt x="68" y="86"/>
                    <a:pt x="4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Freeform 52"/>
            <p:cNvSpPr>
              <a:spLocks noEditPoints="1"/>
            </p:cNvSpPr>
            <p:nvPr/>
          </p:nvSpPr>
          <p:spPr bwMode="auto">
            <a:xfrm>
              <a:off x="7343775" y="4025901"/>
              <a:ext cx="617538" cy="62706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  <a:gd name="T10" fmla="*/ 36 w 71"/>
                <a:gd name="T11" fmla="*/ 66 h 72"/>
                <a:gd name="T12" fmla="*/ 5 w 71"/>
                <a:gd name="T13" fmla="*/ 36 h 72"/>
                <a:gd name="T14" fmla="*/ 36 w 71"/>
                <a:gd name="T15" fmla="*/ 6 h 72"/>
                <a:gd name="T16" fmla="*/ 66 w 71"/>
                <a:gd name="T17" fmla="*/ 36 h 72"/>
                <a:gd name="T18" fmla="*/ 36 w 71"/>
                <a:gd name="T1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66"/>
                  </a:moveTo>
                  <a:cubicBezTo>
                    <a:pt x="19" y="66"/>
                    <a:pt x="5" y="52"/>
                    <a:pt x="5" y="36"/>
                  </a:cubicBezTo>
                  <a:cubicBezTo>
                    <a:pt x="5" y="19"/>
                    <a:pt x="19" y="6"/>
                    <a:pt x="36" y="6"/>
                  </a:cubicBezTo>
                  <a:cubicBezTo>
                    <a:pt x="52" y="6"/>
                    <a:pt x="66" y="19"/>
                    <a:pt x="66" y="36"/>
                  </a:cubicBezTo>
                  <a:cubicBezTo>
                    <a:pt x="66" y="52"/>
                    <a:pt x="52" y="66"/>
                    <a:pt x="3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Freeform 53"/>
            <p:cNvSpPr>
              <a:spLocks noEditPoints="1"/>
            </p:cNvSpPr>
            <p:nvPr/>
          </p:nvSpPr>
          <p:spPr bwMode="auto">
            <a:xfrm>
              <a:off x="7431088" y="4113213"/>
              <a:ext cx="442913" cy="452438"/>
            </a:xfrm>
            <a:custGeom>
              <a:avLst/>
              <a:gdLst>
                <a:gd name="T0" fmla="*/ 26 w 51"/>
                <a:gd name="T1" fmla="*/ 0 h 52"/>
                <a:gd name="T2" fmla="*/ 0 w 51"/>
                <a:gd name="T3" fmla="*/ 26 h 52"/>
                <a:gd name="T4" fmla="*/ 26 w 51"/>
                <a:gd name="T5" fmla="*/ 52 h 52"/>
                <a:gd name="T6" fmla="*/ 51 w 51"/>
                <a:gd name="T7" fmla="*/ 26 h 52"/>
                <a:gd name="T8" fmla="*/ 26 w 51"/>
                <a:gd name="T9" fmla="*/ 0 h 52"/>
                <a:gd name="T10" fmla="*/ 26 w 51"/>
                <a:gd name="T11" fmla="*/ 46 h 52"/>
                <a:gd name="T12" fmla="*/ 6 w 51"/>
                <a:gd name="T13" fmla="*/ 26 h 52"/>
                <a:gd name="T14" fmla="*/ 26 w 51"/>
                <a:gd name="T15" fmla="*/ 6 h 52"/>
                <a:gd name="T16" fmla="*/ 45 w 51"/>
                <a:gd name="T17" fmla="*/ 26 h 52"/>
                <a:gd name="T18" fmla="*/ 26 w 51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2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40" y="52"/>
                    <a:pt x="51" y="40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6" y="6"/>
                    <a:pt x="45" y="15"/>
                    <a:pt x="45" y="26"/>
                  </a:cubicBezTo>
                  <a:cubicBezTo>
                    <a:pt x="45" y="37"/>
                    <a:pt x="36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Freeform 54"/>
            <p:cNvSpPr>
              <a:spLocks noEditPoints="1"/>
            </p:cNvSpPr>
            <p:nvPr/>
          </p:nvSpPr>
          <p:spPr bwMode="auto">
            <a:xfrm>
              <a:off x="7508875" y="4191001"/>
              <a:ext cx="287338" cy="296863"/>
            </a:xfrm>
            <a:custGeom>
              <a:avLst/>
              <a:gdLst>
                <a:gd name="T0" fmla="*/ 17 w 33"/>
                <a:gd name="T1" fmla="*/ 0 h 34"/>
                <a:gd name="T2" fmla="*/ 0 w 33"/>
                <a:gd name="T3" fmla="*/ 17 h 34"/>
                <a:gd name="T4" fmla="*/ 17 w 33"/>
                <a:gd name="T5" fmla="*/ 34 h 34"/>
                <a:gd name="T6" fmla="*/ 33 w 33"/>
                <a:gd name="T7" fmla="*/ 17 h 34"/>
                <a:gd name="T8" fmla="*/ 17 w 33"/>
                <a:gd name="T9" fmla="*/ 0 h 34"/>
                <a:gd name="T10" fmla="*/ 17 w 33"/>
                <a:gd name="T11" fmla="*/ 28 h 34"/>
                <a:gd name="T12" fmla="*/ 6 w 33"/>
                <a:gd name="T13" fmla="*/ 17 h 34"/>
                <a:gd name="T14" fmla="*/ 17 w 33"/>
                <a:gd name="T15" fmla="*/ 6 h 34"/>
                <a:gd name="T16" fmla="*/ 27 w 33"/>
                <a:gd name="T17" fmla="*/ 17 h 34"/>
                <a:gd name="T18" fmla="*/ 27 w 33"/>
                <a:gd name="T19" fmla="*/ 17 h 34"/>
                <a:gd name="T20" fmla="*/ 17 w 33"/>
                <a:gd name="T21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  <a:close/>
                  <a:moveTo>
                    <a:pt x="17" y="28"/>
                  </a:moveTo>
                  <a:cubicBezTo>
                    <a:pt x="11" y="28"/>
                    <a:pt x="6" y="23"/>
                    <a:pt x="6" y="17"/>
                  </a:cubicBezTo>
                  <a:cubicBezTo>
                    <a:pt x="6" y="11"/>
                    <a:pt x="11" y="6"/>
                    <a:pt x="17" y="6"/>
                  </a:cubicBezTo>
                  <a:cubicBezTo>
                    <a:pt x="22" y="6"/>
                    <a:pt x="27" y="11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3"/>
                    <a:pt x="22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Oval 55"/>
            <p:cNvSpPr>
              <a:spLocks noChangeArrowheads="1"/>
            </p:cNvSpPr>
            <p:nvPr/>
          </p:nvSpPr>
          <p:spPr bwMode="auto">
            <a:xfrm>
              <a:off x="7586663" y="4268788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1" name="Freeform 56"/>
          <p:cNvSpPr>
            <a:spLocks noEditPoints="1"/>
          </p:cNvSpPr>
          <p:nvPr/>
        </p:nvSpPr>
        <p:spPr bwMode="auto">
          <a:xfrm flipH="1">
            <a:off x="8223518" y="2196558"/>
            <a:ext cx="616804" cy="668756"/>
          </a:xfrm>
          <a:custGeom>
            <a:avLst/>
            <a:gdLst>
              <a:gd name="T0" fmla="*/ 75 w 95"/>
              <a:gd name="T1" fmla="*/ 7 h 91"/>
              <a:gd name="T2" fmla="*/ 67 w 95"/>
              <a:gd name="T3" fmla="*/ 20 h 91"/>
              <a:gd name="T4" fmla="*/ 33 w 95"/>
              <a:gd name="T5" fmla="*/ 21 h 91"/>
              <a:gd name="T6" fmla="*/ 5 w 95"/>
              <a:gd name="T7" fmla="*/ 66 h 91"/>
              <a:gd name="T8" fmla="*/ 42 w 95"/>
              <a:gd name="T9" fmla="*/ 86 h 91"/>
              <a:gd name="T10" fmla="*/ 78 w 95"/>
              <a:gd name="T11" fmla="*/ 41 h 91"/>
              <a:gd name="T12" fmla="*/ 69 w 95"/>
              <a:gd name="T13" fmla="*/ 23 h 91"/>
              <a:gd name="T14" fmla="*/ 87 w 95"/>
              <a:gd name="T15" fmla="*/ 13 h 91"/>
              <a:gd name="T16" fmla="*/ 81 w 95"/>
              <a:gd name="T17" fmla="*/ 3 h 91"/>
              <a:gd name="T18" fmla="*/ 27 w 95"/>
              <a:gd name="T19" fmla="*/ 76 h 91"/>
              <a:gd name="T20" fmla="*/ 27 w 95"/>
              <a:gd name="T21" fmla="*/ 73 h 91"/>
              <a:gd name="T22" fmla="*/ 24 w 95"/>
              <a:gd name="T23" fmla="*/ 70 h 91"/>
              <a:gd name="T24" fmla="*/ 18 w 95"/>
              <a:gd name="T25" fmla="*/ 63 h 91"/>
              <a:gd name="T26" fmla="*/ 21 w 95"/>
              <a:gd name="T27" fmla="*/ 63 h 91"/>
              <a:gd name="T28" fmla="*/ 19 w 95"/>
              <a:gd name="T29" fmla="*/ 67 h 91"/>
              <a:gd name="T30" fmla="*/ 29 w 95"/>
              <a:gd name="T31" fmla="*/ 67 h 91"/>
              <a:gd name="T32" fmla="*/ 40 w 95"/>
              <a:gd name="T33" fmla="*/ 61 h 91"/>
              <a:gd name="T34" fmla="*/ 39 w 95"/>
              <a:gd name="T35" fmla="*/ 64 h 91"/>
              <a:gd name="T36" fmla="*/ 31 w 95"/>
              <a:gd name="T37" fmla="*/ 66 h 91"/>
              <a:gd name="T38" fmla="*/ 31 w 95"/>
              <a:gd name="T39" fmla="*/ 53 h 91"/>
              <a:gd name="T40" fmla="*/ 26 w 95"/>
              <a:gd name="T41" fmla="*/ 59 h 91"/>
              <a:gd name="T42" fmla="*/ 27 w 95"/>
              <a:gd name="T43" fmla="*/ 54 h 91"/>
              <a:gd name="T44" fmla="*/ 40 w 95"/>
              <a:gd name="T45" fmla="*/ 58 h 91"/>
              <a:gd name="T46" fmla="*/ 40 w 95"/>
              <a:gd name="T47" fmla="*/ 61 h 91"/>
              <a:gd name="T48" fmla="*/ 38 w 95"/>
              <a:gd name="T49" fmla="*/ 49 h 91"/>
              <a:gd name="T50" fmla="*/ 40 w 95"/>
              <a:gd name="T51" fmla="*/ 47 h 91"/>
              <a:gd name="T52" fmla="*/ 57 w 95"/>
              <a:gd name="T53" fmla="*/ 46 h 91"/>
              <a:gd name="T54" fmla="*/ 45 w 95"/>
              <a:gd name="T55" fmla="*/ 48 h 91"/>
              <a:gd name="T56" fmla="*/ 53 w 95"/>
              <a:gd name="T57" fmla="*/ 37 h 91"/>
              <a:gd name="T58" fmla="*/ 47 w 95"/>
              <a:gd name="T59" fmla="*/ 46 h 91"/>
              <a:gd name="T60" fmla="*/ 57 w 95"/>
              <a:gd name="T61" fmla="*/ 42 h 91"/>
              <a:gd name="T62" fmla="*/ 63 w 95"/>
              <a:gd name="T63" fmla="*/ 35 h 91"/>
              <a:gd name="T64" fmla="*/ 56 w 95"/>
              <a:gd name="T65" fmla="*/ 28 h 91"/>
              <a:gd name="T66" fmla="*/ 63 w 95"/>
              <a:gd name="T67" fmla="*/ 35 h 91"/>
              <a:gd name="T68" fmla="*/ 87 w 95"/>
              <a:gd name="T69" fmla="*/ 12 h 91"/>
              <a:gd name="T70" fmla="*/ 69 w 95"/>
              <a:gd name="T71" fmla="*/ 22 h 91"/>
              <a:gd name="T72" fmla="*/ 67 w 95"/>
              <a:gd name="T73" fmla="*/ 21 h 91"/>
              <a:gd name="T74" fmla="*/ 76 w 95"/>
              <a:gd name="T75" fmla="*/ 8 h 91"/>
              <a:gd name="T76" fmla="*/ 88 w 95"/>
              <a:gd name="T77" fmla="*/ 10 h 91"/>
              <a:gd name="T78" fmla="*/ 35 w 95"/>
              <a:gd name="T79" fmla="*/ 57 h 91"/>
              <a:gd name="T80" fmla="*/ 37 w 95"/>
              <a:gd name="T81" fmla="*/ 64 h 91"/>
              <a:gd name="T82" fmla="*/ 45 w 95"/>
              <a:gd name="T83" fmla="*/ 38 h 91"/>
              <a:gd name="T84" fmla="*/ 51 w 95"/>
              <a:gd name="T85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5" h="91">
                <a:moveTo>
                  <a:pt x="81" y="3"/>
                </a:moveTo>
                <a:cubicBezTo>
                  <a:pt x="78" y="5"/>
                  <a:pt x="77" y="5"/>
                  <a:pt x="75" y="7"/>
                </a:cubicBezTo>
                <a:cubicBezTo>
                  <a:pt x="73" y="10"/>
                  <a:pt x="71" y="12"/>
                  <a:pt x="70" y="14"/>
                </a:cubicBezTo>
                <a:cubicBezTo>
                  <a:pt x="68" y="16"/>
                  <a:pt x="67" y="18"/>
                  <a:pt x="67" y="20"/>
                </a:cubicBezTo>
                <a:cubicBezTo>
                  <a:pt x="62" y="16"/>
                  <a:pt x="55" y="13"/>
                  <a:pt x="50" y="13"/>
                </a:cubicBezTo>
                <a:cubicBezTo>
                  <a:pt x="45" y="13"/>
                  <a:pt x="37" y="17"/>
                  <a:pt x="33" y="21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54"/>
                  <a:pt x="0" y="61"/>
                  <a:pt x="5" y="66"/>
                </a:cubicBezTo>
                <a:cubicBezTo>
                  <a:pt x="25" y="86"/>
                  <a:pt x="25" y="86"/>
                  <a:pt x="25" y="86"/>
                </a:cubicBezTo>
                <a:cubicBezTo>
                  <a:pt x="30" y="91"/>
                  <a:pt x="37" y="91"/>
                  <a:pt x="42" y="86"/>
                </a:cubicBezTo>
                <a:cubicBezTo>
                  <a:pt x="69" y="58"/>
                  <a:pt x="69" y="58"/>
                  <a:pt x="69" y="58"/>
                </a:cubicBezTo>
                <a:cubicBezTo>
                  <a:pt x="74" y="54"/>
                  <a:pt x="78" y="46"/>
                  <a:pt x="78" y="41"/>
                </a:cubicBezTo>
                <a:cubicBezTo>
                  <a:pt x="78" y="36"/>
                  <a:pt x="74" y="28"/>
                  <a:pt x="70" y="23"/>
                </a:cubicBezTo>
                <a:cubicBezTo>
                  <a:pt x="69" y="23"/>
                  <a:pt x="69" y="23"/>
                  <a:pt x="69" y="23"/>
                </a:cubicBezTo>
                <a:cubicBezTo>
                  <a:pt x="76" y="21"/>
                  <a:pt x="82" y="18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8" y="12"/>
                  <a:pt x="89" y="11"/>
                  <a:pt x="90" y="10"/>
                </a:cubicBezTo>
                <a:cubicBezTo>
                  <a:pt x="95" y="3"/>
                  <a:pt x="86" y="1"/>
                  <a:pt x="81" y="3"/>
                </a:cubicBezTo>
                <a:close/>
                <a:moveTo>
                  <a:pt x="29" y="75"/>
                </a:moveTo>
                <a:cubicBezTo>
                  <a:pt x="27" y="76"/>
                  <a:pt x="27" y="76"/>
                  <a:pt x="27" y="76"/>
                </a:cubicBezTo>
                <a:cubicBezTo>
                  <a:pt x="26" y="76"/>
                  <a:pt x="24" y="76"/>
                  <a:pt x="24" y="75"/>
                </a:cubicBezTo>
                <a:cubicBezTo>
                  <a:pt x="25" y="75"/>
                  <a:pt x="26" y="74"/>
                  <a:pt x="27" y="73"/>
                </a:cubicBezTo>
                <a:cubicBezTo>
                  <a:pt x="29" y="72"/>
                  <a:pt x="28" y="70"/>
                  <a:pt x="28" y="70"/>
                </a:cubicBezTo>
                <a:cubicBezTo>
                  <a:pt x="27" y="69"/>
                  <a:pt x="26" y="69"/>
                  <a:pt x="24" y="70"/>
                </a:cubicBezTo>
                <a:cubicBezTo>
                  <a:pt x="21" y="71"/>
                  <a:pt x="19" y="71"/>
                  <a:pt x="18" y="69"/>
                </a:cubicBezTo>
                <a:cubicBezTo>
                  <a:pt x="16" y="68"/>
                  <a:pt x="16" y="65"/>
                  <a:pt x="18" y="63"/>
                </a:cubicBezTo>
                <a:cubicBezTo>
                  <a:pt x="19" y="61"/>
                  <a:pt x="21" y="61"/>
                  <a:pt x="22" y="61"/>
                </a:cubicBezTo>
                <a:cubicBezTo>
                  <a:pt x="22" y="62"/>
                  <a:pt x="22" y="63"/>
                  <a:pt x="21" y="63"/>
                </a:cubicBezTo>
                <a:cubicBezTo>
                  <a:pt x="21" y="63"/>
                  <a:pt x="21" y="63"/>
                  <a:pt x="20" y="64"/>
                </a:cubicBezTo>
                <a:cubicBezTo>
                  <a:pt x="19" y="65"/>
                  <a:pt x="19" y="66"/>
                  <a:pt x="19" y="67"/>
                </a:cubicBezTo>
                <a:cubicBezTo>
                  <a:pt x="20" y="68"/>
                  <a:pt x="21" y="68"/>
                  <a:pt x="23" y="67"/>
                </a:cubicBezTo>
                <a:cubicBezTo>
                  <a:pt x="26" y="66"/>
                  <a:pt x="28" y="66"/>
                  <a:pt x="29" y="67"/>
                </a:cubicBezTo>
                <a:cubicBezTo>
                  <a:pt x="31" y="69"/>
                  <a:pt x="31" y="72"/>
                  <a:pt x="29" y="75"/>
                </a:cubicBezTo>
                <a:close/>
                <a:moveTo>
                  <a:pt x="40" y="61"/>
                </a:moveTo>
                <a:cubicBezTo>
                  <a:pt x="40" y="61"/>
                  <a:pt x="39" y="61"/>
                  <a:pt x="39" y="61"/>
                </a:cubicBezTo>
                <a:cubicBezTo>
                  <a:pt x="39" y="61"/>
                  <a:pt x="39" y="62"/>
                  <a:pt x="39" y="64"/>
                </a:cubicBezTo>
                <a:cubicBezTo>
                  <a:pt x="39" y="64"/>
                  <a:pt x="39" y="64"/>
                  <a:pt x="37" y="66"/>
                </a:cubicBezTo>
                <a:cubicBezTo>
                  <a:pt x="35" y="68"/>
                  <a:pt x="33" y="68"/>
                  <a:pt x="31" y="66"/>
                </a:cubicBezTo>
                <a:cubicBezTo>
                  <a:pt x="29" y="63"/>
                  <a:pt x="29" y="60"/>
                  <a:pt x="34" y="56"/>
                </a:cubicBezTo>
                <a:cubicBezTo>
                  <a:pt x="33" y="55"/>
                  <a:pt x="32" y="54"/>
                  <a:pt x="31" y="53"/>
                </a:cubicBezTo>
                <a:cubicBezTo>
                  <a:pt x="31" y="53"/>
                  <a:pt x="31" y="53"/>
                  <a:pt x="28" y="55"/>
                </a:cubicBezTo>
                <a:cubicBezTo>
                  <a:pt x="27" y="56"/>
                  <a:pt x="27" y="58"/>
                  <a:pt x="26" y="59"/>
                </a:cubicBezTo>
                <a:cubicBezTo>
                  <a:pt x="25" y="58"/>
                  <a:pt x="25" y="57"/>
                  <a:pt x="26" y="55"/>
                </a:cubicBezTo>
                <a:cubicBezTo>
                  <a:pt x="26" y="55"/>
                  <a:pt x="26" y="55"/>
                  <a:pt x="27" y="54"/>
                </a:cubicBezTo>
                <a:cubicBezTo>
                  <a:pt x="31" y="50"/>
                  <a:pt x="31" y="50"/>
                  <a:pt x="31" y="50"/>
                </a:cubicBezTo>
                <a:cubicBezTo>
                  <a:pt x="33" y="52"/>
                  <a:pt x="38" y="56"/>
                  <a:pt x="40" y="58"/>
                </a:cubicBezTo>
                <a:cubicBezTo>
                  <a:pt x="41" y="59"/>
                  <a:pt x="42" y="60"/>
                  <a:pt x="43" y="60"/>
                </a:cubicBezTo>
                <a:cubicBezTo>
                  <a:pt x="42" y="61"/>
                  <a:pt x="40" y="62"/>
                  <a:pt x="40" y="61"/>
                </a:cubicBezTo>
                <a:close/>
                <a:moveTo>
                  <a:pt x="46" y="56"/>
                </a:moveTo>
                <a:cubicBezTo>
                  <a:pt x="46" y="57"/>
                  <a:pt x="42" y="54"/>
                  <a:pt x="38" y="49"/>
                </a:cubicBezTo>
                <a:cubicBezTo>
                  <a:pt x="33" y="45"/>
                  <a:pt x="30" y="41"/>
                  <a:pt x="31" y="41"/>
                </a:cubicBezTo>
                <a:cubicBezTo>
                  <a:pt x="31" y="40"/>
                  <a:pt x="35" y="43"/>
                  <a:pt x="40" y="47"/>
                </a:cubicBezTo>
                <a:cubicBezTo>
                  <a:pt x="44" y="52"/>
                  <a:pt x="47" y="56"/>
                  <a:pt x="46" y="56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5" y="48"/>
                </a:cubicBezTo>
                <a:cubicBezTo>
                  <a:pt x="52" y="51"/>
                  <a:pt x="48" y="51"/>
                  <a:pt x="45" y="48"/>
                </a:cubicBezTo>
                <a:cubicBezTo>
                  <a:pt x="42" y="44"/>
                  <a:pt x="41" y="40"/>
                  <a:pt x="44" y="37"/>
                </a:cubicBezTo>
                <a:cubicBezTo>
                  <a:pt x="48" y="33"/>
                  <a:pt x="52" y="35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1" y="42"/>
                  <a:pt x="47" y="46"/>
                </a:cubicBezTo>
                <a:cubicBezTo>
                  <a:pt x="49" y="49"/>
                  <a:pt x="52" y="48"/>
                  <a:pt x="54" y="46"/>
                </a:cubicBezTo>
                <a:cubicBezTo>
                  <a:pt x="56" y="45"/>
                  <a:pt x="56" y="44"/>
                  <a:pt x="57" y="42"/>
                </a:cubicBezTo>
                <a:cubicBezTo>
                  <a:pt x="58" y="43"/>
                  <a:pt x="58" y="45"/>
                  <a:pt x="57" y="46"/>
                </a:cubicBezTo>
                <a:close/>
                <a:moveTo>
                  <a:pt x="63" y="35"/>
                </a:moveTo>
                <a:cubicBezTo>
                  <a:pt x="61" y="37"/>
                  <a:pt x="58" y="37"/>
                  <a:pt x="56" y="35"/>
                </a:cubicBezTo>
                <a:cubicBezTo>
                  <a:pt x="54" y="33"/>
                  <a:pt x="54" y="30"/>
                  <a:pt x="56" y="28"/>
                </a:cubicBezTo>
                <a:cubicBezTo>
                  <a:pt x="58" y="26"/>
                  <a:pt x="61" y="26"/>
                  <a:pt x="63" y="28"/>
                </a:cubicBezTo>
                <a:cubicBezTo>
                  <a:pt x="65" y="30"/>
                  <a:pt x="65" y="33"/>
                  <a:pt x="63" y="35"/>
                </a:cubicBezTo>
                <a:close/>
                <a:moveTo>
                  <a:pt x="88" y="10"/>
                </a:moveTo>
                <a:cubicBezTo>
                  <a:pt x="87" y="12"/>
                  <a:pt x="87" y="11"/>
                  <a:pt x="87" y="12"/>
                </a:cubicBezTo>
                <a:cubicBezTo>
                  <a:pt x="86" y="13"/>
                  <a:pt x="86" y="13"/>
                  <a:pt x="86" y="13"/>
                </a:cubicBezTo>
                <a:cubicBezTo>
                  <a:pt x="82" y="17"/>
                  <a:pt x="75" y="20"/>
                  <a:pt x="69" y="22"/>
                </a:cubicBezTo>
                <a:cubicBezTo>
                  <a:pt x="68" y="21"/>
                  <a:pt x="68" y="21"/>
                  <a:pt x="68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68" y="19"/>
                  <a:pt x="69" y="17"/>
                  <a:pt x="70" y="14"/>
                </a:cubicBezTo>
                <a:cubicBezTo>
                  <a:pt x="71" y="13"/>
                  <a:pt x="73" y="10"/>
                  <a:pt x="76" y="8"/>
                </a:cubicBezTo>
                <a:cubicBezTo>
                  <a:pt x="78" y="6"/>
                  <a:pt x="78" y="5"/>
                  <a:pt x="81" y="4"/>
                </a:cubicBezTo>
                <a:cubicBezTo>
                  <a:pt x="89" y="0"/>
                  <a:pt x="93" y="5"/>
                  <a:pt x="88" y="10"/>
                </a:cubicBezTo>
                <a:close/>
                <a:moveTo>
                  <a:pt x="37" y="59"/>
                </a:moveTo>
                <a:cubicBezTo>
                  <a:pt x="37" y="59"/>
                  <a:pt x="36" y="58"/>
                  <a:pt x="35" y="57"/>
                </a:cubicBezTo>
                <a:cubicBezTo>
                  <a:pt x="33" y="59"/>
                  <a:pt x="31" y="62"/>
                  <a:pt x="33" y="64"/>
                </a:cubicBezTo>
                <a:cubicBezTo>
                  <a:pt x="34" y="65"/>
                  <a:pt x="36" y="65"/>
                  <a:pt x="37" y="64"/>
                </a:cubicBezTo>
                <a:cubicBezTo>
                  <a:pt x="38" y="62"/>
                  <a:pt x="38" y="61"/>
                  <a:pt x="37" y="59"/>
                </a:cubicBezTo>
                <a:close/>
                <a:moveTo>
                  <a:pt x="45" y="38"/>
                </a:moveTo>
                <a:cubicBezTo>
                  <a:pt x="43" y="40"/>
                  <a:pt x="43" y="40"/>
                  <a:pt x="43" y="40"/>
                </a:cubicBezTo>
                <a:cubicBezTo>
                  <a:pt x="44" y="43"/>
                  <a:pt x="48" y="42"/>
                  <a:pt x="51" y="39"/>
                </a:cubicBezTo>
                <a:cubicBezTo>
                  <a:pt x="50" y="38"/>
                  <a:pt x="47" y="36"/>
                  <a:pt x="45" y="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Freeform 57"/>
          <p:cNvSpPr>
            <a:spLocks noEditPoints="1"/>
          </p:cNvSpPr>
          <p:nvPr/>
        </p:nvSpPr>
        <p:spPr bwMode="auto">
          <a:xfrm flipH="1">
            <a:off x="10386016" y="2173907"/>
            <a:ext cx="603781" cy="683469"/>
          </a:xfrm>
          <a:custGeom>
            <a:avLst/>
            <a:gdLst>
              <a:gd name="T0" fmla="*/ 46 w 93"/>
              <a:gd name="T1" fmla="*/ 0 h 93"/>
              <a:gd name="T2" fmla="*/ 0 w 93"/>
              <a:gd name="T3" fmla="*/ 47 h 93"/>
              <a:gd name="T4" fmla="*/ 46 w 93"/>
              <a:gd name="T5" fmla="*/ 93 h 93"/>
              <a:gd name="T6" fmla="*/ 93 w 93"/>
              <a:gd name="T7" fmla="*/ 47 h 93"/>
              <a:gd name="T8" fmla="*/ 46 w 93"/>
              <a:gd name="T9" fmla="*/ 0 h 93"/>
              <a:gd name="T10" fmla="*/ 46 w 93"/>
              <a:gd name="T11" fmla="*/ 88 h 93"/>
              <a:gd name="T12" fmla="*/ 5 w 93"/>
              <a:gd name="T13" fmla="*/ 47 h 93"/>
              <a:gd name="T14" fmla="*/ 45 w 93"/>
              <a:gd name="T15" fmla="*/ 6 h 93"/>
              <a:gd name="T16" fmla="*/ 43 w 93"/>
              <a:gd name="T17" fmla="*/ 10 h 93"/>
              <a:gd name="T18" fmla="*/ 42 w 93"/>
              <a:gd name="T19" fmla="*/ 12 h 93"/>
              <a:gd name="T20" fmla="*/ 38 w 93"/>
              <a:gd name="T21" fmla="*/ 19 h 93"/>
              <a:gd name="T22" fmla="*/ 43 w 93"/>
              <a:gd name="T23" fmla="*/ 19 h 93"/>
              <a:gd name="T24" fmla="*/ 43 w 93"/>
              <a:gd name="T25" fmla="*/ 45 h 93"/>
              <a:gd name="T26" fmla="*/ 40 w 93"/>
              <a:gd name="T27" fmla="*/ 50 h 93"/>
              <a:gd name="T28" fmla="*/ 45 w 93"/>
              <a:gd name="T29" fmla="*/ 55 h 93"/>
              <a:gd name="T30" fmla="*/ 50 w 93"/>
              <a:gd name="T31" fmla="*/ 52 h 93"/>
              <a:gd name="T32" fmla="*/ 76 w 93"/>
              <a:gd name="T33" fmla="*/ 52 h 93"/>
              <a:gd name="T34" fmla="*/ 76 w 93"/>
              <a:gd name="T35" fmla="*/ 58 h 93"/>
              <a:gd name="T36" fmla="*/ 83 w 93"/>
              <a:gd name="T37" fmla="*/ 54 h 93"/>
              <a:gd name="T38" fmla="*/ 87 w 93"/>
              <a:gd name="T39" fmla="*/ 51 h 93"/>
              <a:gd name="T40" fmla="*/ 46 w 93"/>
              <a:gd name="T41" fmla="*/ 88 h 93"/>
              <a:gd name="T42" fmla="*/ 85 w 93"/>
              <a:gd name="T43" fmla="*/ 47 h 93"/>
              <a:gd name="T44" fmla="*/ 83 w 93"/>
              <a:gd name="T45" fmla="*/ 46 h 93"/>
              <a:gd name="T46" fmla="*/ 76 w 93"/>
              <a:gd name="T47" fmla="*/ 42 h 93"/>
              <a:gd name="T48" fmla="*/ 76 w 93"/>
              <a:gd name="T49" fmla="*/ 47 h 93"/>
              <a:gd name="T50" fmla="*/ 50 w 93"/>
              <a:gd name="T51" fmla="*/ 47 h 93"/>
              <a:gd name="T52" fmla="*/ 48 w 93"/>
              <a:gd name="T53" fmla="*/ 46 h 93"/>
              <a:gd name="T54" fmla="*/ 48 w 93"/>
              <a:gd name="T55" fmla="*/ 19 h 93"/>
              <a:gd name="T56" fmla="*/ 53 w 93"/>
              <a:gd name="T57" fmla="*/ 19 h 93"/>
              <a:gd name="T58" fmla="*/ 49 w 93"/>
              <a:gd name="T59" fmla="*/ 12 h 93"/>
              <a:gd name="T60" fmla="*/ 46 w 93"/>
              <a:gd name="T61" fmla="*/ 6 h 93"/>
              <a:gd name="T62" fmla="*/ 46 w 93"/>
              <a:gd name="T63" fmla="*/ 6 h 93"/>
              <a:gd name="T64" fmla="*/ 87 w 93"/>
              <a:gd name="T65" fmla="*/ 47 h 93"/>
              <a:gd name="T66" fmla="*/ 87 w 93"/>
              <a:gd name="T67" fmla="*/ 48 h 93"/>
              <a:gd name="T68" fmla="*/ 85 w 93"/>
              <a:gd name="T69" fmla="*/ 47 h 93"/>
              <a:gd name="T70" fmla="*/ 45 w 93"/>
              <a:gd name="T71" fmla="*/ 76 h 93"/>
              <a:gd name="T72" fmla="*/ 40 w 93"/>
              <a:gd name="T73" fmla="*/ 81 h 93"/>
              <a:gd name="T74" fmla="*/ 45 w 93"/>
              <a:gd name="T75" fmla="*/ 86 h 93"/>
              <a:gd name="T76" fmla="*/ 51 w 93"/>
              <a:gd name="T77" fmla="*/ 81 h 93"/>
              <a:gd name="T78" fmla="*/ 45 w 93"/>
              <a:gd name="T79" fmla="*/ 76 h 93"/>
              <a:gd name="T80" fmla="*/ 14 w 93"/>
              <a:gd name="T81" fmla="*/ 45 h 93"/>
              <a:gd name="T82" fmla="*/ 9 w 93"/>
              <a:gd name="T83" fmla="*/ 50 h 93"/>
              <a:gd name="T84" fmla="*/ 14 w 93"/>
              <a:gd name="T85" fmla="*/ 55 h 93"/>
              <a:gd name="T86" fmla="*/ 19 w 93"/>
              <a:gd name="T87" fmla="*/ 50 h 93"/>
              <a:gd name="T88" fmla="*/ 14 w 93"/>
              <a:gd name="T89" fmla="*/ 4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" h="93">
                <a:moveTo>
                  <a:pt x="46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21" y="93"/>
                  <a:pt x="46" y="93"/>
                </a:cubicBezTo>
                <a:cubicBezTo>
                  <a:pt x="72" y="93"/>
                  <a:pt x="93" y="73"/>
                  <a:pt x="93" y="47"/>
                </a:cubicBezTo>
                <a:cubicBezTo>
                  <a:pt x="93" y="21"/>
                  <a:pt x="72" y="0"/>
                  <a:pt x="46" y="0"/>
                </a:cubicBezTo>
                <a:close/>
                <a:moveTo>
                  <a:pt x="46" y="88"/>
                </a:moveTo>
                <a:cubicBezTo>
                  <a:pt x="24" y="88"/>
                  <a:pt x="6" y="70"/>
                  <a:pt x="5" y="47"/>
                </a:cubicBezTo>
                <a:cubicBezTo>
                  <a:pt x="6" y="25"/>
                  <a:pt x="23" y="7"/>
                  <a:pt x="45" y="6"/>
                </a:cubicBezTo>
                <a:cubicBezTo>
                  <a:pt x="43" y="10"/>
                  <a:pt x="43" y="10"/>
                  <a:pt x="43" y="10"/>
                </a:cubicBezTo>
                <a:cubicBezTo>
                  <a:pt x="42" y="12"/>
                  <a:pt x="42" y="12"/>
                  <a:pt x="42" y="12"/>
                </a:cubicBezTo>
                <a:cubicBezTo>
                  <a:pt x="38" y="19"/>
                  <a:pt x="38" y="19"/>
                  <a:pt x="38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45"/>
                  <a:pt x="43" y="45"/>
                  <a:pt x="43" y="45"/>
                </a:cubicBezTo>
                <a:cubicBezTo>
                  <a:pt x="41" y="46"/>
                  <a:pt x="40" y="48"/>
                  <a:pt x="40" y="50"/>
                </a:cubicBezTo>
                <a:cubicBezTo>
                  <a:pt x="40" y="53"/>
                  <a:pt x="42" y="55"/>
                  <a:pt x="45" y="55"/>
                </a:cubicBezTo>
                <a:cubicBezTo>
                  <a:pt x="47" y="55"/>
                  <a:pt x="49" y="54"/>
                  <a:pt x="50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8"/>
                  <a:pt x="76" y="58"/>
                  <a:pt x="76" y="58"/>
                </a:cubicBezTo>
                <a:cubicBezTo>
                  <a:pt x="83" y="54"/>
                  <a:pt x="83" y="54"/>
                  <a:pt x="83" y="54"/>
                </a:cubicBezTo>
                <a:cubicBezTo>
                  <a:pt x="87" y="51"/>
                  <a:pt x="87" y="51"/>
                  <a:pt x="87" y="51"/>
                </a:cubicBezTo>
                <a:cubicBezTo>
                  <a:pt x="85" y="72"/>
                  <a:pt x="68" y="88"/>
                  <a:pt x="46" y="88"/>
                </a:cubicBezTo>
                <a:close/>
                <a:moveTo>
                  <a:pt x="85" y="47"/>
                </a:moveTo>
                <a:cubicBezTo>
                  <a:pt x="83" y="46"/>
                  <a:pt x="83" y="46"/>
                  <a:pt x="83" y="46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7"/>
                  <a:pt x="76" y="47"/>
                  <a:pt x="76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49" y="46"/>
                  <a:pt x="49" y="46"/>
                  <a:pt x="48" y="46"/>
                </a:cubicBezTo>
                <a:cubicBezTo>
                  <a:pt x="48" y="19"/>
                  <a:pt x="48" y="19"/>
                  <a:pt x="48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49" y="12"/>
                  <a:pt x="49" y="12"/>
                  <a:pt x="49" y="12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69" y="6"/>
                  <a:pt x="87" y="24"/>
                  <a:pt x="87" y="47"/>
                </a:cubicBezTo>
                <a:cubicBezTo>
                  <a:pt x="87" y="47"/>
                  <a:pt x="87" y="48"/>
                  <a:pt x="87" y="48"/>
                </a:cubicBezTo>
                <a:lnTo>
                  <a:pt x="85" y="47"/>
                </a:lnTo>
                <a:close/>
                <a:moveTo>
                  <a:pt x="45" y="76"/>
                </a:moveTo>
                <a:cubicBezTo>
                  <a:pt x="43" y="76"/>
                  <a:pt x="40" y="78"/>
                  <a:pt x="40" y="81"/>
                </a:cubicBezTo>
                <a:cubicBezTo>
                  <a:pt x="40" y="84"/>
                  <a:pt x="43" y="86"/>
                  <a:pt x="45" y="86"/>
                </a:cubicBezTo>
                <a:cubicBezTo>
                  <a:pt x="48" y="86"/>
                  <a:pt x="51" y="84"/>
                  <a:pt x="51" y="81"/>
                </a:cubicBezTo>
                <a:cubicBezTo>
                  <a:pt x="51" y="78"/>
                  <a:pt x="48" y="76"/>
                  <a:pt x="45" y="76"/>
                </a:cubicBezTo>
                <a:close/>
                <a:moveTo>
                  <a:pt x="14" y="45"/>
                </a:moveTo>
                <a:cubicBezTo>
                  <a:pt x="11" y="45"/>
                  <a:pt x="9" y="47"/>
                  <a:pt x="9" y="50"/>
                </a:cubicBezTo>
                <a:cubicBezTo>
                  <a:pt x="9" y="53"/>
                  <a:pt x="11" y="55"/>
                  <a:pt x="14" y="55"/>
                </a:cubicBezTo>
                <a:cubicBezTo>
                  <a:pt x="17" y="55"/>
                  <a:pt x="19" y="53"/>
                  <a:pt x="19" y="50"/>
                </a:cubicBezTo>
                <a:cubicBezTo>
                  <a:pt x="19" y="47"/>
                  <a:pt x="17" y="45"/>
                  <a:pt x="14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Freeform 58"/>
          <p:cNvSpPr/>
          <p:nvPr/>
        </p:nvSpPr>
        <p:spPr bwMode="auto">
          <a:xfrm flipH="1">
            <a:off x="5121918" y="2416371"/>
            <a:ext cx="473554" cy="528317"/>
          </a:xfrm>
          <a:custGeom>
            <a:avLst/>
            <a:gdLst>
              <a:gd name="T0" fmla="*/ 64 w 73"/>
              <a:gd name="T1" fmla="*/ 0 h 72"/>
              <a:gd name="T2" fmla="*/ 58 w 73"/>
              <a:gd name="T3" fmla="*/ 0 h 72"/>
              <a:gd name="T4" fmla="*/ 58 w 73"/>
              <a:gd name="T5" fmla="*/ 1 h 72"/>
              <a:gd name="T6" fmla="*/ 37 w 73"/>
              <a:gd name="T7" fmla="*/ 18 h 72"/>
              <a:gd name="T8" fmla="*/ 15 w 73"/>
              <a:gd name="T9" fmla="*/ 1 h 72"/>
              <a:gd name="T10" fmla="*/ 15 w 73"/>
              <a:gd name="T11" fmla="*/ 0 h 72"/>
              <a:gd name="T12" fmla="*/ 9 w 73"/>
              <a:gd name="T13" fmla="*/ 0 h 72"/>
              <a:gd name="T14" fmla="*/ 0 w 73"/>
              <a:gd name="T15" fmla="*/ 9 h 72"/>
              <a:gd name="T16" fmla="*/ 0 w 73"/>
              <a:gd name="T17" fmla="*/ 17 h 72"/>
              <a:gd name="T18" fmla="*/ 1 w 73"/>
              <a:gd name="T19" fmla="*/ 17 h 72"/>
              <a:gd name="T20" fmla="*/ 19 w 73"/>
              <a:gd name="T21" fmla="*/ 38 h 72"/>
              <a:gd name="T22" fmla="*/ 1 w 73"/>
              <a:gd name="T23" fmla="*/ 59 h 72"/>
              <a:gd name="T24" fmla="*/ 0 w 73"/>
              <a:gd name="T25" fmla="*/ 59 h 72"/>
              <a:gd name="T26" fmla="*/ 0 w 73"/>
              <a:gd name="T27" fmla="*/ 63 h 72"/>
              <a:gd name="T28" fmla="*/ 9 w 73"/>
              <a:gd name="T29" fmla="*/ 72 h 72"/>
              <a:gd name="T30" fmla="*/ 64 w 73"/>
              <a:gd name="T31" fmla="*/ 72 h 72"/>
              <a:gd name="T32" fmla="*/ 73 w 73"/>
              <a:gd name="T33" fmla="*/ 63 h 72"/>
              <a:gd name="T34" fmla="*/ 73 w 73"/>
              <a:gd name="T35" fmla="*/ 58 h 72"/>
              <a:gd name="T36" fmla="*/ 73 w 73"/>
              <a:gd name="T37" fmla="*/ 58 h 72"/>
              <a:gd name="T38" fmla="*/ 53 w 73"/>
              <a:gd name="T39" fmla="*/ 36 h 72"/>
              <a:gd name="T40" fmla="*/ 73 w 73"/>
              <a:gd name="T41" fmla="*/ 14 h 72"/>
              <a:gd name="T42" fmla="*/ 73 w 73"/>
              <a:gd name="T43" fmla="*/ 14 h 72"/>
              <a:gd name="T44" fmla="*/ 73 w 73"/>
              <a:gd name="T45" fmla="*/ 13 h 72"/>
              <a:gd name="T46" fmla="*/ 73 w 73"/>
              <a:gd name="T47" fmla="*/ 9 h 72"/>
              <a:gd name="T48" fmla="*/ 64 w 73"/>
              <a:gd name="T4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72">
                <a:moveTo>
                  <a:pt x="64" y="0"/>
                </a:moveTo>
                <a:cubicBezTo>
                  <a:pt x="58" y="0"/>
                  <a:pt x="58" y="0"/>
                  <a:pt x="58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7" y="11"/>
                  <a:pt x="48" y="18"/>
                  <a:pt x="37" y="18"/>
                </a:cubicBezTo>
                <a:cubicBezTo>
                  <a:pt x="26" y="18"/>
                  <a:pt x="17" y="11"/>
                  <a:pt x="15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1" y="18"/>
                  <a:pt x="19" y="27"/>
                  <a:pt x="19" y="38"/>
                </a:cubicBezTo>
                <a:cubicBezTo>
                  <a:pt x="19" y="49"/>
                  <a:pt x="11" y="58"/>
                  <a:pt x="1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8"/>
                  <a:pt x="4" y="72"/>
                  <a:pt x="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9" y="72"/>
                  <a:pt x="73" y="68"/>
                  <a:pt x="73" y="63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62" y="57"/>
                  <a:pt x="53" y="47"/>
                  <a:pt x="53" y="36"/>
                </a:cubicBezTo>
                <a:cubicBezTo>
                  <a:pt x="53" y="24"/>
                  <a:pt x="62" y="15"/>
                  <a:pt x="73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3" y="13"/>
                  <a:pt x="73" y="13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4"/>
                  <a:pt x="69" y="0"/>
                  <a:pt x="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4" name="组合 73"/>
          <p:cNvGrpSpPr/>
          <p:nvPr/>
        </p:nvGrpSpPr>
        <p:grpSpPr>
          <a:xfrm flipH="1">
            <a:off x="883401" y="2369484"/>
            <a:ext cx="492496" cy="557743"/>
            <a:chOff x="939800" y="4008438"/>
            <a:chExt cx="660400" cy="661988"/>
          </a:xfrm>
          <a:solidFill>
            <a:schemeClr val="tx1"/>
          </a:solidFill>
        </p:grpSpPr>
        <p:sp>
          <p:nvSpPr>
            <p:cNvPr id="75" name="Freeform 59"/>
            <p:cNvSpPr>
              <a:spLocks noEditPoints="1"/>
            </p:cNvSpPr>
            <p:nvPr/>
          </p:nvSpPr>
          <p:spPr bwMode="auto">
            <a:xfrm>
              <a:off x="939800" y="4008438"/>
              <a:ext cx="660400" cy="6619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5 w 76"/>
                <a:gd name="T11" fmla="*/ 38 h 76"/>
                <a:gd name="T12" fmla="*/ 38 w 76"/>
                <a:gd name="T13" fmla="*/ 71 h 76"/>
                <a:gd name="T14" fmla="*/ 72 w 76"/>
                <a:gd name="T15" fmla="*/ 38 h 76"/>
                <a:gd name="T16" fmla="*/ 38 w 76"/>
                <a:gd name="T17" fmla="*/ 4 h 76"/>
                <a:gd name="T18" fmla="*/ 5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5" y="38"/>
                  </a:moveTo>
                  <a:cubicBezTo>
                    <a:pt x="5" y="56"/>
                    <a:pt x="20" y="71"/>
                    <a:pt x="38" y="71"/>
                  </a:cubicBezTo>
                  <a:cubicBezTo>
                    <a:pt x="57" y="71"/>
                    <a:pt x="72" y="56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ubicBezTo>
                    <a:pt x="20" y="4"/>
                    <a:pt x="5" y="19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Freeform 60"/>
            <p:cNvSpPr/>
            <p:nvPr/>
          </p:nvSpPr>
          <p:spPr bwMode="auto">
            <a:xfrm>
              <a:off x="1130300" y="4078288"/>
              <a:ext cx="182563" cy="409575"/>
            </a:xfrm>
            <a:custGeom>
              <a:avLst/>
              <a:gdLst>
                <a:gd name="T0" fmla="*/ 18 w 21"/>
                <a:gd name="T1" fmla="*/ 26 h 47"/>
                <a:gd name="T2" fmla="*/ 18 w 21"/>
                <a:gd name="T3" fmla="*/ 2 h 47"/>
                <a:gd name="T4" fmla="*/ 16 w 21"/>
                <a:gd name="T5" fmla="*/ 0 h 47"/>
                <a:gd name="T6" fmla="*/ 14 w 21"/>
                <a:gd name="T7" fmla="*/ 2 h 47"/>
                <a:gd name="T8" fmla="*/ 14 w 21"/>
                <a:gd name="T9" fmla="*/ 26 h 47"/>
                <a:gd name="T10" fmla="*/ 11 w 21"/>
                <a:gd name="T11" fmla="*/ 30 h 47"/>
                <a:gd name="T12" fmla="*/ 12 w 21"/>
                <a:gd name="T13" fmla="*/ 32 h 47"/>
                <a:gd name="T14" fmla="*/ 1 w 21"/>
                <a:gd name="T15" fmla="*/ 43 h 47"/>
                <a:gd name="T16" fmla="*/ 1 w 21"/>
                <a:gd name="T17" fmla="*/ 46 h 47"/>
                <a:gd name="T18" fmla="*/ 3 w 21"/>
                <a:gd name="T19" fmla="*/ 47 h 47"/>
                <a:gd name="T20" fmla="*/ 4 w 21"/>
                <a:gd name="T21" fmla="*/ 46 h 47"/>
                <a:gd name="T22" fmla="*/ 15 w 21"/>
                <a:gd name="T23" fmla="*/ 34 h 47"/>
                <a:gd name="T24" fmla="*/ 16 w 21"/>
                <a:gd name="T25" fmla="*/ 35 h 47"/>
                <a:gd name="T26" fmla="*/ 21 w 21"/>
                <a:gd name="T27" fmla="*/ 30 h 47"/>
                <a:gd name="T28" fmla="*/ 18 w 21"/>
                <a:gd name="T29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7">
                  <a:moveTo>
                    <a:pt x="18" y="26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4" y="0"/>
                    <a:pt x="14" y="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6"/>
                    <a:pt x="11" y="28"/>
                    <a:pt x="11" y="30"/>
                  </a:cubicBezTo>
                  <a:cubicBezTo>
                    <a:pt x="11" y="30"/>
                    <a:pt x="11" y="31"/>
                    <a:pt x="12" y="3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6"/>
                    <a:pt x="1" y="46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3" y="47"/>
                    <a:pt x="4" y="47"/>
                    <a:pt x="4" y="4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9" y="35"/>
                    <a:pt x="21" y="32"/>
                    <a:pt x="21" y="30"/>
                  </a:cubicBezTo>
                  <a:cubicBezTo>
                    <a:pt x="21" y="28"/>
                    <a:pt x="20" y="26"/>
                    <a:pt x="1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7" name="Freeform 61"/>
          <p:cNvSpPr>
            <a:spLocks noEditPoints="1"/>
          </p:cNvSpPr>
          <p:nvPr/>
        </p:nvSpPr>
        <p:spPr bwMode="auto">
          <a:xfrm flipH="1">
            <a:off x="6198110" y="2322595"/>
            <a:ext cx="519726" cy="587168"/>
          </a:xfrm>
          <a:custGeom>
            <a:avLst/>
            <a:gdLst>
              <a:gd name="T0" fmla="*/ 0 w 80"/>
              <a:gd name="T1" fmla="*/ 40 h 80"/>
              <a:gd name="T2" fmla="*/ 80 w 80"/>
              <a:gd name="T3" fmla="*/ 40 h 80"/>
              <a:gd name="T4" fmla="*/ 33 w 80"/>
              <a:gd name="T5" fmla="*/ 76 h 80"/>
              <a:gd name="T6" fmla="*/ 39 w 80"/>
              <a:gd name="T7" fmla="*/ 61 h 80"/>
              <a:gd name="T8" fmla="*/ 33 w 80"/>
              <a:gd name="T9" fmla="*/ 76 h 80"/>
              <a:gd name="T10" fmla="*/ 18 w 80"/>
              <a:gd name="T11" fmla="*/ 41 h 80"/>
              <a:gd name="T12" fmla="*/ 8 w 80"/>
              <a:gd name="T13" fmla="*/ 58 h 80"/>
              <a:gd name="T14" fmla="*/ 42 w 80"/>
              <a:gd name="T15" fmla="*/ 19 h 80"/>
              <a:gd name="T16" fmla="*/ 46 w 80"/>
              <a:gd name="T17" fmla="*/ 3 h 80"/>
              <a:gd name="T18" fmla="*/ 42 w 80"/>
              <a:gd name="T19" fmla="*/ 19 h 80"/>
              <a:gd name="T20" fmla="*/ 59 w 80"/>
              <a:gd name="T21" fmla="*/ 38 h 80"/>
              <a:gd name="T22" fmla="*/ 42 w 80"/>
              <a:gd name="T23" fmla="*/ 22 h 80"/>
              <a:gd name="T24" fmla="*/ 39 w 80"/>
              <a:gd name="T25" fmla="*/ 19 h 80"/>
              <a:gd name="T26" fmla="*/ 33 w 80"/>
              <a:gd name="T27" fmla="*/ 3 h 80"/>
              <a:gd name="T28" fmla="*/ 39 w 80"/>
              <a:gd name="T29" fmla="*/ 19 h 80"/>
              <a:gd name="T30" fmla="*/ 39 w 80"/>
              <a:gd name="T31" fmla="*/ 38 h 80"/>
              <a:gd name="T32" fmla="*/ 24 w 80"/>
              <a:gd name="T33" fmla="*/ 22 h 80"/>
              <a:gd name="T34" fmla="*/ 18 w 80"/>
              <a:gd name="T35" fmla="*/ 38 h 80"/>
              <a:gd name="T36" fmla="*/ 8 w 80"/>
              <a:gd name="T37" fmla="*/ 22 h 80"/>
              <a:gd name="T38" fmla="*/ 18 w 80"/>
              <a:gd name="T39" fmla="*/ 38 h 80"/>
              <a:gd name="T40" fmla="*/ 39 w 80"/>
              <a:gd name="T41" fmla="*/ 41 h 80"/>
              <a:gd name="T42" fmla="*/ 24 w 80"/>
              <a:gd name="T43" fmla="*/ 58 h 80"/>
              <a:gd name="T44" fmla="*/ 42 w 80"/>
              <a:gd name="T45" fmla="*/ 61 h 80"/>
              <a:gd name="T46" fmla="*/ 46 w 80"/>
              <a:gd name="T47" fmla="*/ 77 h 80"/>
              <a:gd name="T48" fmla="*/ 42 w 80"/>
              <a:gd name="T49" fmla="*/ 61 h 80"/>
              <a:gd name="T50" fmla="*/ 42 w 80"/>
              <a:gd name="T51" fmla="*/ 41 h 80"/>
              <a:gd name="T52" fmla="*/ 56 w 80"/>
              <a:gd name="T53" fmla="*/ 58 h 80"/>
              <a:gd name="T54" fmla="*/ 61 w 80"/>
              <a:gd name="T55" fmla="*/ 41 h 80"/>
              <a:gd name="T56" fmla="*/ 73 w 80"/>
              <a:gd name="T57" fmla="*/ 58 h 80"/>
              <a:gd name="T58" fmla="*/ 59 w 80"/>
              <a:gd name="T59" fmla="*/ 58 h 80"/>
              <a:gd name="T60" fmla="*/ 61 w 80"/>
              <a:gd name="T61" fmla="*/ 38 h 80"/>
              <a:gd name="T62" fmla="*/ 73 w 80"/>
              <a:gd name="T63" fmla="*/ 22 h 80"/>
              <a:gd name="T64" fmla="*/ 61 w 80"/>
              <a:gd name="T65" fmla="*/ 38 h 80"/>
              <a:gd name="T66" fmla="*/ 58 w 80"/>
              <a:gd name="T67" fmla="*/ 19 h 80"/>
              <a:gd name="T68" fmla="*/ 67 w 80"/>
              <a:gd name="T69" fmla="*/ 13 h 80"/>
              <a:gd name="T70" fmla="*/ 14 w 80"/>
              <a:gd name="T71" fmla="*/ 13 h 80"/>
              <a:gd name="T72" fmla="*/ 22 w 80"/>
              <a:gd name="T73" fmla="*/ 19 h 80"/>
              <a:gd name="T74" fmla="*/ 14 w 80"/>
              <a:gd name="T75" fmla="*/ 13 h 80"/>
              <a:gd name="T76" fmla="*/ 22 w 80"/>
              <a:gd name="T77" fmla="*/ 61 h 80"/>
              <a:gd name="T78" fmla="*/ 14 w 80"/>
              <a:gd name="T79" fmla="*/ 66 h 80"/>
              <a:gd name="T80" fmla="*/ 67 w 80"/>
              <a:gd name="T81" fmla="*/ 66 h 80"/>
              <a:gd name="T82" fmla="*/ 58 w 80"/>
              <a:gd name="T83" fmla="*/ 61 h 80"/>
              <a:gd name="T84" fmla="*/ 67 w 80"/>
              <a:gd name="T85" fmla="*/ 6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33" y="76"/>
                </a:moveTo>
                <a:cubicBezTo>
                  <a:pt x="30" y="72"/>
                  <a:pt x="27" y="67"/>
                  <a:pt x="25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77"/>
                  <a:pt x="39" y="77"/>
                  <a:pt x="39" y="77"/>
                </a:cubicBezTo>
                <a:cubicBezTo>
                  <a:pt x="37" y="77"/>
                  <a:pt x="35" y="77"/>
                  <a:pt x="33" y="76"/>
                </a:cubicBezTo>
                <a:close/>
                <a:moveTo>
                  <a:pt x="3" y="41"/>
                </a:moveTo>
                <a:cubicBezTo>
                  <a:pt x="18" y="41"/>
                  <a:pt x="18" y="41"/>
                  <a:pt x="18" y="41"/>
                </a:cubicBezTo>
                <a:cubicBezTo>
                  <a:pt x="19" y="47"/>
                  <a:pt x="19" y="53"/>
                  <a:pt x="21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5" y="53"/>
                  <a:pt x="3" y="47"/>
                  <a:pt x="3" y="41"/>
                </a:cubicBezTo>
                <a:close/>
                <a:moveTo>
                  <a:pt x="42" y="19"/>
                </a:move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5" y="3"/>
                  <a:pt x="46" y="3"/>
                </a:cubicBezTo>
                <a:cubicBezTo>
                  <a:pt x="50" y="8"/>
                  <a:pt x="53" y="13"/>
                  <a:pt x="55" y="19"/>
                </a:cubicBezTo>
                <a:lnTo>
                  <a:pt x="42" y="19"/>
                </a:lnTo>
                <a:close/>
                <a:moveTo>
                  <a:pt x="56" y="22"/>
                </a:moveTo>
                <a:cubicBezTo>
                  <a:pt x="58" y="27"/>
                  <a:pt x="58" y="33"/>
                  <a:pt x="59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22"/>
                  <a:pt x="42" y="22"/>
                  <a:pt x="42" y="22"/>
                </a:cubicBezTo>
                <a:lnTo>
                  <a:pt x="56" y="22"/>
                </a:lnTo>
                <a:close/>
                <a:moveTo>
                  <a:pt x="39" y="19"/>
                </a:moveTo>
                <a:cubicBezTo>
                  <a:pt x="25" y="19"/>
                  <a:pt x="25" y="19"/>
                  <a:pt x="25" y="19"/>
                </a:cubicBezTo>
                <a:cubicBezTo>
                  <a:pt x="27" y="13"/>
                  <a:pt x="30" y="8"/>
                  <a:pt x="33" y="3"/>
                </a:cubicBezTo>
                <a:cubicBezTo>
                  <a:pt x="35" y="3"/>
                  <a:pt x="37" y="3"/>
                  <a:pt x="39" y="3"/>
                </a:cubicBezTo>
                <a:lnTo>
                  <a:pt x="39" y="19"/>
                </a:lnTo>
                <a:close/>
                <a:moveTo>
                  <a:pt x="39" y="22"/>
                </a:moveTo>
                <a:cubicBezTo>
                  <a:pt x="39" y="38"/>
                  <a:pt x="39" y="38"/>
                  <a:pt x="39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3"/>
                  <a:pt x="22" y="27"/>
                  <a:pt x="24" y="22"/>
                </a:cubicBezTo>
                <a:lnTo>
                  <a:pt x="39" y="22"/>
                </a:lnTo>
                <a:close/>
                <a:moveTo>
                  <a:pt x="18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32"/>
                  <a:pt x="5" y="27"/>
                  <a:pt x="8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19" y="27"/>
                  <a:pt x="19" y="33"/>
                  <a:pt x="18" y="38"/>
                </a:cubicBezTo>
                <a:close/>
                <a:moveTo>
                  <a:pt x="21" y="41"/>
                </a:moveTo>
                <a:cubicBezTo>
                  <a:pt x="39" y="41"/>
                  <a:pt x="39" y="41"/>
                  <a:pt x="39" y="41"/>
                </a:cubicBezTo>
                <a:cubicBezTo>
                  <a:pt x="39" y="58"/>
                  <a:pt x="39" y="58"/>
                  <a:pt x="39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2" y="53"/>
                  <a:pt x="21" y="47"/>
                  <a:pt x="21" y="41"/>
                </a:cubicBezTo>
                <a:close/>
                <a:moveTo>
                  <a:pt x="42" y="61"/>
                </a:moveTo>
                <a:cubicBezTo>
                  <a:pt x="55" y="61"/>
                  <a:pt x="55" y="61"/>
                  <a:pt x="55" y="61"/>
                </a:cubicBezTo>
                <a:cubicBezTo>
                  <a:pt x="53" y="67"/>
                  <a:pt x="50" y="72"/>
                  <a:pt x="46" y="77"/>
                </a:cubicBezTo>
                <a:cubicBezTo>
                  <a:pt x="45" y="77"/>
                  <a:pt x="43" y="77"/>
                  <a:pt x="42" y="77"/>
                </a:cubicBezTo>
                <a:lnTo>
                  <a:pt x="42" y="61"/>
                </a:lnTo>
                <a:close/>
                <a:moveTo>
                  <a:pt x="42" y="58"/>
                </a:moveTo>
                <a:cubicBezTo>
                  <a:pt x="42" y="41"/>
                  <a:pt x="42" y="41"/>
                  <a:pt x="4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8" y="47"/>
                  <a:pt x="58" y="53"/>
                  <a:pt x="56" y="58"/>
                </a:cubicBezTo>
                <a:lnTo>
                  <a:pt x="42" y="58"/>
                </a:lnTo>
                <a:close/>
                <a:moveTo>
                  <a:pt x="61" y="41"/>
                </a:moveTo>
                <a:cubicBezTo>
                  <a:pt x="78" y="41"/>
                  <a:pt x="78" y="41"/>
                  <a:pt x="78" y="41"/>
                </a:cubicBezTo>
                <a:cubicBezTo>
                  <a:pt x="77" y="47"/>
                  <a:pt x="76" y="53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60" y="53"/>
                  <a:pt x="61" y="47"/>
                  <a:pt x="61" y="41"/>
                </a:cubicBezTo>
                <a:close/>
                <a:moveTo>
                  <a:pt x="61" y="38"/>
                </a:moveTo>
                <a:cubicBezTo>
                  <a:pt x="61" y="33"/>
                  <a:pt x="60" y="27"/>
                  <a:pt x="59" y="22"/>
                </a:cubicBezTo>
                <a:cubicBezTo>
                  <a:pt x="73" y="22"/>
                  <a:pt x="73" y="22"/>
                  <a:pt x="73" y="22"/>
                </a:cubicBezTo>
                <a:cubicBezTo>
                  <a:pt x="76" y="27"/>
                  <a:pt x="77" y="32"/>
                  <a:pt x="78" y="38"/>
                </a:cubicBezTo>
                <a:lnTo>
                  <a:pt x="61" y="38"/>
                </a:lnTo>
                <a:close/>
                <a:moveTo>
                  <a:pt x="71" y="19"/>
                </a:moveTo>
                <a:cubicBezTo>
                  <a:pt x="58" y="19"/>
                  <a:pt x="58" y="19"/>
                  <a:pt x="58" y="19"/>
                </a:cubicBezTo>
                <a:cubicBezTo>
                  <a:pt x="56" y="13"/>
                  <a:pt x="54" y="8"/>
                  <a:pt x="50" y="4"/>
                </a:cubicBezTo>
                <a:cubicBezTo>
                  <a:pt x="57" y="6"/>
                  <a:pt x="62" y="9"/>
                  <a:pt x="67" y="13"/>
                </a:cubicBezTo>
                <a:cubicBezTo>
                  <a:pt x="68" y="15"/>
                  <a:pt x="70" y="17"/>
                  <a:pt x="71" y="19"/>
                </a:cubicBezTo>
                <a:close/>
                <a:moveTo>
                  <a:pt x="14" y="13"/>
                </a:moveTo>
                <a:cubicBezTo>
                  <a:pt x="18" y="9"/>
                  <a:pt x="23" y="6"/>
                  <a:pt x="29" y="4"/>
                </a:cubicBezTo>
                <a:cubicBezTo>
                  <a:pt x="26" y="9"/>
                  <a:pt x="24" y="14"/>
                  <a:pt x="22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1" y="17"/>
                  <a:pt x="12" y="15"/>
                  <a:pt x="14" y="13"/>
                </a:cubicBezTo>
                <a:close/>
                <a:moveTo>
                  <a:pt x="9" y="61"/>
                </a:moveTo>
                <a:cubicBezTo>
                  <a:pt x="22" y="61"/>
                  <a:pt x="22" y="61"/>
                  <a:pt x="22" y="61"/>
                </a:cubicBezTo>
                <a:cubicBezTo>
                  <a:pt x="24" y="66"/>
                  <a:pt x="26" y="71"/>
                  <a:pt x="29" y="75"/>
                </a:cubicBezTo>
                <a:cubicBezTo>
                  <a:pt x="23" y="74"/>
                  <a:pt x="18" y="70"/>
                  <a:pt x="14" y="66"/>
                </a:cubicBezTo>
                <a:cubicBezTo>
                  <a:pt x="12" y="65"/>
                  <a:pt x="11" y="63"/>
                  <a:pt x="9" y="61"/>
                </a:cubicBezTo>
                <a:close/>
                <a:moveTo>
                  <a:pt x="67" y="66"/>
                </a:moveTo>
                <a:cubicBezTo>
                  <a:pt x="62" y="71"/>
                  <a:pt x="57" y="74"/>
                  <a:pt x="50" y="76"/>
                </a:cubicBezTo>
                <a:cubicBezTo>
                  <a:pt x="54" y="71"/>
                  <a:pt x="56" y="66"/>
                  <a:pt x="58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3"/>
                  <a:pt x="68" y="65"/>
                  <a:pt x="67" y="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Freeform 62"/>
          <p:cNvSpPr/>
          <p:nvPr/>
        </p:nvSpPr>
        <p:spPr bwMode="auto">
          <a:xfrm flipH="1">
            <a:off x="2953798" y="2290335"/>
            <a:ext cx="544587" cy="609905"/>
          </a:xfrm>
          <a:custGeom>
            <a:avLst/>
            <a:gdLst>
              <a:gd name="T0" fmla="*/ 50 w 84"/>
              <a:gd name="T1" fmla="*/ 69 h 83"/>
              <a:gd name="T2" fmla="*/ 64 w 84"/>
              <a:gd name="T3" fmla="*/ 42 h 83"/>
              <a:gd name="T4" fmla="*/ 69 w 84"/>
              <a:gd name="T5" fmla="*/ 31 h 83"/>
              <a:gd name="T6" fmla="*/ 82 w 84"/>
              <a:gd name="T7" fmla="*/ 4 h 83"/>
              <a:gd name="T8" fmla="*/ 80 w 84"/>
              <a:gd name="T9" fmla="*/ 1 h 83"/>
              <a:gd name="T10" fmla="*/ 52 w 84"/>
              <a:gd name="T11" fmla="*/ 15 h 83"/>
              <a:gd name="T12" fmla="*/ 42 w 84"/>
              <a:gd name="T13" fmla="*/ 20 h 83"/>
              <a:gd name="T14" fmla="*/ 15 w 84"/>
              <a:gd name="T15" fmla="*/ 34 h 83"/>
              <a:gd name="T16" fmla="*/ 14 w 84"/>
              <a:gd name="T17" fmla="*/ 40 h 83"/>
              <a:gd name="T18" fmla="*/ 24 w 84"/>
              <a:gd name="T19" fmla="*/ 50 h 83"/>
              <a:gd name="T20" fmla="*/ 2 w 84"/>
              <a:gd name="T21" fmla="*/ 72 h 83"/>
              <a:gd name="T22" fmla="*/ 1 w 84"/>
              <a:gd name="T23" fmla="*/ 76 h 83"/>
              <a:gd name="T24" fmla="*/ 8 w 84"/>
              <a:gd name="T25" fmla="*/ 82 h 83"/>
              <a:gd name="T26" fmla="*/ 11 w 84"/>
              <a:gd name="T27" fmla="*/ 82 h 83"/>
              <a:gd name="T28" fmla="*/ 33 w 84"/>
              <a:gd name="T29" fmla="*/ 60 h 83"/>
              <a:gd name="T30" fmla="*/ 43 w 84"/>
              <a:gd name="T31" fmla="*/ 70 h 83"/>
              <a:gd name="T32" fmla="*/ 50 w 84"/>
              <a:gd name="T33" fmla="*/ 6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" h="83">
                <a:moveTo>
                  <a:pt x="50" y="69"/>
                </a:moveTo>
                <a:cubicBezTo>
                  <a:pt x="64" y="42"/>
                  <a:pt x="64" y="42"/>
                  <a:pt x="64" y="42"/>
                </a:cubicBezTo>
                <a:cubicBezTo>
                  <a:pt x="65" y="39"/>
                  <a:pt x="67" y="34"/>
                  <a:pt x="69" y="31"/>
                </a:cubicBezTo>
                <a:cubicBezTo>
                  <a:pt x="82" y="4"/>
                  <a:pt x="82" y="4"/>
                  <a:pt x="82" y="4"/>
                </a:cubicBezTo>
                <a:cubicBezTo>
                  <a:pt x="84" y="1"/>
                  <a:pt x="82" y="0"/>
                  <a:pt x="80" y="1"/>
                </a:cubicBezTo>
                <a:cubicBezTo>
                  <a:pt x="52" y="15"/>
                  <a:pt x="52" y="15"/>
                  <a:pt x="52" y="15"/>
                </a:cubicBezTo>
                <a:cubicBezTo>
                  <a:pt x="50" y="16"/>
                  <a:pt x="45" y="19"/>
                  <a:pt x="42" y="20"/>
                </a:cubicBezTo>
                <a:cubicBezTo>
                  <a:pt x="15" y="34"/>
                  <a:pt x="15" y="34"/>
                  <a:pt x="15" y="34"/>
                </a:cubicBezTo>
                <a:cubicBezTo>
                  <a:pt x="12" y="35"/>
                  <a:pt x="11" y="38"/>
                  <a:pt x="14" y="40"/>
                </a:cubicBezTo>
                <a:cubicBezTo>
                  <a:pt x="24" y="50"/>
                  <a:pt x="24" y="50"/>
                  <a:pt x="24" y="50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4"/>
                  <a:pt x="0" y="75"/>
                  <a:pt x="1" y="76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3"/>
                  <a:pt x="10" y="83"/>
                  <a:pt x="11" y="82"/>
                </a:cubicBezTo>
                <a:cubicBezTo>
                  <a:pt x="33" y="60"/>
                  <a:pt x="33" y="60"/>
                  <a:pt x="33" y="60"/>
                </a:cubicBezTo>
                <a:cubicBezTo>
                  <a:pt x="43" y="70"/>
                  <a:pt x="43" y="70"/>
                  <a:pt x="43" y="70"/>
                </a:cubicBezTo>
                <a:cubicBezTo>
                  <a:pt x="46" y="72"/>
                  <a:pt x="49" y="72"/>
                  <a:pt x="50" y="6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Freeform 63"/>
          <p:cNvSpPr/>
          <p:nvPr/>
        </p:nvSpPr>
        <p:spPr bwMode="auto">
          <a:xfrm flipH="1">
            <a:off x="1925205" y="2369484"/>
            <a:ext cx="493680" cy="557743"/>
          </a:xfrm>
          <a:custGeom>
            <a:avLst/>
            <a:gdLst>
              <a:gd name="T0" fmla="*/ 66 w 76"/>
              <a:gd name="T1" fmla="*/ 26 h 76"/>
              <a:gd name="T2" fmla="*/ 40 w 76"/>
              <a:gd name="T3" fmla="*/ 16 h 76"/>
              <a:gd name="T4" fmla="*/ 30 w 76"/>
              <a:gd name="T5" fmla="*/ 11 h 76"/>
              <a:gd name="T6" fmla="*/ 4 w 76"/>
              <a:gd name="T7" fmla="*/ 1 h 76"/>
              <a:gd name="T8" fmla="*/ 1 w 76"/>
              <a:gd name="T9" fmla="*/ 4 h 76"/>
              <a:gd name="T10" fmla="*/ 12 w 76"/>
              <a:gd name="T11" fmla="*/ 30 h 76"/>
              <a:gd name="T12" fmla="*/ 16 w 76"/>
              <a:gd name="T13" fmla="*/ 40 h 76"/>
              <a:gd name="T14" fmla="*/ 26 w 76"/>
              <a:gd name="T15" fmla="*/ 66 h 76"/>
              <a:gd name="T16" fmla="*/ 33 w 76"/>
              <a:gd name="T17" fmla="*/ 66 h 76"/>
              <a:gd name="T18" fmla="*/ 44 w 76"/>
              <a:gd name="T19" fmla="*/ 55 h 76"/>
              <a:gd name="T20" fmla="*/ 64 w 76"/>
              <a:gd name="T21" fmla="*/ 74 h 76"/>
              <a:gd name="T22" fmla="*/ 68 w 76"/>
              <a:gd name="T23" fmla="*/ 75 h 76"/>
              <a:gd name="T24" fmla="*/ 75 w 76"/>
              <a:gd name="T25" fmla="*/ 68 h 76"/>
              <a:gd name="T26" fmla="*/ 75 w 76"/>
              <a:gd name="T27" fmla="*/ 64 h 76"/>
              <a:gd name="T28" fmla="*/ 55 w 76"/>
              <a:gd name="T29" fmla="*/ 44 h 76"/>
              <a:gd name="T30" fmla="*/ 66 w 76"/>
              <a:gd name="T31" fmla="*/ 33 h 76"/>
              <a:gd name="T32" fmla="*/ 66 w 76"/>
              <a:gd name="T33" fmla="*/ 2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76">
                <a:moveTo>
                  <a:pt x="66" y="26"/>
                </a:moveTo>
                <a:cubicBezTo>
                  <a:pt x="40" y="16"/>
                  <a:pt x="40" y="16"/>
                  <a:pt x="40" y="16"/>
                </a:cubicBezTo>
                <a:cubicBezTo>
                  <a:pt x="37" y="14"/>
                  <a:pt x="33" y="13"/>
                  <a:pt x="30" y="11"/>
                </a:cubicBezTo>
                <a:cubicBezTo>
                  <a:pt x="4" y="1"/>
                  <a:pt x="4" y="1"/>
                  <a:pt x="4" y="1"/>
                </a:cubicBezTo>
                <a:cubicBezTo>
                  <a:pt x="1" y="0"/>
                  <a:pt x="0" y="1"/>
                  <a:pt x="1" y="4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33"/>
                  <a:pt x="15" y="37"/>
                  <a:pt x="16" y="40"/>
                </a:cubicBezTo>
                <a:cubicBezTo>
                  <a:pt x="26" y="66"/>
                  <a:pt x="26" y="66"/>
                  <a:pt x="26" y="66"/>
                </a:cubicBezTo>
                <a:cubicBezTo>
                  <a:pt x="27" y="68"/>
                  <a:pt x="30" y="69"/>
                  <a:pt x="33" y="66"/>
                </a:cubicBezTo>
                <a:cubicBezTo>
                  <a:pt x="44" y="55"/>
                  <a:pt x="44" y="55"/>
                  <a:pt x="44" y="55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5"/>
                  <a:pt x="67" y="76"/>
                  <a:pt x="68" y="75"/>
                </a:cubicBezTo>
                <a:cubicBezTo>
                  <a:pt x="75" y="68"/>
                  <a:pt x="75" y="68"/>
                  <a:pt x="75" y="68"/>
                </a:cubicBezTo>
                <a:cubicBezTo>
                  <a:pt x="76" y="67"/>
                  <a:pt x="76" y="65"/>
                  <a:pt x="75" y="64"/>
                </a:cubicBezTo>
                <a:cubicBezTo>
                  <a:pt x="55" y="44"/>
                  <a:pt x="55" y="44"/>
                  <a:pt x="55" y="44"/>
                </a:cubicBezTo>
                <a:cubicBezTo>
                  <a:pt x="66" y="33"/>
                  <a:pt x="66" y="33"/>
                  <a:pt x="66" y="33"/>
                </a:cubicBezTo>
                <a:cubicBezTo>
                  <a:pt x="69" y="30"/>
                  <a:pt x="69" y="27"/>
                  <a:pt x="6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Freeform 64"/>
          <p:cNvSpPr>
            <a:spLocks noEditPoints="1"/>
          </p:cNvSpPr>
          <p:nvPr/>
        </p:nvSpPr>
        <p:spPr bwMode="auto">
          <a:xfrm flipH="1">
            <a:off x="4838134" y="3517384"/>
            <a:ext cx="609701" cy="448067"/>
          </a:xfrm>
          <a:custGeom>
            <a:avLst/>
            <a:gdLst>
              <a:gd name="T0" fmla="*/ 76 w 94"/>
              <a:gd name="T1" fmla="*/ 0 h 61"/>
              <a:gd name="T2" fmla="*/ 18 w 94"/>
              <a:gd name="T3" fmla="*/ 0 h 61"/>
              <a:gd name="T4" fmla="*/ 0 w 94"/>
              <a:gd name="T5" fmla="*/ 17 h 61"/>
              <a:gd name="T6" fmla="*/ 0 w 94"/>
              <a:gd name="T7" fmla="*/ 43 h 61"/>
              <a:gd name="T8" fmla="*/ 18 w 94"/>
              <a:gd name="T9" fmla="*/ 61 h 61"/>
              <a:gd name="T10" fmla="*/ 76 w 94"/>
              <a:gd name="T11" fmla="*/ 61 h 61"/>
              <a:gd name="T12" fmla="*/ 94 w 94"/>
              <a:gd name="T13" fmla="*/ 43 h 61"/>
              <a:gd name="T14" fmla="*/ 94 w 94"/>
              <a:gd name="T15" fmla="*/ 17 h 61"/>
              <a:gd name="T16" fmla="*/ 76 w 94"/>
              <a:gd name="T17" fmla="*/ 0 h 61"/>
              <a:gd name="T18" fmla="*/ 90 w 94"/>
              <a:gd name="T19" fmla="*/ 52 h 61"/>
              <a:gd name="T20" fmla="*/ 88 w 94"/>
              <a:gd name="T21" fmla="*/ 52 h 61"/>
              <a:gd name="T22" fmla="*/ 88 w 94"/>
              <a:gd name="T23" fmla="*/ 52 h 61"/>
              <a:gd name="T24" fmla="*/ 87 w 94"/>
              <a:gd name="T25" fmla="*/ 52 h 61"/>
              <a:gd name="T26" fmla="*/ 62 w 94"/>
              <a:gd name="T27" fmla="*/ 29 h 61"/>
              <a:gd name="T28" fmla="*/ 48 w 94"/>
              <a:gd name="T29" fmla="*/ 41 h 61"/>
              <a:gd name="T30" fmla="*/ 47 w 94"/>
              <a:gd name="T31" fmla="*/ 42 h 61"/>
              <a:gd name="T32" fmla="*/ 46 w 94"/>
              <a:gd name="T33" fmla="*/ 41 h 61"/>
              <a:gd name="T34" fmla="*/ 32 w 94"/>
              <a:gd name="T35" fmla="*/ 29 h 61"/>
              <a:gd name="T36" fmla="*/ 8 w 94"/>
              <a:gd name="T37" fmla="*/ 51 h 61"/>
              <a:gd name="T38" fmla="*/ 7 w 94"/>
              <a:gd name="T39" fmla="*/ 51 h 61"/>
              <a:gd name="T40" fmla="*/ 7 w 94"/>
              <a:gd name="T41" fmla="*/ 51 h 61"/>
              <a:gd name="T42" fmla="*/ 5 w 94"/>
              <a:gd name="T43" fmla="*/ 51 h 61"/>
              <a:gd name="T44" fmla="*/ 5 w 94"/>
              <a:gd name="T45" fmla="*/ 49 h 61"/>
              <a:gd name="T46" fmla="*/ 5 w 94"/>
              <a:gd name="T47" fmla="*/ 49 h 61"/>
              <a:gd name="T48" fmla="*/ 6 w 94"/>
              <a:gd name="T49" fmla="*/ 48 h 61"/>
              <a:gd name="T50" fmla="*/ 29 w 94"/>
              <a:gd name="T51" fmla="*/ 27 h 61"/>
              <a:gd name="T52" fmla="*/ 7 w 94"/>
              <a:gd name="T53" fmla="*/ 9 h 61"/>
              <a:gd name="T54" fmla="*/ 7 w 94"/>
              <a:gd name="T55" fmla="*/ 6 h 61"/>
              <a:gd name="T56" fmla="*/ 10 w 94"/>
              <a:gd name="T57" fmla="*/ 6 h 61"/>
              <a:gd name="T58" fmla="*/ 12 w 94"/>
              <a:gd name="T59" fmla="*/ 8 h 61"/>
              <a:gd name="T60" fmla="*/ 47 w 94"/>
              <a:gd name="T61" fmla="*/ 37 h 61"/>
              <a:gd name="T62" fmla="*/ 82 w 94"/>
              <a:gd name="T63" fmla="*/ 7 h 61"/>
              <a:gd name="T64" fmla="*/ 84 w 94"/>
              <a:gd name="T65" fmla="*/ 6 h 61"/>
              <a:gd name="T66" fmla="*/ 87 w 94"/>
              <a:gd name="T67" fmla="*/ 6 h 61"/>
              <a:gd name="T68" fmla="*/ 87 w 94"/>
              <a:gd name="T69" fmla="*/ 9 h 61"/>
              <a:gd name="T70" fmla="*/ 65 w 94"/>
              <a:gd name="T71" fmla="*/ 27 h 61"/>
              <a:gd name="T72" fmla="*/ 90 w 94"/>
              <a:gd name="T73" fmla="*/ 49 h 61"/>
              <a:gd name="T74" fmla="*/ 90 w 94"/>
              <a:gd name="T75" fmla="*/ 50 h 61"/>
              <a:gd name="T76" fmla="*/ 90 w 94"/>
              <a:gd name="T77" fmla="*/ 50 h 61"/>
              <a:gd name="T78" fmla="*/ 90 w 94"/>
              <a:gd name="T79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4" h="61">
                <a:moveTo>
                  <a:pt x="76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53"/>
                  <a:pt x="8" y="61"/>
                  <a:pt x="18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86" y="61"/>
                  <a:pt x="94" y="53"/>
                  <a:pt x="94" y="43"/>
                </a:cubicBezTo>
                <a:cubicBezTo>
                  <a:pt x="94" y="17"/>
                  <a:pt x="94" y="17"/>
                  <a:pt x="94" y="17"/>
                </a:cubicBezTo>
                <a:cubicBezTo>
                  <a:pt x="94" y="8"/>
                  <a:pt x="86" y="0"/>
                  <a:pt x="76" y="0"/>
                </a:cubicBezTo>
                <a:close/>
                <a:moveTo>
                  <a:pt x="90" y="52"/>
                </a:moveTo>
                <a:cubicBezTo>
                  <a:pt x="89" y="52"/>
                  <a:pt x="89" y="52"/>
                  <a:pt x="88" y="52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52"/>
                  <a:pt x="87" y="52"/>
                  <a:pt x="87" y="52"/>
                </a:cubicBezTo>
                <a:cubicBezTo>
                  <a:pt x="62" y="29"/>
                  <a:pt x="62" y="29"/>
                  <a:pt x="62" y="29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7" y="42"/>
                  <a:pt x="47" y="42"/>
                </a:cubicBezTo>
                <a:cubicBezTo>
                  <a:pt x="47" y="42"/>
                  <a:pt x="46" y="41"/>
                  <a:pt x="46" y="41"/>
                </a:cubicBezTo>
                <a:cubicBezTo>
                  <a:pt x="32" y="29"/>
                  <a:pt x="32" y="29"/>
                  <a:pt x="32" y="29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cubicBezTo>
                  <a:pt x="6" y="51"/>
                  <a:pt x="6" y="51"/>
                  <a:pt x="5" y="51"/>
                </a:cubicBezTo>
                <a:cubicBezTo>
                  <a:pt x="5" y="50"/>
                  <a:pt x="5" y="50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8"/>
                  <a:pt x="6" y="48"/>
                </a:cubicBezTo>
                <a:cubicBezTo>
                  <a:pt x="29" y="27"/>
                  <a:pt x="29" y="27"/>
                  <a:pt x="29" y="27"/>
                </a:cubicBezTo>
                <a:cubicBezTo>
                  <a:pt x="7" y="9"/>
                  <a:pt x="7" y="9"/>
                  <a:pt x="7" y="9"/>
                </a:cubicBezTo>
                <a:cubicBezTo>
                  <a:pt x="6" y="8"/>
                  <a:pt x="6" y="7"/>
                  <a:pt x="7" y="6"/>
                </a:cubicBezTo>
                <a:cubicBezTo>
                  <a:pt x="8" y="5"/>
                  <a:pt x="9" y="5"/>
                  <a:pt x="10" y="6"/>
                </a:cubicBezTo>
                <a:cubicBezTo>
                  <a:pt x="12" y="8"/>
                  <a:pt x="12" y="8"/>
                  <a:pt x="12" y="8"/>
                </a:cubicBezTo>
                <a:cubicBezTo>
                  <a:pt x="47" y="37"/>
                  <a:pt x="47" y="37"/>
                  <a:pt x="47" y="37"/>
                </a:cubicBezTo>
                <a:cubicBezTo>
                  <a:pt x="82" y="7"/>
                  <a:pt x="82" y="7"/>
                  <a:pt x="82" y="7"/>
                </a:cubicBezTo>
                <a:cubicBezTo>
                  <a:pt x="84" y="6"/>
                  <a:pt x="84" y="6"/>
                  <a:pt x="84" y="6"/>
                </a:cubicBezTo>
                <a:cubicBezTo>
                  <a:pt x="85" y="5"/>
                  <a:pt x="86" y="5"/>
                  <a:pt x="87" y="6"/>
                </a:cubicBezTo>
                <a:cubicBezTo>
                  <a:pt x="88" y="7"/>
                  <a:pt x="88" y="8"/>
                  <a:pt x="87" y="9"/>
                </a:cubicBezTo>
                <a:cubicBezTo>
                  <a:pt x="65" y="27"/>
                  <a:pt x="65" y="27"/>
                  <a:pt x="65" y="27"/>
                </a:cubicBezTo>
                <a:cubicBezTo>
                  <a:pt x="90" y="49"/>
                  <a:pt x="90" y="49"/>
                  <a:pt x="90" y="49"/>
                </a:cubicBezTo>
                <a:cubicBezTo>
                  <a:pt x="90" y="49"/>
                  <a:pt x="90" y="50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1"/>
                  <a:pt x="90" y="51"/>
                  <a:pt x="90" y="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" name="Freeform 65"/>
          <p:cNvSpPr>
            <a:spLocks noEditPoints="1"/>
          </p:cNvSpPr>
          <p:nvPr/>
        </p:nvSpPr>
        <p:spPr bwMode="auto">
          <a:xfrm flipH="1">
            <a:off x="6175373" y="3329833"/>
            <a:ext cx="499599" cy="565768"/>
          </a:xfrm>
          <a:custGeom>
            <a:avLst/>
            <a:gdLst>
              <a:gd name="T0" fmla="*/ 39 w 77"/>
              <a:gd name="T1" fmla="*/ 0 h 77"/>
              <a:gd name="T2" fmla="*/ 6 w 77"/>
              <a:gd name="T3" fmla="*/ 27 h 77"/>
              <a:gd name="T4" fmla="*/ 3 w 77"/>
              <a:gd name="T5" fmla="*/ 29 h 77"/>
              <a:gd name="T6" fmla="*/ 0 w 77"/>
              <a:gd name="T7" fmla="*/ 38 h 77"/>
              <a:gd name="T8" fmla="*/ 13 w 77"/>
              <a:gd name="T9" fmla="*/ 77 h 77"/>
              <a:gd name="T10" fmla="*/ 77 w 77"/>
              <a:gd name="T11" fmla="*/ 63 h 77"/>
              <a:gd name="T12" fmla="*/ 70 w 77"/>
              <a:gd name="T13" fmla="*/ 26 h 77"/>
              <a:gd name="T14" fmla="*/ 11 w 77"/>
              <a:gd name="T15" fmla="*/ 26 h 77"/>
              <a:gd name="T16" fmla="*/ 38 w 77"/>
              <a:gd name="T17" fmla="*/ 2 h 77"/>
              <a:gd name="T18" fmla="*/ 66 w 77"/>
              <a:gd name="T19" fmla="*/ 26 h 77"/>
              <a:gd name="T20" fmla="*/ 72 w 77"/>
              <a:gd name="T21" fmla="*/ 31 h 77"/>
              <a:gd name="T22" fmla="*/ 61 w 77"/>
              <a:gd name="T23" fmla="*/ 41 h 77"/>
              <a:gd name="T24" fmla="*/ 59 w 77"/>
              <a:gd name="T25" fmla="*/ 29 h 77"/>
              <a:gd name="T26" fmla="*/ 17 w 77"/>
              <a:gd name="T27" fmla="*/ 29 h 77"/>
              <a:gd name="T28" fmla="*/ 16 w 77"/>
              <a:gd name="T29" fmla="*/ 39 h 77"/>
              <a:gd name="T30" fmla="*/ 8 w 77"/>
              <a:gd name="T31" fmla="*/ 29 h 77"/>
              <a:gd name="T32" fmla="*/ 58 w 77"/>
              <a:gd name="T33" fmla="*/ 43 h 77"/>
              <a:gd name="T34" fmla="*/ 19 w 77"/>
              <a:gd name="T35" fmla="*/ 42 h 77"/>
              <a:gd name="T36" fmla="*/ 58 w 77"/>
              <a:gd name="T37" fmla="*/ 31 h 77"/>
              <a:gd name="T38" fmla="*/ 64 w 77"/>
              <a:gd name="T39" fmla="*/ 74 h 77"/>
              <a:gd name="T40" fmla="*/ 3 w 77"/>
              <a:gd name="T41" fmla="*/ 63 h 77"/>
              <a:gd name="T42" fmla="*/ 4 w 77"/>
              <a:gd name="T43" fmla="*/ 32 h 77"/>
              <a:gd name="T44" fmla="*/ 16 w 77"/>
              <a:gd name="T45" fmla="*/ 43 h 77"/>
              <a:gd name="T46" fmla="*/ 39 w 77"/>
              <a:gd name="T47" fmla="*/ 62 h 77"/>
              <a:gd name="T48" fmla="*/ 60 w 77"/>
              <a:gd name="T49" fmla="*/ 45 h 77"/>
              <a:gd name="T50" fmla="*/ 61 w 77"/>
              <a:gd name="T51" fmla="*/ 44 h 77"/>
              <a:gd name="T52" fmla="*/ 73 w 77"/>
              <a:gd name="T53" fmla="*/ 33 h 77"/>
              <a:gd name="T54" fmla="*/ 75 w 77"/>
              <a:gd name="T55" fmla="*/ 63 h 77"/>
              <a:gd name="T56" fmla="*/ 55 w 77"/>
              <a:gd name="T57" fmla="*/ 52 h 77"/>
              <a:gd name="T58" fmla="*/ 55 w 77"/>
              <a:gd name="T59" fmla="*/ 54 h 77"/>
              <a:gd name="T60" fmla="*/ 71 w 77"/>
              <a:gd name="T61" fmla="*/ 70 h 77"/>
              <a:gd name="T62" fmla="*/ 72 w 77"/>
              <a:gd name="T63" fmla="*/ 68 h 77"/>
              <a:gd name="T64" fmla="*/ 21 w 77"/>
              <a:gd name="T65" fmla="*/ 53 h 77"/>
              <a:gd name="T66" fmla="*/ 7 w 77"/>
              <a:gd name="T67" fmla="*/ 69 h 77"/>
              <a:gd name="T68" fmla="*/ 8 w 77"/>
              <a:gd name="T69" fmla="*/ 69 h 77"/>
              <a:gd name="T70" fmla="*/ 23 w 77"/>
              <a:gd name="T71" fmla="*/ 5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7">
                <a:moveTo>
                  <a:pt x="70" y="26"/>
                </a:moveTo>
                <a:cubicBezTo>
                  <a:pt x="39" y="0"/>
                  <a:pt x="39" y="0"/>
                  <a:pt x="3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7"/>
                  <a:pt x="4" y="28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1" y="32"/>
                  <a:pt x="0" y="35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1"/>
                  <a:pt x="6" y="77"/>
                  <a:pt x="13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71" y="77"/>
                  <a:pt x="77" y="71"/>
                  <a:pt x="77" y="63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33"/>
                  <a:pt x="74" y="28"/>
                  <a:pt x="70" y="26"/>
                </a:cubicBezTo>
                <a:close/>
                <a:moveTo>
                  <a:pt x="8" y="29"/>
                </a:moveTo>
                <a:cubicBezTo>
                  <a:pt x="11" y="26"/>
                  <a:pt x="11" y="26"/>
                  <a:pt x="11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38" y="2"/>
                  <a:pt x="38" y="2"/>
                  <a:pt x="38" y="2"/>
                </a:cubicBezTo>
                <a:cubicBezTo>
                  <a:pt x="64" y="25"/>
                  <a:pt x="64" y="25"/>
                  <a:pt x="64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9" y="28"/>
                  <a:pt x="69" y="28"/>
                  <a:pt x="69" y="28"/>
                </a:cubicBezTo>
                <a:cubicBezTo>
                  <a:pt x="72" y="31"/>
                  <a:pt x="72" y="31"/>
                  <a:pt x="72" y="31"/>
                </a:cubicBezTo>
                <a:cubicBezTo>
                  <a:pt x="61" y="40"/>
                  <a:pt x="61" y="40"/>
                  <a:pt x="61" y="40"/>
                </a:cubicBezTo>
                <a:cubicBezTo>
                  <a:pt x="61" y="41"/>
                  <a:pt x="61" y="41"/>
                  <a:pt x="61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59" y="29"/>
                  <a:pt x="59" y="29"/>
                  <a:pt x="59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9"/>
                  <a:pt x="16" y="39"/>
                  <a:pt x="16" y="39"/>
                </a:cubicBezTo>
                <a:cubicBezTo>
                  <a:pt x="6" y="30"/>
                  <a:pt x="6" y="30"/>
                  <a:pt x="6" y="30"/>
                </a:cubicBezTo>
                <a:lnTo>
                  <a:pt x="8" y="29"/>
                </a:lnTo>
                <a:close/>
                <a:moveTo>
                  <a:pt x="58" y="31"/>
                </a:moveTo>
                <a:cubicBezTo>
                  <a:pt x="58" y="43"/>
                  <a:pt x="58" y="43"/>
                  <a:pt x="58" y="43"/>
                </a:cubicBezTo>
                <a:cubicBezTo>
                  <a:pt x="40" y="59"/>
                  <a:pt x="40" y="59"/>
                  <a:pt x="40" y="59"/>
                </a:cubicBezTo>
                <a:cubicBezTo>
                  <a:pt x="19" y="42"/>
                  <a:pt x="19" y="42"/>
                  <a:pt x="19" y="42"/>
                </a:cubicBezTo>
                <a:cubicBezTo>
                  <a:pt x="19" y="31"/>
                  <a:pt x="19" y="31"/>
                  <a:pt x="19" y="31"/>
                </a:cubicBezTo>
                <a:lnTo>
                  <a:pt x="58" y="31"/>
                </a:lnTo>
                <a:close/>
                <a:moveTo>
                  <a:pt x="75" y="63"/>
                </a:moveTo>
                <a:cubicBezTo>
                  <a:pt x="75" y="69"/>
                  <a:pt x="70" y="74"/>
                  <a:pt x="64" y="74"/>
                </a:cubicBezTo>
                <a:cubicBezTo>
                  <a:pt x="13" y="74"/>
                  <a:pt x="13" y="74"/>
                  <a:pt x="13" y="74"/>
                </a:cubicBezTo>
                <a:cubicBezTo>
                  <a:pt x="8" y="74"/>
                  <a:pt x="3" y="69"/>
                  <a:pt x="3" y="63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6"/>
                  <a:pt x="3" y="34"/>
                  <a:pt x="4" y="32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73" y="33"/>
                  <a:pt x="73" y="33"/>
                  <a:pt x="73" y="33"/>
                </a:cubicBezTo>
                <a:cubicBezTo>
                  <a:pt x="74" y="34"/>
                  <a:pt x="75" y="36"/>
                  <a:pt x="75" y="38"/>
                </a:cubicBezTo>
                <a:lnTo>
                  <a:pt x="75" y="63"/>
                </a:lnTo>
                <a:close/>
                <a:moveTo>
                  <a:pt x="57" y="52"/>
                </a:moveTo>
                <a:cubicBezTo>
                  <a:pt x="57" y="52"/>
                  <a:pt x="56" y="52"/>
                  <a:pt x="55" y="52"/>
                </a:cubicBezTo>
                <a:cubicBezTo>
                  <a:pt x="55" y="53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60" y="59"/>
                  <a:pt x="65" y="64"/>
                  <a:pt x="70" y="69"/>
                </a:cubicBezTo>
                <a:cubicBezTo>
                  <a:pt x="71" y="70"/>
                  <a:pt x="71" y="70"/>
                  <a:pt x="71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9"/>
                  <a:pt x="73" y="68"/>
                  <a:pt x="72" y="68"/>
                </a:cubicBezTo>
                <a:cubicBezTo>
                  <a:pt x="67" y="63"/>
                  <a:pt x="62" y="57"/>
                  <a:pt x="57" y="52"/>
                </a:cubicBezTo>
                <a:close/>
                <a:moveTo>
                  <a:pt x="21" y="53"/>
                </a:moveTo>
                <a:cubicBezTo>
                  <a:pt x="16" y="58"/>
                  <a:pt x="11" y="62"/>
                  <a:pt x="7" y="67"/>
                </a:cubicBezTo>
                <a:cubicBezTo>
                  <a:pt x="6" y="68"/>
                  <a:pt x="6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13" y="64"/>
                  <a:pt x="18" y="60"/>
                  <a:pt x="23" y="55"/>
                </a:cubicBezTo>
                <a:cubicBezTo>
                  <a:pt x="23" y="54"/>
                  <a:pt x="23" y="53"/>
                  <a:pt x="23" y="53"/>
                </a:cubicBezTo>
                <a:cubicBezTo>
                  <a:pt x="22" y="52"/>
                  <a:pt x="21" y="52"/>
                  <a:pt x="21" y="5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2" name="组合 81"/>
          <p:cNvGrpSpPr/>
          <p:nvPr/>
        </p:nvGrpSpPr>
        <p:grpSpPr>
          <a:xfrm flipH="1">
            <a:off x="9333852" y="3444921"/>
            <a:ext cx="525645" cy="493542"/>
            <a:chOff x="9423400" y="3073401"/>
            <a:chExt cx="704850" cy="585788"/>
          </a:xfrm>
          <a:solidFill>
            <a:schemeClr val="tx1"/>
          </a:solidFill>
        </p:grpSpPr>
        <p:sp>
          <p:nvSpPr>
            <p:cNvPr id="83" name="Freeform 66"/>
            <p:cNvSpPr>
              <a:spLocks noEditPoints="1"/>
            </p:cNvSpPr>
            <p:nvPr/>
          </p:nvSpPr>
          <p:spPr bwMode="auto">
            <a:xfrm>
              <a:off x="9423400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5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19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9 w 81"/>
                <a:gd name="T43" fmla="*/ 40 h 54"/>
                <a:gd name="T44" fmla="*/ 32 w 81"/>
                <a:gd name="T45" fmla="*/ 40 h 54"/>
                <a:gd name="T46" fmla="*/ 32 w 81"/>
                <a:gd name="T47" fmla="*/ 38 h 54"/>
                <a:gd name="T48" fmla="*/ 37 w 81"/>
                <a:gd name="T49" fmla="*/ 30 h 54"/>
                <a:gd name="T50" fmla="*/ 36 w 81"/>
                <a:gd name="T51" fmla="*/ 27 h 54"/>
                <a:gd name="T52" fmla="*/ 32 w 81"/>
                <a:gd name="T53" fmla="*/ 27 h 54"/>
                <a:gd name="T54" fmla="*/ 32 w 81"/>
                <a:gd name="T55" fmla="*/ 25 h 54"/>
                <a:gd name="T56" fmla="*/ 36 w 81"/>
                <a:gd name="T57" fmla="*/ 25 h 54"/>
                <a:gd name="T58" fmla="*/ 36 w 81"/>
                <a:gd name="T59" fmla="*/ 20 h 54"/>
                <a:gd name="T60" fmla="*/ 44 w 81"/>
                <a:gd name="T61" fmla="*/ 12 h 54"/>
                <a:gd name="T62" fmla="*/ 48 w 81"/>
                <a:gd name="T63" fmla="*/ 13 h 54"/>
                <a:gd name="T64" fmla="*/ 47 w 81"/>
                <a:gd name="T65" fmla="*/ 16 h 54"/>
                <a:gd name="T66" fmla="*/ 44 w 81"/>
                <a:gd name="T67" fmla="*/ 15 h 54"/>
                <a:gd name="T68" fmla="*/ 39 w 81"/>
                <a:gd name="T69" fmla="*/ 20 h 54"/>
                <a:gd name="T70" fmla="*/ 40 w 81"/>
                <a:gd name="T71" fmla="*/ 25 h 54"/>
                <a:gd name="T72" fmla="*/ 46 w 81"/>
                <a:gd name="T73" fmla="*/ 25 h 54"/>
                <a:gd name="T74" fmla="*/ 46 w 81"/>
                <a:gd name="T75" fmla="*/ 27 h 54"/>
                <a:gd name="T76" fmla="*/ 40 w 81"/>
                <a:gd name="T77" fmla="*/ 27 h 54"/>
                <a:gd name="T78" fmla="*/ 40 w 81"/>
                <a:gd name="T79" fmla="*/ 32 h 54"/>
                <a:gd name="T80" fmla="*/ 37 w 81"/>
                <a:gd name="T81" fmla="*/ 37 h 54"/>
                <a:gd name="T82" fmla="*/ 37 w 81"/>
                <a:gd name="T83" fmla="*/ 37 h 54"/>
                <a:gd name="T84" fmla="*/ 49 w 81"/>
                <a:gd name="T85" fmla="*/ 37 h 54"/>
                <a:gd name="T86" fmla="*/ 49 w 81"/>
                <a:gd name="T87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5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9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36"/>
                    <a:pt x="37" y="34"/>
                    <a:pt x="37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3"/>
                    <a:pt x="36" y="22"/>
                    <a:pt x="36" y="20"/>
                  </a:cubicBezTo>
                  <a:cubicBezTo>
                    <a:pt x="36" y="15"/>
                    <a:pt x="39" y="12"/>
                    <a:pt x="44" y="12"/>
                  </a:cubicBezTo>
                  <a:cubicBezTo>
                    <a:pt x="46" y="12"/>
                    <a:pt x="47" y="12"/>
                    <a:pt x="48" y="13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5" y="15"/>
                    <a:pt x="44" y="15"/>
                  </a:cubicBezTo>
                  <a:cubicBezTo>
                    <a:pt x="40" y="15"/>
                    <a:pt x="39" y="17"/>
                    <a:pt x="39" y="20"/>
                  </a:cubicBezTo>
                  <a:cubicBezTo>
                    <a:pt x="39" y="22"/>
                    <a:pt x="39" y="23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9"/>
                    <a:pt x="40" y="31"/>
                    <a:pt x="40" y="32"/>
                  </a:cubicBezTo>
                  <a:cubicBezTo>
                    <a:pt x="39" y="34"/>
                    <a:pt x="38" y="35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9" y="37"/>
                    <a:pt x="49" y="37"/>
                    <a:pt x="49" y="37"/>
                  </a:cubicBezTo>
                  <a:lnTo>
                    <a:pt x="4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Freeform 67"/>
            <p:cNvSpPr/>
            <p:nvPr/>
          </p:nvSpPr>
          <p:spPr bwMode="auto">
            <a:xfrm>
              <a:off x="9596438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1 w 41"/>
                <a:gd name="T5" fmla="*/ 0 h 16"/>
                <a:gd name="T6" fmla="*/ 0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7 w 41"/>
                <a:gd name="T17" fmla="*/ 3 h 16"/>
                <a:gd name="T18" fmla="*/ 36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2" y="3"/>
                    <a:pt x="35" y="7"/>
                    <a:pt x="36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 flipH="1">
            <a:off x="8279860" y="3578897"/>
            <a:ext cx="544587" cy="411954"/>
            <a:chOff x="8388350" y="3117851"/>
            <a:chExt cx="730250" cy="488950"/>
          </a:xfrm>
          <a:solidFill>
            <a:schemeClr val="tx1"/>
          </a:solidFill>
        </p:grpSpPr>
        <p:sp>
          <p:nvSpPr>
            <p:cNvPr id="86" name="Freeform 68"/>
            <p:cNvSpPr>
              <a:spLocks noEditPoints="1"/>
            </p:cNvSpPr>
            <p:nvPr/>
          </p:nvSpPr>
          <p:spPr bwMode="auto">
            <a:xfrm>
              <a:off x="8388350" y="3117851"/>
              <a:ext cx="730250" cy="488950"/>
            </a:xfrm>
            <a:custGeom>
              <a:avLst/>
              <a:gdLst>
                <a:gd name="T0" fmla="*/ 6 w 84"/>
                <a:gd name="T1" fmla="*/ 56 h 56"/>
                <a:gd name="T2" fmla="*/ 0 w 84"/>
                <a:gd name="T3" fmla="*/ 50 h 56"/>
                <a:gd name="T4" fmla="*/ 0 w 84"/>
                <a:gd name="T5" fmla="*/ 7 h 56"/>
                <a:gd name="T6" fmla="*/ 6 w 84"/>
                <a:gd name="T7" fmla="*/ 0 h 56"/>
                <a:gd name="T8" fmla="*/ 77 w 84"/>
                <a:gd name="T9" fmla="*/ 0 h 56"/>
                <a:gd name="T10" fmla="*/ 84 w 84"/>
                <a:gd name="T11" fmla="*/ 7 h 56"/>
                <a:gd name="T12" fmla="*/ 84 w 84"/>
                <a:gd name="T13" fmla="*/ 50 h 56"/>
                <a:gd name="T14" fmla="*/ 77 w 84"/>
                <a:gd name="T15" fmla="*/ 56 h 56"/>
                <a:gd name="T16" fmla="*/ 6 w 84"/>
                <a:gd name="T17" fmla="*/ 56 h 56"/>
                <a:gd name="T18" fmla="*/ 2 w 84"/>
                <a:gd name="T19" fmla="*/ 7 h 56"/>
                <a:gd name="T20" fmla="*/ 2 w 84"/>
                <a:gd name="T21" fmla="*/ 50 h 56"/>
                <a:gd name="T22" fmla="*/ 6 w 84"/>
                <a:gd name="T23" fmla="*/ 54 h 56"/>
                <a:gd name="T24" fmla="*/ 77 w 84"/>
                <a:gd name="T25" fmla="*/ 54 h 56"/>
                <a:gd name="T26" fmla="*/ 82 w 84"/>
                <a:gd name="T27" fmla="*/ 50 h 56"/>
                <a:gd name="T28" fmla="*/ 82 w 84"/>
                <a:gd name="T29" fmla="*/ 7 h 56"/>
                <a:gd name="T30" fmla="*/ 77 w 84"/>
                <a:gd name="T31" fmla="*/ 2 h 56"/>
                <a:gd name="T32" fmla="*/ 6 w 84"/>
                <a:gd name="T33" fmla="*/ 2 h 56"/>
                <a:gd name="T34" fmla="*/ 2 w 84"/>
                <a:gd name="T35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56">
                  <a:moveTo>
                    <a:pt x="6" y="56"/>
                  </a:moveTo>
                  <a:cubicBezTo>
                    <a:pt x="2" y="56"/>
                    <a:pt x="0" y="53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1" y="0"/>
                    <a:pt x="84" y="3"/>
                    <a:pt x="84" y="7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3"/>
                    <a:pt x="81" y="56"/>
                    <a:pt x="77" y="56"/>
                  </a:cubicBezTo>
                  <a:lnTo>
                    <a:pt x="6" y="56"/>
                  </a:lnTo>
                  <a:close/>
                  <a:moveTo>
                    <a:pt x="2" y="7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2"/>
                    <a:pt x="4" y="54"/>
                    <a:pt x="6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80" y="54"/>
                    <a:pt x="82" y="52"/>
                    <a:pt x="82" y="50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4"/>
                    <a:pt x="80" y="2"/>
                    <a:pt x="7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4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Freeform 69"/>
            <p:cNvSpPr/>
            <p:nvPr/>
          </p:nvSpPr>
          <p:spPr bwMode="auto">
            <a:xfrm>
              <a:off x="8421688" y="3344863"/>
              <a:ext cx="234950" cy="165100"/>
            </a:xfrm>
            <a:custGeom>
              <a:avLst/>
              <a:gdLst>
                <a:gd name="T0" fmla="*/ 22 w 27"/>
                <a:gd name="T1" fmla="*/ 0 h 19"/>
                <a:gd name="T2" fmla="*/ 20 w 27"/>
                <a:gd name="T3" fmla="*/ 6 h 19"/>
                <a:gd name="T4" fmla="*/ 14 w 27"/>
                <a:gd name="T5" fmla="*/ 19 h 19"/>
                <a:gd name="T6" fmla="*/ 8 w 27"/>
                <a:gd name="T7" fmla="*/ 6 h 19"/>
                <a:gd name="T8" fmla="*/ 6 w 27"/>
                <a:gd name="T9" fmla="*/ 0 h 19"/>
                <a:gd name="T10" fmla="*/ 0 w 27"/>
                <a:gd name="T11" fmla="*/ 11 h 19"/>
                <a:gd name="T12" fmla="*/ 0 w 27"/>
                <a:gd name="T13" fmla="*/ 14 h 19"/>
                <a:gd name="T14" fmla="*/ 14 w 27"/>
                <a:gd name="T15" fmla="*/ 19 h 19"/>
                <a:gd name="T16" fmla="*/ 27 w 27"/>
                <a:gd name="T17" fmla="*/ 14 h 19"/>
                <a:gd name="T18" fmla="*/ 27 w 27"/>
                <a:gd name="T19" fmla="*/ 11 h 19"/>
                <a:gd name="T20" fmla="*/ 22 w 27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9">
                  <a:moveTo>
                    <a:pt x="22" y="0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6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9" y="19"/>
                    <a:pt x="14" y="19"/>
                  </a:cubicBezTo>
                  <a:cubicBezTo>
                    <a:pt x="19" y="19"/>
                    <a:pt x="24" y="17"/>
                    <a:pt x="27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7"/>
                    <a:pt x="25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Freeform 70"/>
            <p:cNvSpPr/>
            <p:nvPr/>
          </p:nvSpPr>
          <p:spPr bwMode="auto">
            <a:xfrm>
              <a:off x="8526463" y="3387726"/>
              <a:ext cx="34925" cy="87313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0 h 10"/>
                <a:gd name="T4" fmla="*/ 0 w 4"/>
                <a:gd name="T5" fmla="*/ 8 h 10"/>
                <a:gd name="T6" fmla="*/ 2 w 4"/>
                <a:gd name="T7" fmla="*/ 10 h 10"/>
                <a:gd name="T8" fmla="*/ 4 w 4"/>
                <a:gd name="T9" fmla="*/ 8 h 10"/>
                <a:gd name="T10" fmla="*/ 3 w 4"/>
                <a:gd name="T11" fmla="*/ 0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Freeform 71"/>
            <p:cNvSpPr/>
            <p:nvPr/>
          </p:nvSpPr>
          <p:spPr bwMode="auto">
            <a:xfrm>
              <a:off x="8466138" y="3195638"/>
              <a:ext cx="147638" cy="174625"/>
            </a:xfrm>
            <a:custGeom>
              <a:avLst/>
              <a:gdLst>
                <a:gd name="T0" fmla="*/ 17 w 17"/>
                <a:gd name="T1" fmla="*/ 13 h 20"/>
                <a:gd name="T2" fmla="*/ 9 w 17"/>
                <a:gd name="T3" fmla="*/ 20 h 20"/>
                <a:gd name="T4" fmla="*/ 0 w 17"/>
                <a:gd name="T5" fmla="*/ 13 h 20"/>
                <a:gd name="T6" fmla="*/ 0 w 17"/>
                <a:gd name="T7" fmla="*/ 8 h 20"/>
                <a:gd name="T8" fmla="*/ 9 w 17"/>
                <a:gd name="T9" fmla="*/ 0 h 20"/>
                <a:gd name="T10" fmla="*/ 17 w 17"/>
                <a:gd name="T11" fmla="*/ 8 h 20"/>
                <a:gd name="T12" fmla="*/ 17 w 17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17" y="13"/>
                  </a:moveTo>
                  <a:cubicBezTo>
                    <a:pt x="17" y="17"/>
                    <a:pt x="13" y="20"/>
                    <a:pt x="9" y="20"/>
                  </a:cubicBezTo>
                  <a:cubicBezTo>
                    <a:pt x="4" y="20"/>
                    <a:pt x="0" y="17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lnTo>
                    <a:pt x="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Rectangle 72"/>
            <p:cNvSpPr>
              <a:spLocks noChangeArrowheads="1"/>
            </p:cNvSpPr>
            <p:nvPr/>
          </p:nvSpPr>
          <p:spPr bwMode="auto">
            <a:xfrm>
              <a:off x="8743950" y="3265488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Rectangle 73"/>
            <p:cNvSpPr>
              <a:spLocks noChangeArrowheads="1"/>
            </p:cNvSpPr>
            <p:nvPr/>
          </p:nvSpPr>
          <p:spPr bwMode="auto">
            <a:xfrm>
              <a:off x="8743950" y="3352801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2" name="Freeform 74"/>
          <p:cNvSpPr>
            <a:spLocks noEditPoints="1"/>
          </p:cNvSpPr>
          <p:nvPr/>
        </p:nvSpPr>
        <p:spPr bwMode="auto">
          <a:xfrm flipH="1">
            <a:off x="770877" y="3444921"/>
            <a:ext cx="525645" cy="493542"/>
          </a:xfrm>
          <a:custGeom>
            <a:avLst/>
            <a:gdLst>
              <a:gd name="T0" fmla="*/ 39 w 81"/>
              <a:gd name="T1" fmla="*/ 35 h 67"/>
              <a:gd name="T2" fmla="*/ 37 w 81"/>
              <a:gd name="T3" fmla="*/ 28 h 67"/>
              <a:gd name="T4" fmla="*/ 41 w 81"/>
              <a:gd name="T5" fmla="*/ 43 h 67"/>
              <a:gd name="T6" fmla="*/ 44 w 81"/>
              <a:gd name="T7" fmla="*/ 51 h 67"/>
              <a:gd name="T8" fmla="*/ 44 w 81"/>
              <a:gd name="T9" fmla="*/ 46 h 67"/>
              <a:gd name="T10" fmla="*/ 64 w 81"/>
              <a:gd name="T11" fmla="*/ 13 h 67"/>
              <a:gd name="T12" fmla="*/ 62 w 81"/>
              <a:gd name="T13" fmla="*/ 17 h 67"/>
              <a:gd name="T14" fmla="*/ 56 w 81"/>
              <a:gd name="T15" fmla="*/ 17 h 67"/>
              <a:gd name="T16" fmla="*/ 55 w 81"/>
              <a:gd name="T17" fmla="*/ 13 h 67"/>
              <a:gd name="T18" fmla="*/ 25 w 81"/>
              <a:gd name="T19" fmla="*/ 17 h 67"/>
              <a:gd name="T20" fmla="*/ 19 w 81"/>
              <a:gd name="T21" fmla="*/ 17 h 67"/>
              <a:gd name="T22" fmla="*/ 19 w 81"/>
              <a:gd name="T23" fmla="*/ 13 h 67"/>
              <a:gd name="T24" fmla="*/ 0 w 81"/>
              <a:gd name="T25" fmla="*/ 30 h 67"/>
              <a:gd name="T26" fmla="*/ 17 w 81"/>
              <a:gd name="T27" fmla="*/ 67 h 67"/>
              <a:gd name="T28" fmla="*/ 81 w 81"/>
              <a:gd name="T29" fmla="*/ 50 h 67"/>
              <a:gd name="T30" fmla="*/ 64 w 81"/>
              <a:gd name="T31" fmla="*/ 13 h 67"/>
              <a:gd name="T32" fmla="*/ 41 w 81"/>
              <a:gd name="T33" fmla="*/ 54 h 67"/>
              <a:gd name="T34" fmla="*/ 39 w 81"/>
              <a:gd name="T35" fmla="*/ 57 h 67"/>
              <a:gd name="T36" fmla="*/ 32 w 81"/>
              <a:gd name="T37" fmla="*/ 51 h 67"/>
              <a:gd name="T38" fmla="*/ 33 w 81"/>
              <a:gd name="T39" fmla="*/ 45 h 67"/>
              <a:gd name="T40" fmla="*/ 39 w 81"/>
              <a:gd name="T41" fmla="*/ 42 h 67"/>
              <a:gd name="T42" fmla="*/ 32 w 81"/>
              <a:gd name="T43" fmla="*/ 33 h 67"/>
              <a:gd name="T44" fmla="*/ 39 w 81"/>
              <a:gd name="T45" fmla="*/ 25 h 67"/>
              <a:gd name="T46" fmla="*/ 41 w 81"/>
              <a:gd name="T47" fmla="*/ 23 h 67"/>
              <a:gd name="T48" fmla="*/ 48 w 81"/>
              <a:gd name="T49" fmla="*/ 28 h 67"/>
              <a:gd name="T50" fmla="*/ 46 w 81"/>
              <a:gd name="T51" fmla="*/ 34 h 67"/>
              <a:gd name="T52" fmla="*/ 41 w 81"/>
              <a:gd name="T53" fmla="*/ 27 h 67"/>
              <a:gd name="T54" fmla="*/ 48 w 81"/>
              <a:gd name="T55" fmla="*/ 42 h 67"/>
              <a:gd name="T56" fmla="*/ 47 w 81"/>
              <a:gd name="T57" fmla="*/ 52 h 67"/>
              <a:gd name="T58" fmla="*/ 34 w 81"/>
              <a:gd name="T59" fmla="*/ 3 h 67"/>
              <a:gd name="T60" fmla="*/ 56 w 81"/>
              <a:gd name="T61" fmla="*/ 13 h 67"/>
              <a:gd name="T62" fmla="*/ 61 w 81"/>
              <a:gd name="T63" fmla="*/ 16 h 67"/>
              <a:gd name="T64" fmla="*/ 50 w 81"/>
              <a:gd name="T65" fmla="*/ 0 h 67"/>
              <a:gd name="T66" fmla="*/ 20 w 81"/>
              <a:gd name="T67" fmla="*/ 13 h 67"/>
              <a:gd name="T68" fmla="*/ 24 w 81"/>
              <a:gd name="T69" fmla="*/ 16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1" h="67">
                <a:moveTo>
                  <a:pt x="35" y="30"/>
                </a:moveTo>
                <a:cubicBezTo>
                  <a:pt x="35" y="32"/>
                  <a:pt x="37" y="33"/>
                  <a:pt x="39" y="35"/>
                </a:cubicBezTo>
                <a:cubicBezTo>
                  <a:pt x="39" y="27"/>
                  <a:pt x="39" y="27"/>
                  <a:pt x="39" y="27"/>
                </a:cubicBezTo>
                <a:cubicBezTo>
                  <a:pt x="38" y="27"/>
                  <a:pt x="37" y="27"/>
                  <a:pt x="37" y="28"/>
                </a:cubicBezTo>
                <a:cubicBezTo>
                  <a:pt x="36" y="29"/>
                  <a:pt x="35" y="29"/>
                  <a:pt x="35" y="30"/>
                </a:cubicBezTo>
                <a:close/>
                <a:moveTo>
                  <a:pt x="41" y="43"/>
                </a:moveTo>
                <a:cubicBezTo>
                  <a:pt x="41" y="52"/>
                  <a:pt x="41" y="52"/>
                  <a:pt x="41" y="52"/>
                </a:cubicBezTo>
                <a:cubicBezTo>
                  <a:pt x="42" y="52"/>
                  <a:pt x="43" y="52"/>
                  <a:pt x="44" y="51"/>
                </a:cubicBezTo>
                <a:cubicBezTo>
                  <a:pt x="45" y="50"/>
                  <a:pt x="45" y="49"/>
                  <a:pt x="45" y="48"/>
                </a:cubicBezTo>
                <a:cubicBezTo>
                  <a:pt x="45" y="47"/>
                  <a:pt x="45" y="47"/>
                  <a:pt x="44" y="46"/>
                </a:cubicBezTo>
                <a:cubicBezTo>
                  <a:pt x="44" y="45"/>
                  <a:pt x="43" y="44"/>
                  <a:pt x="41" y="43"/>
                </a:cubicBezTo>
                <a:close/>
                <a:moveTo>
                  <a:pt x="64" y="13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4"/>
                  <a:pt x="62" y="15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6" y="14"/>
                  <a:pt x="55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"/>
                  <a:pt x="19" y="14"/>
                  <a:pt x="19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8" y="13"/>
                  <a:pt x="0" y="20"/>
                  <a:pt x="0" y="3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8" y="67"/>
                  <a:pt x="17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73" y="67"/>
                  <a:pt x="81" y="59"/>
                  <a:pt x="81" y="50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20"/>
                  <a:pt x="73" y="13"/>
                  <a:pt x="64" y="13"/>
                </a:cubicBezTo>
                <a:close/>
                <a:moveTo>
                  <a:pt x="47" y="52"/>
                </a:moveTo>
                <a:cubicBezTo>
                  <a:pt x="45" y="53"/>
                  <a:pt x="43" y="54"/>
                  <a:pt x="41" y="54"/>
                </a:cubicBezTo>
                <a:cubicBezTo>
                  <a:pt x="41" y="57"/>
                  <a:pt x="41" y="57"/>
                  <a:pt x="41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4"/>
                  <a:pt x="34" y="53"/>
                  <a:pt x="32" y="51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4" y="50"/>
                  <a:pt x="36" y="52"/>
                  <a:pt x="39" y="52"/>
                </a:cubicBezTo>
                <a:cubicBezTo>
                  <a:pt x="39" y="42"/>
                  <a:pt x="39" y="42"/>
                  <a:pt x="39" y="42"/>
                </a:cubicBezTo>
                <a:cubicBezTo>
                  <a:pt x="36" y="40"/>
                  <a:pt x="34" y="38"/>
                  <a:pt x="33" y="37"/>
                </a:cubicBezTo>
                <a:cubicBezTo>
                  <a:pt x="32" y="36"/>
                  <a:pt x="32" y="34"/>
                  <a:pt x="32" y="33"/>
                </a:cubicBezTo>
                <a:cubicBezTo>
                  <a:pt x="32" y="31"/>
                  <a:pt x="33" y="29"/>
                  <a:pt x="34" y="28"/>
                </a:cubicBezTo>
                <a:cubicBezTo>
                  <a:pt x="36" y="26"/>
                  <a:pt x="37" y="26"/>
                  <a:pt x="39" y="25"/>
                </a:cubicBezTo>
                <a:cubicBezTo>
                  <a:pt x="39" y="23"/>
                  <a:pt x="39" y="23"/>
                  <a:pt x="39" y="23"/>
                </a:cubicBezTo>
                <a:cubicBezTo>
                  <a:pt x="41" y="23"/>
                  <a:pt x="41" y="23"/>
                  <a:pt x="41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44" y="26"/>
                  <a:pt x="46" y="26"/>
                  <a:pt x="48" y="28"/>
                </a:cubicBezTo>
                <a:cubicBezTo>
                  <a:pt x="47" y="34"/>
                  <a:pt x="47" y="34"/>
                  <a:pt x="47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1"/>
                  <a:pt x="46" y="30"/>
                  <a:pt x="45" y="29"/>
                </a:cubicBezTo>
                <a:cubicBezTo>
                  <a:pt x="44" y="27"/>
                  <a:pt x="42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8"/>
                  <a:pt x="47" y="40"/>
                  <a:pt x="48" y="42"/>
                </a:cubicBezTo>
                <a:cubicBezTo>
                  <a:pt x="49" y="43"/>
                  <a:pt x="49" y="45"/>
                  <a:pt x="49" y="47"/>
                </a:cubicBezTo>
                <a:cubicBezTo>
                  <a:pt x="49" y="49"/>
                  <a:pt x="49" y="50"/>
                  <a:pt x="47" y="52"/>
                </a:cubicBezTo>
                <a:close/>
                <a:moveTo>
                  <a:pt x="25" y="13"/>
                </a:moveTo>
                <a:cubicBezTo>
                  <a:pt x="26" y="7"/>
                  <a:pt x="29" y="3"/>
                  <a:pt x="34" y="3"/>
                </a:cubicBezTo>
                <a:cubicBezTo>
                  <a:pt x="47" y="3"/>
                  <a:pt x="47" y="3"/>
                  <a:pt x="47" y="3"/>
                </a:cubicBezTo>
                <a:cubicBezTo>
                  <a:pt x="52" y="3"/>
                  <a:pt x="55" y="7"/>
                  <a:pt x="56" y="13"/>
                </a:cubicBezTo>
                <a:cubicBezTo>
                  <a:pt x="57" y="14"/>
                  <a:pt x="57" y="15"/>
                  <a:pt x="57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4"/>
                  <a:pt x="61" y="13"/>
                </a:cubicBezTo>
                <a:cubicBezTo>
                  <a:pt x="59" y="5"/>
                  <a:pt x="55" y="0"/>
                  <a:pt x="5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2" y="5"/>
                  <a:pt x="20" y="13"/>
                </a:cubicBezTo>
                <a:cubicBezTo>
                  <a:pt x="20" y="14"/>
                  <a:pt x="20" y="15"/>
                  <a:pt x="2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5" y="1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3" name="组合 92"/>
          <p:cNvGrpSpPr/>
          <p:nvPr/>
        </p:nvGrpSpPr>
        <p:grpSpPr>
          <a:xfrm flipH="1">
            <a:off x="10456215" y="3444921"/>
            <a:ext cx="525645" cy="493542"/>
            <a:chOff x="10545763" y="3073401"/>
            <a:chExt cx="704850" cy="585788"/>
          </a:xfrm>
          <a:solidFill>
            <a:schemeClr val="tx1"/>
          </a:solidFill>
        </p:grpSpPr>
        <p:sp>
          <p:nvSpPr>
            <p:cNvPr id="94" name="Freeform 75"/>
            <p:cNvSpPr>
              <a:spLocks noEditPoints="1"/>
            </p:cNvSpPr>
            <p:nvPr/>
          </p:nvSpPr>
          <p:spPr bwMode="auto">
            <a:xfrm>
              <a:off x="10545763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6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20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5 w 81"/>
                <a:gd name="T43" fmla="*/ 38 h 54"/>
                <a:gd name="T44" fmla="*/ 36 w 81"/>
                <a:gd name="T45" fmla="*/ 35 h 54"/>
                <a:gd name="T46" fmla="*/ 33 w 81"/>
                <a:gd name="T47" fmla="*/ 29 h 54"/>
                <a:gd name="T48" fmla="*/ 30 w 81"/>
                <a:gd name="T49" fmla="*/ 29 h 54"/>
                <a:gd name="T50" fmla="*/ 30 w 81"/>
                <a:gd name="T51" fmla="*/ 27 h 54"/>
                <a:gd name="T52" fmla="*/ 33 w 81"/>
                <a:gd name="T53" fmla="*/ 27 h 54"/>
                <a:gd name="T54" fmla="*/ 33 w 81"/>
                <a:gd name="T55" fmla="*/ 25 h 54"/>
                <a:gd name="T56" fmla="*/ 33 w 81"/>
                <a:gd name="T57" fmla="*/ 24 h 54"/>
                <a:gd name="T58" fmla="*/ 30 w 81"/>
                <a:gd name="T59" fmla="*/ 24 h 54"/>
                <a:gd name="T60" fmla="*/ 30 w 81"/>
                <a:gd name="T61" fmla="*/ 21 h 54"/>
                <a:gd name="T62" fmla="*/ 33 w 81"/>
                <a:gd name="T63" fmla="*/ 21 h 54"/>
                <a:gd name="T64" fmla="*/ 36 w 81"/>
                <a:gd name="T65" fmla="*/ 16 h 54"/>
                <a:gd name="T66" fmla="*/ 46 w 81"/>
                <a:gd name="T67" fmla="*/ 12 h 54"/>
                <a:gd name="T68" fmla="*/ 51 w 81"/>
                <a:gd name="T69" fmla="*/ 13 h 54"/>
                <a:gd name="T70" fmla="*/ 51 w 81"/>
                <a:gd name="T71" fmla="*/ 16 h 54"/>
                <a:gd name="T72" fmla="*/ 45 w 81"/>
                <a:gd name="T73" fmla="*/ 15 h 54"/>
                <a:gd name="T74" fmla="*/ 39 w 81"/>
                <a:gd name="T75" fmla="*/ 18 h 54"/>
                <a:gd name="T76" fmla="*/ 37 w 81"/>
                <a:gd name="T77" fmla="*/ 21 h 54"/>
                <a:gd name="T78" fmla="*/ 50 w 81"/>
                <a:gd name="T79" fmla="*/ 21 h 54"/>
                <a:gd name="T80" fmla="*/ 50 w 81"/>
                <a:gd name="T81" fmla="*/ 24 h 54"/>
                <a:gd name="T82" fmla="*/ 37 w 81"/>
                <a:gd name="T83" fmla="*/ 24 h 54"/>
                <a:gd name="T84" fmla="*/ 37 w 81"/>
                <a:gd name="T85" fmla="*/ 25 h 54"/>
                <a:gd name="T86" fmla="*/ 37 w 81"/>
                <a:gd name="T87" fmla="*/ 27 h 54"/>
                <a:gd name="T88" fmla="*/ 50 w 81"/>
                <a:gd name="T89" fmla="*/ 27 h 54"/>
                <a:gd name="T90" fmla="*/ 50 w 81"/>
                <a:gd name="T91" fmla="*/ 29 h 54"/>
                <a:gd name="T92" fmla="*/ 37 w 81"/>
                <a:gd name="T93" fmla="*/ 29 h 54"/>
                <a:gd name="T94" fmla="*/ 39 w 81"/>
                <a:gd name="T95" fmla="*/ 32 h 54"/>
                <a:gd name="T96" fmla="*/ 45 w 81"/>
                <a:gd name="T97" fmla="*/ 35 h 54"/>
                <a:gd name="T98" fmla="*/ 51 w 81"/>
                <a:gd name="T99" fmla="*/ 34 h 54"/>
                <a:gd name="T100" fmla="*/ 52 w 81"/>
                <a:gd name="T101" fmla="*/ 37 h 54"/>
                <a:gd name="T102" fmla="*/ 45 w 81"/>
                <a:gd name="T103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5" y="38"/>
                  </a:moveTo>
                  <a:cubicBezTo>
                    <a:pt x="42" y="38"/>
                    <a:pt x="38" y="37"/>
                    <a:pt x="36" y="35"/>
                  </a:cubicBezTo>
                  <a:cubicBezTo>
                    <a:pt x="35" y="33"/>
                    <a:pt x="34" y="31"/>
                    <a:pt x="33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4"/>
                    <a:pt x="33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5" y="17"/>
                    <a:pt x="36" y="16"/>
                  </a:cubicBezTo>
                  <a:cubicBezTo>
                    <a:pt x="39" y="13"/>
                    <a:pt x="42" y="12"/>
                    <a:pt x="46" y="12"/>
                  </a:cubicBezTo>
                  <a:cubicBezTo>
                    <a:pt x="48" y="12"/>
                    <a:pt x="50" y="13"/>
                    <a:pt x="51" y="13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9" y="16"/>
                    <a:pt x="48" y="15"/>
                    <a:pt x="45" y="15"/>
                  </a:cubicBezTo>
                  <a:cubicBezTo>
                    <a:pt x="43" y="15"/>
                    <a:pt x="41" y="16"/>
                    <a:pt x="39" y="18"/>
                  </a:cubicBezTo>
                  <a:cubicBezTo>
                    <a:pt x="38" y="19"/>
                    <a:pt x="38" y="20"/>
                    <a:pt x="37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30"/>
                    <a:pt x="38" y="32"/>
                    <a:pt x="39" y="32"/>
                  </a:cubicBezTo>
                  <a:cubicBezTo>
                    <a:pt x="41" y="34"/>
                    <a:pt x="43" y="35"/>
                    <a:pt x="45" y="35"/>
                  </a:cubicBezTo>
                  <a:cubicBezTo>
                    <a:pt x="48" y="35"/>
                    <a:pt x="50" y="34"/>
                    <a:pt x="51" y="3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7"/>
                    <a:pt x="48" y="38"/>
                    <a:pt x="4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Freeform 76"/>
            <p:cNvSpPr/>
            <p:nvPr/>
          </p:nvSpPr>
          <p:spPr bwMode="auto">
            <a:xfrm>
              <a:off x="10718800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2 w 41"/>
                <a:gd name="T5" fmla="*/ 0 h 16"/>
                <a:gd name="T6" fmla="*/ 1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8 w 41"/>
                <a:gd name="T17" fmla="*/ 3 h 16"/>
                <a:gd name="T18" fmla="*/ 37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2" y="5"/>
                    <a:pt x="1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3"/>
                    <a:pt x="35" y="7"/>
                    <a:pt x="37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6" name="Freeform 77"/>
          <p:cNvSpPr>
            <a:spLocks noEditPoints="1"/>
          </p:cNvSpPr>
          <p:nvPr/>
        </p:nvSpPr>
        <p:spPr bwMode="auto">
          <a:xfrm flipH="1">
            <a:off x="2052768" y="3321809"/>
            <a:ext cx="383579" cy="573793"/>
          </a:xfrm>
          <a:custGeom>
            <a:avLst/>
            <a:gdLst>
              <a:gd name="T0" fmla="*/ 57 w 59"/>
              <a:gd name="T1" fmla="*/ 38 h 78"/>
              <a:gd name="T2" fmla="*/ 37 w 59"/>
              <a:gd name="T3" fmla="*/ 12 h 78"/>
              <a:gd name="T4" fmla="*/ 36 w 59"/>
              <a:gd name="T5" fmla="*/ 10 h 78"/>
              <a:gd name="T6" fmla="*/ 38 w 59"/>
              <a:gd name="T7" fmla="*/ 7 h 78"/>
              <a:gd name="T8" fmla="*/ 41 w 59"/>
              <a:gd name="T9" fmla="*/ 3 h 78"/>
              <a:gd name="T10" fmla="*/ 41 w 59"/>
              <a:gd name="T11" fmla="*/ 2 h 78"/>
              <a:gd name="T12" fmla="*/ 40 w 59"/>
              <a:gd name="T13" fmla="*/ 1 h 78"/>
              <a:gd name="T14" fmla="*/ 36 w 59"/>
              <a:gd name="T15" fmla="*/ 2 h 78"/>
              <a:gd name="T16" fmla="*/ 18 w 59"/>
              <a:gd name="T17" fmla="*/ 2 h 78"/>
              <a:gd name="T18" fmla="*/ 19 w 59"/>
              <a:gd name="T19" fmla="*/ 5 h 78"/>
              <a:gd name="T20" fmla="*/ 22 w 59"/>
              <a:gd name="T21" fmla="*/ 11 h 78"/>
              <a:gd name="T22" fmla="*/ 22 w 59"/>
              <a:gd name="T23" fmla="*/ 13 h 78"/>
              <a:gd name="T24" fmla="*/ 0 w 59"/>
              <a:gd name="T25" fmla="*/ 59 h 78"/>
              <a:gd name="T26" fmla="*/ 29 w 59"/>
              <a:gd name="T27" fmla="*/ 78 h 78"/>
              <a:gd name="T28" fmla="*/ 56 w 59"/>
              <a:gd name="T29" fmla="*/ 70 h 78"/>
              <a:gd name="T30" fmla="*/ 59 w 59"/>
              <a:gd name="T31" fmla="*/ 59 h 78"/>
              <a:gd name="T32" fmla="*/ 20 w 59"/>
              <a:gd name="T33" fmla="*/ 4 h 78"/>
              <a:gd name="T34" fmla="*/ 20 w 59"/>
              <a:gd name="T35" fmla="*/ 3 h 78"/>
              <a:gd name="T36" fmla="*/ 36 w 59"/>
              <a:gd name="T37" fmla="*/ 4 h 78"/>
              <a:gd name="T38" fmla="*/ 37 w 59"/>
              <a:gd name="T39" fmla="*/ 6 h 78"/>
              <a:gd name="T40" fmla="*/ 24 w 59"/>
              <a:gd name="T41" fmla="*/ 8 h 78"/>
              <a:gd name="T42" fmla="*/ 36 w 59"/>
              <a:gd name="T43" fmla="*/ 11 h 78"/>
              <a:gd name="T44" fmla="*/ 36 w 59"/>
              <a:gd name="T45" fmla="*/ 12 h 78"/>
              <a:gd name="T46" fmla="*/ 25 w 59"/>
              <a:gd name="T47" fmla="*/ 13 h 78"/>
              <a:gd name="T48" fmla="*/ 23 w 59"/>
              <a:gd name="T49" fmla="*/ 12 h 78"/>
              <a:gd name="T50" fmla="*/ 23 w 59"/>
              <a:gd name="T51" fmla="*/ 11 h 78"/>
              <a:gd name="T52" fmla="*/ 26 w 59"/>
              <a:gd name="T53" fmla="*/ 11 h 78"/>
              <a:gd name="T54" fmla="*/ 35 w 59"/>
              <a:gd name="T55" fmla="*/ 11 h 78"/>
              <a:gd name="T56" fmla="*/ 55 w 59"/>
              <a:gd name="T57" fmla="*/ 70 h 78"/>
              <a:gd name="T58" fmla="*/ 4 w 59"/>
              <a:gd name="T59" fmla="*/ 70 h 78"/>
              <a:gd name="T60" fmla="*/ 4 w 59"/>
              <a:gd name="T61" fmla="*/ 38 h 78"/>
              <a:gd name="T62" fmla="*/ 4 w 59"/>
              <a:gd name="T63" fmla="*/ 38 h 78"/>
              <a:gd name="T64" fmla="*/ 36 w 59"/>
              <a:gd name="T65" fmla="*/ 15 h 78"/>
              <a:gd name="T66" fmla="*/ 55 w 59"/>
              <a:gd name="T67" fmla="*/ 38 h 78"/>
              <a:gd name="T68" fmla="*/ 56 w 59"/>
              <a:gd name="T69" fmla="*/ 45 h 78"/>
              <a:gd name="T70" fmla="*/ 55 w 59"/>
              <a:gd name="T71" fmla="*/ 70 h 78"/>
              <a:gd name="T72" fmla="*/ 30 w 59"/>
              <a:gd name="T73" fmla="*/ 30 h 78"/>
              <a:gd name="T74" fmla="*/ 36 w 59"/>
              <a:gd name="T75" fmla="*/ 38 h 78"/>
              <a:gd name="T76" fmla="*/ 38 w 59"/>
              <a:gd name="T77" fmla="*/ 38 h 78"/>
              <a:gd name="T78" fmla="*/ 39 w 59"/>
              <a:gd name="T79" fmla="*/ 30 h 78"/>
              <a:gd name="T80" fmla="*/ 30 w 59"/>
              <a:gd name="T81" fmla="*/ 24 h 78"/>
              <a:gd name="T82" fmla="*/ 28 w 59"/>
              <a:gd name="T83" fmla="*/ 25 h 78"/>
              <a:gd name="T84" fmla="*/ 21 w 59"/>
              <a:gd name="T85" fmla="*/ 30 h 78"/>
              <a:gd name="T86" fmla="*/ 20 w 59"/>
              <a:gd name="T87" fmla="*/ 42 h 78"/>
              <a:gd name="T88" fmla="*/ 28 w 59"/>
              <a:gd name="T89" fmla="*/ 60 h 78"/>
              <a:gd name="T90" fmla="*/ 21 w 59"/>
              <a:gd name="T91" fmla="*/ 51 h 78"/>
              <a:gd name="T92" fmla="*/ 18 w 59"/>
              <a:gd name="T93" fmla="*/ 59 h 78"/>
              <a:gd name="T94" fmla="*/ 28 w 59"/>
              <a:gd name="T95" fmla="*/ 63 h 78"/>
              <a:gd name="T96" fmla="*/ 30 w 59"/>
              <a:gd name="T97" fmla="*/ 66 h 78"/>
              <a:gd name="T98" fmla="*/ 38 w 59"/>
              <a:gd name="T99" fmla="*/ 60 h 78"/>
              <a:gd name="T100" fmla="*/ 39 w 59"/>
              <a:gd name="T101" fmla="*/ 47 h 78"/>
              <a:gd name="T102" fmla="*/ 28 w 59"/>
              <a:gd name="T103" fmla="*/ 39 h 78"/>
              <a:gd name="T104" fmla="*/ 25 w 59"/>
              <a:gd name="T105" fmla="*/ 31 h 78"/>
              <a:gd name="T106" fmla="*/ 28 w 59"/>
              <a:gd name="T107" fmla="*/ 39 h 78"/>
              <a:gd name="T108" fmla="*/ 30 w 59"/>
              <a:gd name="T109" fmla="*/ 60 h 78"/>
              <a:gd name="T110" fmla="*/ 34 w 59"/>
              <a:gd name="T111" fmla="*/ 53 h 78"/>
              <a:gd name="T112" fmla="*/ 34 w 59"/>
              <a:gd name="T113" fmla="*/ 5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" h="78">
                <a:moveTo>
                  <a:pt x="59" y="59"/>
                </a:moveTo>
                <a:cubicBezTo>
                  <a:pt x="59" y="50"/>
                  <a:pt x="57" y="39"/>
                  <a:pt x="57" y="38"/>
                </a:cubicBezTo>
                <a:cubicBezTo>
                  <a:pt x="57" y="27"/>
                  <a:pt x="48" y="18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0"/>
                  <a:pt x="36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8"/>
                  <a:pt x="38" y="7"/>
                </a:cubicBezTo>
                <a:cubicBezTo>
                  <a:pt x="39" y="6"/>
                  <a:pt x="40" y="5"/>
                  <a:pt x="40" y="4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39" y="2"/>
                </a:cubicBezTo>
                <a:cubicBezTo>
                  <a:pt x="39" y="2"/>
                  <a:pt x="38" y="2"/>
                  <a:pt x="36" y="2"/>
                </a:cubicBezTo>
                <a:cubicBezTo>
                  <a:pt x="32" y="2"/>
                  <a:pt x="26" y="0"/>
                  <a:pt x="22" y="0"/>
                </a:cubicBezTo>
                <a:cubicBezTo>
                  <a:pt x="20" y="0"/>
                  <a:pt x="19" y="0"/>
                  <a:pt x="18" y="2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4"/>
                  <a:pt x="18" y="5"/>
                  <a:pt x="19" y="5"/>
                </a:cubicBezTo>
                <a:cubicBezTo>
                  <a:pt x="20" y="7"/>
                  <a:pt x="22" y="9"/>
                  <a:pt x="23" y="10"/>
                </a:cubicBezTo>
                <a:cubicBezTo>
                  <a:pt x="22" y="10"/>
                  <a:pt x="22" y="11"/>
                  <a:pt x="22" y="11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11" y="18"/>
                  <a:pt x="2" y="27"/>
                  <a:pt x="2" y="38"/>
                </a:cubicBezTo>
                <a:cubicBezTo>
                  <a:pt x="2" y="39"/>
                  <a:pt x="0" y="50"/>
                  <a:pt x="0" y="59"/>
                </a:cubicBezTo>
                <a:cubicBezTo>
                  <a:pt x="0" y="64"/>
                  <a:pt x="0" y="69"/>
                  <a:pt x="2" y="71"/>
                </a:cubicBezTo>
                <a:cubicBezTo>
                  <a:pt x="8" y="76"/>
                  <a:pt x="18" y="78"/>
                  <a:pt x="29" y="78"/>
                </a:cubicBezTo>
                <a:cubicBezTo>
                  <a:pt x="40" y="78"/>
                  <a:pt x="51" y="76"/>
                  <a:pt x="57" y="71"/>
                </a:cubicBezTo>
                <a:cubicBezTo>
                  <a:pt x="56" y="70"/>
                  <a:pt x="56" y="70"/>
                  <a:pt x="56" y="70"/>
                </a:cubicBezTo>
                <a:cubicBezTo>
                  <a:pt x="57" y="71"/>
                  <a:pt x="57" y="71"/>
                  <a:pt x="57" y="71"/>
                </a:cubicBezTo>
                <a:cubicBezTo>
                  <a:pt x="59" y="69"/>
                  <a:pt x="59" y="64"/>
                  <a:pt x="59" y="59"/>
                </a:cubicBezTo>
                <a:close/>
                <a:moveTo>
                  <a:pt x="22" y="6"/>
                </a:moveTo>
                <a:cubicBezTo>
                  <a:pt x="21" y="6"/>
                  <a:pt x="21" y="5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1" y="2"/>
                  <a:pt x="22" y="2"/>
                </a:cubicBezTo>
                <a:cubicBezTo>
                  <a:pt x="25" y="2"/>
                  <a:pt x="31" y="4"/>
                  <a:pt x="36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7"/>
                  <a:pt x="35" y="8"/>
                  <a:pt x="3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3" y="7"/>
                  <a:pt x="22" y="6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2"/>
                  <a:pt x="35" y="13"/>
                  <a:pt x="3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4" y="11"/>
                  <a:pt x="25" y="11"/>
                  <a:pt x="26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4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lose/>
                <a:moveTo>
                  <a:pt x="55" y="70"/>
                </a:moveTo>
                <a:cubicBezTo>
                  <a:pt x="51" y="74"/>
                  <a:pt x="40" y="76"/>
                  <a:pt x="29" y="76"/>
                </a:cubicBezTo>
                <a:cubicBezTo>
                  <a:pt x="19" y="76"/>
                  <a:pt x="8" y="74"/>
                  <a:pt x="4" y="70"/>
                </a:cubicBezTo>
                <a:cubicBezTo>
                  <a:pt x="2" y="68"/>
                  <a:pt x="2" y="64"/>
                  <a:pt x="2" y="59"/>
                </a:cubicBezTo>
                <a:cubicBezTo>
                  <a:pt x="2" y="50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8"/>
                  <a:pt x="12" y="19"/>
                  <a:pt x="23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7" y="19"/>
                  <a:pt x="55" y="2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41"/>
                  <a:pt x="56" y="45"/>
                </a:cubicBezTo>
                <a:cubicBezTo>
                  <a:pt x="57" y="49"/>
                  <a:pt x="57" y="55"/>
                  <a:pt x="57" y="59"/>
                </a:cubicBezTo>
                <a:cubicBezTo>
                  <a:pt x="57" y="64"/>
                  <a:pt x="57" y="68"/>
                  <a:pt x="55" y="70"/>
                </a:cubicBezTo>
                <a:close/>
                <a:moveTo>
                  <a:pt x="30" y="40"/>
                </a:moveTo>
                <a:cubicBezTo>
                  <a:pt x="30" y="30"/>
                  <a:pt x="30" y="30"/>
                  <a:pt x="30" y="30"/>
                </a:cubicBezTo>
                <a:cubicBezTo>
                  <a:pt x="32" y="30"/>
                  <a:pt x="33" y="31"/>
                  <a:pt x="34" y="32"/>
                </a:cubicBezTo>
                <a:cubicBezTo>
                  <a:pt x="35" y="33"/>
                  <a:pt x="36" y="35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0"/>
                  <a:pt x="39" y="30"/>
                  <a:pt x="39" y="30"/>
                </a:cubicBezTo>
                <a:cubicBezTo>
                  <a:pt x="36" y="28"/>
                  <a:pt x="34" y="27"/>
                  <a:pt x="30" y="27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7"/>
                  <a:pt x="28" y="27"/>
                  <a:pt x="28" y="27"/>
                </a:cubicBezTo>
                <a:cubicBezTo>
                  <a:pt x="25" y="27"/>
                  <a:pt x="23" y="28"/>
                  <a:pt x="21" y="30"/>
                </a:cubicBezTo>
                <a:cubicBezTo>
                  <a:pt x="19" y="32"/>
                  <a:pt x="18" y="34"/>
                  <a:pt x="18" y="36"/>
                </a:cubicBezTo>
                <a:cubicBezTo>
                  <a:pt x="18" y="38"/>
                  <a:pt x="19" y="40"/>
                  <a:pt x="20" y="42"/>
                </a:cubicBezTo>
                <a:cubicBezTo>
                  <a:pt x="22" y="44"/>
                  <a:pt x="24" y="46"/>
                  <a:pt x="28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4" y="59"/>
                  <a:pt x="22" y="57"/>
                  <a:pt x="21" y="52"/>
                </a:cubicBezTo>
                <a:cubicBezTo>
                  <a:pt x="21" y="51"/>
                  <a:pt x="21" y="51"/>
                  <a:pt x="21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21" y="61"/>
                  <a:pt x="24" y="63"/>
                  <a:pt x="28" y="63"/>
                </a:cubicBezTo>
                <a:cubicBezTo>
                  <a:pt x="28" y="66"/>
                  <a:pt x="28" y="66"/>
                  <a:pt x="28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0" y="63"/>
                  <a:pt x="30" y="63"/>
                  <a:pt x="30" y="63"/>
                </a:cubicBezTo>
                <a:cubicBezTo>
                  <a:pt x="33" y="63"/>
                  <a:pt x="36" y="62"/>
                  <a:pt x="38" y="60"/>
                </a:cubicBezTo>
                <a:cubicBezTo>
                  <a:pt x="40" y="59"/>
                  <a:pt x="41" y="56"/>
                  <a:pt x="41" y="54"/>
                </a:cubicBezTo>
                <a:cubicBezTo>
                  <a:pt x="41" y="51"/>
                  <a:pt x="40" y="49"/>
                  <a:pt x="39" y="47"/>
                </a:cubicBezTo>
                <a:cubicBezTo>
                  <a:pt x="37" y="46"/>
                  <a:pt x="34" y="43"/>
                  <a:pt x="30" y="40"/>
                </a:cubicBezTo>
                <a:close/>
                <a:moveTo>
                  <a:pt x="28" y="39"/>
                </a:moveTo>
                <a:cubicBezTo>
                  <a:pt x="25" y="37"/>
                  <a:pt x="24" y="35"/>
                  <a:pt x="24" y="33"/>
                </a:cubicBezTo>
                <a:cubicBezTo>
                  <a:pt x="24" y="33"/>
                  <a:pt x="24" y="32"/>
                  <a:pt x="25" y="31"/>
                </a:cubicBezTo>
                <a:cubicBezTo>
                  <a:pt x="26" y="30"/>
                  <a:pt x="27" y="30"/>
                  <a:pt x="28" y="30"/>
                </a:cubicBezTo>
                <a:lnTo>
                  <a:pt x="28" y="39"/>
                </a:lnTo>
                <a:close/>
                <a:moveTo>
                  <a:pt x="34" y="59"/>
                </a:moveTo>
                <a:cubicBezTo>
                  <a:pt x="33" y="59"/>
                  <a:pt x="32" y="60"/>
                  <a:pt x="30" y="6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51"/>
                  <a:pt x="33" y="52"/>
                  <a:pt x="34" y="53"/>
                </a:cubicBezTo>
                <a:cubicBezTo>
                  <a:pt x="35" y="54"/>
                  <a:pt x="35" y="55"/>
                  <a:pt x="35" y="56"/>
                </a:cubicBezTo>
                <a:cubicBezTo>
                  <a:pt x="35" y="57"/>
                  <a:pt x="35" y="58"/>
                  <a:pt x="34" y="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" name="Freeform 78"/>
          <p:cNvSpPr>
            <a:spLocks noEditPoints="1"/>
          </p:cNvSpPr>
          <p:nvPr/>
        </p:nvSpPr>
        <p:spPr bwMode="auto">
          <a:xfrm flipH="1">
            <a:off x="7192961" y="3344459"/>
            <a:ext cx="499599" cy="559080"/>
          </a:xfrm>
          <a:custGeom>
            <a:avLst/>
            <a:gdLst>
              <a:gd name="T0" fmla="*/ 69 w 77"/>
              <a:gd name="T1" fmla="*/ 25 h 76"/>
              <a:gd name="T2" fmla="*/ 40 w 77"/>
              <a:gd name="T3" fmla="*/ 1 h 76"/>
              <a:gd name="T4" fmla="*/ 38 w 77"/>
              <a:gd name="T5" fmla="*/ 1 h 76"/>
              <a:gd name="T6" fmla="*/ 8 w 77"/>
              <a:gd name="T7" fmla="*/ 25 h 76"/>
              <a:gd name="T8" fmla="*/ 0 w 77"/>
              <a:gd name="T9" fmla="*/ 37 h 76"/>
              <a:gd name="T10" fmla="*/ 0 w 77"/>
              <a:gd name="T11" fmla="*/ 62 h 76"/>
              <a:gd name="T12" fmla="*/ 14 w 77"/>
              <a:gd name="T13" fmla="*/ 76 h 76"/>
              <a:gd name="T14" fmla="*/ 64 w 77"/>
              <a:gd name="T15" fmla="*/ 76 h 76"/>
              <a:gd name="T16" fmla="*/ 77 w 77"/>
              <a:gd name="T17" fmla="*/ 62 h 76"/>
              <a:gd name="T18" fmla="*/ 77 w 77"/>
              <a:gd name="T19" fmla="*/ 37 h 76"/>
              <a:gd name="T20" fmla="*/ 69 w 77"/>
              <a:gd name="T21" fmla="*/ 25 h 76"/>
              <a:gd name="T22" fmla="*/ 9 w 77"/>
              <a:gd name="T23" fmla="*/ 27 h 76"/>
              <a:gd name="T24" fmla="*/ 12 w 77"/>
              <a:gd name="T25" fmla="*/ 25 h 76"/>
              <a:gd name="T26" fmla="*/ 14 w 77"/>
              <a:gd name="T27" fmla="*/ 24 h 76"/>
              <a:gd name="T28" fmla="*/ 39 w 77"/>
              <a:gd name="T29" fmla="*/ 4 h 76"/>
              <a:gd name="T30" fmla="*/ 64 w 77"/>
              <a:gd name="T31" fmla="*/ 24 h 76"/>
              <a:gd name="T32" fmla="*/ 65 w 77"/>
              <a:gd name="T33" fmla="*/ 25 h 76"/>
              <a:gd name="T34" fmla="*/ 68 w 77"/>
              <a:gd name="T35" fmla="*/ 27 h 76"/>
              <a:gd name="T36" fmla="*/ 71 w 77"/>
              <a:gd name="T37" fmla="*/ 30 h 76"/>
              <a:gd name="T38" fmla="*/ 39 w 77"/>
              <a:gd name="T39" fmla="*/ 54 h 76"/>
              <a:gd name="T40" fmla="*/ 7 w 77"/>
              <a:gd name="T41" fmla="*/ 29 h 76"/>
              <a:gd name="T42" fmla="*/ 9 w 77"/>
              <a:gd name="T43" fmla="*/ 27 h 76"/>
              <a:gd name="T44" fmla="*/ 75 w 77"/>
              <a:gd name="T45" fmla="*/ 62 h 76"/>
              <a:gd name="T46" fmla="*/ 64 w 77"/>
              <a:gd name="T47" fmla="*/ 73 h 76"/>
              <a:gd name="T48" fmla="*/ 14 w 77"/>
              <a:gd name="T49" fmla="*/ 73 h 76"/>
              <a:gd name="T50" fmla="*/ 3 w 77"/>
              <a:gd name="T51" fmla="*/ 62 h 76"/>
              <a:gd name="T52" fmla="*/ 3 w 77"/>
              <a:gd name="T53" fmla="*/ 37 h 76"/>
              <a:gd name="T54" fmla="*/ 5 w 77"/>
              <a:gd name="T55" fmla="*/ 31 h 76"/>
              <a:gd name="T56" fmla="*/ 38 w 77"/>
              <a:gd name="T57" fmla="*/ 57 h 76"/>
              <a:gd name="T58" fmla="*/ 39 w 77"/>
              <a:gd name="T59" fmla="*/ 57 h 76"/>
              <a:gd name="T60" fmla="*/ 39 w 77"/>
              <a:gd name="T61" fmla="*/ 57 h 76"/>
              <a:gd name="T62" fmla="*/ 73 w 77"/>
              <a:gd name="T63" fmla="*/ 32 h 76"/>
              <a:gd name="T64" fmla="*/ 75 w 77"/>
              <a:gd name="T65" fmla="*/ 37 h 76"/>
              <a:gd name="T66" fmla="*/ 75 w 77"/>
              <a:gd name="T67" fmla="*/ 62 h 76"/>
              <a:gd name="T68" fmla="*/ 57 w 77"/>
              <a:gd name="T69" fmla="*/ 51 h 76"/>
              <a:gd name="T70" fmla="*/ 55 w 77"/>
              <a:gd name="T71" fmla="*/ 51 h 76"/>
              <a:gd name="T72" fmla="*/ 55 w 77"/>
              <a:gd name="T73" fmla="*/ 53 h 76"/>
              <a:gd name="T74" fmla="*/ 70 w 77"/>
              <a:gd name="T75" fmla="*/ 68 h 76"/>
              <a:gd name="T76" fmla="*/ 71 w 77"/>
              <a:gd name="T77" fmla="*/ 69 h 76"/>
              <a:gd name="T78" fmla="*/ 72 w 77"/>
              <a:gd name="T79" fmla="*/ 69 h 76"/>
              <a:gd name="T80" fmla="*/ 72 w 77"/>
              <a:gd name="T81" fmla="*/ 67 h 76"/>
              <a:gd name="T82" fmla="*/ 57 w 77"/>
              <a:gd name="T83" fmla="*/ 51 h 76"/>
              <a:gd name="T84" fmla="*/ 21 w 77"/>
              <a:gd name="T85" fmla="*/ 52 h 76"/>
              <a:gd name="T86" fmla="*/ 6 w 77"/>
              <a:gd name="T87" fmla="*/ 66 h 76"/>
              <a:gd name="T88" fmla="*/ 6 w 77"/>
              <a:gd name="T89" fmla="*/ 68 h 76"/>
              <a:gd name="T90" fmla="*/ 7 w 77"/>
              <a:gd name="T91" fmla="*/ 69 h 76"/>
              <a:gd name="T92" fmla="*/ 8 w 77"/>
              <a:gd name="T93" fmla="*/ 68 h 76"/>
              <a:gd name="T94" fmla="*/ 8 w 77"/>
              <a:gd name="T95" fmla="*/ 68 h 76"/>
              <a:gd name="T96" fmla="*/ 22 w 77"/>
              <a:gd name="T97" fmla="*/ 54 h 76"/>
              <a:gd name="T98" fmla="*/ 22 w 77"/>
              <a:gd name="T99" fmla="*/ 52 h 76"/>
              <a:gd name="T100" fmla="*/ 21 w 77"/>
              <a:gd name="T101" fmla="*/ 5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76">
                <a:moveTo>
                  <a:pt x="69" y="25"/>
                </a:moveTo>
                <a:cubicBezTo>
                  <a:pt x="40" y="1"/>
                  <a:pt x="40" y="1"/>
                  <a:pt x="40" y="1"/>
                </a:cubicBezTo>
                <a:cubicBezTo>
                  <a:pt x="39" y="0"/>
                  <a:pt x="39" y="0"/>
                  <a:pt x="38" y="1"/>
                </a:cubicBezTo>
                <a:cubicBezTo>
                  <a:pt x="8" y="25"/>
                  <a:pt x="8" y="25"/>
                  <a:pt x="8" y="25"/>
                </a:cubicBezTo>
                <a:cubicBezTo>
                  <a:pt x="4" y="27"/>
                  <a:pt x="0" y="32"/>
                  <a:pt x="0" y="3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70"/>
                  <a:pt x="6" y="76"/>
                  <a:pt x="14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71" y="76"/>
                  <a:pt x="77" y="70"/>
                  <a:pt x="77" y="62"/>
                </a:cubicBezTo>
                <a:cubicBezTo>
                  <a:pt x="77" y="37"/>
                  <a:pt x="77" y="37"/>
                  <a:pt x="77" y="37"/>
                </a:cubicBezTo>
                <a:cubicBezTo>
                  <a:pt x="77" y="31"/>
                  <a:pt x="74" y="27"/>
                  <a:pt x="69" y="25"/>
                </a:cubicBezTo>
                <a:close/>
                <a:moveTo>
                  <a:pt x="9" y="27"/>
                </a:moveTo>
                <a:cubicBezTo>
                  <a:pt x="12" y="25"/>
                  <a:pt x="12" y="25"/>
                  <a:pt x="12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39" y="4"/>
                  <a:pt x="39" y="4"/>
                  <a:pt x="39" y="4"/>
                </a:cubicBezTo>
                <a:cubicBezTo>
                  <a:pt x="64" y="24"/>
                  <a:pt x="64" y="24"/>
                  <a:pt x="64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8" y="27"/>
                  <a:pt x="68" y="27"/>
                  <a:pt x="68" y="27"/>
                </a:cubicBezTo>
                <a:cubicBezTo>
                  <a:pt x="71" y="30"/>
                  <a:pt x="71" y="30"/>
                  <a:pt x="71" y="30"/>
                </a:cubicBezTo>
                <a:cubicBezTo>
                  <a:pt x="39" y="54"/>
                  <a:pt x="39" y="54"/>
                  <a:pt x="39" y="54"/>
                </a:cubicBezTo>
                <a:cubicBezTo>
                  <a:pt x="7" y="29"/>
                  <a:pt x="7" y="29"/>
                  <a:pt x="7" y="29"/>
                </a:cubicBezTo>
                <a:lnTo>
                  <a:pt x="9" y="27"/>
                </a:lnTo>
                <a:close/>
                <a:moveTo>
                  <a:pt x="75" y="62"/>
                </a:moveTo>
                <a:cubicBezTo>
                  <a:pt x="75" y="68"/>
                  <a:pt x="70" y="73"/>
                  <a:pt x="64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8" y="73"/>
                  <a:pt x="3" y="68"/>
                  <a:pt x="3" y="62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5"/>
                  <a:pt x="4" y="33"/>
                  <a:pt x="5" y="31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73" y="32"/>
                  <a:pt x="73" y="32"/>
                  <a:pt x="73" y="32"/>
                </a:cubicBezTo>
                <a:cubicBezTo>
                  <a:pt x="74" y="33"/>
                  <a:pt x="75" y="35"/>
                  <a:pt x="75" y="37"/>
                </a:cubicBezTo>
                <a:lnTo>
                  <a:pt x="75" y="62"/>
                </a:lnTo>
                <a:close/>
                <a:moveTo>
                  <a:pt x="57" y="51"/>
                </a:moveTo>
                <a:cubicBezTo>
                  <a:pt x="56" y="51"/>
                  <a:pt x="56" y="51"/>
                  <a:pt x="55" y="51"/>
                </a:cubicBezTo>
                <a:cubicBezTo>
                  <a:pt x="55" y="52"/>
                  <a:pt x="55" y="53"/>
                  <a:pt x="55" y="53"/>
                </a:cubicBezTo>
                <a:cubicBezTo>
                  <a:pt x="60" y="58"/>
                  <a:pt x="65" y="64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8"/>
                  <a:pt x="73" y="67"/>
                  <a:pt x="72" y="67"/>
                </a:cubicBezTo>
                <a:cubicBezTo>
                  <a:pt x="67" y="62"/>
                  <a:pt x="62" y="56"/>
                  <a:pt x="57" y="51"/>
                </a:cubicBezTo>
                <a:close/>
                <a:moveTo>
                  <a:pt x="21" y="52"/>
                </a:moveTo>
                <a:cubicBezTo>
                  <a:pt x="16" y="57"/>
                  <a:pt x="11" y="61"/>
                  <a:pt x="6" y="66"/>
                </a:cubicBezTo>
                <a:cubicBezTo>
                  <a:pt x="6" y="67"/>
                  <a:pt x="6" y="68"/>
                  <a:pt x="6" y="68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8"/>
                  <a:pt x="8" y="68"/>
                  <a:pt x="8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3" y="63"/>
                  <a:pt x="17" y="59"/>
                  <a:pt x="22" y="54"/>
                </a:cubicBezTo>
                <a:cubicBezTo>
                  <a:pt x="23" y="53"/>
                  <a:pt x="23" y="52"/>
                  <a:pt x="22" y="52"/>
                </a:cubicBezTo>
                <a:cubicBezTo>
                  <a:pt x="22" y="51"/>
                  <a:pt x="21" y="51"/>
                  <a:pt x="21" y="5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Freeform 79"/>
          <p:cNvSpPr>
            <a:spLocks noEditPoints="1"/>
          </p:cNvSpPr>
          <p:nvPr/>
        </p:nvSpPr>
        <p:spPr bwMode="auto">
          <a:xfrm flipH="1">
            <a:off x="2994345" y="3368695"/>
            <a:ext cx="486577" cy="544368"/>
          </a:xfrm>
          <a:custGeom>
            <a:avLst/>
            <a:gdLst>
              <a:gd name="T0" fmla="*/ 37 w 75"/>
              <a:gd name="T1" fmla="*/ 0 h 74"/>
              <a:gd name="T2" fmla="*/ 0 w 75"/>
              <a:gd name="T3" fmla="*/ 37 h 74"/>
              <a:gd name="T4" fmla="*/ 37 w 75"/>
              <a:gd name="T5" fmla="*/ 74 h 74"/>
              <a:gd name="T6" fmla="*/ 75 w 75"/>
              <a:gd name="T7" fmla="*/ 37 h 74"/>
              <a:gd name="T8" fmla="*/ 37 w 75"/>
              <a:gd name="T9" fmla="*/ 0 h 74"/>
              <a:gd name="T10" fmla="*/ 37 w 75"/>
              <a:gd name="T11" fmla="*/ 68 h 74"/>
              <a:gd name="T12" fmla="*/ 5 w 75"/>
              <a:gd name="T13" fmla="*/ 37 h 74"/>
              <a:gd name="T14" fmla="*/ 37 w 75"/>
              <a:gd name="T15" fmla="*/ 6 h 74"/>
              <a:gd name="T16" fmla="*/ 69 w 75"/>
              <a:gd name="T17" fmla="*/ 37 h 74"/>
              <a:gd name="T18" fmla="*/ 69 w 75"/>
              <a:gd name="T19" fmla="*/ 37 h 74"/>
              <a:gd name="T20" fmla="*/ 37 w 75"/>
              <a:gd name="T21" fmla="*/ 68 h 74"/>
              <a:gd name="T22" fmla="*/ 42 w 75"/>
              <a:gd name="T23" fmla="*/ 20 h 74"/>
              <a:gd name="T24" fmla="*/ 35 w 75"/>
              <a:gd name="T25" fmla="*/ 20 h 74"/>
              <a:gd name="T26" fmla="*/ 34 w 75"/>
              <a:gd name="T27" fmla="*/ 22 h 74"/>
              <a:gd name="T28" fmla="*/ 32 w 75"/>
              <a:gd name="T29" fmla="*/ 23 h 74"/>
              <a:gd name="T30" fmla="*/ 30 w 75"/>
              <a:gd name="T31" fmla="*/ 24 h 74"/>
              <a:gd name="T32" fmla="*/ 27 w 75"/>
              <a:gd name="T33" fmla="*/ 24 h 74"/>
              <a:gd name="T34" fmla="*/ 27 w 75"/>
              <a:gd name="T35" fmla="*/ 29 h 74"/>
              <a:gd name="T36" fmla="*/ 34 w 75"/>
              <a:gd name="T37" fmla="*/ 29 h 74"/>
              <a:gd name="T38" fmla="*/ 34 w 75"/>
              <a:gd name="T39" fmla="*/ 46 h 74"/>
              <a:gd name="T40" fmla="*/ 27 w 75"/>
              <a:gd name="T41" fmla="*/ 46 h 74"/>
              <a:gd name="T42" fmla="*/ 27 w 75"/>
              <a:gd name="T43" fmla="*/ 52 h 74"/>
              <a:gd name="T44" fmla="*/ 49 w 75"/>
              <a:gd name="T45" fmla="*/ 52 h 74"/>
              <a:gd name="T46" fmla="*/ 49 w 75"/>
              <a:gd name="T47" fmla="*/ 46 h 74"/>
              <a:gd name="T48" fmla="*/ 42 w 75"/>
              <a:gd name="T49" fmla="*/ 46 h 74"/>
              <a:gd name="T50" fmla="*/ 42 w 75"/>
              <a:gd name="T51" fmla="*/ 2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5" h="74">
                <a:moveTo>
                  <a:pt x="37" y="0"/>
                </a:moveTo>
                <a:cubicBezTo>
                  <a:pt x="16" y="0"/>
                  <a:pt x="0" y="17"/>
                  <a:pt x="0" y="37"/>
                </a:cubicBezTo>
                <a:cubicBezTo>
                  <a:pt x="0" y="57"/>
                  <a:pt x="16" y="74"/>
                  <a:pt x="37" y="74"/>
                </a:cubicBezTo>
                <a:cubicBezTo>
                  <a:pt x="58" y="74"/>
                  <a:pt x="75" y="57"/>
                  <a:pt x="75" y="37"/>
                </a:cubicBezTo>
                <a:cubicBezTo>
                  <a:pt x="75" y="17"/>
                  <a:pt x="58" y="0"/>
                  <a:pt x="37" y="0"/>
                </a:cubicBezTo>
                <a:close/>
                <a:moveTo>
                  <a:pt x="37" y="68"/>
                </a:moveTo>
                <a:cubicBezTo>
                  <a:pt x="19" y="68"/>
                  <a:pt x="5" y="54"/>
                  <a:pt x="5" y="37"/>
                </a:cubicBezTo>
                <a:cubicBezTo>
                  <a:pt x="5" y="20"/>
                  <a:pt x="19" y="6"/>
                  <a:pt x="37" y="6"/>
                </a:cubicBezTo>
                <a:cubicBezTo>
                  <a:pt x="55" y="6"/>
                  <a:pt x="69" y="20"/>
                  <a:pt x="69" y="37"/>
                </a:cubicBezTo>
                <a:cubicBezTo>
                  <a:pt x="69" y="37"/>
                  <a:pt x="69" y="37"/>
                  <a:pt x="69" y="37"/>
                </a:cubicBezTo>
                <a:cubicBezTo>
                  <a:pt x="69" y="54"/>
                  <a:pt x="55" y="68"/>
                  <a:pt x="37" y="68"/>
                </a:cubicBezTo>
                <a:close/>
                <a:moveTo>
                  <a:pt x="42" y="20"/>
                </a:move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4" y="22"/>
                </a:cubicBezTo>
                <a:cubicBezTo>
                  <a:pt x="34" y="22"/>
                  <a:pt x="33" y="23"/>
                  <a:pt x="32" y="23"/>
                </a:cubicBezTo>
                <a:cubicBezTo>
                  <a:pt x="32" y="24"/>
                  <a:pt x="31" y="24"/>
                  <a:pt x="30" y="24"/>
                </a:cubicBezTo>
                <a:cubicBezTo>
                  <a:pt x="29" y="24"/>
                  <a:pt x="28" y="24"/>
                  <a:pt x="27" y="24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46"/>
                  <a:pt x="34" y="46"/>
                  <a:pt x="34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52"/>
                  <a:pt x="27" y="52"/>
                  <a:pt x="27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49" y="46"/>
                  <a:pt x="49" y="46"/>
                </a:cubicBezTo>
                <a:cubicBezTo>
                  <a:pt x="42" y="46"/>
                  <a:pt x="42" y="46"/>
                  <a:pt x="42" y="46"/>
                </a:cubicBezTo>
                <a:lnTo>
                  <a:pt x="42" y="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9" name="组合 98"/>
          <p:cNvGrpSpPr/>
          <p:nvPr/>
        </p:nvGrpSpPr>
        <p:grpSpPr>
          <a:xfrm flipH="1">
            <a:off x="3854530" y="3532010"/>
            <a:ext cx="583655" cy="441379"/>
            <a:chOff x="4002088" y="3100388"/>
            <a:chExt cx="782638" cy="523875"/>
          </a:xfrm>
          <a:solidFill>
            <a:schemeClr val="tx1"/>
          </a:solidFill>
        </p:grpSpPr>
        <p:sp>
          <p:nvSpPr>
            <p:cNvPr id="100" name="Freeform 80"/>
            <p:cNvSpPr>
              <a:spLocks noEditPoints="1"/>
            </p:cNvSpPr>
            <p:nvPr/>
          </p:nvSpPr>
          <p:spPr bwMode="auto">
            <a:xfrm>
              <a:off x="4002088" y="3100388"/>
              <a:ext cx="782638" cy="523875"/>
            </a:xfrm>
            <a:custGeom>
              <a:avLst/>
              <a:gdLst>
                <a:gd name="T0" fmla="*/ 83 w 90"/>
                <a:gd name="T1" fmla="*/ 0 h 60"/>
                <a:gd name="T2" fmla="*/ 7 w 90"/>
                <a:gd name="T3" fmla="*/ 0 h 60"/>
                <a:gd name="T4" fmla="*/ 0 w 90"/>
                <a:gd name="T5" fmla="*/ 7 h 60"/>
                <a:gd name="T6" fmla="*/ 0 w 90"/>
                <a:gd name="T7" fmla="*/ 53 h 60"/>
                <a:gd name="T8" fmla="*/ 7 w 90"/>
                <a:gd name="T9" fmla="*/ 60 h 60"/>
                <a:gd name="T10" fmla="*/ 83 w 90"/>
                <a:gd name="T11" fmla="*/ 60 h 60"/>
                <a:gd name="T12" fmla="*/ 90 w 90"/>
                <a:gd name="T13" fmla="*/ 53 h 60"/>
                <a:gd name="T14" fmla="*/ 90 w 90"/>
                <a:gd name="T15" fmla="*/ 7 h 60"/>
                <a:gd name="T16" fmla="*/ 83 w 90"/>
                <a:gd name="T17" fmla="*/ 0 h 60"/>
                <a:gd name="T18" fmla="*/ 7 w 90"/>
                <a:gd name="T19" fmla="*/ 6 h 60"/>
                <a:gd name="T20" fmla="*/ 83 w 90"/>
                <a:gd name="T21" fmla="*/ 6 h 60"/>
                <a:gd name="T22" fmla="*/ 84 w 90"/>
                <a:gd name="T23" fmla="*/ 7 h 60"/>
                <a:gd name="T24" fmla="*/ 84 w 90"/>
                <a:gd name="T25" fmla="*/ 13 h 60"/>
                <a:gd name="T26" fmla="*/ 7 w 90"/>
                <a:gd name="T27" fmla="*/ 13 h 60"/>
                <a:gd name="T28" fmla="*/ 7 w 90"/>
                <a:gd name="T29" fmla="*/ 7 h 60"/>
                <a:gd name="T30" fmla="*/ 7 w 90"/>
                <a:gd name="T31" fmla="*/ 6 h 60"/>
                <a:gd name="T32" fmla="*/ 83 w 90"/>
                <a:gd name="T33" fmla="*/ 54 h 60"/>
                <a:gd name="T34" fmla="*/ 7 w 90"/>
                <a:gd name="T35" fmla="*/ 54 h 60"/>
                <a:gd name="T36" fmla="*/ 7 w 90"/>
                <a:gd name="T37" fmla="*/ 53 h 60"/>
                <a:gd name="T38" fmla="*/ 7 w 90"/>
                <a:gd name="T39" fmla="*/ 28 h 60"/>
                <a:gd name="T40" fmla="*/ 84 w 90"/>
                <a:gd name="T41" fmla="*/ 28 h 60"/>
                <a:gd name="T42" fmla="*/ 84 w 90"/>
                <a:gd name="T43" fmla="*/ 53 h 60"/>
                <a:gd name="T44" fmla="*/ 83 w 90"/>
                <a:gd name="T4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60">
                  <a:moveTo>
                    <a:pt x="8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7"/>
                    <a:pt x="4" y="60"/>
                    <a:pt x="7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7" y="60"/>
                    <a:pt x="90" y="57"/>
                    <a:pt x="90" y="53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3"/>
                    <a:pt x="87" y="0"/>
                    <a:pt x="83" y="0"/>
                  </a:cubicBezTo>
                  <a:close/>
                  <a:moveTo>
                    <a:pt x="7" y="6"/>
                  </a:move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4" y="7"/>
                    <a:pt x="84" y="7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lose/>
                  <a:moveTo>
                    <a:pt x="83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3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4"/>
                    <a:pt x="83" y="54"/>
                    <a:pt x="8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Freeform 81"/>
            <p:cNvSpPr/>
            <p:nvPr/>
          </p:nvSpPr>
          <p:spPr bwMode="auto">
            <a:xfrm>
              <a:off x="40894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Freeform 82"/>
            <p:cNvSpPr/>
            <p:nvPr/>
          </p:nvSpPr>
          <p:spPr bwMode="auto">
            <a:xfrm>
              <a:off x="41243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Freeform 83"/>
            <p:cNvSpPr/>
            <p:nvPr/>
          </p:nvSpPr>
          <p:spPr bwMode="auto">
            <a:xfrm>
              <a:off x="41592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Freeform 84"/>
            <p:cNvSpPr/>
            <p:nvPr/>
          </p:nvSpPr>
          <p:spPr bwMode="auto">
            <a:xfrm>
              <a:off x="419417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Freeform 85"/>
            <p:cNvSpPr/>
            <p:nvPr/>
          </p:nvSpPr>
          <p:spPr bwMode="auto">
            <a:xfrm>
              <a:off x="42195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6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Freeform 86"/>
            <p:cNvSpPr/>
            <p:nvPr/>
          </p:nvSpPr>
          <p:spPr bwMode="auto">
            <a:xfrm>
              <a:off x="42545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Freeform 87"/>
            <p:cNvSpPr/>
            <p:nvPr/>
          </p:nvSpPr>
          <p:spPr bwMode="auto">
            <a:xfrm>
              <a:off x="42894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Freeform 88"/>
            <p:cNvSpPr/>
            <p:nvPr/>
          </p:nvSpPr>
          <p:spPr bwMode="auto">
            <a:xfrm>
              <a:off x="43243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Freeform 89"/>
            <p:cNvSpPr/>
            <p:nvPr/>
          </p:nvSpPr>
          <p:spPr bwMode="auto">
            <a:xfrm>
              <a:off x="43497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0" name="Freeform 90"/>
            <p:cNvSpPr/>
            <p:nvPr/>
          </p:nvSpPr>
          <p:spPr bwMode="auto">
            <a:xfrm>
              <a:off x="43846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Freeform 91"/>
            <p:cNvSpPr/>
            <p:nvPr/>
          </p:nvSpPr>
          <p:spPr bwMode="auto">
            <a:xfrm>
              <a:off x="441960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" name="Freeform 92"/>
            <p:cNvSpPr/>
            <p:nvPr/>
          </p:nvSpPr>
          <p:spPr bwMode="auto">
            <a:xfrm>
              <a:off x="4446588" y="3405188"/>
              <a:ext cx="17463" cy="34925"/>
            </a:xfrm>
            <a:custGeom>
              <a:avLst/>
              <a:gdLst>
                <a:gd name="T0" fmla="*/ 11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11 w 11"/>
                <a:gd name="T15" fmla="*/ 22 h 22"/>
                <a:gd name="T16" fmla="*/ 11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3" name="Freeform 93"/>
            <p:cNvSpPr/>
            <p:nvPr/>
          </p:nvSpPr>
          <p:spPr bwMode="auto">
            <a:xfrm>
              <a:off x="447992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4" name="Freeform 94"/>
            <p:cNvSpPr/>
            <p:nvPr/>
          </p:nvSpPr>
          <p:spPr bwMode="auto">
            <a:xfrm>
              <a:off x="45148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5" name="Freeform 95"/>
            <p:cNvSpPr/>
            <p:nvPr/>
          </p:nvSpPr>
          <p:spPr bwMode="auto">
            <a:xfrm>
              <a:off x="45497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6" name="Freeform 96"/>
            <p:cNvSpPr/>
            <p:nvPr/>
          </p:nvSpPr>
          <p:spPr bwMode="auto">
            <a:xfrm>
              <a:off x="457676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7" name="Freeform 97"/>
            <p:cNvSpPr/>
            <p:nvPr/>
          </p:nvSpPr>
          <p:spPr bwMode="auto">
            <a:xfrm>
              <a:off x="461168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8" name="Freeform 98"/>
            <p:cNvSpPr/>
            <p:nvPr/>
          </p:nvSpPr>
          <p:spPr bwMode="auto">
            <a:xfrm>
              <a:off x="464661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9" name="Freeform 99"/>
            <p:cNvSpPr/>
            <p:nvPr/>
          </p:nvSpPr>
          <p:spPr bwMode="auto">
            <a:xfrm>
              <a:off x="468153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0" name="Freeform 100"/>
            <p:cNvSpPr/>
            <p:nvPr/>
          </p:nvSpPr>
          <p:spPr bwMode="auto">
            <a:xfrm>
              <a:off x="40894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1" name="Freeform 101"/>
            <p:cNvSpPr/>
            <p:nvPr/>
          </p:nvSpPr>
          <p:spPr bwMode="auto">
            <a:xfrm>
              <a:off x="41243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2" name="Freeform 102"/>
            <p:cNvSpPr/>
            <p:nvPr/>
          </p:nvSpPr>
          <p:spPr bwMode="auto">
            <a:xfrm>
              <a:off x="41592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" name="Freeform 103"/>
            <p:cNvSpPr/>
            <p:nvPr/>
          </p:nvSpPr>
          <p:spPr bwMode="auto">
            <a:xfrm>
              <a:off x="419417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4" name="Freeform 104"/>
            <p:cNvSpPr/>
            <p:nvPr/>
          </p:nvSpPr>
          <p:spPr bwMode="auto">
            <a:xfrm>
              <a:off x="42195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6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5" name="Freeform 105"/>
            <p:cNvSpPr/>
            <p:nvPr/>
          </p:nvSpPr>
          <p:spPr bwMode="auto">
            <a:xfrm>
              <a:off x="42545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6" name="Freeform 106"/>
            <p:cNvSpPr/>
            <p:nvPr/>
          </p:nvSpPr>
          <p:spPr bwMode="auto">
            <a:xfrm>
              <a:off x="42894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7" name="Freeform 107"/>
            <p:cNvSpPr/>
            <p:nvPr/>
          </p:nvSpPr>
          <p:spPr bwMode="auto">
            <a:xfrm>
              <a:off x="43243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8" name="Freeform 108"/>
            <p:cNvSpPr/>
            <p:nvPr/>
          </p:nvSpPr>
          <p:spPr bwMode="auto">
            <a:xfrm>
              <a:off x="43497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9" name="Freeform 109"/>
            <p:cNvSpPr/>
            <p:nvPr/>
          </p:nvSpPr>
          <p:spPr bwMode="auto">
            <a:xfrm>
              <a:off x="43846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Freeform 110"/>
            <p:cNvSpPr/>
            <p:nvPr/>
          </p:nvSpPr>
          <p:spPr bwMode="auto">
            <a:xfrm>
              <a:off x="441960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1" name="Freeform 111"/>
            <p:cNvSpPr/>
            <p:nvPr/>
          </p:nvSpPr>
          <p:spPr bwMode="auto">
            <a:xfrm>
              <a:off x="4446588" y="3475038"/>
              <a:ext cx="17463" cy="44450"/>
            </a:xfrm>
            <a:custGeom>
              <a:avLst/>
              <a:gdLst>
                <a:gd name="T0" fmla="*/ 11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11 w 11"/>
                <a:gd name="T15" fmla="*/ 28 h 28"/>
                <a:gd name="T16" fmla="*/ 11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Freeform 112"/>
            <p:cNvSpPr/>
            <p:nvPr/>
          </p:nvSpPr>
          <p:spPr bwMode="auto">
            <a:xfrm>
              <a:off x="447992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3" name="Freeform 113"/>
            <p:cNvSpPr/>
            <p:nvPr/>
          </p:nvSpPr>
          <p:spPr bwMode="auto">
            <a:xfrm>
              <a:off x="45148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4" name="Freeform 114"/>
            <p:cNvSpPr/>
            <p:nvPr/>
          </p:nvSpPr>
          <p:spPr bwMode="auto">
            <a:xfrm>
              <a:off x="45497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Freeform 115"/>
            <p:cNvSpPr/>
            <p:nvPr/>
          </p:nvSpPr>
          <p:spPr bwMode="auto">
            <a:xfrm>
              <a:off x="457676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6" name="Freeform 116"/>
            <p:cNvSpPr/>
            <p:nvPr/>
          </p:nvSpPr>
          <p:spPr bwMode="auto">
            <a:xfrm>
              <a:off x="461168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7" name="Freeform 117"/>
            <p:cNvSpPr/>
            <p:nvPr/>
          </p:nvSpPr>
          <p:spPr bwMode="auto">
            <a:xfrm>
              <a:off x="464661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8" name="Freeform 118"/>
            <p:cNvSpPr/>
            <p:nvPr/>
          </p:nvSpPr>
          <p:spPr bwMode="auto">
            <a:xfrm>
              <a:off x="468153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 flipH="1">
            <a:off x="9463434" y="5388221"/>
            <a:ext cx="421463" cy="426667"/>
            <a:chOff x="9448800" y="1276351"/>
            <a:chExt cx="565150" cy="506413"/>
          </a:xfrm>
          <a:solidFill>
            <a:schemeClr val="tx1"/>
          </a:solidFill>
        </p:grpSpPr>
        <p:sp>
          <p:nvSpPr>
            <p:cNvPr id="140" name="Freeform 119"/>
            <p:cNvSpPr/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1" name="Freeform 120"/>
            <p:cNvSpPr/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2" name="Freeform 121"/>
            <p:cNvSpPr/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" name="Freeform 122"/>
            <p:cNvSpPr/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 flipH="1">
            <a:off x="8616274" y="5318685"/>
            <a:ext cx="311361" cy="470804"/>
            <a:chOff x="8491538" y="1249363"/>
            <a:chExt cx="417512" cy="558800"/>
          </a:xfrm>
          <a:solidFill>
            <a:schemeClr val="tx1"/>
          </a:solidFill>
        </p:grpSpPr>
        <p:sp>
          <p:nvSpPr>
            <p:cNvPr id="145" name="Freeform 123"/>
            <p:cNvSpPr>
              <a:spLocks noEditPoints="1"/>
            </p:cNvSpPr>
            <p:nvPr/>
          </p:nvSpPr>
          <p:spPr bwMode="auto">
            <a:xfrm>
              <a:off x="8491538" y="1249363"/>
              <a:ext cx="374650" cy="558800"/>
            </a:xfrm>
            <a:custGeom>
              <a:avLst/>
              <a:gdLst>
                <a:gd name="T0" fmla="*/ 32 w 43"/>
                <a:gd name="T1" fmla="*/ 0 h 64"/>
                <a:gd name="T2" fmla="*/ 11 w 43"/>
                <a:gd name="T3" fmla="*/ 0 h 64"/>
                <a:gd name="T4" fmla="*/ 0 w 43"/>
                <a:gd name="T5" fmla="*/ 11 h 64"/>
                <a:gd name="T6" fmla="*/ 0 w 43"/>
                <a:gd name="T7" fmla="*/ 53 h 64"/>
                <a:gd name="T8" fmla="*/ 11 w 43"/>
                <a:gd name="T9" fmla="*/ 64 h 64"/>
                <a:gd name="T10" fmla="*/ 32 w 43"/>
                <a:gd name="T11" fmla="*/ 64 h 64"/>
                <a:gd name="T12" fmla="*/ 43 w 43"/>
                <a:gd name="T13" fmla="*/ 53 h 64"/>
                <a:gd name="T14" fmla="*/ 43 w 43"/>
                <a:gd name="T15" fmla="*/ 11 h 64"/>
                <a:gd name="T16" fmla="*/ 32 w 43"/>
                <a:gd name="T17" fmla="*/ 0 h 64"/>
                <a:gd name="T18" fmla="*/ 12 w 43"/>
                <a:gd name="T19" fmla="*/ 58 h 64"/>
                <a:gd name="T20" fmla="*/ 8 w 43"/>
                <a:gd name="T21" fmla="*/ 54 h 64"/>
                <a:gd name="T22" fmla="*/ 12 w 43"/>
                <a:gd name="T23" fmla="*/ 50 h 64"/>
                <a:gd name="T24" fmla="*/ 16 w 43"/>
                <a:gd name="T25" fmla="*/ 54 h 64"/>
                <a:gd name="T26" fmla="*/ 12 w 43"/>
                <a:gd name="T27" fmla="*/ 58 h 64"/>
                <a:gd name="T28" fmla="*/ 31 w 43"/>
                <a:gd name="T29" fmla="*/ 58 h 64"/>
                <a:gd name="T30" fmla="*/ 27 w 43"/>
                <a:gd name="T31" fmla="*/ 54 h 64"/>
                <a:gd name="T32" fmla="*/ 31 w 43"/>
                <a:gd name="T33" fmla="*/ 50 h 64"/>
                <a:gd name="T34" fmla="*/ 35 w 43"/>
                <a:gd name="T35" fmla="*/ 54 h 64"/>
                <a:gd name="T36" fmla="*/ 31 w 43"/>
                <a:gd name="T37" fmla="*/ 58 h 64"/>
                <a:gd name="T38" fmla="*/ 40 w 43"/>
                <a:gd name="T39" fmla="*/ 40 h 64"/>
                <a:gd name="T40" fmla="*/ 31 w 43"/>
                <a:gd name="T41" fmla="*/ 48 h 64"/>
                <a:gd name="T42" fmla="*/ 13 w 43"/>
                <a:gd name="T43" fmla="*/ 48 h 64"/>
                <a:gd name="T44" fmla="*/ 3 w 43"/>
                <a:gd name="T45" fmla="*/ 40 h 64"/>
                <a:gd name="T46" fmla="*/ 3 w 43"/>
                <a:gd name="T47" fmla="*/ 12 h 64"/>
                <a:gd name="T48" fmla="*/ 13 w 43"/>
                <a:gd name="T49" fmla="*/ 4 h 64"/>
                <a:gd name="T50" fmla="*/ 31 w 43"/>
                <a:gd name="T51" fmla="*/ 4 h 64"/>
                <a:gd name="T52" fmla="*/ 40 w 43"/>
                <a:gd name="T53" fmla="*/ 12 h 64"/>
                <a:gd name="T54" fmla="*/ 40 w 43"/>
                <a:gd name="T5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64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8" y="64"/>
                    <a:pt x="43" y="59"/>
                    <a:pt x="43" y="53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38" y="0"/>
                    <a:pt x="32" y="0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52"/>
                    <a:pt x="10" y="50"/>
                    <a:pt x="12" y="50"/>
                  </a:cubicBezTo>
                  <a:cubicBezTo>
                    <a:pt x="14" y="50"/>
                    <a:pt x="16" y="52"/>
                    <a:pt x="16" y="54"/>
                  </a:cubicBezTo>
                  <a:cubicBezTo>
                    <a:pt x="16" y="56"/>
                    <a:pt x="14" y="58"/>
                    <a:pt x="12" y="58"/>
                  </a:cubicBezTo>
                  <a:close/>
                  <a:moveTo>
                    <a:pt x="31" y="58"/>
                  </a:moveTo>
                  <a:cubicBezTo>
                    <a:pt x="29" y="58"/>
                    <a:pt x="27" y="56"/>
                    <a:pt x="27" y="54"/>
                  </a:cubicBezTo>
                  <a:cubicBezTo>
                    <a:pt x="27" y="52"/>
                    <a:pt x="29" y="50"/>
                    <a:pt x="31" y="50"/>
                  </a:cubicBezTo>
                  <a:cubicBezTo>
                    <a:pt x="34" y="50"/>
                    <a:pt x="35" y="52"/>
                    <a:pt x="35" y="54"/>
                  </a:cubicBezTo>
                  <a:cubicBezTo>
                    <a:pt x="35" y="56"/>
                    <a:pt x="34" y="58"/>
                    <a:pt x="31" y="58"/>
                  </a:cubicBezTo>
                  <a:close/>
                  <a:moveTo>
                    <a:pt x="40" y="40"/>
                  </a:moveTo>
                  <a:cubicBezTo>
                    <a:pt x="40" y="45"/>
                    <a:pt x="36" y="48"/>
                    <a:pt x="31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7" y="48"/>
                    <a:pt x="3" y="45"/>
                    <a:pt x="3" y="4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7"/>
                    <a:pt x="7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6" y="4"/>
                    <a:pt x="40" y="7"/>
                    <a:pt x="40" y="12"/>
                  </a:cubicBez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6" name="Freeform 124"/>
            <p:cNvSpPr/>
            <p:nvPr/>
          </p:nvSpPr>
          <p:spPr bwMode="auto">
            <a:xfrm>
              <a:off x="8883650" y="1249363"/>
              <a:ext cx="25400" cy="558800"/>
            </a:xfrm>
            <a:custGeom>
              <a:avLst/>
              <a:gdLst>
                <a:gd name="T0" fmla="*/ 0 w 16"/>
                <a:gd name="T1" fmla="*/ 0 h 352"/>
                <a:gd name="T2" fmla="*/ 0 w 16"/>
                <a:gd name="T3" fmla="*/ 242 h 352"/>
                <a:gd name="T4" fmla="*/ 5 w 16"/>
                <a:gd name="T5" fmla="*/ 242 h 352"/>
                <a:gd name="T6" fmla="*/ 5 w 16"/>
                <a:gd name="T7" fmla="*/ 352 h 352"/>
                <a:gd name="T8" fmla="*/ 16 w 16"/>
                <a:gd name="T9" fmla="*/ 352 h 352"/>
                <a:gd name="T10" fmla="*/ 16 w 16"/>
                <a:gd name="T11" fmla="*/ 242 h 352"/>
                <a:gd name="T12" fmla="*/ 16 w 16"/>
                <a:gd name="T13" fmla="*/ 215 h 352"/>
                <a:gd name="T14" fmla="*/ 16 w 16"/>
                <a:gd name="T15" fmla="*/ 0 h 352"/>
                <a:gd name="T16" fmla="*/ 0 w 16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2">
                  <a:moveTo>
                    <a:pt x="0" y="0"/>
                  </a:moveTo>
                  <a:lnTo>
                    <a:pt x="0" y="242"/>
                  </a:lnTo>
                  <a:lnTo>
                    <a:pt x="5" y="242"/>
                  </a:lnTo>
                  <a:lnTo>
                    <a:pt x="5" y="352"/>
                  </a:lnTo>
                  <a:lnTo>
                    <a:pt x="16" y="352"/>
                  </a:lnTo>
                  <a:lnTo>
                    <a:pt x="16" y="242"/>
                  </a:lnTo>
                  <a:lnTo>
                    <a:pt x="16" y="215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7" name="Freeform 125"/>
          <p:cNvSpPr/>
          <p:nvPr/>
        </p:nvSpPr>
        <p:spPr bwMode="auto">
          <a:xfrm flipH="1">
            <a:off x="8522154" y="4512436"/>
            <a:ext cx="370556" cy="403928"/>
          </a:xfrm>
          <a:custGeom>
            <a:avLst/>
            <a:gdLst>
              <a:gd name="T0" fmla="*/ 25 w 57"/>
              <a:gd name="T1" fmla="*/ 4 h 55"/>
              <a:gd name="T2" fmla="*/ 31 w 57"/>
              <a:gd name="T3" fmla="*/ 4 h 55"/>
              <a:gd name="T4" fmla="*/ 35 w 57"/>
              <a:gd name="T5" fmla="*/ 11 h 55"/>
              <a:gd name="T6" fmla="*/ 45 w 57"/>
              <a:gd name="T7" fmla="*/ 18 h 55"/>
              <a:gd name="T8" fmla="*/ 52 w 57"/>
              <a:gd name="T9" fmla="*/ 19 h 55"/>
              <a:gd name="T10" fmla="*/ 54 w 57"/>
              <a:gd name="T11" fmla="*/ 25 h 55"/>
              <a:gd name="T12" fmla="*/ 49 w 57"/>
              <a:gd name="T13" fmla="*/ 30 h 55"/>
              <a:gd name="T14" fmla="*/ 45 w 57"/>
              <a:gd name="T15" fmla="*/ 42 h 55"/>
              <a:gd name="T16" fmla="*/ 46 w 57"/>
              <a:gd name="T17" fmla="*/ 50 h 55"/>
              <a:gd name="T18" fmla="*/ 41 w 57"/>
              <a:gd name="T19" fmla="*/ 53 h 55"/>
              <a:gd name="T20" fmla="*/ 35 w 57"/>
              <a:gd name="T21" fmla="*/ 50 h 55"/>
              <a:gd name="T22" fmla="*/ 22 w 57"/>
              <a:gd name="T23" fmla="*/ 50 h 55"/>
              <a:gd name="T24" fmla="*/ 15 w 57"/>
              <a:gd name="T25" fmla="*/ 53 h 55"/>
              <a:gd name="T26" fmla="*/ 10 w 57"/>
              <a:gd name="T27" fmla="*/ 50 h 55"/>
              <a:gd name="T28" fmla="*/ 12 w 57"/>
              <a:gd name="T29" fmla="*/ 42 h 55"/>
              <a:gd name="T30" fmla="*/ 8 w 57"/>
              <a:gd name="T31" fmla="*/ 30 h 55"/>
              <a:gd name="T32" fmla="*/ 2 w 57"/>
              <a:gd name="T33" fmla="*/ 25 h 55"/>
              <a:gd name="T34" fmla="*/ 4 w 57"/>
              <a:gd name="T35" fmla="*/ 19 h 55"/>
              <a:gd name="T36" fmla="*/ 12 w 57"/>
              <a:gd name="T37" fmla="*/ 18 h 55"/>
              <a:gd name="T38" fmla="*/ 22 w 57"/>
              <a:gd name="T39" fmla="*/ 11 h 55"/>
              <a:gd name="T40" fmla="*/ 25 w 57"/>
              <a:gd name="T41" fmla="*/ 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55">
                <a:moveTo>
                  <a:pt x="25" y="4"/>
                </a:moveTo>
                <a:cubicBezTo>
                  <a:pt x="27" y="0"/>
                  <a:pt x="30" y="0"/>
                  <a:pt x="31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7" y="14"/>
                  <a:pt x="41" y="18"/>
                  <a:pt x="45" y="18"/>
                </a:cubicBezTo>
                <a:cubicBezTo>
                  <a:pt x="52" y="19"/>
                  <a:pt x="52" y="19"/>
                  <a:pt x="52" y="19"/>
                </a:cubicBezTo>
                <a:cubicBezTo>
                  <a:pt x="56" y="20"/>
                  <a:pt x="57" y="22"/>
                  <a:pt x="54" y="25"/>
                </a:cubicBezTo>
                <a:cubicBezTo>
                  <a:pt x="49" y="30"/>
                  <a:pt x="49" y="30"/>
                  <a:pt x="49" y="30"/>
                </a:cubicBezTo>
                <a:cubicBezTo>
                  <a:pt x="46" y="33"/>
                  <a:pt x="44" y="38"/>
                  <a:pt x="45" y="42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54"/>
                  <a:pt x="45" y="55"/>
                  <a:pt x="41" y="53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8"/>
                  <a:pt x="26" y="48"/>
                  <a:pt x="22" y="50"/>
                </a:cubicBezTo>
                <a:cubicBezTo>
                  <a:pt x="15" y="53"/>
                  <a:pt x="15" y="53"/>
                  <a:pt x="15" y="53"/>
                </a:cubicBezTo>
                <a:cubicBezTo>
                  <a:pt x="12" y="55"/>
                  <a:pt x="10" y="54"/>
                  <a:pt x="10" y="50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1" y="33"/>
                  <a:pt x="8" y="30"/>
                </a:cubicBezTo>
                <a:cubicBezTo>
                  <a:pt x="2" y="25"/>
                  <a:pt x="2" y="25"/>
                  <a:pt x="2" y="25"/>
                </a:cubicBezTo>
                <a:cubicBezTo>
                  <a:pt x="0" y="22"/>
                  <a:pt x="0" y="20"/>
                  <a:pt x="4" y="19"/>
                </a:cubicBezTo>
                <a:cubicBezTo>
                  <a:pt x="12" y="18"/>
                  <a:pt x="12" y="18"/>
                  <a:pt x="12" y="18"/>
                </a:cubicBezTo>
                <a:cubicBezTo>
                  <a:pt x="16" y="18"/>
                  <a:pt x="20" y="14"/>
                  <a:pt x="22" y="11"/>
                </a:cubicBezTo>
                <a:lnTo>
                  <a:pt x="25" y="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8" name="Freeform 126"/>
          <p:cNvSpPr/>
          <p:nvPr/>
        </p:nvSpPr>
        <p:spPr bwMode="auto">
          <a:xfrm flipH="1">
            <a:off x="7294479" y="4465547"/>
            <a:ext cx="415544" cy="433354"/>
          </a:xfrm>
          <a:custGeom>
            <a:avLst/>
            <a:gdLst>
              <a:gd name="T0" fmla="*/ 61 w 64"/>
              <a:gd name="T1" fmla="*/ 1 h 59"/>
              <a:gd name="T2" fmla="*/ 53 w 64"/>
              <a:gd name="T3" fmla="*/ 3 h 59"/>
              <a:gd name="T4" fmla="*/ 26 w 64"/>
              <a:gd name="T5" fmla="*/ 45 h 59"/>
              <a:gd name="T6" fmla="*/ 13 w 64"/>
              <a:gd name="T7" fmla="*/ 27 h 59"/>
              <a:gd name="T8" fmla="*/ 0 w 64"/>
              <a:gd name="T9" fmla="*/ 27 h 59"/>
              <a:gd name="T10" fmla="*/ 0 w 64"/>
              <a:gd name="T11" fmla="*/ 28 h 59"/>
              <a:gd name="T12" fmla="*/ 23 w 64"/>
              <a:gd name="T13" fmla="*/ 57 h 59"/>
              <a:gd name="T14" fmla="*/ 27 w 64"/>
              <a:gd name="T15" fmla="*/ 59 h 59"/>
              <a:gd name="T16" fmla="*/ 27 w 64"/>
              <a:gd name="T17" fmla="*/ 59 h 59"/>
              <a:gd name="T18" fmla="*/ 31 w 64"/>
              <a:gd name="T19" fmla="*/ 57 h 59"/>
              <a:gd name="T20" fmla="*/ 62 w 64"/>
              <a:gd name="T21" fmla="*/ 9 h 59"/>
              <a:gd name="T22" fmla="*/ 61 w 64"/>
              <a:gd name="T23" fmla="*/ 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59">
                <a:moveTo>
                  <a:pt x="61" y="1"/>
                </a:moveTo>
                <a:cubicBezTo>
                  <a:pt x="58" y="0"/>
                  <a:pt x="55" y="0"/>
                  <a:pt x="53" y="3"/>
                </a:cubicBezTo>
                <a:cubicBezTo>
                  <a:pt x="26" y="45"/>
                  <a:pt x="26" y="45"/>
                  <a:pt x="26" y="45"/>
                </a:cubicBezTo>
                <a:cubicBezTo>
                  <a:pt x="13" y="27"/>
                  <a:pt x="13" y="27"/>
                  <a:pt x="13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8"/>
                  <a:pt x="0" y="28"/>
                  <a:pt x="0" y="28"/>
                </a:cubicBezTo>
                <a:cubicBezTo>
                  <a:pt x="23" y="57"/>
                  <a:pt x="23" y="57"/>
                  <a:pt x="23" y="57"/>
                </a:cubicBezTo>
                <a:cubicBezTo>
                  <a:pt x="24" y="58"/>
                  <a:pt x="25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9" y="59"/>
                  <a:pt x="30" y="58"/>
                  <a:pt x="31" y="57"/>
                </a:cubicBezTo>
                <a:cubicBezTo>
                  <a:pt x="62" y="9"/>
                  <a:pt x="62" y="9"/>
                  <a:pt x="62" y="9"/>
                </a:cubicBezTo>
                <a:cubicBezTo>
                  <a:pt x="64" y="6"/>
                  <a:pt x="63" y="3"/>
                  <a:pt x="61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49" name="组合 148"/>
          <p:cNvGrpSpPr/>
          <p:nvPr/>
        </p:nvGrpSpPr>
        <p:grpSpPr>
          <a:xfrm flipH="1">
            <a:off x="10614264" y="4457522"/>
            <a:ext cx="402521" cy="441379"/>
            <a:chOff x="10580688" y="2174876"/>
            <a:chExt cx="539750" cy="523875"/>
          </a:xfrm>
          <a:solidFill>
            <a:schemeClr val="tx1"/>
          </a:solidFill>
        </p:grpSpPr>
        <p:sp>
          <p:nvSpPr>
            <p:cNvPr id="150" name="Freeform 127"/>
            <p:cNvSpPr/>
            <p:nvPr/>
          </p:nvSpPr>
          <p:spPr bwMode="auto">
            <a:xfrm>
              <a:off x="10885488" y="2471738"/>
              <a:ext cx="217488" cy="227013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1" name="Freeform 128"/>
            <p:cNvSpPr/>
            <p:nvPr/>
          </p:nvSpPr>
          <p:spPr bwMode="auto">
            <a:xfrm>
              <a:off x="10945813" y="2322513"/>
              <a:ext cx="174625" cy="2016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2" name="Freeform 129"/>
            <p:cNvSpPr/>
            <p:nvPr/>
          </p:nvSpPr>
          <p:spPr bwMode="auto">
            <a:xfrm>
              <a:off x="10580688" y="2374901"/>
              <a:ext cx="217488" cy="236538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" name="Freeform 130"/>
            <p:cNvSpPr/>
            <p:nvPr/>
          </p:nvSpPr>
          <p:spPr bwMode="auto">
            <a:xfrm>
              <a:off x="10701338" y="2541588"/>
              <a:ext cx="174625" cy="104775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4" name="Freeform 131"/>
            <p:cNvSpPr/>
            <p:nvPr/>
          </p:nvSpPr>
          <p:spPr bwMode="auto">
            <a:xfrm>
              <a:off x="10798175" y="2174876"/>
              <a:ext cx="252413" cy="174625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5" name="Freeform 132"/>
            <p:cNvSpPr/>
            <p:nvPr/>
          </p:nvSpPr>
          <p:spPr bwMode="auto">
            <a:xfrm>
              <a:off x="10675938" y="2192338"/>
              <a:ext cx="174625" cy="2000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6" name="Freeform 133"/>
          <p:cNvSpPr>
            <a:spLocks noEditPoints="1"/>
          </p:cNvSpPr>
          <p:nvPr/>
        </p:nvSpPr>
        <p:spPr bwMode="auto">
          <a:xfrm flipH="1">
            <a:off x="9592774" y="4536672"/>
            <a:ext cx="344511" cy="389216"/>
          </a:xfrm>
          <a:custGeom>
            <a:avLst/>
            <a:gdLst>
              <a:gd name="T0" fmla="*/ 26 w 53"/>
              <a:gd name="T1" fmla="*/ 0 h 53"/>
              <a:gd name="T2" fmla="*/ 0 w 53"/>
              <a:gd name="T3" fmla="*/ 27 h 53"/>
              <a:gd name="T4" fmla="*/ 26 w 53"/>
              <a:gd name="T5" fmla="*/ 53 h 53"/>
              <a:gd name="T6" fmla="*/ 53 w 53"/>
              <a:gd name="T7" fmla="*/ 27 h 53"/>
              <a:gd name="T8" fmla="*/ 26 w 53"/>
              <a:gd name="T9" fmla="*/ 0 h 53"/>
              <a:gd name="T10" fmla="*/ 6 w 53"/>
              <a:gd name="T11" fmla="*/ 27 h 53"/>
              <a:gd name="T12" fmla="*/ 26 w 53"/>
              <a:gd name="T13" fmla="*/ 7 h 53"/>
              <a:gd name="T14" fmla="*/ 38 w 53"/>
              <a:gd name="T15" fmla="*/ 10 h 53"/>
              <a:gd name="T16" fmla="*/ 10 w 53"/>
              <a:gd name="T17" fmla="*/ 39 h 53"/>
              <a:gd name="T18" fmla="*/ 6 w 53"/>
              <a:gd name="T19" fmla="*/ 27 h 53"/>
              <a:gd name="T20" fmla="*/ 26 w 53"/>
              <a:gd name="T21" fmla="*/ 47 h 53"/>
              <a:gd name="T22" fmla="*/ 15 w 53"/>
              <a:gd name="T23" fmla="*/ 43 h 53"/>
              <a:gd name="T24" fmla="*/ 42 w 53"/>
              <a:gd name="T25" fmla="*/ 15 h 53"/>
              <a:gd name="T26" fmla="*/ 46 w 53"/>
              <a:gd name="T27" fmla="*/ 27 h 53"/>
              <a:gd name="T28" fmla="*/ 26 w 53"/>
              <a:gd name="T29" fmla="*/ 4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3" h="53">
                <a:moveTo>
                  <a:pt x="26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1"/>
                  <a:pt x="12" y="53"/>
                  <a:pt x="26" y="53"/>
                </a:cubicBezTo>
                <a:cubicBezTo>
                  <a:pt x="41" y="53"/>
                  <a:pt x="53" y="41"/>
                  <a:pt x="53" y="27"/>
                </a:cubicBezTo>
                <a:cubicBezTo>
                  <a:pt x="53" y="12"/>
                  <a:pt x="41" y="0"/>
                  <a:pt x="26" y="0"/>
                </a:cubicBezTo>
                <a:close/>
                <a:moveTo>
                  <a:pt x="6" y="27"/>
                </a:moveTo>
                <a:cubicBezTo>
                  <a:pt x="6" y="16"/>
                  <a:pt x="15" y="7"/>
                  <a:pt x="26" y="7"/>
                </a:cubicBezTo>
                <a:cubicBezTo>
                  <a:pt x="31" y="7"/>
                  <a:pt x="34" y="8"/>
                  <a:pt x="38" y="10"/>
                </a:cubicBezTo>
                <a:cubicBezTo>
                  <a:pt x="10" y="39"/>
                  <a:pt x="10" y="39"/>
                  <a:pt x="10" y="39"/>
                </a:cubicBezTo>
                <a:cubicBezTo>
                  <a:pt x="8" y="36"/>
                  <a:pt x="6" y="31"/>
                  <a:pt x="6" y="27"/>
                </a:cubicBezTo>
                <a:close/>
                <a:moveTo>
                  <a:pt x="26" y="47"/>
                </a:moveTo>
                <a:cubicBezTo>
                  <a:pt x="22" y="47"/>
                  <a:pt x="18" y="46"/>
                  <a:pt x="15" y="43"/>
                </a:cubicBezTo>
                <a:cubicBezTo>
                  <a:pt x="42" y="15"/>
                  <a:pt x="42" y="15"/>
                  <a:pt x="42" y="15"/>
                </a:cubicBezTo>
                <a:cubicBezTo>
                  <a:pt x="45" y="18"/>
                  <a:pt x="46" y="22"/>
                  <a:pt x="46" y="27"/>
                </a:cubicBezTo>
                <a:cubicBezTo>
                  <a:pt x="46" y="38"/>
                  <a:pt x="37" y="47"/>
                  <a:pt x="26" y="4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7" name="组合 156"/>
          <p:cNvGrpSpPr/>
          <p:nvPr/>
        </p:nvGrpSpPr>
        <p:grpSpPr>
          <a:xfrm flipH="1">
            <a:off x="1929995" y="4396009"/>
            <a:ext cx="428566" cy="477492"/>
            <a:chOff x="1922463" y="2157413"/>
            <a:chExt cx="574675" cy="566738"/>
          </a:xfrm>
          <a:solidFill>
            <a:schemeClr val="tx1"/>
          </a:solidFill>
        </p:grpSpPr>
        <p:sp>
          <p:nvSpPr>
            <p:cNvPr id="158" name="Freeform 134"/>
            <p:cNvSpPr/>
            <p:nvPr/>
          </p:nvSpPr>
          <p:spPr bwMode="auto">
            <a:xfrm>
              <a:off x="1922463" y="2297113"/>
              <a:ext cx="574675" cy="427038"/>
            </a:xfrm>
            <a:custGeom>
              <a:avLst/>
              <a:gdLst>
                <a:gd name="T0" fmla="*/ 66 w 66"/>
                <a:gd name="T1" fmla="*/ 12 h 49"/>
                <a:gd name="T2" fmla="*/ 54 w 66"/>
                <a:gd name="T3" fmla="*/ 0 h 49"/>
                <a:gd name="T4" fmla="*/ 41 w 66"/>
                <a:gd name="T5" fmla="*/ 0 h 49"/>
                <a:gd name="T6" fmla="*/ 41 w 66"/>
                <a:gd name="T7" fmla="*/ 9 h 49"/>
                <a:gd name="T8" fmla="*/ 54 w 66"/>
                <a:gd name="T9" fmla="*/ 9 h 49"/>
                <a:gd name="T10" fmla="*/ 57 w 66"/>
                <a:gd name="T11" fmla="*/ 12 h 49"/>
                <a:gd name="T12" fmla="*/ 57 w 66"/>
                <a:gd name="T13" fmla="*/ 37 h 49"/>
                <a:gd name="T14" fmla="*/ 54 w 66"/>
                <a:gd name="T15" fmla="*/ 41 h 49"/>
                <a:gd name="T16" fmla="*/ 12 w 66"/>
                <a:gd name="T17" fmla="*/ 41 h 49"/>
                <a:gd name="T18" fmla="*/ 9 w 66"/>
                <a:gd name="T19" fmla="*/ 37 h 49"/>
                <a:gd name="T20" fmla="*/ 9 w 66"/>
                <a:gd name="T21" fmla="*/ 12 h 49"/>
                <a:gd name="T22" fmla="*/ 12 w 66"/>
                <a:gd name="T23" fmla="*/ 9 h 49"/>
                <a:gd name="T24" fmla="*/ 25 w 66"/>
                <a:gd name="T25" fmla="*/ 9 h 49"/>
                <a:gd name="T26" fmla="*/ 25 w 66"/>
                <a:gd name="T27" fmla="*/ 0 h 49"/>
                <a:gd name="T28" fmla="*/ 12 w 66"/>
                <a:gd name="T29" fmla="*/ 0 h 49"/>
                <a:gd name="T30" fmla="*/ 0 w 66"/>
                <a:gd name="T31" fmla="*/ 12 h 49"/>
                <a:gd name="T32" fmla="*/ 0 w 66"/>
                <a:gd name="T33" fmla="*/ 37 h 49"/>
                <a:gd name="T34" fmla="*/ 12 w 66"/>
                <a:gd name="T35" fmla="*/ 49 h 49"/>
                <a:gd name="T36" fmla="*/ 54 w 66"/>
                <a:gd name="T37" fmla="*/ 49 h 49"/>
                <a:gd name="T38" fmla="*/ 66 w 66"/>
                <a:gd name="T39" fmla="*/ 37 h 49"/>
                <a:gd name="T40" fmla="*/ 66 w 66"/>
                <a:gd name="T41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49">
                  <a:moveTo>
                    <a:pt x="66" y="12"/>
                  </a:moveTo>
                  <a:cubicBezTo>
                    <a:pt x="66" y="5"/>
                    <a:pt x="61" y="0"/>
                    <a:pt x="5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7" y="10"/>
                    <a:pt x="57" y="1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6" y="41"/>
                    <a:pt x="54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0" y="41"/>
                    <a:pt x="9" y="39"/>
                    <a:pt x="9" y="37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2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4"/>
                    <a:pt x="6" y="49"/>
                    <a:pt x="12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1" y="49"/>
                    <a:pt x="66" y="44"/>
                    <a:pt x="66" y="37"/>
                  </a:cubicBez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9" name="Freeform 135"/>
            <p:cNvSpPr/>
            <p:nvPr/>
          </p:nvSpPr>
          <p:spPr bwMode="auto">
            <a:xfrm>
              <a:off x="2079625" y="2157413"/>
              <a:ext cx="269875" cy="471488"/>
            </a:xfrm>
            <a:custGeom>
              <a:avLst/>
              <a:gdLst>
                <a:gd name="T0" fmla="*/ 28 w 31"/>
                <a:gd name="T1" fmla="*/ 29 h 54"/>
                <a:gd name="T2" fmla="*/ 21 w 31"/>
                <a:gd name="T3" fmla="*/ 29 h 54"/>
                <a:gd name="T4" fmla="*/ 21 w 31"/>
                <a:gd name="T5" fmla="*/ 26 h 54"/>
                <a:gd name="T6" fmla="*/ 21 w 31"/>
                <a:gd name="T7" fmla="*/ 18 h 54"/>
                <a:gd name="T8" fmla="*/ 21 w 31"/>
                <a:gd name="T9" fmla="*/ 3 h 54"/>
                <a:gd name="T10" fmla="*/ 19 w 31"/>
                <a:gd name="T11" fmla="*/ 0 h 54"/>
                <a:gd name="T12" fmla="*/ 11 w 31"/>
                <a:gd name="T13" fmla="*/ 0 h 54"/>
                <a:gd name="T14" fmla="*/ 9 w 31"/>
                <a:gd name="T15" fmla="*/ 3 h 54"/>
                <a:gd name="T16" fmla="*/ 9 w 31"/>
                <a:gd name="T17" fmla="*/ 18 h 54"/>
                <a:gd name="T18" fmla="*/ 9 w 31"/>
                <a:gd name="T19" fmla="*/ 26 h 54"/>
                <a:gd name="T20" fmla="*/ 9 w 31"/>
                <a:gd name="T21" fmla="*/ 29 h 54"/>
                <a:gd name="T22" fmla="*/ 3 w 31"/>
                <a:gd name="T23" fmla="*/ 29 h 54"/>
                <a:gd name="T24" fmla="*/ 0 w 31"/>
                <a:gd name="T25" fmla="*/ 32 h 54"/>
                <a:gd name="T26" fmla="*/ 5 w 31"/>
                <a:gd name="T27" fmla="*/ 40 h 54"/>
                <a:gd name="T28" fmla="*/ 9 w 31"/>
                <a:gd name="T29" fmla="*/ 45 h 54"/>
                <a:gd name="T30" fmla="*/ 14 w 31"/>
                <a:gd name="T31" fmla="*/ 52 h 54"/>
                <a:gd name="T32" fmla="*/ 17 w 31"/>
                <a:gd name="T33" fmla="*/ 52 h 54"/>
                <a:gd name="T34" fmla="*/ 22 w 31"/>
                <a:gd name="T35" fmla="*/ 45 h 54"/>
                <a:gd name="T36" fmla="*/ 25 w 31"/>
                <a:gd name="T37" fmla="*/ 40 h 54"/>
                <a:gd name="T38" fmla="*/ 30 w 31"/>
                <a:gd name="T39" fmla="*/ 32 h 54"/>
                <a:gd name="T40" fmla="*/ 28 w 31"/>
                <a:gd name="T41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54">
                  <a:moveTo>
                    <a:pt x="28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1"/>
                    <a:pt x="8" y="43"/>
                    <a:pt x="9" y="4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4"/>
                    <a:pt x="16" y="54"/>
                    <a:pt x="17" y="5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3"/>
                    <a:pt x="24" y="41"/>
                    <a:pt x="25" y="4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0" y="29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 flipH="1">
            <a:off x="981960" y="4299397"/>
            <a:ext cx="376475" cy="529655"/>
            <a:chOff x="922338" y="2139951"/>
            <a:chExt cx="504825" cy="628650"/>
          </a:xfrm>
          <a:solidFill>
            <a:schemeClr val="tx1"/>
          </a:solidFill>
        </p:grpSpPr>
        <p:sp>
          <p:nvSpPr>
            <p:cNvPr id="161" name="Freeform 136"/>
            <p:cNvSpPr/>
            <p:nvPr/>
          </p:nvSpPr>
          <p:spPr bwMode="auto">
            <a:xfrm>
              <a:off x="922338" y="2139951"/>
              <a:ext cx="504825" cy="384175"/>
            </a:xfrm>
            <a:custGeom>
              <a:avLst/>
              <a:gdLst>
                <a:gd name="T0" fmla="*/ 0 w 58"/>
                <a:gd name="T1" fmla="*/ 33 h 44"/>
                <a:gd name="T2" fmla="*/ 10 w 58"/>
                <a:gd name="T3" fmla="*/ 44 h 44"/>
                <a:gd name="T4" fmla="*/ 22 w 58"/>
                <a:gd name="T5" fmla="*/ 44 h 44"/>
                <a:gd name="T6" fmla="*/ 22 w 58"/>
                <a:gd name="T7" fmla="*/ 36 h 44"/>
                <a:gd name="T8" fmla="*/ 10 w 58"/>
                <a:gd name="T9" fmla="*/ 36 h 44"/>
                <a:gd name="T10" fmla="*/ 7 w 58"/>
                <a:gd name="T11" fmla="*/ 33 h 44"/>
                <a:gd name="T12" fmla="*/ 7 w 58"/>
                <a:gd name="T13" fmla="*/ 11 h 44"/>
                <a:gd name="T14" fmla="*/ 10 w 58"/>
                <a:gd name="T15" fmla="*/ 8 h 44"/>
                <a:gd name="T16" fmla="*/ 48 w 58"/>
                <a:gd name="T17" fmla="*/ 8 h 44"/>
                <a:gd name="T18" fmla="*/ 51 w 58"/>
                <a:gd name="T19" fmla="*/ 11 h 44"/>
                <a:gd name="T20" fmla="*/ 51 w 58"/>
                <a:gd name="T21" fmla="*/ 33 h 44"/>
                <a:gd name="T22" fmla="*/ 48 w 58"/>
                <a:gd name="T23" fmla="*/ 36 h 44"/>
                <a:gd name="T24" fmla="*/ 36 w 58"/>
                <a:gd name="T25" fmla="*/ 36 h 44"/>
                <a:gd name="T26" fmla="*/ 36 w 58"/>
                <a:gd name="T27" fmla="*/ 44 h 44"/>
                <a:gd name="T28" fmla="*/ 48 w 58"/>
                <a:gd name="T29" fmla="*/ 44 h 44"/>
                <a:gd name="T30" fmla="*/ 58 w 58"/>
                <a:gd name="T31" fmla="*/ 33 h 44"/>
                <a:gd name="T32" fmla="*/ 58 w 58"/>
                <a:gd name="T33" fmla="*/ 11 h 44"/>
                <a:gd name="T34" fmla="*/ 48 w 58"/>
                <a:gd name="T35" fmla="*/ 0 h 44"/>
                <a:gd name="T36" fmla="*/ 10 w 58"/>
                <a:gd name="T37" fmla="*/ 0 h 44"/>
                <a:gd name="T38" fmla="*/ 0 w 58"/>
                <a:gd name="T39" fmla="*/ 11 h 44"/>
                <a:gd name="T40" fmla="*/ 0 w 58"/>
                <a:gd name="T4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44">
                  <a:moveTo>
                    <a:pt x="0" y="33"/>
                  </a:moveTo>
                  <a:cubicBezTo>
                    <a:pt x="0" y="39"/>
                    <a:pt x="5" y="44"/>
                    <a:pt x="1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7" y="35"/>
                    <a:pt x="7" y="3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51" y="9"/>
                    <a:pt x="51" y="11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5"/>
                    <a:pt x="49" y="36"/>
                    <a:pt x="4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3" y="44"/>
                    <a:pt x="58" y="39"/>
                    <a:pt x="58" y="33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5"/>
                    <a:pt x="53" y="0"/>
                    <a:pt x="4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2" name="Freeform 137"/>
            <p:cNvSpPr/>
            <p:nvPr/>
          </p:nvSpPr>
          <p:spPr bwMode="auto">
            <a:xfrm>
              <a:off x="1052513" y="2349501"/>
              <a:ext cx="242888" cy="419100"/>
            </a:xfrm>
            <a:custGeom>
              <a:avLst/>
              <a:gdLst>
                <a:gd name="T0" fmla="*/ 25 w 28"/>
                <a:gd name="T1" fmla="*/ 26 h 48"/>
                <a:gd name="T2" fmla="*/ 20 w 28"/>
                <a:gd name="T3" fmla="*/ 26 h 48"/>
                <a:gd name="T4" fmla="*/ 20 w 28"/>
                <a:gd name="T5" fmla="*/ 23 h 48"/>
                <a:gd name="T6" fmla="*/ 20 w 28"/>
                <a:gd name="T7" fmla="*/ 16 h 48"/>
                <a:gd name="T8" fmla="*/ 19 w 28"/>
                <a:gd name="T9" fmla="*/ 2 h 48"/>
                <a:gd name="T10" fmla="*/ 17 w 28"/>
                <a:gd name="T11" fmla="*/ 0 h 48"/>
                <a:gd name="T12" fmla="*/ 11 w 28"/>
                <a:gd name="T13" fmla="*/ 0 h 48"/>
                <a:gd name="T14" fmla="*/ 8 w 28"/>
                <a:gd name="T15" fmla="*/ 2 h 48"/>
                <a:gd name="T16" fmla="*/ 8 w 28"/>
                <a:gd name="T17" fmla="*/ 16 h 48"/>
                <a:gd name="T18" fmla="*/ 8 w 28"/>
                <a:gd name="T19" fmla="*/ 23 h 48"/>
                <a:gd name="T20" fmla="*/ 8 w 28"/>
                <a:gd name="T21" fmla="*/ 26 h 48"/>
                <a:gd name="T22" fmla="*/ 3 w 28"/>
                <a:gd name="T23" fmla="*/ 26 h 48"/>
                <a:gd name="T24" fmla="*/ 1 w 28"/>
                <a:gd name="T25" fmla="*/ 28 h 48"/>
                <a:gd name="T26" fmla="*/ 5 w 28"/>
                <a:gd name="T27" fmla="*/ 35 h 48"/>
                <a:gd name="T28" fmla="*/ 8 w 28"/>
                <a:gd name="T29" fmla="*/ 39 h 48"/>
                <a:gd name="T30" fmla="*/ 13 w 28"/>
                <a:gd name="T31" fmla="*/ 46 h 48"/>
                <a:gd name="T32" fmla="*/ 15 w 28"/>
                <a:gd name="T33" fmla="*/ 46 h 48"/>
                <a:gd name="T34" fmla="*/ 20 w 28"/>
                <a:gd name="T35" fmla="*/ 39 h 48"/>
                <a:gd name="T36" fmla="*/ 23 w 28"/>
                <a:gd name="T37" fmla="*/ 35 h 48"/>
                <a:gd name="T38" fmla="*/ 27 w 28"/>
                <a:gd name="T39" fmla="*/ 28 h 48"/>
                <a:gd name="T40" fmla="*/ 25 w 28"/>
                <a:gd name="T41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48">
                  <a:moveTo>
                    <a:pt x="25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6"/>
                    <a:pt x="0" y="27"/>
                    <a:pt x="1" y="2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8"/>
                    <a:pt x="15" y="48"/>
                    <a:pt x="15" y="4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2" y="36"/>
                    <a:pt x="23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7"/>
                    <a:pt x="27" y="26"/>
                    <a:pt x="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63" name="Freeform 138"/>
          <p:cNvSpPr/>
          <p:nvPr/>
        </p:nvSpPr>
        <p:spPr bwMode="auto">
          <a:xfrm flipH="1">
            <a:off x="7321359" y="5358884"/>
            <a:ext cx="396602" cy="448067"/>
          </a:xfrm>
          <a:custGeom>
            <a:avLst/>
            <a:gdLst>
              <a:gd name="T0" fmla="*/ 57 w 61"/>
              <a:gd name="T1" fmla="*/ 22 h 61"/>
              <a:gd name="T2" fmla="*/ 39 w 61"/>
              <a:gd name="T3" fmla="*/ 22 h 61"/>
              <a:gd name="T4" fmla="*/ 39 w 61"/>
              <a:gd name="T5" fmla="*/ 4 h 61"/>
              <a:gd name="T6" fmla="*/ 35 w 61"/>
              <a:gd name="T7" fmla="*/ 0 h 61"/>
              <a:gd name="T8" fmla="*/ 26 w 61"/>
              <a:gd name="T9" fmla="*/ 0 h 61"/>
              <a:gd name="T10" fmla="*/ 22 w 61"/>
              <a:gd name="T11" fmla="*/ 4 h 61"/>
              <a:gd name="T12" fmla="*/ 22 w 61"/>
              <a:gd name="T13" fmla="*/ 22 h 61"/>
              <a:gd name="T14" fmla="*/ 4 w 61"/>
              <a:gd name="T15" fmla="*/ 22 h 61"/>
              <a:gd name="T16" fmla="*/ 0 w 61"/>
              <a:gd name="T17" fmla="*/ 27 h 61"/>
              <a:gd name="T18" fmla="*/ 0 w 61"/>
              <a:gd name="T19" fmla="*/ 35 h 61"/>
              <a:gd name="T20" fmla="*/ 4 w 61"/>
              <a:gd name="T21" fmla="*/ 40 h 61"/>
              <a:gd name="T22" fmla="*/ 22 w 61"/>
              <a:gd name="T23" fmla="*/ 40 h 61"/>
              <a:gd name="T24" fmla="*/ 22 w 61"/>
              <a:gd name="T25" fmla="*/ 58 h 61"/>
              <a:gd name="T26" fmla="*/ 26 w 61"/>
              <a:gd name="T27" fmla="*/ 61 h 61"/>
              <a:gd name="T28" fmla="*/ 35 w 61"/>
              <a:gd name="T29" fmla="*/ 61 h 61"/>
              <a:gd name="T30" fmla="*/ 39 w 61"/>
              <a:gd name="T31" fmla="*/ 58 h 61"/>
              <a:gd name="T32" fmla="*/ 39 w 61"/>
              <a:gd name="T33" fmla="*/ 40 h 61"/>
              <a:gd name="T34" fmla="*/ 57 w 61"/>
              <a:gd name="T35" fmla="*/ 40 h 61"/>
              <a:gd name="T36" fmla="*/ 61 w 61"/>
              <a:gd name="T37" fmla="*/ 35 h 61"/>
              <a:gd name="T38" fmla="*/ 61 w 61"/>
              <a:gd name="T39" fmla="*/ 27 h 61"/>
              <a:gd name="T40" fmla="*/ 57 w 61"/>
              <a:gd name="T41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" h="61">
                <a:moveTo>
                  <a:pt x="57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2"/>
                  <a:pt x="37" y="0"/>
                  <a:pt x="35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2" y="2"/>
                  <a:pt x="22" y="4"/>
                </a:cubicBezTo>
                <a:cubicBezTo>
                  <a:pt x="22" y="22"/>
                  <a:pt x="22" y="22"/>
                  <a:pt x="22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2" y="22"/>
                  <a:pt x="0" y="24"/>
                  <a:pt x="0" y="27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7"/>
                  <a:pt x="2" y="40"/>
                  <a:pt x="4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0"/>
                  <a:pt x="24" y="61"/>
                  <a:pt x="26" y="61"/>
                </a:cubicBezTo>
                <a:cubicBezTo>
                  <a:pt x="35" y="61"/>
                  <a:pt x="35" y="61"/>
                  <a:pt x="35" y="61"/>
                </a:cubicBezTo>
                <a:cubicBezTo>
                  <a:pt x="37" y="61"/>
                  <a:pt x="39" y="60"/>
                  <a:pt x="39" y="58"/>
                </a:cubicBezTo>
                <a:cubicBezTo>
                  <a:pt x="39" y="40"/>
                  <a:pt x="39" y="40"/>
                  <a:pt x="39" y="40"/>
                </a:cubicBezTo>
                <a:cubicBezTo>
                  <a:pt x="57" y="40"/>
                  <a:pt x="57" y="40"/>
                  <a:pt x="57" y="40"/>
                </a:cubicBezTo>
                <a:cubicBezTo>
                  <a:pt x="59" y="40"/>
                  <a:pt x="61" y="37"/>
                  <a:pt x="61" y="35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4"/>
                  <a:pt x="59" y="22"/>
                  <a:pt x="57" y="2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4" name="Freeform 139"/>
          <p:cNvSpPr/>
          <p:nvPr/>
        </p:nvSpPr>
        <p:spPr bwMode="auto">
          <a:xfrm flipH="1">
            <a:off x="6390786" y="5459348"/>
            <a:ext cx="344511" cy="382528"/>
          </a:xfrm>
          <a:custGeom>
            <a:avLst/>
            <a:gdLst>
              <a:gd name="T0" fmla="*/ 39 w 53"/>
              <a:gd name="T1" fmla="*/ 1 h 52"/>
              <a:gd name="T2" fmla="*/ 26 w 53"/>
              <a:gd name="T3" fmla="*/ 14 h 52"/>
              <a:gd name="T4" fmla="*/ 14 w 53"/>
              <a:gd name="T5" fmla="*/ 1 h 52"/>
              <a:gd name="T6" fmla="*/ 8 w 53"/>
              <a:gd name="T7" fmla="*/ 2 h 52"/>
              <a:gd name="T8" fmla="*/ 2 w 53"/>
              <a:gd name="T9" fmla="*/ 7 h 52"/>
              <a:gd name="T10" fmla="*/ 1 w 53"/>
              <a:gd name="T11" fmla="*/ 13 h 52"/>
              <a:gd name="T12" fmla="*/ 14 w 53"/>
              <a:gd name="T13" fmla="*/ 26 h 52"/>
              <a:gd name="T14" fmla="*/ 1 w 53"/>
              <a:gd name="T15" fmla="*/ 39 h 52"/>
              <a:gd name="T16" fmla="*/ 2 w 53"/>
              <a:gd name="T17" fmla="*/ 45 h 52"/>
              <a:gd name="T18" fmla="*/ 8 w 53"/>
              <a:gd name="T19" fmla="*/ 50 h 52"/>
              <a:gd name="T20" fmla="*/ 14 w 53"/>
              <a:gd name="T21" fmla="*/ 51 h 52"/>
              <a:gd name="T22" fmla="*/ 26 w 53"/>
              <a:gd name="T23" fmla="*/ 38 h 52"/>
              <a:gd name="T24" fmla="*/ 39 w 53"/>
              <a:gd name="T25" fmla="*/ 51 h 52"/>
              <a:gd name="T26" fmla="*/ 45 w 53"/>
              <a:gd name="T27" fmla="*/ 50 h 52"/>
              <a:gd name="T28" fmla="*/ 51 w 53"/>
              <a:gd name="T29" fmla="*/ 45 h 52"/>
              <a:gd name="T30" fmla="*/ 51 w 53"/>
              <a:gd name="T31" fmla="*/ 39 h 52"/>
              <a:gd name="T32" fmla="*/ 38 w 53"/>
              <a:gd name="T33" fmla="*/ 26 h 52"/>
              <a:gd name="T34" fmla="*/ 51 w 53"/>
              <a:gd name="T35" fmla="*/ 13 h 52"/>
              <a:gd name="T36" fmla="*/ 51 w 53"/>
              <a:gd name="T37" fmla="*/ 7 h 52"/>
              <a:gd name="T38" fmla="*/ 45 w 53"/>
              <a:gd name="T39" fmla="*/ 2 h 52"/>
              <a:gd name="T40" fmla="*/ 39 w 53"/>
              <a:gd name="T41" fmla="*/ 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" h="52">
                <a:moveTo>
                  <a:pt x="39" y="1"/>
                </a:moveTo>
                <a:cubicBezTo>
                  <a:pt x="26" y="14"/>
                  <a:pt x="26" y="14"/>
                  <a:pt x="26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2" y="0"/>
                  <a:pt x="9" y="0"/>
                  <a:pt x="8" y="2"/>
                </a:cubicBezTo>
                <a:cubicBezTo>
                  <a:pt x="2" y="7"/>
                  <a:pt x="2" y="7"/>
                  <a:pt x="2" y="7"/>
                </a:cubicBezTo>
                <a:cubicBezTo>
                  <a:pt x="0" y="9"/>
                  <a:pt x="0" y="12"/>
                  <a:pt x="1" y="13"/>
                </a:cubicBezTo>
                <a:cubicBezTo>
                  <a:pt x="14" y="26"/>
                  <a:pt x="14" y="26"/>
                  <a:pt x="14" y="26"/>
                </a:cubicBezTo>
                <a:cubicBezTo>
                  <a:pt x="1" y="39"/>
                  <a:pt x="1" y="39"/>
                  <a:pt x="1" y="39"/>
                </a:cubicBezTo>
                <a:cubicBezTo>
                  <a:pt x="0" y="40"/>
                  <a:pt x="0" y="43"/>
                  <a:pt x="2" y="45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2"/>
                  <a:pt x="12" y="52"/>
                  <a:pt x="14" y="51"/>
                </a:cubicBezTo>
                <a:cubicBezTo>
                  <a:pt x="26" y="38"/>
                  <a:pt x="26" y="38"/>
                  <a:pt x="26" y="38"/>
                </a:cubicBezTo>
                <a:cubicBezTo>
                  <a:pt x="39" y="51"/>
                  <a:pt x="39" y="51"/>
                  <a:pt x="39" y="51"/>
                </a:cubicBezTo>
                <a:cubicBezTo>
                  <a:pt x="41" y="52"/>
                  <a:pt x="43" y="52"/>
                  <a:pt x="45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53" y="43"/>
                  <a:pt x="53" y="40"/>
                  <a:pt x="51" y="39"/>
                </a:cubicBezTo>
                <a:cubicBezTo>
                  <a:pt x="38" y="26"/>
                  <a:pt x="38" y="26"/>
                  <a:pt x="38" y="26"/>
                </a:cubicBezTo>
                <a:cubicBezTo>
                  <a:pt x="51" y="13"/>
                  <a:pt x="51" y="13"/>
                  <a:pt x="51" y="13"/>
                </a:cubicBezTo>
                <a:cubicBezTo>
                  <a:pt x="53" y="12"/>
                  <a:pt x="53" y="9"/>
                  <a:pt x="51" y="7"/>
                </a:cubicBezTo>
                <a:cubicBezTo>
                  <a:pt x="45" y="2"/>
                  <a:pt x="45" y="2"/>
                  <a:pt x="45" y="2"/>
                </a:cubicBezTo>
                <a:cubicBezTo>
                  <a:pt x="43" y="0"/>
                  <a:pt x="41" y="0"/>
                  <a:pt x="39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5" name="Freeform 140"/>
          <p:cNvSpPr/>
          <p:nvPr/>
        </p:nvSpPr>
        <p:spPr bwMode="auto">
          <a:xfrm flipH="1">
            <a:off x="3108887" y="4536672"/>
            <a:ext cx="389498" cy="389216"/>
          </a:xfrm>
          <a:custGeom>
            <a:avLst/>
            <a:gdLst>
              <a:gd name="T0" fmla="*/ 35 w 60"/>
              <a:gd name="T1" fmla="*/ 3 h 53"/>
              <a:gd name="T2" fmla="*/ 40 w 60"/>
              <a:gd name="T3" fmla="*/ 8 h 53"/>
              <a:gd name="T4" fmla="*/ 10 w 60"/>
              <a:gd name="T5" fmla="*/ 34 h 53"/>
              <a:gd name="T6" fmla="*/ 6 w 60"/>
              <a:gd name="T7" fmla="*/ 29 h 53"/>
              <a:gd name="T8" fmla="*/ 3 w 60"/>
              <a:gd name="T9" fmla="*/ 29 h 53"/>
              <a:gd name="T10" fmla="*/ 2 w 60"/>
              <a:gd name="T11" fmla="*/ 37 h 53"/>
              <a:gd name="T12" fmla="*/ 1 w 60"/>
              <a:gd name="T13" fmla="*/ 42 h 53"/>
              <a:gd name="T14" fmla="*/ 0 w 60"/>
              <a:gd name="T15" fmla="*/ 50 h 53"/>
              <a:gd name="T16" fmla="*/ 3 w 60"/>
              <a:gd name="T17" fmla="*/ 53 h 53"/>
              <a:gd name="T18" fmla="*/ 11 w 60"/>
              <a:gd name="T19" fmla="*/ 53 h 53"/>
              <a:gd name="T20" fmla="*/ 16 w 60"/>
              <a:gd name="T21" fmla="*/ 53 h 53"/>
              <a:gd name="T22" fmla="*/ 25 w 60"/>
              <a:gd name="T23" fmla="*/ 53 h 53"/>
              <a:gd name="T24" fmla="*/ 24 w 60"/>
              <a:gd name="T25" fmla="*/ 50 h 53"/>
              <a:gd name="T26" fmla="*/ 20 w 60"/>
              <a:gd name="T27" fmla="*/ 45 h 53"/>
              <a:gd name="T28" fmla="*/ 50 w 60"/>
              <a:gd name="T29" fmla="*/ 20 h 53"/>
              <a:gd name="T30" fmla="*/ 54 w 60"/>
              <a:gd name="T31" fmla="*/ 24 h 53"/>
              <a:gd name="T32" fmla="*/ 57 w 60"/>
              <a:gd name="T33" fmla="*/ 25 h 53"/>
              <a:gd name="T34" fmla="*/ 58 w 60"/>
              <a:gd name="T35" fmla="*/ 17 h 53"/>
              <a:gd name="T36" fmla="*/ 58 w 60"/>
              <a:gd name="T37" fmla="*/ 11 h 53"/>
              <a:gd name="T38" fmla="*/ 59 w 60"/>
              <a:gd name="T39" fmla="*/ 3 h 53"/>
              <a:gd name="T40" fmla="*/ 57 w 60"/>
              <a:gd name="T41" fmla="*/ 0 h 53"/>
              <a:gd name="T42" fmla="*/ 49 w 60"/>
              <a:gd name="T43" fmla="*/ 0 h 53"/>
              <a:gd name="T44" fmla="*/ 43 w 60"/>
              <a:gd name="T45" fmla="*/ 0 h 53"/>
              <a:gd name="T46" fmla="*/ 35 w 60"/>
              <a:gd name="T47" fmla="*/ 0 h 53"/>
              <a:gd name="T48" fmla="*/ 35 w 60"/>
              <a:gd name="T49" fmla="*/ 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53">
                <a:moveTo>
                  <a:pt x="35" y="3"/>
                </a:moveTo>
                <a:cubicBezTo>
                  <a:pt x="40" y="8"/>
                  <a:pt x="40" y="8"/>
                  <a:pt x="40" y="8"/>
                </a:cubicBezTo>
                <a:cubicBezTo>
                  <a:pt x="10" y="34"/>
                  <a:pt x="10" y="34"/>
                  <a:pt x="10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27"/>
                  <a:pt x="3" y="27"/>
                  <a:pt x="3" y="29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38"/>
                  <a:pt x="1" y="41"/>
                  <a:pt x="1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1" y="53"/>
                  <a:pt x="3" y="53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5" y="53"/>
                  <a:pt x="16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6" y="52"/>
                  <a:pt x="24" y="50"/>
                </a:cubicBezTo>
                <a:cubicBezTo>
                  <a:pt x="20" y="45"/>
                  <a:pt x="20" y="45"/>
                  <a:pt x="20" y="45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24"/>
                  <a:pt x="54" y="24"/>
                  <a:pt x="54" y="24"/>
                </a:cubicBezTo>
                <a:cubicBezTo>
                  <a:pt x="55" y="26"/>
                  <a:pt x="57" y="26"/>
                  <a:pt x="57" y="25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5"/>
                  <a:pt x="58" y="13"/>
                  <a:pt x="58" y="11"/>
                </a:cubicBezTo>
                <a:cubicBezTo>
                  <a:pt x="59" y="3"/>
                  <a:pt x="59" y="3"/>
                  <a:pt x="59" y="3"/>
                </a:cubicBezTo>
                <a:cubicBezTo>
                  <a:pt x="60" y="2"/>
                  <a:pt x="58" y="1"/>
                  <a:pt x="5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7" y="0"/>
                  <a:pt x="45" y="0"/>
                  <a:pt x="4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0"/>
                  <a:pt x="34" y="2"/>
                  <a:pt x="35" y="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2"/>
          <p:cNvSpPr>
            <a:spLocks noEditPoints="1"/>
          </p:cNvSpPr>
          <p:nvPr/>
        </p:nvSpPr>
        <p:spPr bwMode="auto">
          <a:xfrm>
            <a:off x="3010037" y="1383989"/>
            <a:ext cx="571718" cy="615086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86"/>
          <p:cNvSpPr>
            <a:spLocks noEditPoints="1"/>
          </p:cNvSpPr>
          <p:nvPr/>
        </p:nvSpPr>
        <p:spPr bwMode="auto">
          <a:xfrm>
            <a:off x="1007188" y="1332629"/>
            <a:ext cx="426624" cy="717806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15"/>
          <p:cNvGrpSpPr/>
          <p:nvPr/>
        </p:nvGrpSpPr>
        <p:grpSpPr>
          <a:xfrm>
            <a:off x="1930112" y="3803539"/>
            <a:ext cx="599818" cy="572704"/>
            <a:chOff x="4417791" y="3086470"/>
            <a:chExt cx="441754" cy="421788"/>
          </a:xfrm>
          <a:solidFill>
            <a:schemeClr val="tx1"/>
          </a:solidFill>
        </p:grpSpPr>
        <p:sp>
          <p:nvSpPr>
            <p:cNvPr id="11" name="Freeform 64"/>
            <p:cNvSpPr>
              <a:spLocks noEditPoints="1"/>
            </p:cNvSpPr>
            <p:nvPr/>
          </p:nvSpPr>
          <p:spPr bwMode="auto">
            <a:xfrm>
              <a:off x="4417791" y="3086470"/>
              <a:ext cx="441754" cy="421788"/>
            </a:xfrm>
            <a:custGeom>
              <a:avLst/>
              <a:gdLst>
                <a:gd name="T0" fmla="*/ 125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40 w 133"/>
                <a:gd name="T13" fmla="*/ 118 h 127"/>
                <a:gd name="T14" fmla="*/ 40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4 w 133"/>
                <a:gd name="T21" fmla="*/ 127 h 127"/>
                <a:gd name="T22" fmla="*/ 94 w 133"/>
                <a:gd name="T23" fmla="*/ 118 h 127"/>
                <a:gd name="T24" fmla="*/ 80 w 133"/>
                <a:gd name="T25" fmla="*/ 100 h 127"/>
                <a:gd name="T26" fmla="*/ 125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5 w 133"/>
                <a:gd name="T33" fmla="*/ 0 h 127"/>
                <a:gd name="T34" fmla="*/ 60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60 w 133"/>
                <a:gd name="T43" fmla="*/ 89 h 127"/>
                <a:gd name="T44" fmla="*/ 124 w 133"/>
                <a:gd name="T45" fmla="*/ 79 h 127"/>
                <a:gd name="T46" fmla="*/ 10 w 133"/>
                <a:gd name="T47" fmla="*/ 79 h 127"/>
                <a:gd name="T48" fmla="*/ 10 w 133"/>
                <a:gd name="T49" fmla="*/ 10 h 127"/>
                <a:gd name="T50" fmla="*/ 124 w 133"/>
                <a:gd name="T51" fmla="*/ 10 h 127"/>
                <a:gd name="T52" fmla="*/ 124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65"/>
            <p:cNvSpPr>
              <a:spLocks noChangeArrowheads="1"/>
            </p:cNvSpPr>
            <p:nvPr/>
          </p:nvSpPr>
          <p:spPr bwMode="auto">
            <a:xfrm>
              <a:off x="4627437" y="3365998"/>
              <a:ext cx="29949" cy="3244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Freeform 62"/>
          <p:cNvSpPr>
            <a:spLocks noEditPoints="1"/>
          </p:cNvSpPr>
          <p:nvPr/>
        </p:nvSpPr>
        <p:spPr bwMode="auto">
          <a:xfrm>
            <a:off x="1913097" y="1416200"/>
            <a:ext cx="617655" cy="550664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96"/>
          <p:cNvSpPr>
            <a:spLocks noEditPoints="1"/>
          </p:cNvSpPr>
          <p:nvPr/>
        </p:nvSpPr>
        <p:spPr bwMode="auto">
          <a:xfrm>
            <a:off x="4061040" y="1476864"/>
            <a:ext cx="550430" cy="429337"/>
          </a:xfrm>
          <a:custGeom>
            <a:avLst/>
            <a:gdLst>
              <a:gd name="T0" fmla="*/ 293 w 293"/>
              <a:gd name="T1" fmla="*/ 212 h 228"/>
              <a:gd name="T2" fmla="*/ 293 w 293"/>
              <a:gd name="T3" fmla="*/ 212 h 228"/>
              <a:gd name="T4" fmla="*/ 293 w 293"/>
              <a:gd name="T5" fmla="*/ 17 h 228"/>
              <a:gd name="T6" fmla="*/ 293 w 293"/>
              <a:gd name="T7" fmla="*/ 17 h 228"/>
              <a:gd name="T8" fmla="*/ 292 w 293"/>
              <a:gd name="T9" fmla="*/ 11 h 228"/>
              <a:gd name="T10" fmla="*/ 276 w 293"/>
              <a:gd name="T11" fmla="*/ 0 h 228"/>
              <a:gd name="T12" fmla="*/ 146 w 293"/>
              <a:gd name="T13" fmla="*/ 0 h 228"/>
              <a:gd name="T14" fmla="*/ 16 w 293"/>
              <a:gd name="T15" fmla="*/ 0 h 228"/>
              <a:gd name="T16" fmla="*/ 1 w 293"/>
              <a:gd name="T17" fmla="*/ 11 h 228"/>
              <a:gd name="T18" fmla="*/ 0 w 293"/>
              <a:gd name="T19" fmla="*/ 18 h 228"/>
              <a:gd name="T20" fmla="*/ 0 w 293"/>
              <a:gd name="T21" fmla="*/ 211 h 228"/>
              <a:gd name="T22" fmla="*/ 1 w 293"/>
              <a:gd name="T23" fmla="*/ 217 h 228"/>
              <a:gd name="T24" fmla="*/ 16 w 293"/>
              <a:gd name="T25" fmla="*/ 228 h 228"/>
              <a:gd name="T26" fmla="*/ 146 w 293"/>
              <a:gd name="T27" fmla="*/ 228 h 228"/>
              <a:gd name="T28" fmla="*/ 276 w 293"/>
              <a:gd name="T29" fmla="*/ 228 h 228"/>
              <a:gd name="T30" fmla="*/ 292 w 293"/>
              <a:gd name="T31" fmla="*/ 217 h 228"/>
              <a:gd name="T32" fmla="*/ 293 w 293"/>
              <a:gd name="T33" fmla="*/ 213 h 228"/>
              <a:gd name="T34" fmla="*/ 293 w 293"/>
              <a:gd name="T35" fmla="*/ 213 h 228"/>
              <a:gd name="T36" fmla="*/ 293 w 293"/>
              <a:gd name="T37" fmla="*/ 212 h 228"/>
              <a:gd name="T38" fmla="*/ 276 w 293"/>
              <a:gd name="T39" fmla="*/ 190 h 228"/>
              <a:gd name="T40" fmla="*/ 222 w 293"/>
              <a:gd name="T41" fmla="*/ 145 h 228"/>
              <a:gd name="T42" fmla="*/ 185 w 293"/>
              <a:gd name="T43" fmla="*/ 114 h 228"/>
              <a:gd name="T44" fmla="*/ 222 w 293"/>
              <a:gd name="T45" fmla="*/ 84 h 228"/>
              <a:gd name="T46" fmla="*/ 276 w 293"/>
              <a:gd name="T47" fmla="*/ 38 h 228"/>
              <a:gd name="T48" fmla="*/ 276 w 293"/>
              <a:gd name="T49" fmla="*/ 190 h 228"/>
              <a:gd name="T50" fmla="*/ 276 w 293"/>
              <a:gd name="T51" fmla="*/ 17 h 228"/>
              <a:gd name="T52" fmla="*/ 211 w 293"/>
              <a:gd name="T53" fmla="*/ 71 h 228"/>
              <a:gd name="T54" fmla="*/ 169 w 293"/>
              <a:gd name="T55" fmla="*/ 106 h 228"/>
              <a:gd name="T56" fmla="*/ 146 w 293"/>
              <a:gd name="T57" fmla="*/ 116 h 228"/>
              <a:gd name="T58" fmla="*/ 123 w 293"/>
              <a:gd name="T59" fmla="*/ 106 h 228"/>
              <a:gd name="T60" fmla="*/ 81 w 293"/>
              <a:gd name="T61" fmla="*/ 71 h 228"/>
              <a:gd name="T62" fmla="*/ 16 w 293"/>
              <a:gd name="T63" fmla="*/ 17 h 228"/>
              <a:gd name="T64" fmla="*/ 16 w 293"/>
              <a:gd name="T65" fmla="*/ 17 h 228"/>
              <a:gd name="T66" fmla="*/ 146 w 293"/>
              <a:gd name="T67" fmla="*/ 17 h 228"/>
              <a:gd name="T68" fmla="*/ 276 w 293"/>
              <a:gd name="T69" fmla="*/ 17 h 228"/>
              <a:gd name="T70" fmla="*/ 16 w 293"/>
              <a:gd name="T71" fmla="*/ 38 h 228"/>
              <a:gd name="T72" fmla="*/ 71 w 293"/>
              <a:gd name="T73" fmla="*/ 84 h 228"/>
              <a:gd name="T74" fmla="*/ 107 w 293"/>
              <a:gd name="T75" fmla="*/ 114 h 228"/>
              <a:gd name="T76" fmla="*/ 71 w 293"/>
              <a:gd name="T77" fmla="*/ 145 h 228"/>
              <a:gd name="T78" fmla="*/ 16 w 293"/>
              <a:gd name="T79" fmla="*/ 190 h 228"/>
              <a:gd name="T80" fmla="*/ 16 w 293"/>
              <a:gd name="T81" fmla="*/ 38 h 228"/>
              <a:gd name="T82" fmla="*/ 146 w 293"/>
              <a:gd name="T83" fmla="*/ 212 h 228"/>
              <a:gd name="T84" fmla="*/ 16 w 293"/>
              <a:gd name="T85" fmla="*/ 212 h 228"/>
              <a:gd name="T86" fmla="*/ 16 w 293"/>
              <a:gd name="T87" fmla="*/ 212 h 228"/>
              <a:gd name="T88" fmla="*/ 81 w 293"/>
              <a:gd name="T89" fmla="*/ 158 h 228"/>
              <a:gd name="T90" fmla="*/ 120 w 293"/>
              <a:gd name="T91" fmla="*/ 125 h 228"/>
              <a:gd name="T92" fmla="*/ 146 w 293"/>
              <a:gd name="T93" fmla="*/ 133 h 228"/>
              <a:gd name="T94" fmla="*/ 172 w 293"/>
              <a:gd name="T95" fmla="*/ 125 h 228"/>
              <a:gd name="T96" fmla="*/ 211 w 293"/>
              <a:gd name="T97" fmla="*/ 158 h 228"/>
              <a:gd name="T98" fmla="*/ 276 w 293"/>
              <a:gd name="T99" fmla="*/ 212 h 228"/>
              <a:gd name="T100" fmla="*/ 146 w 293"/>
              <a:gd name="T101" fmla="*/ 212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93" h="228">
                <a:moveTo>
                  <a:pt x="293" y="212"/>
                </a:moveTo>
                <a:cubicBezTo>
                  <a:pt x="293" y="212"/>
                  <a:pt x="293" y="212"/>
                  <a:pt x="293" y="212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7"/>
                  <a:pt x="293" y="17"/>
                  <a:pt x="293" y="17"/>
                </a:cubicBezTo>
                <a:cubicBezTo>
                  <a:pt x="293" y="15"/>
                  <a:pt x="292" y="13"/>
                  <a:pt x="292" y="11"/>
                </a:cubicBezTo>
                <a:cubicBezTo>
                  <a:pt x="289" y="5"/>
                  <a:pt x="283" y="0"/>
                  <a:pt x="276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9" y="0"/>
                  <a:pt x="3" y="5"/>
                  <a:pt x="1" y="11"/>
                </a:cubicBezTo>
                <a:cubicBezTo>
                  <a:pt x="0" y="13"/>
                  <a:pt x="0" y="15"/>
                  <a:pt x="0" y="18"/>
                </a:cubicBezTo>
                <a:cubicBezTo>
                  <a:pt x="0" y="211"/>
                  <a:pt x="0" y="211"/>
                  <a:pt x="0" y="211"/>
                </a:cubicBezTo>
                <a:cubicBezTo>
                  <a:pt x="0" y="213"/>
                  <a:pt x="0" y="215"/>
                  <a:pt x="1" y="217"/>
                </a:cubicBezTo>
                <a:cubicBezTo>
                  <a:pt x="3" y="224"/>
                  <a:pt x="9" y="228"/>
                  <a:pt x="16" y="228"/>
                </a:cubicBezTo>
                <a:cubicBezTo>
                  <a:pt x="146" y="228"/>
                  <a:pt x="146" y="228"/>
                  <a:pt x="146" y="228"/>
                </a:cubicBezTo>
                <a:cubicBezTo>
                  <a:pt x="276" y="228"/>
                  <a:pt x="276" y="228"/>
                  <a:pt x="276" y="228"/>
                </a:cubicBezTo>
                <a:cubicBezTo>
                  <a:pt x="283" y="228"/>
                  <a:pt x="289" y="224"/>
                  <a:pt x="292" y="217"/>
                </a:cubicBezTo>
                <a:cubicBezTo>
                  <a:pt x="292" y="216"/>
                  <a:pt x="292" y="214"/>
                  <a:pt x="293" y="213"/>
                </a:cubicBezTo>
                <a:cubicBezTo>
                  <a:pt x="293" y="213"/>
                  <a:pt x="293" y="213"/>
                  <a:pt x="293" y="213"/>
                </a:cubicBezTo>
                <a:cubicBezTo>
                  <a:pt x="293" y="212"/>
                  <a:pt x="293" y="212"/>
                  <a:pt x="293" y="212"/>
                </a:cubicBezTo>
                <a:close/>
                <a:moveTo>
                  <a:pt x="276" y="190"/>
                </a:moveTo>
                <a:cubicBezTo>
                  <a:pt x="222" y="145"/>
                  <a:pt x="222" y="145"/>
                  <a:pt x="222" y="145"/>
                </a:cubicBezTo>
                <a:cubicBezTo>
                  <a:pt x="185" y="114"/>
                  <a:pt x="185" y="114"/>
                  <a:pt x="185" y="114"/>
                </a:cubicBezTo>
                <a:cubicBezTo>
                  <a:pt x="222" y="84"/>
                  <a:pt x="222" y="84"/>
                  <a:pt x="222" y="84"/>
                </a:cubicBezTo>
                <a:cubicBezTo>
                  <a:pt x="276" y="38"/>
                  <a:pt x="276" y="38"/>
                  <a:pt x="276" y="38"/>
                </a:cubicBezTo>
                <a:lnTo>
                  <a:pt x="276" y="190"/>
                </a:lnTo>
                <a:close/>
                <a:moveTo>
                  <a:pt x="276" y="17"/>
                </a:moveTo>
                <a:cubicBezTo>
                  <a:pt x="211" y="71"/>
                  <a:pt x="211" y="71"/>
                  <a:pt x="211" y="71"/>
                </a:cubicBezTo>
                <a:cubicBezTo>
                  <a:pt x="169" y="106"/>
                  <a:pt x="169" y="106"/>
                  <a:pt x="169" y="106"/>
                </a:cubicBezTo>
                <a:cubicBezTo>
                  <a:pt x="163" y="112"/>
                  <a:pt x="155" y="116"/>
                  <a:pt x="146" y="116"/>
                </a:cubicBezTo>
                <a:cubicBezTo>
                  <a:pt x="137" y="116"/>
                  <a:pt x="129" y="112"/>
                  <a:pt x="123" y="106"/>
                </a:cubicBezTo>
                <a:cubicBezTo>
                  <a:pt x="81" y="71"/>
                  <a:pt x="81" y="71"/>
                  <a:pt x="81" y="71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46" y="17"/>
                  <a:pt x="146" y="17"/>
                  <a:pt x="146" y="17"/>
                </a:cubicBezTo>
                <a:lnTo>
                  <a:pt x="276" y="17"/>
                </a:lnTo>
                <a:close/>
                <a:moveTo>
                  <a:pt x="16" y="38"/>
                </a:moveTo>
                <a:cubicBezTo>
                  <a:pt x="71" y="84"/>
                  <a:pt x="71" y="84"/>
                  <a:pt x="71" y="84"/>
                </a:cubicBezTo>
                <a:cubicBezTo>
                  <a:pt x="107" y="114"/>
                  <a:pt x="107" y="114"/>
                  <a:pt x="107" y="114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6" y="190"/>
                  <a:pt x="16" y="190"/>
                  <a:pt x="16" y="190"/>
                </a:cubicBezTo>
                <a:lnTo>
                  <a:pt x="16" y="38"/>
                </a:lnTo>
                <a:close/>
                <a:moveTo>
                  <a:pt x="146" y="212"/>
                </a:moveTo>
                <a:cubicBezTo>
                  <a:pt x="16" y="212"/>
                  <a:pt x="16" y="212"/>
                  <a:pt x="16" y="212"/>
                </a:cubicBezTo>
                <a:cubicBezTo>
                  <a:pt x="16" y="212"/>
                  <a:pt x="16" y="212"/>
                  <a:pt x="16" y="212"/>
                </a:cubicBezTo>
                <a:cubicBezTo>
                  <a:pt x="81" y="158"/>
                  <a:pt x="81" y="158"/>
                  <a:pt x="81" y="158"/>
                </a:cubicBezTo>
                <a:cubicBezTo>
                  <a:pt x="120" y="125"/>
                  <a:pt x="120" y="125"/>
                  <a:pt x="120" y="125"/>
                </a:cubicBezTo>
                <a:cubicBezTo>
                  <a:pt x="128" y="130"/>
                  <a:pt x="137" y="133"/>
                  <a:pt x="146" y="133"/>
                </a:cubicBezTo>
                <a:cubicBezTo>
                  <a:pt x="155" y="133"/>
                  <a:pt x="164" y="130"/>
                  <a:pt x="172" y="125"/>
                </a:cubicBezTo>
                <a:cubicBezTo>
                  <a:pt x="211" y="158"/>
                  <a:pt x="211" y="158"/>
                  <a:pt x="211" y="158"/>
                </a:cubicBezTo>
                <a:cubicBezTo>
                  <a:pt x="276" y="212"/>
                  <a:pt x="276" y="212"/>
                  <a:pt x="276" y="212"/>
                </a:cubicBezTo>
                <a:lnTo>
                  <a:pt x="146" y="2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5" name="Group 24"/>
          <p:cNvGrpSpPr/>
          <p:nvPr/>
        </p:nvGrpSpPr>
        <p:grpSpPr>
          <a:xfrm>
            <a:off x="3027432" y="3842679"/>
            <a:ext cx="565054" cy="545792"/>
            <a:chOff x="5099140" y="1309474"/>
            <a:chExt cx="439257" cy="424283"/>
          </a:xfrm>
          <a:solidFill>
            <a:schemeClr val="tx1"/>
          </a:solidFill>
        </p:grpSpPr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6"/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30"/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0" name="Freeform 36"/>
          <p:cNvSpPr>
            <a:spLocks noEditPoints="1"/>
          </p:cNvSpPr>
          <p:nvPr/>
        </p:nvSpPr>
        <p:spPr bwMode="auto">
          <a:xfrm>
            <a:off x="3027432" y="2559984"/>
            <a:ext cx="502029" cy="545174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 86"/>
          <p:cNvSpPr>
            <a:spLocks noEditPoints="1"/>
          </p:cNvSpPr>
          <p:nvPr/>
        </p:nvSpPr>
        <p:spPr bwMode="auto">
          <a:xfrm>
            <a:off x="5090755" y="1420392"/>
            <a:ext cx="602537" cy="542281"/>
          </a:xfrm>
          <a:custGeom>
            <a:avLst/>
            <a:gdLst>
              <a:gd name="T0" fmla="*/ 327 w 327"/>
              <a:gd name="T1" fmla="*/ 130 h 294"/>
              <a:gd name="T2" fmla="*/ 163 w 327"/>
              <a:gd name="T3" fmla="*/ 0 h 294"/>
              <a:gd name="T4" fmla="*/ 0 w 327"/>
              <a:gd name="T5" fmla="*/ 130 h 294"/>
              <a:gd name="T6" fmla="*/ 163 w 327"/>
              <a:gd name="T7" fmla="*/ 260 h 294"/>
              <a:gd name="T8" fmla="*/ 219 w 327"/>
              <a:gd name="T9" fmla="*/ 253 h 294"/>
              <a:gd name="T10" fmla="*/ 267 w 327"/>
              <a:gd name="T11" fmla="*/ 292 h 294"/>
              <a:gd name="T12" fmla="*/ 271 w 327"/>
              <a:gd name="T13" fmla="*/ 294 h 294"/>
              <a:gd name="T14" fmla="*/ 273 w 327"/>
              <a:gd name="T15" fmla="*/ 292 h 294"/>
              <a:gd name="T16" fmla="*/ 270 w 327"/>
              <a:gd name="T17" fmla="*/ 229 h 294"/>
              <a:gd name="T18" fmla="*/ 327 w 327"/>
              <a:gd name="T19" fmla="*/ 130 h 294"/>
              <a:gd name="T20" fmla="*/ 228 w 327"/>
              <a:gd name="T21" fmla="*/ 186 h 294"/>
              <a:gd name="T22" fmla="*/ 101 w 327"/>
              <a:gd name="T23" fmla="*/ 186 h 294"/>
              <a:gd name="T24" fmla="*/ 89 w 327"/>
              <a:gd name="T25" fmla="*/ 174 h 294"/>
              <a:gd name="T26" fmla="*/ 101 w 327"/>
              <a:gd name="T27" fmla="*/ 163 h 294"/>
              <a:gd name="T28" fmla="*/ 228 w 327"/>
              <a:gd name="T29" fmla="*/ 163 h 294"/>
              <a:gd name="T30" fmla="*/ 240 w 327"/>
              <a:gd name="T31" fmla="*/ 174 h 294"/>
              <a:gd name="T32" fmla="*/ 228 w 327"/>
              <a:gd name="T33" fmla="*/ 186 h 294"/>
              <a:gd name="T34" fmla="*/ 228 w 327"/>
              <a:gd name="T35" fmla="*/ 137 h 294"/>
              <a:gd name="T36" fmla="*/ 101 w 327"/>
              <a:gd name="T37" fmla="*/ 137 h 294"/>
              <a:gd name="T38" fmla="*/ 89 w 327"/>
              <a:gd name="T39" fmla="*/ 125 h 294"/>
              <a:gd name="T40" fmla="*/ 101 w 327"/>
              <a:gd name="T41" fmla="*/ 114 h 294"/>
              <a:gd name="T42" fmla="*/ 228 w 327"/>
              <a:gd name="T43" fmla="*/ 114 h 294"/>
              <a:gd name="T44" fmla="*/ 240 w 327"/>
              <a:gd name="T45" fmla="*/ 125 h 294"/>
              <a:gd name="T46" fmla="*/ 228 w 327"/>
              <a:gd name="T47" fmla="*/ 137 h 294"/>
              <a:gd name="T48" fmla="*/ 228 w 327"/>
              <a:gd name="T49" fmla="*/ 88 h 294"/>
              <a:gd name="T50" fmla="*/ 101 w 327"/>
              <a:gd name="T51" fmla="*/ 88 h 294"/>
              <a:gd name="T52" fmla="*/ 89 w 327"/>
              <a:gd name="T53" fmla="*/ 76 h 294"/>
              <a:gd name="T54" fmla="*/ 101 w 327"/>
              <a:gd name="T55" fmla="*/ 65 h 294"/>
              <a:gd name="T56" fmla="*/ 228 w 327"/>
              <a:gd name="T57" fmla="*/ 65 h 294"/>
              <a:gd name="T58" fmla="*/ 240 w 327"/>
              <a:gd name="T59" fmla="*/ 76 h 294"/>
              <a:gd name="T60" fmla="*/ 228 w 327"/>
              <a:gd name="T61" fmla="*/ 8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7" h="294">
                <a:moveTo>
                  <a:pt x="327" y="130"/>
                </a:moveTo>
                <a:cubicBezTo>
                  <a:pt x="327" y="58"/>
                  <a:pt x="254" y="0"/>
                  <a:pt x="163" y="0"/>
                </a:cubicBezTo>
                <a:cubicBezTo>
                  <a:pt x="73" y="0"/>
                  <a:pt x="0" y="58"/>
                  <a:pt x="0" y="130"/>
                </a:cubicBezTo>
                <a:cubicBezTo>
                  <a:pt x="0" y="202"/>
                  <a:pt x="73" y="260"/>
                  <a:pt x="163" y="260"/>
                </a:cubicBezTo>
                <a:cubicBezTo>
                  <a:pt x="183" y="260"/>
                  <a:pt x="202" y="258"/>
                  <a:pt x="219" y="253"/>
                </a:cubicBezTo>
                <a:cubicBezTo>
                  <a:pt x="267" y="292"/>
                  <a:pt x="267" y="292"/>
                  <a:pt x="267" y="292"/>
                </a:cubicBezTo>
                <a:cubicBezTo>
                  <a:pt x="268" y="293"/>
                  <a:pt x="270" y="294"/>
                  <a:pt x="271" y="294"/>
                </a:cubicBezTo>
                <a:cubicBezTo>
                  <a:pt x="272" y="294"/>
                  <a:pt x="273" y="293"/>
                  <a:pt x="273" y="292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305" y="205"/>
                  <a:pt x="327" y="170"/>
                  <a:pt x="327" y="130"/>
                </a:cubicBezTo>
                <a:close/>
                <a:moveTo>
                  <a:pt x="228" y="186"/>
                </a:moveTo>
                <a:cubicBezTo>
                  <a:pt x="101" y="186"/>
                  <a:pt x="101" y="186"/>
                  <a:pt x="101" y="186"/>
                </a:cubicBezTo>
                <a:cubicBezTo>
                  <a:pt x="94" y="186"/>
                  <a:pt x="89" y="181"/>
                  <a:pt x="89" y="174"/>
                </a:cubicBezTo>
                <a:cubicBezTo>
                  <a:pt x="89" y="168"/>
                  <a:pt x="94" y="163"/>
                  <a:pt x="101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34" y="163"/>
                  <a:pt x="240" y="168"/>
                  <a:pt x="240" y="174"/>
                </a:cubicBezTo>
                <a:cubicBezTo>
                  <a:pt x="240" y="181"/>
                  <a:pt x="234" y="186"/>
                  <a:pt x="228" y="186"/>
                </a:cubicBezTo>
                <a:close/>
                <a:moveTo>
                  <a:pt x="228" y="137"/>
                </a:moveTo>
                <a:cubicBezTo>
                  <a:pt x="101" y="137"/>
                  <a:pt x="101" y="137"/>
                  <a:pt x="101" y="137"/>
                </a:cubicBezTo>
                <a:cubicBezTo>
                  <a:pt x="94" y="137"/>
                  <a:pt x="89" y="132"/>
                  <a:pt x="89" y="125"/>
                </a:cubicBezTo>
                <a:cubicBezTo>
                  <a:pt x="89" y="119"/>
                  <a:pt x="94" y="114"/>
                  <a:pt x="101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4" y="114"/>
                  <a:pt x="240" y="119"/>
                  <a:pt x="240" y="125"/>
                </a:cubicBezTo>
                <a:cubicBezTo>
                  <a:pt x="240" y="132"/>
                  <a:pt x="234" y="137"/>
                  <a:pt x="228" y="137"/>
                </a:cubicBezTo>
                <a:close/>
                <a:moveTo>
                  <a:pt x="228" y="88"/>
                </a:moveTo>
                <a:cubicBezTo>
                  <a:pt x="101" y="88"/>
                  <a:pt x="101" y="88"/>
                  <a:pt x="101" y="88"/>
                </a:cubicBezTo>
                <a:cubicBezTo>
                  <a:pt x="94" y="88"/>
                  <a:pt x="89" y="83"/>
                  <a:pt x="89" y="76"/>
                </a:cubicBezTo>
                <a:cubicBezTo>
                  <a:pt x="89" y="70"/>
                  <a:pt x="94" y="65"/>
                  <a:pt x="101" y="65"/>
                </a:cubicBezTo>
                <a:cubicBezTo>
                  <a:pt x="228" y="65"/>
                  <a:pt x="228" y="65"/>
                  <a:pt x="228" y="65"/>
                </a:cubicBezTo>
                <a:cubicBezTo>
                  <a:pt x="234" y="65"/>
                  <a:pt x="240" y="70"/>
                  <a:pt x="240" y="76"/>
                </a:cubicBezTo>
                <a:cubicBezTo>
                  <a:pt x="240" y="83"/>
                  <a:pt x="234" y="88"/>
                  <a:pt x="228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2" name="Group 52"/>
          <p:cNvGrpSpPr/>
          <p:nvPr/>
        </p:nvGrpSpPr>
        <p:grpSpPr>
          <a:xfrm>
            <a:off x="5099867" y="2574865"/>
            <a:ext cx="652175" cy="515413"/>
            <a:chOff x="3653259" y="3001930"/>
            <a:chExt cx="658286" cy="520242"/>
          </a:xfrm>
          <a:solidFill>
            <a:schemeClr val="tx1"/>
          </a:solidFill>
        </p:grpSpPr>
        <p:sp>
          <p:nvSpPr>
            <p:cNvPr id="33" name="Freeform 9"/>
            <p:cNvSpPr/>
            <p:nvPr/>
          </p:nvSpPr>
          <p:spPr bwMode="auto">
            <a:xfrm>
              <a:off x="3864446" y="3138944"/>
              <a:ext cx="447099" cy="342020"/>
            </a:xfrm>
            <a:custGeom>
              <a:avLst/>
              <a:gdLst>
                <a:gd name="T0" fmla="*/ 1511 w 1915"/>
                <a:gd name="T1" fmla="*/ 0 h 1465"/>
                <a:gd name="T2" fmla="*/ 1550 w 1915"/>
                <a:gd name="T3" fmla="*/ 238 h 1465"/>
                <a:gd name="T4" fmla="*/ 207 w 1915"/>
                <a:gd name="T5" fmla="*/ 1231 h 1465"/>
                <a:gd name="T6" fmla="*/ 0 w 1915"/>
                <a:gd name="T7" fmla="*/ 1219 h 1465"/>
                <a:gd name="T8" fmla="*/ 796 w 1915"/>
                <a:gd name="T9" fmla="*/ 1465 h 1465"/>
                <a:gd name="T10" fmla="*/ 1915 w 1915"/>
                <a:gd name="T11" fmla="*/ 637 h 1465"/>
                <a:gd name="T12" fmla="*/ 1511 w 1915"/>
                <a:gd name="T13" fmla="*/ 0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5" h="1465">
                  <a:moveTo>
                    <a:pt x="1511" y="0"/>
                  </a:moveTo>
                  <a:cubicBezTo>
                    <a:pt x="1536" y="76"/>
                    <a:pt x="1550" y="156"/>
                    <a:pt x="1550" y="238"/>
                  </a:cubicBezTo>
                  <a:cubicBezTo>
                    <a:pt x="1550" y="787"/>
                    <a:pt x="949" y="1231"/>
                    <a:pt x="207" y="1231"/>
                  </a:cubicBezTo>
                  <a:cubicBezTo>
                    <a:pt x="137" y="1231"/>
                    <a:pt x="67" y="1227"/>
                    <a:pt x="0" y="1219"/>
                  </a:cubicBezTo>
                  <a:cubicBezTo>
                    <a:pt x="203" y="1371"/>
                    <a:pt x="484" y="1465"/>
                    <a:pt x="796" y="1465"/>
                  </a:cubicBezTo>
                  <a:cubicBezTo>
                    <a:pt x="1414" y="1465"/>
                    <a:pt x="1915" y="1094"/>
                    <a:pt x="1915" y="637"/>
                  </a:cubicBezTo>
                  <a:cubicBezTo>
                    <a:pt x="1915" y="381"/>
                    <a:pt x="1758" y="152"/>
                    <a:pt x="151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3653259" y="3001930"/>
              <a:ext cx="522302" cy="387348"/>
            </a:xfrm>
            <a:prstGeom prst="ellipse">
              <a:avLst/>
            </a:pr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3671802" y="3262566"/>
              <a:ext cx="229730" cy="163799"/>
            </a:xfrm>
            <a:custGeom>
              <a:avLst/>
              <a:gdLst>
                <a:gd name="T0" fmla="*/ 407 w 981"/>
                <a:gd name="T1" fmla="*/ 157 h 703"/>
                <a:gd name="T2" fmla="*/ 69 w 981"/>
                <a:gd name="T3" fmla="*/ 611 h 703"/>
                <a:gd name="T4" fmla="*/ 107 w 981"/>
                <a:gd name="T5" fmla="*/ 699 h 703"/>
                <a:gd name="T6" fmla="*/ 764 w 981"/>
                <a:gd name="T7" fmla="*/ 330 h 703"/>
                <a:gd name="T8" fmla="*/ 407 w 981"/>
                <a:gd name="T9" fmla="*/ 157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1" h="703">
                  <a:moveTo>
                    <a:pt x="407" y="157"/>
                  </a:moveTo>
                  <a:cubicBezTo>
                    <a:pt x="332" y="348"/>
                    <a:pt x="138" y="567"/>
                    <a:pt x="69" y="611"/>
                  </a:cubicBezTo>
                  <a:cubicBezTo>
                    <a:pt x="0" y="655"/>
                    <a:pt x="31" y="694"/>
                    <a:pt x="107" y="699"/>
                  </a:cubicBezTo>
                  <a:cubicBezTo>
                    <a:pt x="183" y="703"/>
                    <a:pt x="546" y="660"/>
                    <a:pt x="764" y="330"/>
                  </a:cubicBezTo>
                  <a:cubicBezTo>
                    <a:pt x="981" y="0"/>
                    <a:pt x="407" y="157"/>
                    <a:pt x="407" y="1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4061211" y="3363524"/>
              <a:ext cx="232821" cy="158648"/>
            </a:xfrm>
            <a:custGeom>
              <a:avLst/>
              <a:gdLst>
                <a:gd name="T0" fmla="*/ 578 w 999"/>
                <a:gd name="T1" fmla="*/ 142 h 680"/>
                <a:gd name="T2" fmla="*/ 929 w 999"/>
                <a:gd name="T3" fmla="*/ 585 h 680"/>
                <a:gd name="T4" fmla="*/ 893 w 999"/>
                <a:gd name="T5" fmla="*/ 674 h 680"/>
                <a:gd name="T6" fmla="*/ 226 w 999"/>
                <a:gd name="T7" fmla="*/ 324 h 680"/>
                <a:gd name="T8" fmla="*/ 578 w 999"/>
                <a:gd name="T9" fmla="*/ 142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680">
                  <a:moveTo>
                    <a:pt x="578" y="142"/>
                  </a:moveTo>
                  <a:cubicBezTo>
                    <a:pt x="659" y="330"/>
                    <a:pt x="859" y="544"/>
                    <a:pt x="929" y="585"/>
                  </a:cubicBezTo>
                  <a:cubicBezTo>
                    <a:pt x="999" y="627"/>
                    <a:pt x="969" y="668"/>
                    <a:pt x="893" y="674"/>
                  </a:cubicBezTo>
                  <a:cubicBezTo>
                    <a:pt x="817" y="680"/>
                    <a:pt x="453" y="648"/>
                    <a:pt x="226" y="324"/>
                  </a:cubicBezTo>
                  <a:cubicBezTo>
                    <a:pt x="0" y="0"/>
                    <a:pt x="578" y="142"/>
                    <a:pt x="578" y="14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37" name="Freeform 82"/>
          <p:cNvSpPr>
            <a:spLocks noEditPoints="1"/>
          </p:cNvSpPr>
          <p:nvPr/>
        </p:nvSpPr>
        <p:spPr bwMode="auto">
          <a:xfrm>
            <a:off x="6269470" y="2566539"/>
            <a:ext cx="450209" cy="532065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8" name="Group 119"/>
          <p:cNvGrpSpPr/>
          <p:nvPr/>
        </p:nvGrpSpPr>
        <p:grpSpPr>
          <a:xfrm>
            <a:off x="6282257" y="1440924"/>
            <a:ext cx="485341" cy="501216"/>
            <a:chOff x="1227138" y="271463"/>
            <a:chExt cx="679450" cy="701675"/>
          </a:xfrm>
          <a:solidFill>
            <a:schemeClr val="tx1"/>
          </a:solidFill>
        </p:grpSpPr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1566863" y="584200"/>
              <a:ext cx="339725" cy="342900"/>
            </a:xfrm>
            <a:custGeom>
              <a:avLst/>
              <a:gdLst/>
              <a:ahLst/>
              <a:cxnLst>
                <a:cxn ang="0">
                  <a:pos x="89" y="73"/>
                </a:cxn>
                <a:cxn ang="0">
                  <a:pos x="69" y="52"/>
                </a:cxn>
                <a:cxn ang="0">
                  <a:pos x="62" y="13"/>
                </a:cxn>
                <a:cxn ang="0">
                  <a:pos x="13" y="13"/>
                </a:cxn>
                <a:cxn ang="0">
                  <a:pos x="13" y="63"/>
                </a:cxn>
                <a:cxn ang="0">
                  <a:pos x="52" y="70"/>
                </a:cxn>
                <a:cxn ang="0">
                  <a:pos x="72" y="90"/>
                </a:cxn>
                <a:cxn ang="0">
                  <a:pos x="89" y="73"/>
                </a:cxn>
                <a:cxn ang="0">
                  <a:pos x="54" y="54"/>
                </a:cxn>
                <a:cxn ang="0">
                  <a:pos x="22" y="54"/>
                </a:cxn>
                <a:cxn ang="0">
                  <a:pos x="22" y="22"/>
                </a:cxn>
                <a:cxn ang="0">
                  <a:pos x="54" y="22"/>
                </a:cxn>
                <a:cxn ang="0">
                  <a:pos x="54" y="54"/>
                </a:cxn>
                <a:cxn ang="0">
                  <a:pos x="54" y="54"/>
                </a:cxn>
                <a:cxn ang="0">
                  <a:pos x="54" y="54"/>
                </a:cxn>
              </a:cxnLst>
              <a:rect l="0" t="0" r="r" b="b"/>
              <a:pathLst>
                <a:path w="89" h="90">
                  <a:moveTo>
                    <a:pt x="89" y="73"/>
                  </a:moveTo>
                  <a:cubicBezTo>
                    <a:pt x="69" y="52"/>
                    <a:pt x="69" y="52"/>
                    <a:pt x="69" y="52"/>
                  </a:cubicBezTo>
                  <a:cubicBezTo>
                    <a:pt x="75" y="40"/>
                    <a:pt x="73" y="24"/>
                    <a:pt x="62" y="13"/>
                  </a:cubicBezTo>
                  <a:cubicBezTo>
                    <a:pt x="49" y="0"/>
                    <a:pt x="27" y="0"/>
                    <a:pt x="13" y="13"/>
                  </a:cubicBezTo>
                  <a:cubicBezTo>
                    <a:pt x="0" y="27"/>
                    <a:pt x="0" y="49"/>
                    <a:pt x="13" y="63"/>
                  </a:cubicBezTo>
                  <a:cubicBezTo>
                    <a:pt x="24" y="73"/>
                    <a:pt x="39" y="75"/>
                    <a:pt x="52" y="70"/>
                  </a:cubicBezTo>
                  <a:cubicBezTo>
                    <a:pt x="72" y="90"/>
                    <a:pt x="72" y="90"/>
                    <a:pt x="72" y="90"/>
                  </a:cubicBezTo>
                  <a:lnTo>
                    <a:pt x="89" y="73"/>
                  </a:lnTo>
                  <a:close/>
                  <a:moveTo>
                    <a:pt x="54" y="54"/>
                  </a:moveTo>
                  <a:cubicBezTo>
                    <a:pt x="45" y="63"/>
                    <a:pt x="31" y="63"/>
                    <a:pt x="22" y="54"/>
                  </a:cubicBezTo>
                  <a:cubicBezTo>
                    <a:pt x="13" y="45"/>
                    <a:pt x="13" y="31"/>
                    <a:pt x="22" y="22"/>
                  </a:cubicBezTo>
                  <a:cubicBezTo>
                    <a:pt x="31" y="13"/>
                    <a:pt x="45" y="13"/>
                    <a:pt x="54" y="22"/>
                  </a:cubicBezTo>
                  <a:cubicBezTo>
                    <a:pt x="62" y="31"/>
                    <a:pt x="62" y="45"/>
                    <a:pt x="54" y="54"/>
                  </a:cubicBezTo>
                  <a:close/>
                  <a:moveTo>
                    <a:pt x="54" y="54"/>
                  </a:moveTo>
                  <a:cubicBezTo>
                    <a:pt x="54" y="54"/>
                    <a:pt x="54" y="54"/>
                    <a:pt x="54" y="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6"/>
            <p:cNvSpPr>
              <a:spLocks noEditPoints="1"/>
            </p:cNvSpPr>
            <p:nvPr/>
          </p:nvSpPr>
          <p:spPr bwMode="auto">
            <a:xfrm>
              <a:off x="1227138" y="271463"/>
              <a:ext cx="565150" cy="701675"/>
            </a:xfrm>
            <a:custGeom>
              <a:avLst/>
              <a:gdLst/>
              <a:ahLst/>
              <a:cxnLst>
                <a:cxn ang="0">
                  <a:pos x="127" y="161"/>
                </a:cxn>
                <a:cxn ang="0">
                  <a:pos x="101" y="152"/>
                </a:cxn>
                <a:cxn ang="0">
                  <a:pos x="25" y="152"/>
                </a:cxn>
                <a:cxn ang="0">
                  <a:pos x="25" y="139"/>
                </a:cxn>
                <a:cxn ang="0">
                  <a:pos x="91" y="139"/>
                </a:cxn>
                <a:cxn ang="0">
                  <a:pos x="86" y="126"/>
                </a:cxn>
                <a:cxn ang="0">
                  <a:pos x="25" y="126"/>
                </a:cxn>
                <a:cxn ang="0">
                  <a:pos x="25" y="113"/>
                </a:cxn>
                <a:cxn ang="0">
                  <a:pos x="86" y="113"/>
                </a:cxn>
                <a:cxn ang="0">
                  <a:pos x="91" y="99"/>
                </a:cxn>
                <a:cxn ang="0">
                  <a:pos x="25" y="99"/>
                </a:cxn>
                <a:cxn ang="0">
                  <a:pos x="25" y="87"/>
                </a:cxn>
                <a:cxn ang="0">
                  <a:pos x="102" y="87"/>
                </a:cxn>
                <a:cxn ang="0">
                  <a:pos x="127" y="79"/>
                </a:cxn>
                <a:cxn ang="0">
                  <a:pos x="148" y="85"/>
                </a:cxn>
                <a:cxn ang="0">
                  <a:pos x="148" y="0"/>
                </a:cxn>
                <a:cxn ang="0">
                  <a:pos x="53" y="0"/>
                </a:cxn>
                <a:cxn ang="0">
                  <a:pos x="53" y="56"/>
                </a:cxn>
                <a:cxn ang="0">
                  <a:pos x="0" y="56"/>
                </a:cxn>
                <a:cxn ang="0">
                  <a:pos x="0" y="184"/>
                </a:cxn>
                <a:cxn ang="0">
                  <a:pos x="148" y="184"/>
                </a:cxn>
                <a:cxn ang="0">
                  <a:pos x="148" y="168"/>
                </a:cxn>
                <a:cxn ang="0">
                  <a:pos x="140" y="159"/>
                </a:cxn>
                <a:cxn ang="0">
                  <a:pos x="127" y="161"/>
                </a:cxn>
                <a:cxn ang="0">
                  <a:pos x="127" y="161"/>
                </a:cxn>
                <a:cxn ang="0">
                  <a:pos x="127" y="161"/>
                </a:cxn>
              </a:cxnLst>
              <a:rect l="0" t="0" r="r" b="b"/>
              <a:pathLst>
                <a:path w="148" h="184">
                  <a:moveTo>
                    <a:pt x="127" y="161"/>
                  </a:moveTo>
                  <a:cubicBezTo>
                    <a:pt x="117" y="161"/>
                    <a:pt x="108" y="158"/>
                    <a:pt x="101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88" y="135"/>
                    <a:pt x="87" y="130"/>
                    <a:pt x="86" y="126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5" y="113"/>
                    <a:pt x="25" y="113"/>
                    <a:pt x="2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08"/>
                    <a:pt x="89" y="104"/>
                    <a:pt x="91" y="99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102" y="87"/>
                    <a:pt x="102" y="87"/>
                    <a:pt x="102" y="87"/>
                  </a:cubicBezTo>
                  <a:cubicBezTo>
                    <a:pt x="109" y="82"/>
                    <a:pt x="118" y="79"/>
                    <a:pt x="127" y="79"/>
                  </a:cubicBezTo>
                  <a:cubicBezTo>
                    <a:pt x="135" y="79"/>
                    <a:pt x="142" y="81"/>
                    <a:pt x="148" y="8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8" y="184"/>
                    <a:pt x="148" y="184"/>
                    <a:pt x="148" y="184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6" y="160"/>
                    <a:pt x="131" y="161"/>
                    <a:pt x="127" y="161"/>
                  </a:cubicBezTo>
                  <a:close/>
                  <a:moveTo>
                    <a:pt x="127" y="161"/>
                  </a:moveTo>
                  <a:cubicBezTo>
                    <a:pt x="127" y="161"/>
                    <a:pt x="127" y="161"/>
                    <a:pt x="127" y="16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7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close/>
                  <a:moveTo>
                    <a:pt x="89" y="0"/>
                  </a:move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8"/>
            <p:cNvSpPr>
              <a:spLocks noEditPoints="1"/>
            </p:cNvSpPr>
            <p:nvPr/>
          </p:nvSpPr>
          <p:spPr bwMode="auto">
            <a:xfrm>
              <a:off x="1246188" y="293688"/>
              <a:ext cx="141288" cy="144463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0" y="91"/>
                </a:cxn>
                <a:cxn ang="0">
                  <a:pos x="89" y="91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89" h="91">
                  <a:moveTo>
                    <a:pt x="89" y="0"/>
                  </a:moveTo>
                  <a:lnTo>
                    <a:pt x="0" y="91"/>
                  </a:lnTo>
                  <a:lnTo>
                    <a:pt x="89" y="91"/>
                  </a:lnTo>
                  <a:lnTo>
                    <a:pt x="89" y="0"/>
                  </a:lnTo>
                  <a:moveTo>
                    <a:pt x="89" y="0"/>
                  </a:moveTo>
                  <a:lnTo>
                    <a:pt x="89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Group 15"/>
          <p:cNvGrpSpPr>
            <a:grpSpLocks noChangeAspect="1"/>
          </p:cNvGrpSpPr>
          <p:nvPr/>
        </p:nvGrpSpPr>
        <p:grpSpPr bwMode="auto">
          <a:xfrm>
            <a:off x="7224516" y="1338343"/>
            <a:ext cx="630611" cy="706378"/>
            <a:chOff x="3415" y="1072"/>
            <a:chExt cx="541" cy="606"/>
          </a:xfrm>
          <a:solidFill>
            <a:schemeClr val="tx1"/>
          </a:solidFill>
        </p:grpSpPr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3518" y="1151"/>
              <a:ext cx="335" cy="450"/>
            </a:xfrm>
            <a:custGeom>
              <a:avLst/>
              <a:gdLst>
                <a:gd name="T0" fmla="*/ 1129 w 1467"/>
                <a:gd name="T1" fmla="*/ 1975 h 1975"/>
                <a:gd name="T2" fmla="*/ 339 w 1467"/>
                <a:gd name="T3" fmla="*/ 1975 h 1975"/>
                <a:gd name="T4" fmla="*/ 282 w 1467"/>
                <a:gd name="T5" fmla="*/ 1919 h 1975"/>
                <a:gd name="T6" fmla="*/ 282 w 1467"/>
                <a:gd name="T7" fmla="*/ 1311 h 1975"/>
                <a:gd name="T8" fmla="*/ 0 w 1467"/>
                <a:gd name="T9" fmla="*/ 733 h 1975"/>
                <a:gd name="T10" fmla="*/ 734 w 1467"/>
                <a:gd name="T11" fmla="*/ 0 h 1975"/>
                <a:gd name="T12" fmla="*/ 1467 w 1467"/>
                <a:gd name="T13" fmla="*/ 733 h 1975"/>
                <a:gd name="T14" fmla="*/ 1185 w 1467"/>
                <a:gd name="T15" fmla="*/ 1311 h 1975"/>
                <a:gd name="T16" fmla="*/ 1185 w 1467"/>
                <a:gd name="T17" fmla="*/ 1919 h 1975"/>
                <a:gd name="T18" fmla="*/ 1129 w 1467"/>
                <a:gd name="T19" fmla="*/ 1975 h 1975"/>
                <a:gd name="T20" fmla="*/ 395 w 1467"/>
                <a:gd name="T21" fmla="*/ 1862 h 1975"/>
                <a:gd name="T22" fmla="*/ 1072 w 1467"/>
                <a:gd name="T23" fmla="*/ 1862 h 1975"/>
                <a:gd name="T24" fmla="*/ 1072 w 1467"/>
                <a:gd name="T25" fmla="*/ 1283 h 1975"/>
                <a:gd name="T26" fmla="*/ 1096 w 1467"/>
                <a:gd name="T27" fmla="*/ 1237 h 1975"/>
                <a:gd name="T28" fmla="*/ 1355 w 1467"/>
                <a:gd name="T29" fmla="*/ 733 h 1975"/>
                <a:gd name="T30" fmla="*/ 734 w 1467"/>
                <a:gd name="T31" fmla="*/ 113 h 1975"/>
                <a:gd name="T32" fmla="*/ 113 w 1467"/>
                <a:gd name="T33" fmla="*/ 733 h 1975"/>
                <a:gd name="T34" fmla="*/ 372 w 1467"/>
                <a:gd name="T35" fmla="*/ 1237 h 1975"/>
                <a:gd name="T36" fmla="*/ 395 w 1467"/>
                <a:gd name="T37" fmla="*/ 1283 h 1975"/>
                <a:gd name="T38" fmla="*/ 395 w 1467"/>
                <a:gd name="T39" fmla="*/ 1862 h 1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7" h="1975">
                  <a:moveTo>
                    <a:pt x="1129" y="1975"/>
                  </a:moveTo>
                  <a:lnTo>
                    <a:pt x="339" y="1975"/>
                  </a:lnTo>
                  <a:cubicBezTo>
                    <a:pt x="308" y="1975"/>
                    <a:pt x="282" y="1950"/>
                    <a:pt x="282" y="1919"/>
                  </a:cubicBezTo>
                  <a:lnTo>
                    <a:pt x="282" y="1311"/>
                  </a:lnTo>
                  <a:cubicBezTo>
                    <a:pt x="105" y="1172"/>
                    <a:pt x="0" y="958"/>
                    <a:pt x="0" y="733"/>
                  </a:cubicBezTo>
                  <a:cubicBezTo>
                    <a:pt x="0" y="329"/>
                    <a:pt x="329" y="0"/>
                    <a:pt x="734" y="0"/>
                  </a:cubicBezTo>
                  <a:cubicBezTo>
                    <a:pt x="1138" y="0"/>
                    <a:pt x="1467" y="329"/>
                    <a:pt x="1467" y="733"/>
                  </a:cubicBezTo>
                  <a:cubicBezTo>
                    <a:pt x="1467" y="958"/>
                    <a:pt x="1362" y="1172"/>
                    <a:pt x="1185" y="1311"/>
                  </a:cubicBezTo>
                  <a:lnTo>
                    <a:pt x="1185" y="1919"/>
                  </a:lnTo>
                  <a:cubicBezTo>
                    <a:pt x="1185" y="1950"/>
                    <a:pt x="1160" y="1975"/>
                    <a:pt x="1129" y="1975"/>
                  </a:cubicBezTo>
                  <a:close/>
                  <a:moveTo>
                    <a:pt x="395" y="1862"/>
                  </a:moveTo>
                  <a:lnTo>
                    <a:pt x="1072" y="1862"/>
                  </a:lnTo>
                  <a:lnTo>
                    <a:pt x="1072" y="1283"/>
                  </a:lnTo>
                  <a:cubicBezTo>
                    <a:pt x="1072" y="1264"/>
                    <a:pt x="1081" y="1247"/>
                    <a:pt x="1096" y="1237"/>
                  </a:cubicBezTo>
                  <a:cubicBezTo>
                    <a:pt x="1258" y="1120"/>
                    <a:pt x="1355" y="932"/>
                    <a:pt x="1355" y="733"/>
                  </a:cubicBezTo>
                  <a:cubicBezTo>
                    <a:pt x="1355" y="391"/>
                    <a:pt x="1076" y="113"/>
                    <a:pt x="734" y="113"/>
                  </a:cubicBezTo>
                  <a:cubicBezTo>
                    <a:pt x="391" y="113"/>
                    <a:pt x="113" y="391"/>
                    <a:pt x="113" y="733"/>
                  </a:cubicBezTo>
                  <a:cubicBezTo>
                    <a:pt x="113" y="932"/>
                    <a:pt x="209" y="1120"/>
                    <a:pt x="372" y="1237"/>
                  </a:cubicBezTo>
                  <a:cubicBezTo>
                    <a:pt x="386" y="1248"/>
                    <a:pt x="395" y="1264"/>
                    <a:pt x="395" y="1283"/>
                  </a:cubicBezTo>
                  <a:lnTo>
                    <a:pt x="395" y="18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3595" y="1575"/>
              <a:ext cx="180" cy="103"/>
            </a:xfrm>
            <a:custGeom>
              <a:avLst/>
              <a:gdLst>
                <a:gd name="T0" fmla="*/ 395 w 790"/>
                <a:gd name="T1" fmla="*/ 452 h 452"/>
                <a:gd name="T2" fmla="*/ 0 w 790"/>
                <a:gd name="T3" fmla="*/ 57 h 452"/>
                <a:gd name="T4" fmla="*/ 56 w 790"/>
                <a:gd name="T5" fmla="*/ 0 h 452"/>
                <a:gd name="T6" fmla="*/ 733 w 790"/>
                <a:gd name="T7" fmla="*/ 0 h 452"/>
                <a:gd name="T8" fmla="*/ 790 w 790"/>
                <a:gd name="T9" fmla="*/ 57 h 452"/>
                <a:gd name="T10" fmla="*/ 395 w 790"/>
                <a:gd name="T11" fmla="*/ 452 h 452"/>
                <a:gd name="T12" fmla="*/ 125 w 790"/>
                <a:gd name="T13" fmla="*/ 113 h 452"/>
                <a:gd name="T14" fmla="*/ 395 w 790"/>
                <a:gd name="T15" fmla="*/ 339 h 452"/>
                <a:gd name="T16" fmla="*/ 664 w 790"/>
                <a:gd name="T17" fmla="*/ 113 h 452"/>
                <a:gd name="T18" fmla="*/ 125 w 790"/>
                <a:gd name="T19" fmla="*/ 11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0" h="452">
                  <a:moveTo>
                    <a:pt x="395" y="452"/>
                  </a:moveTo>
                  <a:cubicBezTo>
                    <a:pt x="167" y="452"/>
                    <a:pt x="0" y="192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6"/>
                    <a:pt x="790" y="57"/>
                  </a:cubicBezTo>
                  <a:cubicBezTo>
                    <a:pt x="790" y="192"/>
                    <a:pt x="623" y="452"/>
                    <a:pt x="395" y="452"/>
                  </a:cubicBezTo>
                  <a:close/>
                  <a:moveTo>
                    <a:pt x="125" y="113"/>
                  </a:moveTo>
                  <a:cubicBezTo>
                    <a:pt x="161" y="206"/>
                    <a:pt x="267" y="339"/>
                    <a:pt x="395" y="339"/>
                  </a:cubicBezTo>
                  <a:cubicBezTo>
                    <a:pt x="522" y="339"/>
                    <a:pt x="628" y="206"/>
                    <a:pt x="664" y="113"/>
                  </a:cubicBezTo>
                  <a:lnTo>
                    <a:pt x="125" y="1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6" name="Freeform 18"/>
            <p:cNvSpPr/>
            <p:nvPr/>
          </p:nvSpPr>
          <p:spPr bwMode="auto">
            <a:xfrm>
              <a:off x="3595" y="1447"/>
              <a:ext cx="180" cy="25"/>
            </a:xfrm>
            <a:custGeom>
              <a:avLst/>
              <a:gdLst>
                <a:gd name="T0" fmla="*/ 733 w 790"/>
                <a:gd name="T1" fmla="*/ 113 h 113"/>
                <a:gd name="T2" fmla="*/ 56 w 790"/>
                <a:gd name="T3" fmla="*/ 113 h 113"/>
                <a:gd name="T4" fmla="*/ 0 w 790"/>
                <a:gd name="T5" fmla="*/ 56 h 113"/>
                <a:gd name="T6" fmla="*/ 56 w 790"/>
                <a:gd name="T7" fmla="*/ 0 h 113"/>
                <a:gd name="T8" fmla="*/ 733 w 790"/>
                <a:gd name="T9" fmla="*/ 0 h 113"/>
                <a:gd name="T10" fmla="*/ 790 w 790"/>
                <a:gd name="T11" fmla="*/ 56 h 113"/>
                <a:gd name="T12" fmla="*/ 733 w 790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0" h="113">
                  <a:moveTo>
                    <a:pt x="733" y="113"/>
                  </a:moveTo>
                  <a:lnTo>
                    <a:pt x="56" y="113"/>
                  </a:lnTo>
                  <a:cubicBezTo>
                    <a:pt x="25" y="113"/>
                    <a:pt x="0" y="87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lnTo>
                    <a:pt x="733" y="0"/>
                  </a:lnTo>
                  <a:cubicBezTo>
                    <a:pt x="764" y="0"/>
                    <a:pt x="790" y="25"/>
                    <a:pt x="790" y="56"/>
                  </a:cubicBezTo>
                  <a:cubicBezTo>
                    <a:pt x="790" y="87"/>
                    <a:pt x="764" y="113"/>
                    <a:pt x="73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7" name="Freeform 19"/>
            <p:cNvSpPr/>
            <p:nvPr/>
          </p:nvSpPr>
          <p:spPr bwMode="auto">
            <a:xfrm>
              <a:off x="3594" y="1458"/>
              <a:ext cx="182" cy="53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1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1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8" name="Freeform 20"/>
            <p:cNvSpPr/>
            <p:nvPr/>
          </p:nvSpPr>
          <p:spPr bwMode="auto">
            <a:xfrm>
              <a:off x="3594" y="1510"/>
              <a:ext cx="182" cy="52"/>
            </a:xfrm>
            <a:custGeom>
              <a:avLst/>
              <a:gdLst>
                <a:gd name="T0" fmla="*/ 738 w 799"/>
                <a:gd name="T1" fmla="*/ 230 h 230"/>
                <a:gd name="T2" fmla="*/ 729 w 799"/>
                <a:gd name="T3" fmla="*/ 229 h 230"/>
                <a:gd name="T4" fmla="*/ 52 w 799"/>
                <a:gd name="T5" fmla="*/ 116 h 230"/>
                <a:gd name="T6" fmla="*/ 5 w 799"/>
                <a:gd name="T7" fmla="*/ 51 h 230"/>
                <a:gd name="T8" fmla="*/ 70 w 799"/>
                <a:gd name="T9" fmla="*/ 5 h 230"/>
                <a:gd name="T10" fmla="*/ 748 w 799"/>
                <a:gd name="T11" fmla="*/ 118 h 230"/>
                <a:gd name="T12" fmla="*/ 794 w 799"/>
                <a:gd name="T13" fmla="*/ 183 h 230"/>
                <a:gd name="T14" fmla="*/ 738 w 799"/>
                <a:gd name="T1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9" h="230">
                  <a:moveTo>
                    <a:pt x="738" y="230"/>
                  </a:moveTo>
                  <a:cubicBezTo>
                    <a:pt x="736" y="230"/>
                    <a:pt x="732" y="230"/>
                    <a:pt x="729" y="229"/>
                  </a:cubicBezTo>
                  <a:lnTo>
                    <a:pt x="52" y="116"/>
                  </a:lnTo>
                  <a:cubicBezTo>
                    <a:pt x="21" y="111"/>
                    <a:pt x="0" y="82"/>
                    <a:pt x="5" y="51"/>
                  </a:cubicBezTo>
                  <a:cubicBezTo>
                    <a:pt x="11" y="20"/>
                    <a:pt x="40" y="0"/>
                    <a:pt x="70" y="5"/>
                  </a:cubicBezTo>
                  <a:lnTo>
                    <a:pt x="748" y="118"/>
                  </a:lnTo>
                  <a:cubicBezTo>
                    <a:pt x="778" y="123"/>
                    <a:pt x="799" y="152"/>
                    <a:pt x="794" y="183"/>
                  </a:cubicBezTo>
                  <a:cubicBezTo>
                    <a:pt x="789" y="210"/>
                    <a:pt x="765" y="230"/>
                    <a:pt x="738" y="2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49" name="Freeform 21"/>
            <p:cNvSpPr/>
            <p:nvPr/>
          </p:nvSpPr>
          <p:spPr bwMode="auto">
            <a:xfrm>
              <a:off x="3415" y="1318"/>
              <a:ext cx="77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0" name="Freeform 22"/>
            <p:cNvSpPr/>
            <p:nvPr/>
          </p:nvSpPr>
          <p:spPr bwMode="auto">
            <a:xfrm>
              <a:off x="3878" y="1318"/>
              <a:ext cx="78" cy="26"/>
            </a:xfrm>
            <a:custGeom>
              <a:avLst/>
              <a:gdLst>
                <a:gd name="T0" fmla="*/ 283 w 339"/>
                <a:gd name="T1" fmla="*/ 113 h 113"/>
                <a:gd name="T2" fmla="*/ 57 w 339"/>
                <a:gd name="T3" fmla="*/ 113 h 113"/>
                <a:gd name="T4" fmla="*/ 0 w 339"/>
                <a:gd name="T5" fmla="*/ 57 h 113"/>
                <a:gd name="T6" fmla="*/ 57 w 339"/>
                <a:gd name="T7" fmla="*/ 0 h 113"/>
                <a:gd name="T8" fmla="*/ 283 w 339"/>
                <a:gd name="T9" fmla="*/ 0 h 113"/>
                <a:gd name="T10" fmla="*/ 339 w 339"/>
                <a:gd name="T11" fmla="*/ 57 h 113"/>
                <a:gd name="T12" fmla="*/ 283 w 339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" h="113">
                  <a:moveTo>
                    <a:pt x="283" y="113"/>
                  </a:moveTo>
                  <a:lnTo>
                    <a:pt x="57" y="113"/>
                  </a:lnTo>
                  <a:cubicBezTo>
                    <a:pt x="26" y="113"/>
                    <a:pt x="0" y="88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lnTo>
                    <a:pt x="283" y="0"/>
                  </a:lnTo>
                  <a:cubicBezTo>
                    <a:pt x="314" y="0"/>
                    <a:pt x="339" y="26"/>
                    <a:pt x="339" y="57"/>
                  </a:cubicBezTo>
                  <a:cubicBezTo>
                    <a:pt x="339" y="88"/>
                    <a:pt x="314" y="113"/>
                    <a:pt x="283" y="1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3568" y="1072"/>
              <a:ext cx="55" cy="79"/>
            </a:xfrm>
            <a:custGeom>
              <a:avLst/>
              <a:gdLst>
                <a:gd name="T0" fmla="*/ 177 w 241"/>
                <a:gd name="T1" fmla="*/ 347 h 347"/>
                <a:gd name="T2" fmla="*/ 127 w 241"/>
                <a:gd name="T3" fmla="*/ 316 h 347"/>
                <a:gd name="T4" fmla="*/ 14 w 241"/>
                <a:gd name="T5" fmla="*/ 90 h 347"/>
                <a:gd name="T6" fmla="*/ 39 w 241"/>
                <a:gd name="T7" fmla="*/ 14 h 347"/>
                <a:gd name="T8" fmla="*/ 115 w 241"/>
                <a:gd name="T9" fmla="*/ 39 h 347"/>
                <a:gd name="T10" fmla="*/ 228 w 241"/>
                <a:gd name="T11" fmla="*/ 265 h 347"/>
                <a:gd name="T12" fmla="*/ 202 w 241"/>
                <a:gd name="T13" fmla="*/ 341 h 347"/>
                <a:gd name="T14" fmla="*/ 177 w 241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347">
                  <a:moveTo>
                    <a:pt x="177" y="347"/>
                  </a:moveTo>
                  <a:cubicBezTo>
                    <a:pt x="156" y="347"/>
                    <a:pt x="136" y="335"/>
                    <a:pt x="127" y="316"/>
                  </a:cubicBezTo>
                  <a:lnTo>
                    <a:pt x="14" y="90"/>
                  </a:lnTo>
                  <a:cubicBezTo>
                    <a:pt x="0" y="62"/>
                    <a:pt x="11" y="28"/>
                    <a:pt x="39" y="14"/>
                  </a:cubicBezTo>
                  <a:cubicBezTo>
                    <a:pt x="67" y="0"/>
                    <a:pt x="101" y="12"/>
                    <a:pt x="115" y="39"/>
                  </a:cubicBezTo>
                  <a:lnTo>
                    <a:pt x="228" y="265"/>
                  </a:lnTo>
                  <a:cubicBezTo>
                    <a:pt x="241" y="293"/>
                    <a:pt x="230" y="327"/>
                    <a:pt x="202" y="341"/>
                  </a:cubicBezTo>
                  <a:cubicBezTo>
                    <a:pt x="194" y="345"/>
                    <a:pt x="185" y="347"/>
                    <a:pt x="177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2" name="Freeform 24"/>
            <p:cNvSpPr/>
            <p:nvPr/>
          </p:nvSpPr>
          <p:spPr bwMode="auto">
            <a:xfrm>
              <a:off x="3748" y="1072"/>
              <a:ext cx="55" cy="79"/>
            </a:xfrm>
            <a:custGeom>
              <a:avLst/>
              <a:gdLst>
                <a:gd name="T0" fmla="*/ 64 w 242"/>
                <a:gd name="T1" fmla="*/ 347 h 347"/>
                <a:gd name="T2" fmla="*/ 39 w 242"/>
                <a:gd name="T3" fmla="*/ 341 h 347"/>
                <a:gd name="T4" fmla="*/ 14 w 242"/>
                <a:gd name="T5" fmla="*/ 265 h 347"/>
                <a:gd name="T6" fmla="*/ 126 w 242"/>
                <a:gd name="T7" fmla="*/ 39 h 347"/>
                <a:gd name="T8" fmla="*/ 202 w 242"/>
                <a:gd name="T9" fmla="*/ 14 h 347"/>
                <a:gd name="T10" fmla="*/ 228 w 242"/>
                <a:gd name="T11" fmla="*/ 89 h 347"/>
                <a:gd name="T12" fmla="*/ 115 w 242"/>
                <a:gd name="T13" fmla="*/ 315 h 347"/>
                <a:gd name="T14" fmla="*/ 64 w 242"/>
                <a:gd name="T15" fmla="*/ 34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347">
                  <a:moveTo>
                    <a:pt x="64" y="347"/>
                  </a:moveTo>
                  <a:cubicBezTo>
                    <a:pt x="56" y="347"/>
                    <a:pt x="47" y="345"/>
                    <a:pt x="39" y="341"/>
                  </a:cubicBezTo>
                  <a:cubicBezTo>
                    <a:pt x="11" y="327"/>
                    <a:pt x="0" y="293"/>
                    <a:pt x="14" y="265"/>
                  </a:cubicBezTo>
                  <a:lnTo>
                    <a:pt x="126" y="39"/>
                  </a:lnTo>
                  <a:cubicBezTo>
                    <a:pt x="141" y="11"/>
                    <a:pt x="175" y="0"/>
                    <a:pt x="202" y="14"/>
                  </a:cubicBezTo>
                  <a:cubicBezTo>
                    <a:pt x="230" y="28"/>
                    <a:pt x="242" y="62"/>
                    <a:pt x="228" y="89"/>
                  </a:cubicBezTo>
                  <a:lnTo>
                    <a:pt x="115" y="315"/>
                  </a:lnTo>
                  <a:cubicBezTo>
                    <a:pt x="105" y="335"/>
                    <a:pt x="85" y="347"/>
                    <a:pt x="64" y="34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3" name="Freeform 25"/>
            <p:cNvSpPr/>
            <p:nvPr/>
          </p:nvSpPr>
          <p:spPr bwMode="auto">
            <a:xfrm>
              <a:off x="3439" y="1175"/>
              <a:ext cx="81" cy="53"/>
            </a:xfrm>
            <a:custGeom>
              <a:avLst/>
              <a:gdLst>
                <a:gd name="T0" fmla="*/ 290 w 355"/>
                <a:gd name="T1" fmla="*/ 233 h 233"/>
                <a:gd name="T2" fmla="*/ 265 w 355"/>
                <a:gd name="T3" fmla="*/ 227 h 233"/>
                <a:gd name="T4" fmla="*/ 39 w 355"/>
                <a:gd name="T5" fmla="*/ 114 h 233"/>
                <a:gd name="T6" fmla="*/ 14 w 355"/>
                <a:gd name="T7" fmla="*/ 39 h 233"/>
                <a:gd name="T8" fmla="*/ 90 w 355"/>
                <a:gd name="T9" fmla="*/ 13 h 233"/>
                <a:gd name="T10" fmla="*/ 316 w 355"/>
                <a:gd name="T11" fmla="*/ 126 h 233"/>
                <a:gd name="T12" fmla="*/ 341 w 355"/>
                <a:gd name="T13" fmla="*/ 202 h 233"/>
                <a:gd name="T14" fmla="*/ 290 w 355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233">
                  <a:moveTo>
                    <a:pt x="290" y="233"/>
                  </a:moveTo>
                  <a:cubicBezTo>
                    <a:pt x="282" y="233"/>
                    <a:pt x="274" y="231"/>
                    <a:pt x="265" y="227"/>
                  </a:cubicBezTo>
                  <a:lnTo>
                    <a:pt x="39" y="114"/>
                  </a:lnTo>
                  <a:cubicBezTo>
                    <a:pt x="11" y="100"/>
                    <a:pt x="0" y="67"/>
                    <a:pt x="14" y="39"/>
                  </a:cubicBezTo>
                  <a:cubicBezTo>
                    <a:pt x="28" y="11"/>
                    <a:pt x="62" y="0"/>
                    <a:pt x="90" y="13"/>
                  </a:cubicBezTo>
                  <a:lnTo>
                    <a:pt x="316" y="126"/>
                  </a:lnTo>
                  <a:cubicBezTo>
                    <a:pt x="344" y="140"/>
                    <a:pt x="355" y="174"/>
                    <a:pt x="341" y="202"/>
                  </a:cubicBezTo>
                  <a:cubicBezTo>
                    <a:pt x="331" y="222"/>
                    <a:pt x="311" y="233"/>
                    <a:pt x="290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4" name="Freeform 26"/>
            <p:cNvSpPr/>
            <p:nvPr/>
          </p:nvSpPr>
          <p:spPr bwMode="auto">
            <a:xfrm>
              <a:off x="3851" y="1175"/>
              <a:ext cx="81" cy="53"/>
            </a:xfrm>
            <a:custGeom>
              <a:avLst/>
              <a:gdLst>
                <a:gd name="T0" fmla="*/ 64 w 354"/>
                <a:gd name="T1" fmla="*/ 233 h 233"/>
                <a:gd name="T2" fmla="*/ 13 w 354"/>
                <a:gd name="T3" fmla="*/ 202 h 233"/>
                <a:gd name="T4" fmla="*/ 39 w 354"/>
                <a:gd name="T5" fmla="*/ 126 h 233"/>
                <a:gd name="T6" fmla="*/ 265 w 354"/>
                <a:gd name="T7" fmla="*/ 13 h 233"/>
                <a:gd name="T8" fmla="*/ 340 w 354"/>
                <a:gd name="T9" fmla="*/ 39 h 233"/>
                <a:gd name="T10" fmla="*/ 315 w 354"/>
                <a:gd name="T11" fmla="*/ 115 h 233"/>
                <a:gd name="T12" fmla="*/ 89 w 354"/>
                <a:gd name="T13" fmla="*/ 228 h 233"/>
                <a:gd name="T14" fmla="*/ 64 w 354"/>
                <a:gd name="T1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233">
                  <a:moveTo>
                    <a:pt x="64" y="233"/>
                  </a:moveTo>
                  <a:cubicBezTo>
                    <a:pt x="43" y="233"/>
                    <a:pt x="23" y="222"/>
                    <a:pt x="13" y="202"/>
                  </a:cubicBezTo>
                  <a:cubicBezTo>
                    <a:pt x="0" y="174"/>
                    <a:pt x="11" y="140"/>
                    <a:pt x="39" y="126"/>
                  </a:cubicBezTo>
                  <a:lnTo>
                    <a:pt x="265" y="13"/>
                  </a:lnTo>
                  <a:cubicBezTo>
                    <a:pt x="292" y="0"/>
                    <a:pt x="326" y="11"/>
                    <a:pt x="340" y="39"/>
                  </a:cubicBezTo>
                  <a:cubicBezTo>
                    <a:pt x="354" y="67"/>
                    <a:pt x="343" y="101"/>
                    <a:pt x="315" y="115"/>
                  </a:cubicBezTo>
                  <a:lnTo>
                    <a:pt x="89" y="228"/>
                  </a:lnTo>
                  <a:cubicBezTo>
                    <a:pt x="81" y="231"/>
                    <a:pt x="72" y="233"/>
                    <a:pt x="64" y="2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55" name="Freeform 21"/>
          <p:cNvSpPr>
            <a:spLocks noEditPoints="1"/>
          </p:cNvSpPr>
          <p:nvPr/>
        </p:nvSpPr>
        <p:spPr bwMode="auto">
          <a:xfrm>
            <a:off x="7333677" y="2539194"/>
            <a:ext cx="401627" cy="58675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12"/>
          <p:cNvGrpSpPr>
            <a:grpSpLocks noChangeAspect="1"/>
          </p:cNvGrpSpPr>
          <p:nvPr/>
        </p:nvGrpSpPr>
        <p:grpSpPr bwMode="auto">
          <a:xfrm>
            <a:off x="6139011" y="3782053"/>
            <a:ext cx="597590" cy="601349"/>
            <a:chOff x="-797" y="1468"/>
            <a:chExt cx="636" cy="640"/>
          </a:xfrm>
          <a:solidFill>
            <a:schemeClr val="tx1"/>
          </a:solidFill>
        </p:grpSpPr>
        <p:sp>
          <p:nvSpPr>
            <p:cNvPr id="57" name="Freeform 13"/>
            <p:cNvSpPr>
              <a:spLocks noEditPoints="1"/>
            </p:cNvSpPr>
            <p:nvPr/>
          </p:nvSpPr>
          <p:spPr bwMode="auto">
            <a:xfrm>
              <a:off x="-654" y="1468"/>
              <a:ext cx="493" cy="640"/>
            </a:xfrm>
            <a:custGeom>
              <a:avLst/>
              <a:gdLst>
                <a:gd name="T0" fmla="*/ 1372 w 2173"/>
                <a:gd name="T1" fmla="*/ 0 h 2822"/>
                <a:gd name="T2" fmla="*/ 621 w 2173"/>
                <a:gd name="T3" fmla="*/ 0 h 2822"/>
                <a:gd name="T4" fmla="*/ 762 w 2173"/>
                <a:gd name="T5" fmla="*/ 226 h 2822"/>
                <a:gd name="T6" fmla="*/ 1242 w 2173"/>
                <a:gd name="T7" fmla="*/ 226 h 2822"/>
                <a:gd name="T8" fmla="*/ 1242 w 2173"/>
                <a:gd name="T9" fmla="*/ 931 h 2822"/>
                <a:gd name="T10" fmla="*/ 1947 w 2173"/>
                <a:gd name="T11" fmla="*/ 931 h 2822"/>
                <a:gd name="T12" fmla="*/ 1947 w 2173"/>
                <a:gd name="T13" fmla="*/ 2596 h 2822"/>
                <a:gd name="T14" fmla="*/ 226 w 2173"/>
                <a:gd name="T15" fmla="*/ 2596 h 2822"/>
                <a:gd name="T16" fmla="*/ 226 w 2173"/>
                <a:gd name="T17" fmla="*/ 1217 h 2822"/>
                <a:gd name="T18" fmla="*/ 0 w 2173"/>
                <a:gd name="T19" fmla="*/ 1193 h 2822"/>
                <a:gd name="T20" fmla="*/ 0 w 2173"/>
                <a:gd name="T21" fmla="*/ 2822 h 2822"/>
                <a:gd name="T22" fmla="*/ 2173 w 2173"/>
                <a:gd name="T23" fmla="*/ 2822 h 2822"/>
                <a:gd name="T24" fmla="*/ 2173 w 2173"/>
                <a:gd name="T25" fmla="*/ 832 h 2822"/>
                <a:gd name="T26" fmla="*/ 1372 w 2173"/>
                <a:gd name="T27" fmla="*/ 0 h 2822"/>
                <a:gd name="T28" fmla="*/ 1411 w 2173"/>
                <a:gd name="T29" fmla="*/ 762 h 2822"/>
                <a:gd name="T30" fmla="*/ 1411 w 2173"/>
                <a:gd name="T31" fmla="*/ 377 h 2822"/>
                <a:gd name="T32" fmla="*/ 1783 w 2173"/>
                <a:gd name="T33" fmla="*/ 762 h 2822"/>
                <a:gd name="T34" fmla="*/ 1411 w 2173"/>
                <a:gd name="T35" fmla="*/ 762 h 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73" h="2822">
                  <a:moveTo>
                    <a:pt x="1372" y="0"/>
                  </a:moveTo>
                  <a:lnTo>
                    <a:pt x="621" y="0"/>
                  </a:lnTo>
                  <a:lnTo>
                    <a:pt x="762" y="226"/>
                  </a:lnTo>
                  <a:lnTo>
                    <a:pt x="1242" y="226"/>
                  </a:lnTo>
                  <a:lnTo>
                    <a:pt x="1242" y="931"/>
                  </a:lnTo>
                  <a:lnTo>
                    <a:pt x="1947" y="931"/>
                  </a:lnTo>
                  <a:lnTo>
                    <a:pt x="1947" y="2596"/>
                  </a:lnTo>
                  <a:lnTo>
                    <a:pt x="226" y="2596"/>
                  </a:lnTo>
                  <a:lnTo>
                    <a:pt x="226" y="1217"/>
                  </a:lnTo>
                  <a:lnTo>
                    <a:pt x="0" y="1193"/>
                  </a:lnTo>
                  <a:lnTo>
                    <a:pt x="0" y="2822"/>
                  </a:lnTo>
                  <a:lnTo>
                    <a:pt x="2173" y="2822"/>
                  </a:lnTo>
                  <a:lnTo>
                    <a:pt x="2173" y="832"/>
                  </a:lnTo>
                  <a:lnTo>
                    <a:pt x="1372" y="0"/>
                  </a:lnTo>
                  <a:close/>
                  <a:moveTo>
                    <a:pt x="1411" y="762"/>
                  </a:moveTo>
                  <a:lnTo>
                    <a:pt x="1411" y="377"/>
                  </a:lnTo>
                  <a:lnTo>
                    <a:pt x="1783" y="762"/>
                  </a:lnTo>
                  <a:lnTo>
                    <a:pt x="1411" y="76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8" name="Rectangle 14"/>
            <p:cNvSpPr>
              <a:spLocks noChangeArrowheads="1"/>
            </p:cNvSpPr>
            <p:nvPr/>
          </p:nvSpPr>
          <p:spPr bwMode="auto">
            <a:xfrm>
              <a:off x="-551" y="1775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59" name="Rectangle 15"/>
            <p:cNvSpPr>
              <a:spLocks noChangeArrowheads="1"/>
            </p:cNvSpPr>
            <p:nvPr/>
          </p:nvSpPr>
          <p:spPr bwMode="auto">
            <a:xfrm>
              <a:off x="-551" y="1865"/>
              <a:ext cx="281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0" name="Rectangle 16"/>
            <p:cNvSpPr>
              <a:spLocks noChangeArrowheads="1"/>
            </p:cNvSpPr>
            <p:nvPr/>
          </p:nvSpPr>
          <p:spPr bwMode="auto">
            <a:xfrm>
              <a:off x="-551" y="1954"/>
              <a:ext cx="28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61" name="Freeform 17"/>
            <p:cNvSpPr>
              <a:spLocks noEditPoints="1"/>
            </p:cNvSpPr>
            <p:nvPr/>
          </p:nvSpPr>
          <p:spPr bwMode="auto">
            <a:xfrm>
              <a:off x="-797" y="1480"/>
              <a:ext cx="301" cy="311"/>
            </a:xfrm>
            <a:custGeom>
              <a:avLst/>
              <a:gdLst>
                <a:gd name="T0" fmla="*/ 1193 w 1328"/>
                <a:gd name="T1" fmla="*/ 837 h 1373"/>
                <a:gd name="T2" fmla="*/ 1325 w 1328"/>
                <a:gd name="T3" fmla="*/ 485 h 1373"/>
                <a:gd name="T4" fmla="*/ 822 w 1328"/>
                <a:gd name="T5" fmla="*/ 7 h 1373"/>
                <a:gd name="T6" fmla="*/ 342 w 1328"/>
                <a:gd name="T7" fmla="*/ 509 h 1373"/>
                <a:gd name="T8" fmla="*/ 468 w 1328"/>
                <a:gd name="T9" fmla="*/ 828 h 1373"/>
                <a:gd name="T10" fmla="*/ 247 w 1328"/>
                <a:gd name="T11" fmla="*/ 924 h 1373"/>
                <a:gd name="T12" fmla="*/ 26 w 1328"/>
                <a:gd name="T13" fmla="*/ 1160 h 1373"/>
                <a:gd name="T14" fmla="*/ 1 w 1328"/>
                <a:gd name="T15" fmla="*/ 1240 h 1373"/>
                <a:gd name="T16" fmla="*/ 137 w 1328"/>
                <a:gd name="T17" fmla="*/ 1372 h 1373"/>
                <a:gd name="T18" fmla="*/ 216 w 1328"/>
                <a:gd name="T19" fmla="*/ 1343 h 1373"/>
                <a:gd name="T20" fmla="*/ 440 w 1328"/>
                <a:gd name="T21" fmla="*/ 1107 h 1373"/>
                <a:gd name="T22" fmla="*/ 525 w 1328"/>
                <a:gd name="T23" fmla="*/ 884 h 1373"/>
                <a:gd name="T24" fmla="*/ 848 w 1328"/>
                <a:gd name="T25" fmla="*/ 993 h 1373"/>
                <a:gd name="T26" fmla="*/ 1193 w 1328"/>
                <a:gd name="T27" fmla="*/ 837 h 1373"/>
                <a:gd name="T28" fmla="*/ 626 w 1328"/>
                <a:gd name="T29" fmla="*/ 720 h 1373"/>
                <a:gd name="T30" fmla="*/ 532 w 1328"/>
                <a:gd name="T31" fmla="*/ 506 h 1373"/>
                <a:gd name="T32" fmla="*/ 827 w 1328"/>
                <a:gd name="T33" fmla="*/ 197 h 1373"/>
                <a:gd name="T34" fmla="*/ 1135 w 1328"/>
                <a:gd name="T35" fmla="*/ 490 h 1373"/>
                <a:gd name="T36" fmla="*/ 843 w 1328"/>
                <a:gd name="T37" fmla="*/ 803 h 1373"/>
                <a:gd name="T38" fmla="*/ 626 w 1328"/>
                <a:gd name="T39" fmla="*/ 720 h 1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8" h="1373">
                  <a:moveTo>
                    <a:pt x="1193" y="837"/>
                  </a:moveTo>
                  <a:cubicBezTo>
                    <a:pt x="1285" y="740"/>
                    <a:pt x="1328" y="613"/>
                    <a:pt x="1325" y="485"/>
                  </a:cubicBezTo>
                  <a:cubicBezTo>
                    <a:pt x="1318" y="220"/>
                    <a:pt x="1087" y="0"/>
                    <a:pt x="822" y="7"/>
                  </a:cubicBezTo>
                  <a:cubicBezTo>
                    <a:pt x="554" y="15"/>
                    <a:pt x="335" y="241"/>
                    <a:pt x="342" y="509"/>
                  </a:cubicBezTo>
                  <a:cubicBezTo>
                    <a:pt x="345" y="624"/>
                    <a:pt x="388" y="737"/>
                    <a:pt x="468" y="828"/>
                  </a:cubicBezTo>
                  <a:lnTo>
                    <a:pt x="247" y="924"/>
                  </a:lnTo>
                  <a:lnTo>
                    <a:pt x="26" y="1160"/>
                  </a:lnTo>
                  <a:cubicBezTo>
                    <a:pt x="8" y="1183"/>
                    <a:pt x="0" y="1212"/>
                    <a:pt x="1" y="1240"/>
                  </a:cubicBezTo>
                  <a:cubicBezTo>
                    <a:pt x="3" y="1311"/>
                    <a:pt x="64" y="1373"/>
                    <a:pt x="137" y="1372"/>
                  </a:cubicBezTo>
                  <a:cubicBezTo>
                    <a:pt x="166" y="1371"/>
                    <a:pt x="192" y="1361"/>
                    <a:pt x="216" y="1343"/>
                  </a:cubicBezTo>
                  <a:lnTo>
                    <a:pt x="440" y="1107"/>
                  </a:lnTo>
                  <a:lnTo>
                    <a:pt x="525" y="884"/>
                  </a:lnTo>
                  <a:cubicBezTo>
                    <a:pt x="619" y="959"/>
                    <a:pt x="733" y="996"/>
                    <a:pt x="848" y="993"/>
                  </a:cubicBezTo>
                  <a:cubicBezTo>
                    <a:pt x="974" y="989"/>
                    <a:pt x="1098" y="937"/>
                    <a:pt x="1193" y="837"/>
                  </a:cubicBezTo>
                  <a:close/>
                  <a:moveTo>
                    <a:pt x="626" y="720"/>
                  </a:moveTo>
                  <a:cubicBezTo>
                    <a:pt x="565" y="662"/>
                    <a:pt x="534" y="585"/>
                    <a:pt x="532" y="506"/>
                  </a:cubicBezTo>
                  <a:cubicBezTo>
                    <a:pt x="528" y="345"/>
                    <a:pt x="661" y="202"/>
                    <a:pt x="827" y="197"/>
                  </a:cubicBezTo>
                  <a:cubicBezTo>
                    <a:pt x="988" y="193"/>
                    <a:pt x="1131" y="326"/>
                    <a:pt x="1135" y="490"/>
                  </a:cubicBezTo>
                  <a:cubicBezTo>
                    <a:pt x="1140" y="658"/>
                    <a:pt x="1006" y="798"/>
                    <a:pt x="843" y="803"/>
                  </a:cubicBezTo>
                  <a:cubicBezTo>
                    <a:pt x="765" y="805"/>
                    <a:pt x="687" y="776"/>
                    <a:pt x="626" y="72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p:sp>
        <p:nvSpPr>
          <p:cNvPr id="62" name="Freeform 101"/>
          <p:cNvSpPr>
            <a:spLocks noEditPoints="1"/>
          </p:cNvSpPr>
          <p:nvPr/>
        </p:nvSpPr>
        <p:spPr bwMode="auto">
          <a:xfrm>
            <a:off x="1851743" y="2588883"/>
            <a:ext cx="735494" cy="487376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74"/>
          <p:cNvSpPr>
            <a:spLocks noEditPoints="1"/>
          </p:cNvSpPr>
          <p:nvPr/>
        </p:nvSpPr>
        <p:spPr bwMode="auto">
          <a:xfrm>
            <a:off x="4078527" y="2617570"/>
            <a:ext cx="554382" cy="430003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4" name="Group 15"/>
          <p:cNvGrpSpPr/>
          <p:nvPr/>
        </p:nvGrpSpPr>
        <p:grpSpPr>
          <a:xfrm>
            <a:off x="6261880" y="5074630"/>
            <a:ext cx="663995" cy="566827"/>
            <a:chOff x="3440113" y="1050925"/>
            <a:chExt cx="390525" cy="333376"/>
          </a:xfrm>
          <a:solidFill>
            <a:schemeClr val="tx1"/>
          </a:solidFill>
        </p:grpSpPr>
        <p:sp>
          <p:nvSpPr>
            <p:cNvPr id="65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1" name="Group 44"/>
          <p:cNvGrpSpPr/>
          <p:nvPr/>
        </p:nvGrpSpPr>
        <p:grpSpPr>
          <a:xfrm>
            <a:off x="949410" y="2524088"/>
            <a:ext cx="542181" cy="616967"/>
            <a:chOff x="2927811" y="2108124"/>
            <a:chExt cx="361887" cy="411804"/>
          </a:xfrm>
          <a:solidFill>
            <a:schemeClr val="tx1"/>
          </a:solidFill>
        </p:grpSpPr>
        <p:sp>
          <p:nvSpPr>
            <p:cNvPr id="72" name="Freeform 68"/>
            <p:cNvSpPr>
              <a:spLocks noEditPoints="1"/>
            </p:cNvSpPr>
            <p:nvPr/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69"/>
            <p:cNvSpPr>
              <a:spLocks noEditPoints="1"/>
            </p:cNvSpPr>
            <p:nvPr/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0"/>
            <p:cNvSpPr/>
            <p:nvPr/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71"/>
            <p:cNvSpPr/>
            <p:nvPr/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up 46"/>
          <p:cNvGrpSpPr/>
          <p:nvPr/>
        </p:nvGrpSpPr>
        <p:grpSpPr>
          <a:xfrm>
            <a:off x="1896335" y="5081813"/>
            <a:ext cx="633488" cy="552460"/>
            <a:chOff x="5368132" y="3540125"/>
            <a:chExt cx="465138" cy="435769"/>
          </a:xfrm>
          <a:solidFill>
            <a:schemeClr val="tx1"/>
          </a:solidFill>
        </p:grpSpPr>
        <p:sp>
          <p:nvSpPr>
            <p:cNvPr id="77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78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79" name="Group 63"/>
          <p:cNvGrpSpPr/>
          <p:nvPr/>
        </p:nvGrpSpPr>
        <p:grpSpPr>
          <a:xfrm>
            <a:off x="3039904" y="5041867"/>
            <a:ext cx="563574" cy="617342"/>
            <a:chOff x="7287419" y="4435475"/>
            <a:chExt cx="464344" cy="465138"/>
          </a:xfrm>
          <a:solidFill>
            <a:schemeClr val="tx1"/>
          </a:solidFill>
        </p:grpSpPr>
        <p:sp>
          <p:nvSpPr>
            <p:cNvPr id="80" name="AutoShape 18"/>
            <p:cNvSpPr/>
            <p:nvPr/>
          </p:nvSpPr>
          <p:spPr bwMode="auto">
            <a:xfrm>
              <a:off x="7287419" y="4435475"/>
              <a:ext cx="464344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1" name="AutoShape 19"/>
            <p:cNvSpPr/>
            <p:nvPr/>
          </p:nvSpPr>
          <p:spPr bwMode="auto">
            <a:xfrm>
              <a:off x="73890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2" name="AutoShape 20"/>
            <p:cNvSpPr/>
            <p:nvPr/>
          </p:nvSpPr>
          <p:spPr bwMode="auto">
            <a:xfrm>
              <a:off x="73890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3" name="AutoShape 21"/>
            <p:cNvSpPr/>
            <p:nvPr/>
          </p:nvSpPr>
          <p:spPr bwMode="auto">
            <a:xfrm>
              <a:off x="73890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4" name="AutoShape 22"/>
            <p:cNvSpPr/>
            <p:nvPr/>
          </p:nvSpPr>
          <p:spPr bwMode="auto">
            <a:xfrm>
              <a:off x="74906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5" name="AutoShape 23"/>
            <p:cNvSpPr/>
            <p:nvPr/>
          </p:nvSpPr>
          <p:spPr bwMode="auto">
            <a:xfrm>
              <a:off x="74906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6" name="AutoShape 24"/>
            <p:cNvSpPr/>
            <p:nvPr/>
          </p:nvSpPr>
          <p:spPr bwMode="auto">
            <a:xfrm>
              <a:off x="74906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7" name="AutoShape 25"/>
            <p:cNvSpPr/>
            <p:nvPr/>
          </p:nvSpPr>
          <p:spPr bwMode="auto">
            <a:xfrm>
              <a:off x="7592219" y="4755357"/>
              <a:ext cx="57944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8" name="AutoShape 26"/>
            <p:cNvSpPr/>
            <p:nvPr/>
          </p:nvSpPr>
          <p:spPr bwMode="auto">
            <a:xfrm>
              <a:off x="7592219" y="4682332"/>
              <a:ext cx="57944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89" name="AutoShape 27"/>
            <p:cNvSpPr/>
            <p:nvPr/>
          </p:nvSpPr>
          <p:spPr bwMode="auto">
            <a:xfrm>
              <a:off x="7592219" y="4610100"/>
              <a:ext cx="57944" cy="436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90" name="AutoShape 83"/>
          <p:cNvSpPr/>
          <p:nvPr/>
        </p:nvSpPr>
        <p:spPr bwMode="auto">
          <a:xfrm>
            <a:off x="4089988" y="3921983"/>
            <a:ext cx="589850" cy="3871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610" y="13990"/>
                </a:moveTo>
                <a:cubicBezTo>
                  <a:pt x="11373" y="14259"/>
                  <a:pt x="11093" y="14400"/>
                  <a:pt x="10800" y="14400"/>
                </a:cubicBezTo>
                <a:cubicBezTo>
                  <a:pt x="10505" y="14400"/>
                  <a:pt x="10225" y="14259"/>
                  <a:pt x="9990" y="13990"/>
                </a:cubicBezTo>
                <a:lnTo>
                  <a:pt x="7198" y="10800"/>
                </a:lnTo>
                <a:lnTo>
                  <a:pt x="6636" y="10157"/>
                </a:lnTo>
                <a:lnTo>
                  <a:pt x="1349" y="4115"/>
                </a:lnTo>
                <a:lnTo>
                  <a:pt x="1349" y="4114"/>
                </a:lnTo>
                <a:cubicBezTo>
                  <a:pt x="1349" y="2980"/>
                  <a:pt x="1955" y="2057"/>
                  <a:pt x="2699" y="2057"/>
                </a:cubicBezTo>
                <a:lnTo>
                  <a:pt x="18899" y="2057"/>
                </a:lnTo>
                <a:cubicBezTo>
                  <a:pt x="19643" y="2057"/>
                  <a:pt x="20249" y="2980"/>
                  <a:pt x="20249" y="4114"/>
                </a:cubicBezTo>
                <a:cubicBezTo>
                  <a:pt x="20249" y="4114"/>
                  <a:pt x="11610" y="13990"/>
                  <a:pt x="11610" y="13990"/>
                </a:cubicBezTo>
                <a:close/>
                <a:moveTo>
                  <a:pt x="20249" y="16198"/>
                </a:moveTo>
                <a:lnTo>
                  <a:pt x="15525" y="10800"/>
                </a:lnTo>
                <a:lnTo>
                  <a:pt x="20249" y="5399"/>
                </a:lnTo>
                <a:cubicBezTo>
                  <a:pt x="20249" y="5399"/>
                  <a:pt x="20249" y="16198"/>
                  <a:pt x="20249" y="16198"/>
                </a:cubicBezTo>
                <a:close/>
                <a:moveTo>
                  <a:pt x="20249" y="17484"/>
                </a:moveTo>
                <a:cubicBezTo>
                  <a:pt x="20249" y="18620"/>
                  <a:pt x="19643" y="19541"/>
                  <a:pt x="18899" y="19541"/>
                </a:cubicBezTo>
                <a:lnTo>
                  <a:pt x="2699" y="19541"/>
                </a:lnTo>
                <a:cubicBezTo>
                  <a:pt x="1955" y="19541"/>
                  <a:pt x="1349" y="18620"/>
                  <a:pt x="1349" y="17484"/>
                </a:cubicBezTo>
                <a:lnTo>
                  <a:pt x="6636" y="11442"/>
                </a:lnTo>
                <a:lnTo>
                  <a:pt x="9585" y="14813"/>
                </a:lnTo>
                <a:cubicBezTo>
                  <a:pt x="9945" y="15222"/>
                  <a:pt x="10372" y="15429"/>
                  <a:pt x="10800" y="15429"/>
                </a:cubicBezTo>
                <a:cubicBezTo>
                  <a:pt x="11228" y="15429"/>
                  <a:pt x="11654" y="15222"/>
                  <a:pt x="12015" y="14813"/>
                </a:cubicBezTo>
                <a:lnTo>
                  <a:pt x="14963" y="11442"/>
                </a:lnTo>
                <a:cubicBezTo>
                  <a:pt x="14963" y="11442"/>
                  <a:pt x="20249" y="17484"/>
                  <a:pt x="20249" y="17484"/>
                </a:cubicBezTo>
                <a:close/>
                <a:moveTo>
                  <a:pt x="1349" y="5399"/>
                </a:moveTo>
                <a:lnTo>
                  <a:pt x="6074" y="10800"/>
                </a:lnTo>
                <a:lnTo>
                  <a:pt x="1349" y="16198"/>
                </a:lnTo>
                <a:cubicBezTo>
                  <a:pt x="1349" y="16198"/>
                  <a:pt x="1349" y="5399"/>
                  <a:pt x="1349" y="5399"/>
                </a:cubicBezTo>
                <a:close/>
                <a:moveTo>
                  <a:pt x="18899" y="0"/>
                </a:moveTo>
                <a:lnTo>
                  <a:pt x="2699" y="0"/>
                </a:lnTo>
                <a:cubicBezTo>
                  <a:pt x="1208" y="0"/>
                  <a:pt x="0" y="1842"/>
                  <a:pt x="0" y="4114"/>
                </a:cubicBezTo>
                <a:lnTo>
                  <a:pt x="0" y="17484"/>
                </a:lnTo>
                <a:cubicBezTo>
                  <a:pt x="0" y="19756"/>
                  <a:pt x="1208" y="21600"/>
                  <a:pt x="2699" y="21600"/>
                </a:cubicBezTo>
                <a:lnTo>
                  <a:pt x="18899" y="21600"/>
                </a:lnTo>
                <a:cubicBezTo>
                  <a:pt x="20391" y="21600"/>
                  <a:pt x="21600" y="19756"/>
                  <a:pt x="21600" y="17484"/>
                </a:cubicBezTo>
                <a:lnTo>
                  <a:pt x="21600" y="4114"/>
                </a:lnTo>
                <a:cubicBezTo>
                  <a:pt x="21600" y="1842"/>
                  <a:pt x="20391" y="0"/>
                  <a:pt x="18899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91" name="Freeform 217"/>
          <p:cNvSpPr>
            <a:spLocks noEditPoints="1"/>
          </p:cNvSpPr>
          <p:nvPr/>
        </p:nvSpPr>
        <p:spPr bwMode="auto">
          <a:xfrm>
            <a:off x="9220256" y="1494906"/>
            <a:ext cx="524336" cy="39325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Freeform 178"/>
          <p:cNvSpPr>
            <a:spLocks noEditPoints="1"/>
          </p:cNvSpPr>
          <p:nvPr/>
        </p:nvSpPr>
        <p:spPr bwMode="auto">
          <a:xfrm>
            <a:off x="9126025" y="2597970"/>
            <a:ext cx="622974" cy="4692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Freeform 34"/>
          <p:cNvSpPr>
            <a:spLocks noEditPoints="1"/>
          </p:cNvSpPr>
          <p:nvPr/>
        </p:nvSpPr>
        <p:spPr bwMode="auto">
          <a:xfrm rot="5400000">
            <a:off x="9221201" y="3908343"/>
            <a:ext cx="525662" cy="414465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4" name="Group 89"/>
          <p:cNvGrpSpPr/>
          <p:nvPr/>
        </p:nvGrpSpPr>
        <p:grpSpPr>
          <a:xfrm>
            <a:off x="7311428" y="3778318"/>
            <a:ext cx="401165" cy="674514"/>
            <a:chOff x="6627813" y="1292225"/>
            <a:chExt cx="503238" cy="846138"/>
          </a:xfrm>
          <a:solidFill>
            <a:schemeClr val="tx1"/>
          </a:solidFill>
        </p:grpSpPr>
        <p:sp>
          <p:nvSpPr>
            <p:cNvPr id="95" name="Freeform 17"/>
            <p:cNvSpPr>
              <a:spLocks noEditPoints="1"/>
            </p:cNvSpPr>
            <p:nvPr/>
          </p:nvSpPr>
          <p:spPr bwMode="auto">
            <a:xfrm>
              <a:off x="6740525" y="1900238"/>
              <a:ext cx="276225" cy="63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1" y="0"/>
                </a:cxn>
              </a:cxnLst>
              <a:rect l="0" t="0" r="r" b="b"/>
              <a:pathLst>
                <a:path w="151" h="34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ubicBezTo>
                    <a:pt x="151" y="8"/>
                    <a:pt x="142" y="0"/>
                    <a:pt x="131" y="0"/>
                  </a:cubicBezTo>
                  <a:close/>
                  <a:moveTo>
                    <a:pt x="131" y="0"/>
                  </a:moveTo>
                  <a:cubicBezTo>
                    <a:pt x="131" y="0"/>
                    <a:pt x="131" y="0"/>
                    <a:pt x="13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Freeform 18"/>
            <p:cNvSpPr>
              <a:spLocks noEditPoints="1"/>
            </p:cNvSpPr>
            <p:nvPr/>
          </p:nvSpPr>
          <p:spPr bwMode="auto">
            <a:xfrm>
              <a:off x="6740525" y="1989138"/>
              <a:ext cx="276225" cy="61913"/>
            </a:xfrm>
            <a:custGeom>
              <a:avLst/>
              <a:gdLst/>
              <a:ahLst/>
              <a:cxnLst>
                <a:cxn ang="0">
                  <a:pos x="151" y="17"/>
                </a:cxn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51" y="17"/>
                </a:cxn>
                <a:cxn ang="0">
                  <a:pos x="151" y="17"/>
                </a:cxn>
              </a:cxnLst>
              <a:rect l="0" t="0" r="r" b="b"/>
              <a:pathLst>
                <a:path w="151" h="34">
                  <a:moveTo>
                    <a:pt x="151" y="17"/>
                  </a:moveTo>
                  <a:cubicBezTo>
                    <a:pt x="151" y="8"/>
                    <a:pt x="142" y="0"/>
                    <a:pt x="1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lose/>
                  <a:moveTo>
                    <a:pt x="151" y="17"/>
                  </a:moveTo>
                  <a:cubicBezTo>
                    <a:pt x="151" y="17"/>
                    <a:pt x="151" y="17"/>
                    <a:pt x="151" y="1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19"/>
            <p:cNvSpPr>
              <a:spLocks noEditPoints="1"/>
            </p:cNvSpPr>
            <p:nvPr/>
          </p:nvSpPr>
          <p:spPr bwMode="auto">
            <a:xfrm>
              <a:off x="6770688" y="2078038"/>
              <a:ext cx="219075" cy="603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17"/>
                </a:cxn>
                <a:cxn ang="0">
                  <a:pos x="20" y="33"/>
                </a:cxn>
                <a:cxn ang="0">
                  <a:pos x="99" y="33"/>
                </a:cxn>
                <a:cxn ang="0">
                  <a:pos x="120" y="17"/>
                </a:cxn>
                <a:cxn ang="0">
                  <a:pos x="99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120" h="33">
                  <a:moveTo>
                    <a:pt x="20" y="0"/>
                  </a:moveTo>
                  <a:cubicBezTo>
                    <a:pt x="9" y="0"/>
                    <a:pt x="0" y="7"/>
                    <a:pt x="0" y="17"/>
                  </a:cubicBezTo>
                  <a:cubicBezTo>
                    <a:pt x="0" y="26"/>
                    <a:pt x="9" y="33"/>
                    <a:pt x="2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10" y="33"/>
                    <a:pt x="120" y="26"/>
                    <a:pt x="120" y="17"/>
                  </a:cubicBezTo>
                  <a:cubicBezTo>
                    <a:pt x="120" y="7"/>
                    <a:pt x="110" y="0"/>
                    <a:pt x="99" y="0"/>
                  </a:cubicBezTo>
                  <a:lnTo>
                    <a:pt x="20" y="0"/>
                  </a:ln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Freeform 20"/>
            <p:cNvSpPr>
              <a:spLocks noEditPoints="1"/>
            </p:cNvSpPr>
            <p:nvPr/>
          </p:nvSpPr>
          <p:spPr bwMode="auto">
            <a:xfrm>
              <a:off x="6627813" y="1292225"/>
              <a:ext cx="503238" cy="581025"/>
            </a:xfrm>
            <a:custGeom>
              <a:avLst/>
              <a:gdLst/>
              <a:ahLst/>
              <a:cxnLst>
                <a:cxn ang="0">
                  <a:pos x="221" y="309"/>
                </a:cxn>
                <a:cxn ang="0">
                  <a:pos x="223" y="297"/>
                </a:cxn>
                <a:cxn ang="0">
                  <a:pos x="224" y="294"/>
                </a:cxn>
                <a:cxn ang="0">
                  <a:pos x="251" y="220"/>
                </a:cxn>
                <a:cxn ang="0">
                  <a:pos x="276" y="138"/>
                </a:cxn>
                <a:cxn ang="0">
                  <a:pos x="138" y="0"/>
                </a:cxn>
                <a:cxn ang="0">
                  <a:pos x="0" y="138"/>
                </a:cxn>
                <a:cxn ang="0">
                  <a:pos x="24" y="220"/>
                </a:cxn>
                <a:cxn ang="0">
                  <a:pos x="52" y="301"/>
                </a:cxn>
                <a:cxn ang="0">
                  <a:pos x="68" y="317"/>
                </a:cxn>
                <a:cxn ang="0">
                  <a:pos x="207" y="317"/>
                </a:cxn>
                <a:cxn ang="0">
                  <a:pos x="221" y="309"/>
                </a:cxn>
                <a:cxn ang="0">
                  <a:pos x="115" y="281"/>
                </a:cxn>
                <a:cxn ang="0">
                  <a:pos x="149" y="175"/>
                </a:cxn>
                <a:cxn ang="0">
                  <a:pos x="150" y="169"/>
                </a:cxn>
                <a:cxn ang="0">
                  <a:pos x="147" y="167"/>
                </a:cxn>
                <a:cxn ang="0">
                  <a:pos x="144" y="168"/>
                </a:cxn>
                <a:cxn ang="0">
                  <a:pos x="109" y="226"/>
                </a:cxn>
                <a:cxn ang="0">
                  <a:pos x="109" y="226"/>
                </a:cxn>
                <a:cxn ang="0">
                  <a:pos x="99" y="159"/>
                </a:cxn>
                <a:cxn ang="0">
                  <a:pos x="186" y="102"/>
                </a:cxn>
                <a:cxn ang="0">
                  <a:pos x="187" y="102"/>
                </a:cxn>
                <a:cxn ang="0">
                  <a:pos x="191" y="105"/>
                </a:cxn>
                <a:cxn ang="0">
                  <a:pos x="175" y="216"/>
                </a:cxn>
                <a:cxn ang="0">
                  <a:pos x="145" y="231"/>
                </a:cxn>
                <a:cxn ang="0">
                  <a:pos x="136" y="241"/>
                </a:cxn>
                <a:cxn ang="0">
                  <a:pos x="136" y="280"/>
                </a:cxn>
                <a:cxn ang="0">
                  <a:pos x="131" y="285"/>
                </a:cxn>
                <a:cxn ang="0">
                  <a:pos x="119" y="285"/>
                </a:cxn>
                <a:cxn ang="0">
                  <a:pos x="115" y="284"/>
                </a:cxn>
                <a:cxn ang="0">
                  <a:pos x="115" y="281"/>
                </a:cxn>
                <a:cxn ang="0">
                  <a:pos x="115" y="281"/>
                </a:cxn>
                <a:cxn ang="0">
                  <a:pos x="115" y="281"/>
                </a:cxn>
              </a:cxnLst>
              <a:rect l="0" t="0" r="r" b="b"/>
              <a:pathLst>
                <a:path w="276" h="317">
                  <a:moveTo>
                    <a:pt x="221" y="309"/>
                  </a:moveTo>
                  <a:cubicBezTo>
                    <a:pt x="223" y="306"/>
                    <a:pt x="223" y="301"/>
                    <a:pt x="223" y="297"/>
                  </a:cubicBezTo>
                  <a:cubicBezTo>
                    <a:pt x="224" y="296"/>
                    <a:pt x="224" y="295"/>
                    <a:pt x="224" y="294"/>
                  </a:cubicBezTo>
                  <a:cubicBezTo>
                    <a:pt x="228" y="260"/>
                    <a:pt x="240" y="240"/>
                    <a:pt x="251" y="220"/>
                  </a:cubicBezTo>
                  <a:cubicBezTo>
                    <a:pt x="264" y="198"/>
                    <a:pt x="276" y="177"/>
                    <a:pt x="276" y="138"/>
                  </a:cubicBezTo>
                  <a:cubicBezTo>
                    <a:pt x="276" y="62"/>
                    <a:pt x="214" y="0"/>
                    <a:pt x="138" y="0"/>
                  </a:cubicBezTo>
                  <a:cubicBezTo>
                    <a:pt x="62" y="0"/>
                    <a:pt x="0" y="62"/>
                    <a:pt x="0" y="138"/>
                  </a:cubicBezTo>
                  <a:cubicBezTo>
                    <a:pt x="0" y="177"/>
                    <a:pt x="12" y="198"/>
                    <a:pt x="24" y="220"/>
                  </a:cubicBezTo>
                  <a:cubicBezTo>
                    <a:pt x="36" y="241"/>
                    <a:pt x="48" y="263"/>
                    <a:pt x="52" y="301"/>
                  </a:cubicBezTo>
                  <a:cubicBezTo>
                    <a:pt x="52" y="310"/>
                    <a:pt x="60" y="317"/>
                    <a:pt x="68" y="317"/>
                  </a:cubicBezTo>
                  <a:cubicBezTo>
                    <a:pt x="207" y="317"/>
                    <a:pt x="207" y="317"/>
                    <a:pt x="207" y="317"/>
                  </a:cubicBezTo>
                  <a:cubicBezTo>
                    <a:pt x="213" y="317"/>
                    <a:pt x="218" y="314"/>
                    <a:pt x="221" y="309"/>
                  </a:cubicBezTo>
                  <a:close/>
                  <a:moveTo>
                    <a:pt x="115" y="281"/>
                  </a:moveTo>
                  <a:cubicBezTo>
                    <a:pt x="126" y="209"/>
                    <a:pt x="144" y="182"/>
                    <a:pt x="149" y="175"/>
                  </a:cubicBezTo>
                  <a:cubicBezTo>
                    <a:pt x="151" y="172"/>
                    <a:pt x="151" y="170"/>
                    <a:pt x="150" y="169"/>
                  </a:cubicBezTo>
                  <a:cubicBezTo>
                    <a:pt x="150" y="168"/>
                    <a:pt x="149" y="167"/>
                    <a:pt x="147" y="167"/>
                  </a:cubicBezTo>
                  <a:cubicBezTo>
                    <a:pt x="146" y="167"/>
                    <a:pt x="145" y="167"/>
                    <a:pt x="144" y="168"/>
                  </a:cubicBezTo>
                  <a:cubicBezTo>
                    <a:pt x="136" y="171"/>
                    <a:pt x="112" y="186"/>
                    <a:pt x="109" y="226"/>
                  </a:cubicBezTo>
                  <a:cubicBezTo>
                    <a:pt x="109" y="226"/>
                    <a:pt x="109" y="226"/>
                    <a:pt x="109" y="226"/>
                  </a:cubicBezTo>
                  <a:cubicBezTo>
                    <a:pt x="102" y="215"/>
                    <a:pt x="88" y="187"/>
                    <a:pt x="99" y="159"/>
                  </a:cubicBezTo>
                  <a:cubicBezTo>
                    <a:pt x="110" y="133"/>
                    <a:pt x="139" y="114"/>
                    <a:pt x="186" y="102"/>
                  </a:cubicBezTo>
                  <a:cubicBezTo>
                    <a:pt x="186" y="102"/>
                    <a:pt x="187" y="102"/>
                    <a:pt x="187" y="102"/>
                  </a:cubicBezTo>
                  <a:cubicBezTo>
                    <a:pt x="189" y="102"/>
                    <a:pt x="191" y="103"/>
                    <a:pt x="191" y="105"/>
                  </a:cubicBezTo>
                  <a:cubicBezTo>
                    <a:pt x="193" y="126"/>
                    <a:pt x="200" y="188"/>
                    <a:pt x="175" y="216"/>
                  </a:cubicBezTo>
                  <a:cubicBezTo>
                    <a:pt x="168" y="225"/>
                    <a:pt x="158" y="230"/>
                    <a:pt x="145" y="231"/>
                  </a:cubicBezTo>
                  <a:cubicBezTo>
                    <a:pt x="140" y="231"/>
                    <a:pt x="136" y="236"/>
                    <a:pt x="136" y="241"/>
                  </a:cubicBezTo>
                  <a:cubicBezTo>
                    <a:pt x="136" y="280"/>
                    <a:pt x="136" y="280"/>
                    <a:pt x="136" y="280"/>
                  </a:cubicBezTo>
                  <a:cubicBezTo>
                    <a:pt x="136" y="283"/>
                    <a:pt x="134" y="285"/>
                    <a:pt x="131" y="285"/>
                  </a:cubicBezTo>
                  <a:cubicBezTo>
                    <a:pt x="119" y="285"/>
                    <a:pt x="119" y="285"/>
                    <a:pt x="119" y="285"/>
                  </a:cubicBezTo>
                  <a:cubicBezTo>
                    <a:pt x="117" y="285"/>
                    <a:pt x="116" y="285"/>
                    <a:pt x="115" y="284"/>
                  </a:cubicBezTo>
                  <a:cubicBezTo>
                    <a:pt x="115" y="283"/>
                    <a:pt x="114" y="282"/>
                    <a:pt x="115" y="281"/>
                  </a:cubicBezTo>
                  <a:close/>
                  <a:moveTo>
                    <a:pt x="115" y="281"/>
                  </a:moveTo>
                  <a:cubicBezTo>
                    <a:pt x="115" y="281"/>
                    <a:pt x="115" y="281"/>
                    <a:pt x="115" y="28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197812" y="5091919"/>
            <a:ext cx="661832" cy="484347"/>
            <a:chOff x="1848569" y="1794469"/>
            <a:chExt cx="490776" cy="359163"/>
          </a:xfrm>
          <a:solidFill>
            <a:schemeClr val="tx1"/>
          </a:solidFill>
        </p:grpSpPr>
        <p:sp>
          <p:nvSpPr>
            <p:cNvPr id="100" name="任意多边形 85"/>
            <p:cNvSpPr/>
            <p:nvPr/>
          </p:nvSpPr>
          <p:spPr>
            <a:xfrm>
              <a:off x="1863082" y="1857702"/>
              <a:ext cx="390290" cy="295930"/>
            </a:xfrm>
            <a:custGeom>
              <a:avLst/>
              <a:gdLst>
                <a:gd name="connsiteX0" fmla="*/ 96105 w 628567"/>
                <a:gd name="connsiteY0" fmla="*/ 192304 h 476598"/>
                <a:gd name="connsiteX1" fmla="*/ 96105 w 628567"/>
                <a:gd name="connsiteY1" fmla="*/ 476598 h 476598"/>
                <a:gd name="connsiteX2" fmla="*/ 0 w 628567"/>
                <a:gd name="connsiteY2" fmla="*/ 476598 h 476598"/>
                <a:gd name="connsiteX3" fmla="*/ 0 w 628567"/>
                <a:gd name="connsiteY3" fmla="*/ 267440 h 476598"/>
                <a:gd name="connsiteX4" fmla="*/ 451079 w 628567"/>
                <a:gd name="connsiteY4" fmla="*/ 149738 h 476598"/>
                <a:gd name="connsiteX5" fmla="*/ 451079 w 628567"/>
                <a:gd name="connsiteY5" fmla="*/ 476598 h 476598"/>
                <a:gd name="connsiteX6" fmla="*/ 354974 w 628567"/>
                <a:gd name="connsiteY6" fmla="*/ 476598 h 476598"/>
                <a:gd name="connsiteX7" fmla="*/ 354974 w 628567"/>
                <a:gd name="connsiteY7" fmla="*/ 196833 h 476598"/>
                <a:gd name="connsiteX8" fmla="*/ 357633 w 628567"/>
                <a:gd name="connsiteY8" fmla="*/ 200277 h 476598"/>
                <a:gd name="connsiteX9" fmla="*/ 359009 w 628567"/>
                <a:gd name="connsiteY9" fmla="*/ 199214 h 476598"/>
                <a:gd name="connsiteX10" fmla="*/ 372907 w 628567"/>
                <a:gd name="connsiteY10" fmla="*/ 215687 h 476598"/>
                <a:gd name="connsiteX11" fmla="*/ 255352 w 628567"/>
                <a:gd name="connsiteY11" fmla="*/ 67803 h 476598"/>
                <a:gd name="connsiteX12" fmla="*/ 273592 w 628567"/>
                <a:gd name="connsiteY12" fmla="*/ 91427 h 476598"/>
                <a:gd name="connsiteX13" fmla="*/ 273592 w 628567"/>
                <a:gd name="connsiteY13" fmla="*/ 476598 h 476598"/>
                <a:gd name="connsiteX14" fmla="*/ 177487 w 628567"/>
                <a:gd name="connsiteY14" fmla="*/ 476598 h 476598"/>
                <a:gd name="connsiteX15" fmla="*/ 177487 w 628567"/>
                <a:gd name="connsiteY15" fmla="*/ 128679 h 476598"/>
                <a:gd name="connsiteX16" fmla="*/ 628567 w 628567"/>
                <a:gd name="connsiteY16" fmla="*/ 0 h 476598"/>
                <a:gd name="connsiteX17" fmla="*/ 628567 w 628567"/>
                <a:gd name="connsiteY17" fmla="*/ 476598 h 476598"/>
                <a:gd name="connsiteX18" fmla="*/ 532462 w 628567"/>
                <a:gd name="connsiteY18" fmla="*/ 476598 h 476598"/>
                <a:gd name="connsiteX19" fmla="*/ 532462 w 628567"/>
                <a:gd name="connsiteY19" fmla="*/ 81079 h 47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任意多边形 86"/>
            <p:cNvSpPr/>
            <p:nvPr/>
          </p:nvSpPr>
          <p:spPr>
            <a:xfrm rot="13790841">
              <a:off x="1992773" y="1650265"/>
              <a:ext cx="202367" cy="490776"/>
            </a:xfrm>
            <a:custGeom>
              <a:avLst/>
              <a:gdLst>
                <a:gd name="connsiteX0" fmla="*/ 97660 w 325915"/>
                <a:gd name="connsiteY0" fmla="*/ 790400 h 790400"/>
                <a:gd name="connsiteX1" fmla="*/ 0 w 325915"/>
                <a:gd name="connsiteY1" fmla="*/ 664808 h 790400"/>
                <a:gd name="connsiteX2" fmla="*/ 70970 w 325915"/>
                <a:gd name="connsiteY2" fmla="*/ 664808 h 790400"/>
                <a:gd name="connsiteX3" fmla="*/ 70970 w 325915"/>
                <a:gd name="connsiteY3" fmla="*/ 320500 h 790400"/>
                <a:gd name="connsiteX4" fmla="*/ 92523 w 325915"/>
                <a:gd name="connsiteY4" fmla="*/ 320500 h 790400"/>
                <a:gd name="connsiteX5" fmla="*/ 92598 w 325915"/>
                <a:gd name="connsiteY5" fmla="*/ 318763 h 790400"/>
                <a:gd name="connsiteX6" fmla="*/ 259805 w 325915"/>
                <a:gd name="connsiteY6" fmla="*/ 326009 h 790400"/>
                <a:gd name="connsiteX7" fmla="*/ 271953 w 325915"/>
                <a:gd name="connsiteY7" fmla="*/ 0 h 790400"/>
                <a:gd name="connsiteX8" fmla="*/ 325915 w 325915"/>
                <a:gd name="connsiteY8" fmla="*/ 2011 h 790400"/>
                <a:gd name="connsiteX9" fmla="*/ 311729 w 325915"/>
                <a:gd name="connsiteY9" fmla="*/ 382747 h 790400"/>
                <a:gd name="connsiteX10" fmla="*/ 257766 w 325915"/>
                <a:gd name="connsiteY10" fmla="*/ 380736 h 790400"/>
                <a:gd name="connsiteX11" fmla="*/ 257794 w 325915"/>
                <a:gd name="connsiteY11" fmla="*/ 379973 h 790400"/>
                <a:gd name="connsiteX12" fmla="*/ 124349 w 325915"/>
                <a:gd name="connsiteY12" fmla="*/ 374190 h 790400"/>
                <a:gd name="connsiteX13" fmla="*/ 124349 w 325915"/>
                <a:gd name="connsiteY13" fmla="*/ 664808 h 790400"/>
                <a:gd name="connsiteX14" fmla="*/ 195319 w 325915"/>
                <a:gd name="connsiteY14" fmla="*/ 664808 h 79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02" name="Freeform 148"/>
          <p:cNvSpPr>
            <a:spLocks noEditPoints="1"/>
          </p:cNvSpPr>
          <p:nvPr/>
        </p:nvSpPr>
        <p:spPr bwMode="auto">
          <a:xfrm>
            <a:off x="8153058" y="1404556"/>
            <a:ext cx="493872" cy="476105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AutoShape 81"/>
          <p:cNvSpPr/>
          <p:nvPr/>
        </p:nvSpPr>
        <p:spPr bwMode="auto">
          <a:xfrm>
            <a:off x="8115237" y="2515948"/>
            <a:ext cx="535398" cy="5353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35" y="9811"/>
                </a:moveTo>
                <a:cubicBezTo>
                  <a:pt x="20220" y="10144"/>
                  <a:pt x="20081" y="10800"/>
                  <a:pt x="18899" y="10800"/>
                </a:cubicBezTo>
                <a:lnTo>
                  <a:pt x="17549" y="10800"/>
                </a:lnTo>
                <a:cubicBezTo>
                  <a:pt x="17363" y="10800"/>
                  <a:pt x="17212" y="10950"/>
                  <a:pt x="17212" y="11137"/>
                </a:cubicBezTo>
                <a:cubicBezTo>
                  <a:pt x="17212" y="11324"/>
                  <a:pt x="17363" y="11475"/>
                  <a:pt x="17549" y="11475"/>
                </a:cubicBezTo>
                <a:lnTo>
                  <a:pt x="18858" y="11475"/>
                </a:lnTo>
                <a:cubicBezTo>
                  <a:pt x="19870" y="11475"/>
                  <a:pt x="20003" y="12314"/>
                  <a:pt x="19938" y="12719"/>
                </a:cubicBezTo>
                <a:cubicBezTo>
                  <a:pt x="19855" y="13223"/>
                  <a:pt x="19618" y="14175"/>
                  <a:pt x="18478" y="14175"/>
                </a:cubicBezTo>
                <a:lnTo>
                  <a:pt x="16874" y="14175"/>
                </a:lnTo>
                <a:cubicBezTo>
                  <a:pt x="16688" y="14175"/>
                  <a:pt x="16537" y="14325"/>
                  <a:pt x="16537" y="14512"/>
                </a:cubicBezTo>
                <a:cubicBezTo>
                  <a:pt x="16537" y="14699"/>
                  <a:pt x="16688" y="14850"/>
                  <a:pt x="16874" y="14850"/>
                </a:cubicBezTo>
                <a:lnTo>
                  <a:pt x="18203" y="14850"/>
                </a:lnTo>
                <a:cubicBezTo>
                  <a:pt x="19343" y="14850"/>
                  <a:pt x="19243" y="15718"/>
                  <a:pt x="19079" y="16237"/>
                </a:cubicBezTo>
                <a:cubicBezTo>
                  <a:pt x="18864" y="16918"/>
                  <a:pt x="18732" y="17549"/>
                  <a:pt x="17297" y="17549"/>
                </a:cubicBezTo>
                <a:lnTo>
                  <a:pt x="16196" y="17549"/>
                </a:lnTo>
                <a:cubicBezTo>
                  <a:pt x="16009" y="17549"/>
                  <a:pt x="15859" y="17700"/>
                  <a:pt x="15859" y="17887"/>
                </a:cubicBezTo>
                <a:cubicBezTo>
                  <a:pt x="15859" y="18073"/>
                  <a:pt x="16009" y="18225"/>
                  <a:pt x="16196" y="18225"/>
                </a:cubicBezTo>
                <a:lnTo>
                  <a:pt x="17255" y="18225"/>
                </a:lnTo>
                <a:cubicBezTo>
                  <a:pt x="17993" y="18225"/>
                  <a:pt x="18027" y="18923"/>
                  <a:pt x="17950" y="19174"/>
                </a:cubicBezTo>
                <a:cubicBezTo>
                  <a:pt x="17866" y="19448"/>
                  <a:pt x="17767" y="19651"/>
                  <a:pt x="17762" y="19660"/>
                </a:cubicBezTo>
                <a:cubicBezTo>
                  <a:pt x="17558" y="20028"/>
                  <a:pt x="17229" y="20249"/>
                  <a:pt x="16534" y="20249"/>
                </a:cubicBezTo>
                <a:lnTo>
                  <a:pt x="12844" y="20249"/>
                </a:lnTo>
                <a:cubicBezTo>
                  <a:pt x="10990" y="20249"/>
                  <a:pt x="9151" y="19829"/>
                  <a:pt x="9104" y="19818"/>
                </a:cubicBezTo>
                <a:cubicBezTo>
                  <a:pt x="6299" y="19172"/>
                  <a:pt x="6152" y="19122"/>
                  <a:pt x="5976" y="19072"/>
                </a:cubicBezTo>
                <a:cubicBezTo>
                  <a:pt x="5976" y="19072"/>
                  <a:pt x="5405" y="18976"/>
                  <a:pt x="5405" y="18478"/>
                </a:cubicBezTo>
                <a:lnTo>
                  <a:pt x="5399" y="9155"/>
                </a:lnTo>
                <a:cubicBezTo>
                  <a:pt x="5399" y="8839"/>
                  <a:pt x="5601" y="8552"/>
                  <a:pt x="5935" y="8452"/>
                </a:cubicBezTo>
                <a:cubicBezTo>
                  <a:pt x="5977" y="8435"/>
                  <a:pt x="6034" y="8419"/>
                  <a:pt x="6074" y="8401"/>
                </a:cubicBezTo>
                <a:cubicBezTo>
                  <a:pt x="9158" y="7125"/>
                  <a:pt x="10097" y="4324"/>
                  <a:pt x="10124" y="2025"/>
                </a:cubicBezTo>
                <a:cubicBezTo>
                  <a:pt x="10128" y="1702"/>
                  <a:pt x="10378" y="1350"/>
                  <a:pt x="10800" y="1350"/>
                </a:cubicBezTo>
                <a:cubicBezTo>
                  <a:pt x="11514" y="1350"/>
                  <a:pt x="12774" y="2782"/>
                  <a:pt x="12774" y="4554"/>
                </a:cubicBezTo>
                <a:cubicBezTo>
                  <a:pt x="12774" y="6155"/>
                  <a:pt x="12711" y="6432"/>
                  <a:pt x="12149" y="8100"/>
                </a:cubicBezTo>
                <a:cubicBezTo>
                  <a:pt x="18899" y="8100"/>
                  <a:pt x="18852" y="8196"/>
                  <a:pt x="19448" y="8353"/>
                </a:cubicBezTo>
                <a:cubicBezTo>
                  <a:pt x="20187" y="8564"/>
                  <a:pt x="20249" y="9175"/>
                  <a:pt x="20249" y="9386"/>
                </a:cubicBezTo>
                <a:cubicBezTo>
                  <a:pt x="20249" y="9618"/>
                  <a:pt x="20243" y="9584"/>
                  <a:pt x="20235" y="9811"/>
                </a:cubicBezTo>
                <a:moveTo>
                  <a:pt x="4724" y="19575"/>
                </a:moveTo>
                <a:cubicBezTo>
                  <a:pt x="4724" y="19948"/>
                  <a:pt x="4423" y="20249"/>
                  <a:pt x="4049" y="20249"/>
                </a:cubicBezTo>
                <a:lnTo>
                  <a:pt x="2024" y="20249"/>
                </a:lnTo>
                <a:cubicBezTo>
                  <a:pt x="1652" y="20249"/>
                  <a:pt x="1349" y="19948"/>
                  <a:pt x="1349" y="19575"/>
                </a:cubicBezTo>
                <a:lnTo>
                  <a:pt x="1349" y="8774"/>
                </a:lnTo>
                <a:cubicBezTo>
                  <a:pt x="1349" y="8401"/>
                  <a:pt x="1652" y="8100"/>
                  <a:pt x="2024" y="8100"/>
                </a:cubicBezTo>
                <a:lnTo>
                  <a:pt x="4049" y="8100"/>
                </a:lnTo>
                <a:cubicBezTo>
                  <a:pt x="4423" y="8100"/>
                  <a:pt x="4724" y="8401"/>
                  <a:pt x="4724" y="8774"/>
                </a:cubicBezTo>
                <a:cubicBezTo>
                  <a:pt x="4724" y="8774"/>
                  <a:pt x="4724" y="19575"/>
                  <a:pt x="4724" y="19575"/>
                </a:cubicBezTo>
                <a:close/>
                <a:moveTo>
                  <a:pt x="19686" y="7069"/>
                </a:moveTo>
                <a:cubicBezTo>
                  <a:pt x="18842" y="6846"/>
                  <a:pt x="16858" y="6849"/>
                  <a:pt x="13956" y="6773"/>
                </a:cubicBezTo>
                <a:cubicBezTo>
                  <a:pt x="14093" y="6139"/>
                  <a:pt x="14124" y="5568"/>
                  <a:pt x="14124" y="4554"/>
                </a:cubicBezTo>
                <a:cubicBezTo>
                  <a:pt x="14124" y="2133"/>
                  <a:pt x="12361" y="0"/>
                  <a:pt x="10800" y="0"/>
                </a:cubicBezTo>
                <a:cubicBezTo>
                  <a:pt x="9698" y="0"/>
                  <a:pt x="8789" y="901"/>
                  <a:pt x="8774" y="2009"/>
                </a:cubicBezTo>
                <a:cubicBezTo>
                  <a:pt x="8760" y="3368"/>
                  <a:pt x="8340" y="5716"/>
                  <a:pt x="6074" y="6906"/>
                </a:cubicBezTo>
                <a:cubicBezTo>
                  <a:pt x="5908" y="6994"/>
                  <a:pt x="5433" y="7228"/>
                  <a:pt x="5364" y="7259"/>
                </a:cubicBezTo>
                <a:lnTo>
                  <a:pt x="5399" y="7289"/>
                </a:lnTo>
                <a:cubicBezTo>
                  <a:pt x="5045" y="6984"/>
                  <a:pt x="4554" y="6750"/>
                  <a:pt x="4049" y="6750"/>
                </a:cubicBezTo>
                <a:lnTo>
                  <a:pt x="2024" y="6750"/>
                </a:lnTo>
                <a:cubicBezTo>
                  <a:pt x="908" y="6750"/>
                  <a:pt x="0" y="7658"/>
                  <a:pt x="0" y="8774"/>
                </a:cubicBezTo>
                <a:lnTo>
                  <a:pt x="0" y="19575"/>
                </a:lnTo>
                <a:cubicBezTo>
                  <a:pt x="0" y="20691"/>
                  <a:pt x="908" y="21599"/>
                  <a:pt x="2024" y="21599"/>
                </a:cubicBezTo>
                <a:lnTo>
                  <a:pt x="4049" y="21599"/>
                </a:lnTo>
                <a:cubicBezTo>
                  <a:pt x="4853" y="21599"/>
                  <a:pt x="5525" y="21114"/>
                  <a:pt x="5850" y="20434"/>
                </a:cubicBezTo>
                <a:cubicBezTo>
                  <a:pt x="5859" y="20437"/>
                  <a:pt x="5873" y="20441"/>
                  <a:pt x="5882" y="20442"/>
                </a:cubicBezTo>
                <a:cubicBezTo>
                  <a:pt x="5927" y="20454"/>
                  <a:pt x="5979" y="20467"/>
                  <a:pt x="6044" y="20485"/>
                </a:cubicBezTo>
                <a:cubicBezTo>
                  <a:pt x="6056" y="20487"/>
                  <a:pt x="6062" y="20488"/>
                  <a:pt x="6074" y="20492"/>
                </a:cubicBezTo>
                <a:cubicBezTo>
                  <a:pt x="6464" y="20588"/>
                  <a:pt x="7212" y="20768"/>
                  <a:pt x="8812" y="21135"/>
                </a:cubicBezTo>
                <a:cubicBezTo>
                  <a:pt x="9155" y="21213"/>
                  <a:pt x="10966" y="21599"/>
                  <a:pt x="12844" y="21599"/>
                </a:cubicBezTo>
                <a:lnTo>
                  <a:pt x="16534" y="21599"/>
                </a:lnTo>
                <a:cubicBezTo>
                  <a:pt x="17659" y="21599"/>
                  <a:pt x="18469" y="21167"/>
                  <a:pt x="18952" y="20298"/>
                </a:cubicBezTo>
                <a:cubicBezTo>
                  <a:pt x="18958" y="20285"/>
                  <a:pt x="19114" y="19982"/>
                  <a:pt x="19240" y="19572"/>
                </a:cubicBezTo>
                <a:cubicBezTo>
                  <a:pt x="19336" y="19263"/>
                  <a:pt x="19371" y="18827"/>
                  <a:pt x="19256" y="18384"/>
                </a:cubicBezTo>
                <a:cubicBezTo>
                  <a:pt x="19981" y="17886"/>
                  <a:pt x="20214" y="17133"/>
                  <a:pt x="20366" y="16643"/>
                </a:cubicBezTo>
                <a:cubicBezTo>
                  <a:pt x="20620" y="15838"/>
                  <a:pt x="20544" y="15235"/>
                  <a:pt x="20367" y="14803"/>
                </a:cubicBezTo>
                <a:cubicBezTo>
                  <a:pt x="20775" y="14418"/>
                  <a:pt x="21122" y="13831"/>
                  <a:pt x="21269" y="12935"/>
                </a:cubicBezTo>
                <a:cubicBezTo>
                  <a:pt x="21361" y="12380"/>
                  <a:pt x="21263" y="11809"/>
                  <a:pt x="21007" y="11334"/>
                </a:cubicBezTo>
                <a:cubicBezTo>
                  <a:pt x="21389" y="10905"/>
                  <a:pt x="21564" y="10365"/>
                  <a:pt x="21583" y="9865"/>
                </a:cubicBezTo>
                <a:lnTo>
                  <a:pt x="21591" y="9724"/>
                </a:lnTo>
                <a:cubicBezTo>
                  <a:pt x="21596" y="9635"/>
                  <a:pt x="21600" y="9581"/>
                  <a:pt x="21600" y="9386"/>
                </a:cubicBezTo>
                <a:cubicBezTo>
                  <a:pt x="21600" y="8533"/>
                  <a:pt x="21010" y="7446"/>
                  <a:pt x="19686" y="7069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+mn-ea"/>
              <a:cs typeface="+mn-cs"/>
              <a:sym typeface="Gill Sans" charset="0"/>
            </a:endParaRPr>
          </a:p>
        </p:txBody>
      </p:sp>
      <p:sp>
        <p:nvSpPr>
          <p:cNvPr id="104" name="Freeform 13"/>
          <p:cNvSpPr>
            <a:spLocks noEditPoints="1"/>
          </p:cNvSpPr>
          <p:nvPr/>
        </p:nvSpPr>
        <p:spPr bwMode="auto">
          <a:xfrm>
            <a:off x="8153058" y="3811892"/>
            <a:ext cx="569202" cy="509519"/>
          </a:xfrm>
          <a:custGeom>
            <a:avLst/>
            <a:gdLst/>
            <a:ahLst/>
            <a:cxnLst>
              <a:cxn ang="0">
                <a:pos x="205" y="90"/>
              </a:cxn>
              <a:cxn ang="0">
                <a:pos x="170" y="67"/>
              </a:cxn>
              <a:cxn ang="0">
                <a:pos x="149" y="67"/>
              </a:cxn>
              <a:cxn ang="0">
                <a:pos x="156" y="35"/>
              </a:cxn>
              <a:cxn ang="0">
                <a:pos x="155" y="23"/>
              </a:cxn>
              <a:cxn ang="0">
                <a:pos x="126" y="1"/>
              </a:cxn>
              <a:cxn ang="0">
                <a:pos x="113" y="21"/>
              </a:cxn>
              <a:cxn ang="0">
                <a:pos x="95" y="61"/>
              </a:cxn>
              <a:cxn ang="0">
                <a:pos x="68" y="82"/>
              </a:cxn>
              <a:cxn ang="0">
                <a:pos x="68" y="81"/>
              </a:cxn>
              <a:cxn ang="0">
                <a:pos x="0" y="81"/>
              </a:cxn>
              <a:cxn ang="0">
                <a:pos x="0" y="179"/>
              </a:cxn>
              <a:cxn ang="0">
                <a:pos x="68" y="179"/>
              </a:cxn>
              <a:cxn ang="0">
                <a:pos x="68" y="174"/>
              </a:cxn>
              <a:cxn ang="0">
                <a:pos x="86" y="174"/>
              </a:cxn>
              <a:cxn ang="0">
                <a:pos x="99" y="181"/>
              </a:cxn>
              <a:cxn ang="0">
                <a:pos x="108" y="187"/>
              </a:cxn>
              <a:cxn ang="0">
                <a:pos x="172" y="189"/>
              </a:cxn>
              <a:cxn ang="0">
                <a:pos x="198" y="169"/>
              </a:cxn>
              <a:cxn ang="0">
                <a:pos x="205" y="90"/>
              </a:cxn>
              <a:cxn ang="0">
                <a:pos x="186" y="165"/>
              </a:cxn>
              <a:cxn ang="0">
                <a:pos x="170" y="176"/>
              </a:cxn>
              <a:cxn ang="0">
                <a:pos x="114" y="175"/>
              </a:cxn>
              <a:cxn ang="0">
                <a:pos x="106" y="170"/>
              </a:cxn>
              <a:cxn ang="0">
                <a:pos x="91" y="162"/>
              </a:cxn>
              <a:cxn ang="0">
                <a:pos x="68" y="161"/>
              </a:cxn>
              <a:cxn ang="0">
                <a:pos x="68" y="96"/>
              </a:cxn>
              <a:cxn ang="0">
                <a:pos x="106" y="68"/>
              </a:cxn>
              <a:cxn ang="0">
                <a:pos x="126" y="26"/>
              </a:cxn>
              <a:cxn ang="0">
                <a:pos x="130" y="14"/>
              </a:cxn>
              <a:cxn ang="0">
                <a:pos x="142" y="26"/>
              </a:cxn>
              <a:cxn ang="0">
                <a:pos x="143" y="35"/>
              </a:cxn>
              <a:cxn ang="0">
                <a:pos x="133" y="70"/>
              </a:cxn>
              <a:cxn ang="0">
                <a:pos x="126" y="80"/>
              </a:cxn>
              <a:cxn ang="0">
                <a:pos x="170" y="80"/>
              </a:cxn>
              <a:cxn ang="0">
                <a:pos x="193" y="94"/>
              </a:cxn>
              <a:cxn ang="0">
                <a:pos x="186" y="165"/>
              </a:cxn>
              <a:cxn ang="0">
                <a:pos x="186" y="165"/>
              </a:cxn>
              <a:cxn ang="0">
                <a:pos x="186" y="165"/>
              </a:cxn>
            </a:cxnLst>
            <a:rect l="0" t="0" r="r" b="b"/>
            <a:pathLst>
              <a:path w="215" h="192">
                <a:moveTo>
                  <a:pt x="205" y="90"/>
                </a:moveTo>
                <a:cubicBezTo>
                  <a:pt x="199" y="75"/>
                  <a:pt x="187" y="67"/>
                  <a:pt x="170" y="67"/>
                </a:cubicBezTo>
                <a:cubicBezTo>
                  <a:pt x="149" y="67"/>
                  <a:pt x="149" y="67"/>
                  <a:pt x="149" y="67"/>
                </a:cubicBezTo>
                <a:cubicBezTo>
                  <a:pt x="153" y="59"/>
                  <a:pt x="156" y="48"/>
                  <a:pt x="156" y="35"/>
                </a:cubicBezTo>
                <a:cubicBezTo>
                  <a:pt x="156" y="31"/>
                  <a:pt x="156" y="27"/>
                  <a:pt x="155" y="23"/>
                </a:cubicBezTo>
                <a:cubicBezTo>
                  <a:pt x="153" y="8"/>
                  <a:pt x="142" y="0"/>
                  <a:pt x="126" y="1"/>
                </a:cubicBezTo>
                <a:cubicBezTo>
                  <a:pt x="120" y="2"/>
                  <a:pt x="118" y="8"/>
                  <a:pt x="113" y="21"/>
                </a:cubicBezTo>
                <a:cubicBezTo>
                  <a:pt x="109" y="33"/>
                  <a:pt x="103" y="48"/>
                  <a:pt x="95" y="61"/>
                </a:cubicBezTo>
                <a:cubicBezTo>
                  <a:pt x="88" y="70"/>
                  <a:pt x="77" y="78"/>
                  <a:pt x="68" y="82"/>
                </a:cubicBezTo>
                <a:cubicBezTo>
                  <a:pt x="68" y="81"/>
                  <a:pt x="68" y="81"/>
                  <a:pt x="68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79"/>
                  <a:pt x="0" y="179"/>
                  <a:pt x="0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74"/>
                  <a:pt x="68" y="174"/>
                  <a:pt x="68" y="174"/>
                </a:cubicBezTo>
                <a:cubicBezTo>
                  <a:pt x="79" y="174"/>
                  <a:pt x="85" y="174"/>
                  <a:pt x="86" y="174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108" y="187"/>
                  <a:pt x="108" y="187"/>
                  <a:pt x="108" y="187"/>
                </a:cubicBezTo>
                <a:cubicBezTo>
                  <a:pt x="116" y="191"/>
                  <a:pt x="155" y="192"/>
                  <a:pt x="172" y="189"/>
                </a:cubicBezTo>
                <a:cubicBezTo>
                  <a:pt x="193" y="186"/>
                  <a:pt x="198" y="169"/>
                  <a:pt x="198" y="169"/>
                </a:cubicBezTo>
                <a:cubicBezTo>
                  <a:pt x="200" y="163"/>
                  <a:pt x="215" y="112"/>
                  <a:pt x="205" y="90"/>
                </a:cubicBezTo>
                <a:close/>
                <a:moveTo>
                  <a:pt x="186" y="165"/>
                </a:moveTo>
                <a:cubicBezTo>
                  <a:pt x="186" y="165"/>
                  <a:pt x="182" y="175"/>
                  <a:pt x="170" y="176"/>
                </a:cubicBezTo>
                <a:cubicBezTo>
                  <a:pt x="152" y="179"/>
                  <a:pt x="119" y="177"/>
                  <a:pt x="114" y="175"/>
                </a:cubicBezTo>
                <a:cubicBezTo>
                  <a:pt x="114" y="175"/>
                  <a:pt x="106" y="170"/>
                  <a:pt x="106" y="170"/>
                </a:cubicBezTo>
                <a:cubicBezTo>
                  <a:pt x="91" y="162"/>
                  <a:pt x="91" y="162"/>
                  <a:pt x="91" y="162"/>
                </a:cubicBezTo>
                <a:cubicBezTo>
                  <a:pt x="87" y="161"/>
                  <a:pt x="79" y="161"/>
                  <a:pt x="68" y="161"/>
                </a:cubicBezTo>
                <a:cubicBezTo>
                  <a:pt x="68" y="96"/>
                  <a:pt x="68" y="96"/>
                  <a:pt x="68" y="96"/>
                </a:cubicBezTo>
                <a:cubicBezTo>
                  <a:pt x="79" y="92"/>
                  <a:pt x="96" y="83"/>
                  <a:pt x="106" y="68"/>
                </a:cubicBezTo>
                <a:cubicBezTo>
                  <a:pt x="115" y="54"/>
                  <a:pt x="121" y="38"/>
                  <a:pt x="126" y="26"/>
                </a:cubicBezTo>
                <a:cubicBezTo>
                  <a:pt x="126" y="26"/>
                  <a:pt x="129" y="16"/>
                  <a:pt x="130" y="14"/>
                </a:cubicBezTo>
                <a:cubicBezTo>
                  <a:pt x="137" y="14"/>
                  <a:pt x="141" y="18"/>
                  <a:pt x="142" y="26"/>
                </a:cubicBezTo>
                <a:cubicBezTo>
                  <a:pt x="143" y="29"/>
                  <a:pt x="143" y="32"/>
                  <a:pt x="143" y="35"/>
                </a:cubicBezTo>
                <a:cubicBezTo>
                  <a:pt x="143" y="54"/>
                  <a:pt x="133" y="70"/>
                  <a:pt x="133" y="70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81" y="80"/>
                  <a:pt x="189" y="84"/>
                  <a:pt x="193" y="94"/>
                </a:cubicBezTo>
                <a:cubicBezTo>
                  <a:pt x="199" y="110"/>
                  <a:pt x="190" y="151"/>
                  <a:pt x="186" y="165"/>
                </a:cubicBezTo>
                <a:close/>
                <a:moveTo>
                  <a:pt x="186" y="165"/>
                </a:moveTo>
                <a:cubicBezTo>
                  <a:pt x="186" y="165"/>
                  <a:pt x="186" y="165"/>
                  <a:pt x="186" y="165"/>
                </a:cubicBezTo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Freeform 120"/>
          <p:cNvSpPr>
            <a:spLocks noEditPoints="1"/>
          </p:cNvSpPr>
          <p:nvPr/>
        </p:nvSpPr>
        <p:spPr bwMode="auto">
          <a:xfrm>
            <a:off x="10223873" y="1465713"/>
            <a:ext cx="526913" cy="451639"/>
          </a:xfrm>
          <a:custGeom>
            <a:avLst/>
            <a:gdLst/>
            <a:ahLst/>
            <a:cxnLst>
              <a:cxn ang="0">
                <a:pos x="11" y="58"/>
              </a:cxn>
              <a:cxn ang="0">
                <a:pos x="9" y="58"/>
              </a:cxn>
              <a:cxn ang="0">
                <a:pos x="0" y="49"/>
              </a:cxn>
              <a:cxn ang="0">
                <a:pos x="0" y="18"/>
              </a:cxn>
              <a:cxn ang="0">
                <a:pos x="9" y="9"/>
              </a:cxn>
              <a:cxn ang="0">
                <a:pos x="11" y="9"/>
              </a:cxn>
              <a:cxn ang="0">
                <a:pos x="11" y="58"/>
              </a:cxn>
              <a:cxn ang="0">
                <a:pos x="54" y="58"/>
              </a:cxn>
              <a:cxn ang="0">
                <a:pos x="15" y="58"/>
              </a:cxn>
              <a:cxn ang="0">
                <a:pos x="15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54" y="9"/>
              </a:cxn>
              <a:cxn ang="0">
                <a:pos x="54" y="58"/>
              </a:cxn>
              <a:cxn ang="0">
                <a:pos x="44" y="9"/>
              </a:cxn>
              <a:cxn ang="0">
                <a:pos x="44" y="4"/>
              </a:cxn>
              <a:cxn ang="0">
                <a:pos x="25" y="4"/>
              </a:cxn>
              <a:cxn ang="0">
                <a:pos x="25" y="9"/>
              </a:cxn>
              <a:cxn ang="0">
                <a:pos x="44" y="9"/>
              </a:cxn>
              <a:cxn ang="0">
                <a:pos x="68" y="49"/>
              </a:cxn>
              <a:cxn ang="0">
                <a:pos x="60" y="58"/>
              </a:cxn>
              <a:cxn ang="0">
                <a:pos x="58" y="58"/>
              </a:cxn>
              <a:cxn ang="0">
                <a:pos x="58" y="9"/>
              </a:cxn>
              <a:cxn ang="0">
                <a:pos x="60" y="9"/>
              </a:cxn>
              <a:cxn ang="0">
                <a:pos x="68" y="18"/>
              </a:cxn>
              <a:cxn ang="0">
                <a:pos x="68" y="49"/>
              </a:cxn>
            </a:cxnLst>
            <a:rect l="0" t="0" r="r" b="b"/>
            <a:pathLst>
              <a:path w="68" h="58">
                <a:moveTo>
                  <a:pt x="11" y="58"/>
                </a:moveTo>
                <a:cubicBezTo>
                  <a:pt x="9" y="58"/>
                  <a:pt x="9" y="58"/>
                  <a:pt x="9" y="58"/>
                </a:cubicBezTo>
                <a:cubicBezTo>
                  <a:pt x="4" y="58"/>
                  <a:pt x="0" y="54"/>
                  <a:pt x="0" y="4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1" y="9"/>
                  <a:pt x="11" y="9"/>
                  <a:pt x="11" y="9"/>
                </a:cubicBezTo>
                <a:lnTo>
                  <a:pt x="11" y="58"/>
                </a:lnTo>
                <a:close/>
                <a:moveTo>
                  <a:pt x="54" y="58"/>
                </a:moveTo>
                <a:cubicBezTo>
                  <a:pt x="15" y="58"/>
                  <a:pt x="15" y="58"/>
                  <a:pt x="15" y="58"/>
                </a:cubicBezTo>
                <a:cubicBezTo>
                  <a:pt x="15" y="9"/>
                  <a:pt x="15" y="9"/>
                  <a:pt x="15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54" y="9"/>
                  <a:pt x="54" y="9"/>
                  <a:pt x="54" y="9"/>
                </a:cubicBezTo>
                <a:lnTo>
                  <a:pt x="54" y="58"/>
                </a:lnTo>
                <a:close/>
                <a:moveTo>
                  <a:pt x="44" y="9"/>
                </a:moveTo>
                <a:cubicBezTo>
                  <a:pt x="44" y="4"/>
                  <a:pt x="44" y="4"/>
                  <a:pt x="4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68" y="49"/>
                </a:moveTo>
                <a:cubicBezTo>
                  <a:pt x="68" y="54"/>
                  <a:pt x="65" y="58"/>
                  <a:pt x="60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9"/>
                  <a:pt x="58" y="9"/>
                  <a:pt x="58" y="9"/>
                </a:cubicBezTo>
                <a:cubicBezTo>
                  <a:pt x="60" y="9"/>
                  <a:pt x="60" y="9"/>
                  <a:pt x="60" y="9"/>
                </a:cubicBezTo>
                <a:cubicBezTo>
                  <a:pt x="65" y="9"/>
                  <a:pt x="68" y="13"/>
                  <a:pt x="68" y="18"/>
                </a:cubicBezTo>
                <a:lnTo>
                  <a:pt x="68" y="4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Freeform 158"/>
          <p:cNvSpPr>
            <a:spLocks noEditPoints="1"/>
          </p:cNvSpPr>
          <p:nvPr/>
        </p:nvSpPr>
        <p:spPr bwMode="auto">
          <a:xfrm>
            <a:off x="10224387" y="2607192"/>
            <a:ext cx="525885" cy="450758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7" name="Group 36"/>
          <p:cNvGrpSpPr/>
          <p:nvPr/>
        </p:nvGrpSpPr>
        <p:grpSpPr>
          <a:xfrm>
            <a:off x="7302720" y="5027156"/>
            <a:ext cx="443823" cy="661775"/>
            <a:chOff x="4669866" y="3800264"/>
            <a:chExt cx="279527" cy="416797"/>
          </a:xfrm>
          <a:solidFill>
            <a:schemeClr val="tx1"/>
          </a:solidFill>
        </p:grpSpPr>
        <p:sp>
          <p:nvSpPr>
            <p:cNvPr id="108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2" name="Group 102"/>
          <p:cNvGrpSpPr/>
          <p:nvPr/>
        </p:nvGrpSpPr>
        <p:grpSpPr>
          <a:xfrm>
            <a:off x="1008391" y="3834489"/>
            <a:ext cx="424219" cy="562173"/>
            <a:chOff x="5441157" y="4440238"/>
            <a:chExt cx="319088" cy="465138"/>
          </a:xfrm>
          <a:solidFill>
            <a:schemeClr val="tx1"/>
          </a:solidFill>
        </p:grpSpPr>
        <p:sp>
          <p:nvSpPr>
            <p:cNvPr id="113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14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15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116" name="Freeform 17"/>
          <p:cNvSpPr>
            <a:spLocks noEditPoints="1"/>
          </p:cNvSpPr>
          <p:nvPr/>
        </p:nvSpPr>
        <p:spPr bwMode="auto">
          <a:xfrm>
            <a:off x="4151313" y="5085661"/>
            <a:ext cx="525221" cy="544764"/>
          </a:xfrm>
          <a:custGeom>
            <a:avLst/>
            <a:gdLst>
              <a:gd name="T0" fmla="*/ 109 w 215"/>
              <a:gd name="T1" fmla="*/ 0 h 223"/>
              <a:gd name="T2" fmla="*/ 0 w 215"/>
              <a:gd name="T3" fmla="*/ 78 h 223"/>
              <a:gd name="T4" fmla="*/ 0 w 215"/>
              <a:gd name="T5" fmla="*/ 223 h 223"/>
              <a:gd name="T6" fmla="*/ 215 w 215"/>
              <a:gd name="T7" fmla="*/ 223 h 223"/>
              <a:gd name="T8" fmla="*/ 215 w 215"/>
              <a:gd name="T9" fmla="*/ 78 h 223"/>
              <a:gd name="T10" fmla="*/ 109 w 215"/>
              <a:gd name="T11" fmla="*/ 0 h 223"/>
              <a:gd name="T12" fmla="*/ 195 w 215"/>
              <a:gd name="T13" fmla="*/ 214 h 223"/>
              <a:gd name="T14" fmla="*/ 140 w 215"/>
              <a:gd name="T15" fmla="*/ 159 h 223"/>
              <a:gd name="T16" fmla="*/ 75 w 215"/>
              <a:gd name="T17" fmla="*/ 159 h 223"/>
              <a:gd name="T18" fmla="*/ 20 w 215"/>
              <a:gd name="T19" fmla="*/ 214 h 223"/>
              <a:gd name="T20" fmla="*/ 9 w 215"/>
              <a:gd name="T21" fmla="*/ 214 h 223"/>
              <a:gd name="T22" fmla="*/ 75 w 215"/>
              <a:gd name="T23" fmla="*/ 150 h 223"/>
              <a:gd name="T24" fmla="*/ 9 w 215"/>
              <a:gd name="T25" fmla="*/ 85 h 223"/>
              <a:gd name="T26" fmla="*/ 9 w 215"/>
              <a:gd name="T27" fmla="*/ 83 h 223"/>
              <a:gd name="T28" fmla="*/ 109 w 215"/>
              <a:gd name="T29" fmla="*/ 13 h 223"/>
              <a:gd name="T30" fmla="*/ 207 w 215"/>
              <a:gd name="T31" fmla="*/ 83 h 223"/>
              <a:gd name="T32" fmla="*/ 207 w 215"/>
              <a:gd name="T33" fmla="*/ 85 h 223"/>
              <a:gd name="T34" fmla="*/ 142 w 215"/>
              <a:gd name="T35" fmla="*/ 150 h 223"/>
              <a:gd name="T36" fmla="*/ 207 w 215"/>
              <a:gd name="T37" fmla="*/ 214 h 223"/>
              <a:gd name="T38" fmla="*/ 207 w 215"/>
              <a:gd name="T39" fmla="*/ 214 h 223"/>
              <a:gd name="T40" fmla="*/ 195 w 215"/>
              <a:gd name="T41" fmla="*/ 214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5" h="223">
                <a:moveTo>
                  <a:pt x="109" y="0"/>
                </a:moveTo>
                <a:lnTo>
                  <a:pt x="0" y="78"/>
                </a:lnTo>
                <a:lnTo>
                  <a:pt x="0" y="223"/>
                </a:lnTo>
                <a:lnTo>
                  <a:pt x="215" y="223"/>
                </a:lnTo>
                <a:lnTo>
                  <a:pt x="215" y="78"/>
                </a:lnTo>
                <a:lnTo>
                  <a:pt x="109" y="0"/>
                </a:lnTo>
                <a:close/>
                <a:moveTo>
                  <a:pt x="195" y="214"/>
                </a:moveTo>
                <a:lnTo>
                  <a:pt x="140" y="159"/>
                </a:lnTo>
                <a:lnTo>
                  <a:pt x="75" y="159"/>
                </a:lnTo>
                <a:lnTo>
                  <a:pt x="20" y="214"/>
                </a:lnTo>
                <a:lnTo>
                  <a:pt x="9" y="214"/>
                </a:lnTo>
                <a:lnTo>
                  <a:pt x="75" y="150"/>
                </a:lnTo>
                <a:lnTo>
                  <a:pt x="9" y="85"/>
                </a:lnTo>
                <a:lnTo>
                  <a:pt x="9" y="83"/>
                </a:lnTo>
                <a:lnTo>
                  <a:pt x="109" y="13"/>
                </a:lnTo>
                <a:lnTo>
                  <a:pt x="207" y="83"/>
                </a:lnTo>
                <a:lnTo>
                  <a:pt x="207" y="85"/>
                </a:lnTo>
                <a:lnTo>
                  <a:pt x="142" y="150"/>
                </a:lnTo>
                <a:lnTo>
                  <a:pt x="207" y="214"/>
                </a:lnTo>
                <a:lnTo>
                  <a:pt x="207" y="214"/>
                </a:lnTo>
                <a:lnTo>
                  <a:pt x="195" y="2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7" name="Group 84"/>
          <p:cNvGrpSpPr/>
          <p:nvPr/>
        </p:nvGrpSpPr>
        <p:grpSpPr>
          <a:xfrm>
            <a:off x="8213234" y="5006270"/>
            <a:ext cx="373519" cy="703546"/>
            <a:chOff x="8085138" y="1274763"/>
            <a:chExt cx="463550" cy="873125"/>
          </a:xfrm>
          <a:solidFill>
            <a:schemeClr val="tx1"/>
          </a:solidFill>
        </p:grpSpPr>
        <p:sp>
          <p:nvSpPr>
            <p:cNvPr id="118" name="Freeform 13"/>
            <p:cNvSpPr>
              <a:spLocks noEditPoints="1"/>
            </p:cNvSpPr>
            <p:nvPr/>
          </p:nvSpPr>
          <p:spPr bwMode="auto">
            <a:xfrm>
              <a:off x="8085138" y="1543050"/>
              <a:ext cx="463550" cy="604838"/>
            </a:xfrm>
            <a:custGeom>
              <a:avLst/>
              <a:gdLst/>
              <a:ahLst/>
              <a:cxnLst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56" y="88"/>
                </a:cxn>
                <a:cxn ang="0">
                  <a:pos x="56" y="111"/>
                </a:cxn>
                <a:cxn ang="0">
                  <a:pos x="32" y="111"/>
                </a:cxn>
                <a:cxn ang="0">
                  <a:pos x="21" y="121"/>
                </a:cxn>
                <a:cxn ang="0">
                  <a:pos x="21" y="174"/>
                </a:cxn>
                <a:cxn ang="0">
                  <a:pos x="27" y="193"/>
                </a:cxn>
                <a:cxn ang="0">
                  <a:pos x="46" y="219"/>
                </a:cxn>
                <a:cxn ang="0">
                  <a:pos x="53" y="238"/>
                </a:cxn>
                <a:cxn ang="0">
                  <a:pos x="53" y="259"/>
                </a:cxn>
                <a:cxn ang="0">
                  <a:pos x="63" y="270"/>
                </a:cxn>
                <a:cxn ang="0">
                  <a:pos x="74" y="270"/>
                </a:cxn>
                <a:cxn ang="0">
                  <a:pos x="76" y="274"/>
                </a:cxn>
                <a:cxn ang="0">
                  <a:pos x="74" y="283"/>
                </a:cxn>
                <a:cxn ang="0">
                  <a:pos x="76" y="291"/>
                </a:cxn>
                <a:cxn ang="0">
                  <a:pos x="74" y="300"/>
                </a:cxn>
                <a:cxn ang="0">
                  <a:pos x="83" y="313"/>
                </a:cxn>
                <a:cxn ang="0">
                  <a:pos x="99" y="313"/>
                </a:cxn>
                <a:cxn ang="0">
                  <a:pos x="99" y="317"/>
                </a:cxn>
                <a:cxn ang="0">
                  <a:pos x="108" y="330"/>
                </a:cxn>
                <a:cxn ang="0">
                  <a:pos x="146" y="330"/>
                </a:cxn>
                <a:cxn ang="0">
                  <a:pos x="156" y="317"/>
                </a:cxn>
                <a:cxn ang="0">
                  <a:pos x="155" y="313"/>
                </a:cxn>
                <a:cxn ang="0">
                  <a:pos x="171" y="313"/>
                </a:cxn>
                <a:cxn ang="0">
                  <a:pos x="181" y="300"/>
                </a:cxn>
                <a:cxn ang="0">
                  <a:pos x="178" y="291"/>
                </a:cxn>
                <a:cxn ang="0">
                  <a:pos x="181" y="283"/>
                </a:cxn>
                <a:cxn ang="0">
                  <a:pos x="178" y="274"/>
                </a:cxn>
                <a:cxn ang="0">
                  <a:pos x="180" y="270"/>
                </a:cxn>
                <a:cxn ang="0">
                  <a:pos x="191" y="270"/>
                </a:cxn>
                <a:cxn ang="0">
                  <a:pos x="202" y="259"/>
                </a:cxn>
                <a:cxn ang="0">
                  <a:pos x="202" y="238"/>
                </a:cxn>
                <a:cxn ang="0">
                  <a:pos x="208" y="219"/>
                </a:cxn>
                <a:cxn ang="0">
                  <a:pos x="227" y="193"/>
                </a:cxn>
                <a:cxn ang="0">
                  <a:pos x="233" y="174"/>
                </a:cxn>
                <a:cxn ang="0">
                  <a:pos x="233" y="121"/>
                </a:cxn>
                <a:cxn ang="0">
                  <a:pos x="223" y="111"/>
                </a:cxn>
                <a:cxn ang="0">
                  <a:pos x="198" y="111"/>
                </a:cxn>
                <a:cxn ang="0">
                  <a:pos x="199" y="109"/>
                </a:cxn>
                <a:cxn ang="0">
                  <a:pos x="199" y="50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87" y="80"/>
                </a:cxn>
                <a:cxn ang="0">
                  <a:pos x="167" y="58"/>
                </a:cxn>
                <a:cxn ang="0">
                  <a:pos x="167" y="109"/>
                </a:cxn>
                <a:cxn ang="0">
                  <a:pos x="168" y="111"/>
                </a:cxn>
                <a:cxn ang="0">
                  <a:pos x="87" y="111"/>
                </a:cxn>
                <a:cxn ang="0">
                  <a:pos x="87" y="80"/>
                </a:cxn>
                <a:cxn ang="0">
                  <a:pos x="87" y="80"/>
                </a:cxn>
                <a:cxn ang="0">
                  <a:pos x="87" y="80"/>
                </a:cxn>
              </a:cxnLst>
              <a:rect l="0" t="0" r="r" b="b"/>
              <a:pathLst>
                <a:path w="254" h="330">
                  <a:moveTo>
                    <a:pt x="229" y="3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6" y="62"/>
                    <a:pt x="0" y="73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7"/>
                    <a:pt x="26" y="96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26" y="111"/>
                    <a:pt x="21" y="115"/>
                    <a:pt x="21" y="121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80"/>
                    <a:pt x="24" y="189"/>
                    <a:pt x="27" y="193"/>
                  </a:cubicBezTo>
                  <a:cubicBezTo>
                    <a:pt x="46" y="219"/>
                    <a:pt x="46" y="219"/>
                    <a:pt x="46" y="219"/>
                  </a:cubicBezTo>
                  <a:cubicBezTo>
                    <a:pt x="50" y="224"/>
                    <a:pt x="53" y="232"/>
                    <a:pt x="53" y="238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53" y="265"/>
                    <a:pt x="58" y="270"/>
                    <a:pt x="63" y="270"/>
                  </a:cubicBezTo>
                  <a:cubicBezTo>
                    <a:pt x="74" y="270"/>
                    <a:pt x="74" y="270"/>
                    <a:pt x="74" y="270"/>
                  </a:cubicBezTo>
                  <a:cubicBezTo>
                    <a:pt x="75" y="271"/>
                    <a:pt x="75" y="273"/>
                    <a:pt x="76" y="274"/>
                  </a:cubicBezTo>
                  <a:cubicBezTo>
                    <a:pt x="75" y="276"/>
                    <a:pt x="74" y="279"/>
                    <a:pt x="74" y="283"/>
                  </a:cubicBezTo>
                  <a:cubicBezTo>
                    <a:pt x="74" y="286"/>
                    <a:pt x="75" y="289"/>
                    <a:pt x="76" y="291"/>
                  </a:cubicBezTo>
                  <a:cubicBezTo>
                    <a:pt x="75" y="294"/>
                    <a:pt x="74" y="297"/>
                    <a:pt x="74" y="300"/>
                  </a:cubicBezTo>
                  <a:cubicBezTo>
                    <a:pt x="74" y="307"/>
                    <a:pt x="78" y="313"/>
                    <a:pt x="83" y="313"/>
                  </a:cubicBezTo>
                  <a:cubicBezTo>
                    <a:pt x="99" y="313"/>
                    <a:pt x="99" y="313"/>
                    <a:pt x="99" y="313"/>
                  </a:cubicBezTo>
                  <a:cubicBezTo>
                    <a:pt x="99" y="314"/>
                    <a:pt x="99" y="316"/>
                    <a:pt x="99" y="317"/>
                  </a:cubicBezTo>
                  <a:cubicBezTo>
                    <a:pt x="99" y="324"/>
                    <a:pt x="103" y="330"/>
                    <a:pt x="108" y="330"/>
                  </a:cubicBezTo>
                  <a:cubicBezTo>
                    <a:pt x="146" y="330"/>
                    <a:pt x="146" y="330"/>
                    <a:pt x="146" y="330"/>
                  </a:cubicBezTo>
                  <a:cubicBezTo>
                    <a:pt x="151" y="330"/>
                    <a:pt x="156" y="324"/>
                    <a:pt x="156" y="317"/>
                  </a:cubicBezTo>
                  <a:cubicBezTo>
                    <a:pt x="156" y="316"/>
                    <a:pt x="155" y="314"/>
                    <a:pt x="155" y="313"/>
                  </a:cubicBezTo>
                  <a:cubicBezTo>
                    <a:pt x="171" y="313"/>
                    <a:pt x="171" y="313"/>
                    <a:pt x="171" y="313"/>
                  </a:cubicBezTo>
                  <a:cubicBezTo>
                    <a:pt x="177" y="313"/>
                    <a:pt x="181" y="307"/>
                    <a:pt x="181" y="300"/>
                  </a:cubicBezTo>
                  <a:cubicBezTo>
                    <a:pt x="181" y="297"/>
                    <a:pt x="180" y="294"/>
                    <a:pt x="178" y="291"/>
                  </a:cubicBezTo>
                  <a:cubicBezTo>
                    <a:pt x="180" y="289"/>
                    <a:pt x="181" y="286"/>
                    <a:pt x="181" y="283"/>
                  </a:cubicBezTo>
                  <a:cubicBezTo>
                    <a:pt x="181" y="279"/>
                    <a:pt x="180" y="276"/>
                    <a:pt x="178" y="274"/>
                  </a:cubicBezTo>
                  <a:cubicBezTo>
                    <a:pt x="179" y="273"/>
                    <a:pt x="180" y="271"/>
                    <a:pt x="180" y="270"/>
                  </a:cubicBezTo>
                  <a:cubicBezTo>
                    <a:pt x="191" y="270"/>
                    <a:pt x="191" y="270"/>
                    <a:pt x="191" y="270"/>
                  </a:cubicBezTo>
                  <a:cubicBezTo>
                    <a:pt x="197" y="270"/>
                    <a:pt x="202" y="265"/>
                    <a:pt x="202" y="259"/>
                  </a:cubicBezTo>
                  <a:cubicBezTo>
                    <a:pt x="202" y="238"/>
                    <a:pt x="202" y="238"/>
                    <a:pt x="202" y="238"/>
                  </a:cubicBezTo>
                  <a:cubicBezTo>
                    <a:pt x="202" y="232"/>
                    <a:pt x="204" y="224"/>
                    <a:pt x="208" y="219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31" y="189"/>
                    <a:pt x="233" y="180"/>
                    <a:pt x="233" y="174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15"/>
                    <a:pt x="229" y="111"/>
                    <a:pt x="223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8" y="110"/>
                    <a:pt x="199" y="109"/>
                    <a:pt x="199" y="109"/>
                  </a:cubicBezTo>
                  <a:cubicBezTo>
                    <a:pt x="199" y="50"/>
                    <a:pt x="199" y="50"/>
                    <a:pt x="199" y="50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lose/>
                  <a:moveTo>
                    <a:pt x="87" y="80"/>
                  </a:moveTo>
                  <a:cubicBezTo>
                    <a:pt x="167" y="58"/>
                    <a:pt x="167" y="58"/>
                    <a:pt x="167" y="5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9"/>
                    <a:pt x="167" y="110"/>
                    <a:pt x="168" y="111"/>
                  </a:cubicBezTo>
                  <a:cubicBezTo>
                    <a:pt x="87" y="111"/>
                    <a:pt x="87" y="111"/>
                    <a:pt x="87" y="111"/>
                  </a:cubicBezTo>
                  <a:lnTo>
                    <a:pt x="87" y="80"/>
                  </a:lnTo>
                  <a:close/>
                  <a:moveTo>
                    <a:pt x="87" y="80"/>
                  </a:moveTo>
                  <a:cubicBezTo>
                    <a:pt x="87" y="80"/>
                    <a:pt x="87" y="80"/>
                    <a:pt x="87" y="8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 14"/>
            <p:cNvSpPr>
              <a:spLocks noEditPoints="1"/>
            </p:cNvSpPr>
            <p:nvPr/>
          </p:nvSpPr>
          <p:spPr bwMode="auto">
            <a:xfrm>
              <a:off x="8085138" y="1436688"/>
              <a:ext cx="463550" cy="177800"/>
            </a:xfrm>
            <a:custGeom>
              <a:avLst/>
              <a:gdLst/>
              <a:ahLst/>
              <a:cxnLst>
                <a:cxn ang="0">
                  <a:pos x="229" y="2"/>
                </a:cxn>
                <a:cxn ang="0">
                  <a:pos x="16" y="59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2"/>
                </a:cxn>
                <a:cxn ang="0">
                  <a:pos x="229" y="2"/>
                </a:cxn>
                <a:cxn ang="0">
                  <a:pos x="229" y="2"/>
                </a:cxn>
              </a:cxnLst>
              <a:rect l="0" t="0" r="r" b="b"/>
              <a:pathLst>
                <a:path w="254" h="97">
                  <a:moveTo>
                    <a:pt x="229" y="2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6" y="62"/>
                    <a:pt x="0" y="72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6"/>
                    <a:pt x="26" y="96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6"/>
                    <a:pt x="254" y="26"/>
                    <a:pt x="252" y="16"/>
                  </a:cubicBezTo>
                  <a:cubicBezTo>
                    <a:pt x="249" y="6"/>
                    <a:pt x="239" y="0"/>
                    <a:pt x="229" y="2"/>
                  </a:cubicBezTo>
                  <a:close/>
                  <a:moveTo>
                    <a:pt x="229" y="2"/>
                  </a:moveTo>
                  <a:cubicBezTo>
                    <a:pt x="229" y="2"/>
                    <a:pt x="229" y="2"/>
                    <a:pt x="229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15"/>
            <p:cNvSpPr>
              <a:spLocks noEditPoints="1"/>
            </p:cNvSpPr>
            <p:nvPr/>
          </p:nvSpPr>
          <p:spPr bwMode="auto">
            <a:xfrm>
              <a:off x="8085138" y="1328738"/>
              <a:ext cx="463550" cy="177800"/>
            </a:xfrm>
            <a:custGeom>
              <a:avLst/>
              <a:gdLst/>
              <a:ahLst/>
              <a:cxnLst>
                <a:cxn ang="0">
                  <a:pos x="3" y="83"/>
                </a:cxn>
                <a:cxn ang="0">
                  <a:pos x="21" y="97"/>
                </a:cxn>
                <a:cxn ang="0">
                  <a:pos x="26" y="97"/>
                </a:cxn>
                <a:cxn ang="0">
                  <a:pos x="238" y="40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3" y="83"/>
                </a:cxn>
                <a:cxn ang="0">
                  <a:pos x="3" y="83"/>
                </a:cxn>
              </a:cxnLst>
              <a:rect l="0" t="0" r="r" b="b"/>
              <a:pathLst>
                <a:path w="254" h="97">
                  <a:moveTo>
                    <a:pt x="3" y="83"/>
                  </a:moveTo>
                  <a:cubicBezTo>
                    <a:pt x="5" y="92"/>
                    <a:pt x="13" y="97"/>
                    <a:pt x="21" y="97"/>
                  </a:cubicBezTo>
                  <a:cubicBezTo>
                    <a:pt x="23" y="97"/>
                    <a:pt x="24" y="97"/>
                    <a:pt x="26" y="97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6" y="63"/>
                    <a:pt x="0" y="73"/>
                    <a:pt x="3" y="83"/>
                  </a:cubicBezTo>
                  <a:close/>
                  <a:moveTo>
                    <a:pt x="3" y="83"/>
                  </a:moveTo>
                  <a:cubicBezTo>
                    <a:pt x="3" y="83"/>
                    <a:pt x="3" y="83"/>
                    <a:pt x="3" y="8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 16"/>
            <p:cNvSpPr>
              <a:spLocks noEditPoints="1"/>
            </p:cNvSpPr>
            <p:nvPr/>
          </p:nvSpPr>
          <p:spPr bwMode="auto">
            <a:xfrm>
              <a:off x="8085138" y="1274763"/>
              <a:ext cx="273050" cy="125413"/>
            </a:xfrm>
            <a:custGeom>
              <a:avLst/>
              <a:gdLst/>
              <a:ahLst/>
              <a:cxnLst>
                <a:cxn ang="0">
                  <a:pos x="21" y="69"/>
                </a:cxn>
                <a:cxn ang="0">
                  <a:pos x="26" y="68"/>
                </a:cxn>
                <a:cxn ang="0">
                  <a:pos x="134" y="39"/>
                </a:cxn>
                <a:cxn ang="0">
                  <a:pos x="147" y="16"/>
                </a:cxn>
                <a:cxn ang="0">
                  <a:pos x="124" y="3"/>
                </a:cxn>
                <a:cxn ang="0">
                  <a:pos x="16" y="32"/>
                </a:cxn>
                <a:cxn ang="0">
                  <a:pos x="3" y="55"/>
                </a:cxn>
                <a:cxn ang="0">
                  <a:pos x="21" y="69"/>
                </a:cxn>
                <a:cxn ang="0">
                  <a:pos x="21" y="69"/>
                </a:cxn>
                <a:cxn ang="0">
                  <a:pos x="21" y="69"/>
                </a:cxn>
              </a:cxnLst>
              <a:rect l="0" t="0" r="r" b="b"/>
              <a:pathLst>
                <a:path w="150" h="69">
                  <a:moveTo>
                    <a:pt x="21" y="69"/>
                  </a:moveTo>
                  <a:cubicBezTo>
                    <a:pt x="23" y="69"/>
                    <a:pt x="24" y="69"/>
                    <a:pt x="26" y="6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44" y="36"/>
                    <a:pt x="150" y="26"/>
                    <a:pt x="147" y="16"/>
                  </a:cubicBezTo>
                  <a:cubicBezTo>
                    <a:pt x="144" y="6"/>
                    <a:pt x="134" y="0"/>
                    <a:pt x="124" y="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6" y="34"/>
                    <a:pt x="0" y="45"/>
                    <a:pt x="3" y="55"/>
                  </a:cubicBezTo>
                  <a:cubicBezTo>
                    <a:pt x="5" y="63"/>
                    <a:pt x="13" y="69"/>
                    <a:pt x="21" y="69"/>
                  </a:cubicBezTo>
                  <a:close/>
                  <a:moveTo>
                    <a:pt x="21" y="69"/>
                  </a:moveTo>
                  <a:cubicBezTo>
                    <a:pt x="21" y="69"/>
                    <a:pt x="21" y="69"/>
                    <a:pt x="21" y="6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2" name="Group 23"/>
          <p:cNvGrpSpPr/>
          <p:nvPr/>
        </p:nvGrpSpPr>
        <p:grpSpPr>
          <a:xfrm rot="5400000">
            <a:off x="5167383" y="5113221"/>
            <a:ext cx="489644" cy="489644"/>
            <a:chOff x="7287419" y="2577307"/>
            <a:chExt cx="464344" cy="464344"/>
          </a:xfrm>
          <a:solidFill>
            <a:schemeClr val="tx1"/>
          </a:solidFill>
        </p:grpSpPr>
        <p:sp>
          <p:nvSpPr>
            <p:cNvPr id="123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24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  <p:sp>
          <p:nvSpPr>
            <p:cNvPr id="125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sp>
        <p:nvSpPr>
          <p:cNvPr id="126" name="Freeform 11"/>
          <p:cNvSpPr/>
          <p:nvPr/>
        </p:nvSpPr>
        <p:spPr bwMode="auto">
          <a:xfrm>
            <a:off x="925565" y="5015720"/>
            <a:ext cx="556140" cy="554824"/>
          </a:xfrm>
          <a:custGeom>
            <a:avLst/>
            <a:gdLst>
              <a:gd name="T0" fmla="*/ 208 w 358"/>
              <a:gd name="T1" fmla="*/ 207 h 357"/>
              <a:gd name="T2" fmla="*/ 126 w 358"/>
              <a:gd name="T3" fmla="*/ 255 h 357"/>
              <a:gd name="T4" fmla="*/ 46 w 358"/>
              <a:gd name="T5" fmla="*/ 253 h 357"/>
              <a:gd name="T6" fmla="*/ 56 w 358"/>
              <a:gd name="T7" fmla="*/ 334 h 357"/>
              <a:gd name="T8" fmla="*/ 251 w 358"/>
              <a:gd name="T9" fmla="*/ 250 h 357"/>
              <a:gd name="T10" fmla="*/ 335 w 358"/>
              <a:gd name="T11" fmla="*/ 55 h 357"/>
              <a:gd name="T12" fmla="*/ 254 w 358"/>
              <a:gd name="T13" fmla="*/ 45 h 357"/>
              <a:gd name="T14" fmla="*/ 256 w 358"/>
              <a:gd name="T15" fmla="*/ 125 h 357"/>
              <a:gd name="T16" fmla="*/ 208 w 358"/>
              <a:gd name="T17" fmla="*/ 207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8" h="357">
                <a:moveTo>
                  <a:pt x="208" y="207"/>
                </a:moveTo>
                <a:cubicBezTo>
                  <a:pt x="177" y="239"/>
                  <a:pt x="140" y="269"/>
                  <a:pt x="126" y="255"/>
                </a:cubicBezTo>
                <a:cubicBezTo>
                  <a:pt x="105" y="234"/>
                  <a:pt x="92" y="216"/>
                  <a:pt x="46" y="253"/>
                </a:cubicBezTo>
                <a:cubicBezTo>
                  <a:pt x="0" y="290"/>
                  <a:pt x="36" y="314"/>
                  <a:pt x="56" y="334"/>
                </a:cubicBezTo>
                <a:cubicBezTo>
                  <a:pt x="79" y="357"/>
                  <a:pt x="165" y="335"/>
                  <a:pt x="251" y="250"/>
                </a:cubicBezTo>
                <a:cubicBezTo>
                  <a:pt x="336" y="165"/>
                  <a:pt x="358" y="78"/>
                  <a:pt x="335" y="55"/>
                </a:cubicBezTo>
                <a:cubicBezTo>
                  <a:pt x="315" y="35"/>
                  <a:pt x="290" y="0"/>
                  <a:pt x="254" y="45"/>
                </a:cubicBezTo>
                <a:cubicBezTo>
                  <a:pt x="217" y="91"/>
                  <a:pt x="235" y="104"/>
                  <a:pt x="256" y="125"/>
                </a:cubicBezTo>
                <a:cubicBezTo>
                  <a:pt x="270" y="139"/>
                  <a:pt x="240" y="176"/>
                  <a:pt x="208" y="2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Freeform 116"/>
          <p:cNvSpPr>
            <a:spLocks noEditPoints="1"/>
          </p:cNvSpPr>
          <p:nvPr/>
        </p:nvSpPr>
        <p:spPr bwMode="auto">
          <a:xfrm>
            <a:off x="10188987" y="5117445"/>
            <a:ext cx="596685" cy="481197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8" name="Group 12"/>
          <p:cNvGrpSpPr>
            <a:grpSpLocks noChangeAspect="1"/>
          </p:cNvGrpSpPr>
          <p:nvPr/>
        </p:nvGrpSpPr>
        <p:grpSpPr bwMode="auto">
          <a:xfrm>
            <a:off x="10188767" y="3775243"/>
            <a:ext cx="597124" cy="541640"/>
            <a:chOff x="2535" y="1120"/>
            <a:chExt cx="635" cy="576"/>
          </a:xfrm>
          <a:solidFill>
            <a:schemeClr val="tx1"/>
          </a:solidFill>
        </p:grpSpPr>
        <p:sp>
          <p:nvSpPr>
            <p:cNvPr id="129" name="Freeform 13"/>
            <p:cNvSpPr/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0" name="Freeform 14"/>
            <p:cNvSpPr/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1" name="Freeform 15"/>
            <p:cNvSpPr/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2" name="Freeform 16"/>
            <p:cNvSpPr/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3" name="Freeform 17"/>
            <p:cNvSpPr/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4" name="Freeform 18"/>
            <p:cNvSpPr/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5" name="Freeform 19"/>
            <p:cNvSpPr/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36" name="Freeform 110"/>
          <p:cNvSpPr>
            <a:spLocks noEditPoints="1"/>
          </p:cNvSpPr>
          <p:nvPr/>
        </p:nvSpPr>
        <p:spPr bwMode="auto">
          <a:xfrm>
            <a:off x="5177340" y="3842994"/>
            <a:ext cx="499615" cy="463642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0" y="10"/>
              </a:cxn>
              <a:cxn ang="0">
                <a:pos x="0" y="5"/>
              </a:cxn>
              <a:cxn ang="0">
                <a:pos x="8" y="5"/>
              </a:cxn>
              <a:cxn ang="0">
                <a:pos x="8" y="10"/>
              </a:cxn>
              <a:cxn ang="0">
                <a:pos x="33" y="30"/>
              </a:cxn>
              <a:cxn ang="0">
                <a:pos x="0" y="30"/>
              </a:cxn>
              <a:cxn ang="0">
                <a:pos x="0" y="25"/>
              </a:cxn>
              <a:cxn ang="0">
                <a:pos x="33" y="25"/>
              </a:cxn>
              <a:cxn ang="0">
                <a:pos x="33" y="30"/>
              </a:cxn>
              <a:cxn ang="0">
                <a:pos x="13" y="49"/>
              </a:cxn>
              <a:cxn ang="0">
                <a:pos x="0" y="49"/>
              </a:cxn>
              <a:cxn ang="0">
                <a:pos x="0" y="44"/>
              </a:cxn>
              <a:cxn ang="0">
                <a:pos x="13" y="44"/>
              </a:cxn>
              <a:cxn ang="0">
                <a:pos x="13" y="49"/>
              </a:cxn>
              <a:cxn ang="0">
                <a:pos x="24" y="3"/>
              </a:cxn>
              <a:cxn ang="0">
                <a:pos x="24" y="13"/>
              </a:cxn>
              <a:cxn ang="0">
                <a:pos x="22" y="15"/>
              </a:cxn>
              <a:cxn ang="0">
                <a:pos x="12" y="15"/>
              </a:cxn>
              <a:cxn ang="0">
                <a:pos x="9" y="13"/>
              </a:cxn>
              <a:cxn ang="0">
                <a:pos x="9" y="3"/>
              </a:cxn>
              <a:cxn ang="0">
                <a:pos x="12" y="0"/>
              </a:cxn>
              <a:cxn ang="0">
                <a:pos x="22" y="0"/>
              </a:cxn>
              <a:cxn ang="0">
                <a:pos x="24" y="3"/>
              </a:cxn>
              <a:cxn ang="0">
                <a:pos x="29" y="42"/>
              </a:cxn>
              <a:cxn ang="0">
                <a:pos x="29" y="51"/>
              </a:cxn>
              <a:cxn ang="0">
                <a:pos x="26" y="54"/>
              </a:cxn>
              <a:cxn ang="0">
                <a:pos x="17" y="54"/>
              </a:cxn>
              <a:cxn ang="0">
                <a:pos x="14" y="51"/>
              </a:cxn>
              <a:cxn ang="0">
                <a:pos x="14" y="42"/>
              </a:cxn>
              <a:cxn ang="0">
                <a:pos x="17" y="39"/>
              </a:cxn>
              <a:cxn ang="0">
                <a:pos x="26" y="39"/>
              </a:cxn>
              <a:cxn ang="0">
                <a:pos x="29" y="42"/>
              </a:cxn>
              <a:cxn ang="0">
                <a:pos x="58" y="10"/>
              </a:cxn>
              <a:cxn ang="0">
                <a:pos x="25" y="10"/>
              </a:cxn>
              <a:cxn ang="0">
                <a:pos x="25" y="5"/>
              </a:cxn>
              <a:cxn ang="0">
                <a:pos x="58" y="5"/>
              </a:cxn>
              <a:cxn ang="0">
                <a:pos x="58" y="10"/>
              </a:cxn>
              <a:cxn ang="0">
                <a:pos x="58" y="49"/>
              </a:cxn>
              <a:cxn ang="0">
                <a:pos x="30" y="49"/>
              </a:cxn>
              <a:cxn ang="0">
                <a:pos x="30" y="44"/>
              </a:cxn>
              <a:cxn ang="0">
                <a:pos x="58" y="44"/>
              </a:cxn>
              <a:cxn ang="0">
                <a:pos x="58" y="49"/>
              </a:cxn>
              <a:cxn ang="0">
                <a:pos x="48" y="22"/>
              </a:cxn>
              <a:cxn ang="0">
                <a:pos x="48" y="32"/>
              </a:cxn>
              <a:cxn ang="0">
                <a:pos x="46" y="34"/>
              </a:cxn>
              <a:cxn ang="0">
                <a:pos x="36" y="34"/>
              </a:cxn>
              <a:cxn ang="0">
                <a:pos x="34" y="32"/>
              </a:cxn>
              <a:cxn ang="0">
                <a:pos x="34" y="22"/>
              </a:cxn>
              <a:cxn ang="0">
                <a:pos x="36" y="20"/>
              </a:cxn>
              <a:cxn ang="0">
                <a:pos x="46" y="20"/>
              </a:cxn>
              <a:cxn ang="0">
                <a:pos x="48" y="22"/>
              </a:cxn>
              <a:cxn ang="0">
                <a:pos x="58" y="30"/>
              </a:cxn>
              <a:cxn ang="0">
                <a:pos x="50" y="30"/>
              </a:cxn>
              <a:cxn ang="0">
                <a:pos x="50" y="25"/>
              </a:cxn>
              <a:cxn ang="0">
                <a:pos x="58" y="25"/>
              </a:cxn>
              <a:cxn ang="0">
                <a:pos x="58" y="30"/>
              </a:cxn>
            </a:cxnLst>
            <a:rect l="0" t="0" r="r" b="b"/>
            <a:pathLst>
              <a:path w="58" h="54">
                <a:moveTo>
                  <a:pt x="8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0" y="5"/>
                  <a:pt x="0" y="5"/>
                </a:cubicBezTo>
                <a:cubicBezTo>
                  <a:pt x="8" y="5"/>
                  <a:pt x="8" y="5"/>
                  <a:pt x="8" y="5"/>
                </a:cubicBezTo>
                <a:lnTo>
                  <a:pt x="8" y="10"/>
                </a:lnTo>
                <a:close/>
                <a:moveTo>
                  <a:pt x="33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30"/>
                </a:lnTo>
                <a:close/>
                <a:moveTo>
                  <a:pt x="13" y="49"/>
                </a:moveTo>
                <a:cubicBezTo>
                  <a:pt x="0" y="49"/>
                  <a:pt x="0" y="49"/>
                  <a:pt x="0" y="49"/>
                </a:cubicBezTo>
                <a:cubicBezTo>
                  <a:pt x="0" y="44"/>
                  <a:pt x="0" y="44"/>
                  <a:pt x="0" y="44"/>
                </a:cubicBezTo>
                <a:cubicBezTo>
                  <a:pt x="13" y="44"/>
                  <a:pt x="13" y="44"/>
                  <a:pt x="13" y="44"/>
                </a:cubicBezTo>
                <a:lnTo>
                  <a:pt x="13" y="49"/>
                </a:lnTo>
                <a:close/>
                <a:moveTo>
                  <a:pt x="24" y="3"/>
                </a:moveTo>
                <a:cubicBezTo>
                  <a:pt x="24" y="13"/>
                  <a:pt x="24" y="13"/>
                  <a:pt x="24" y="13"/>
                </a:cubicBezTo>
                <a:cubicBezTo>
                  <a:pt x="24" y="14"/>
                  <a:pt x="23" y="15"/>
                  <a:pt x="22" y="15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5"/>
                  <a:pt x="9" y="14"/>
                  <a:pt x="9" y="13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11" y="0"/>
                  <a:pt x="1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3" y="0"/>
                  <a:pt x="24" y="2"/>
                  <a:pt x="24" y="3"/>
                </a:cubicBezTo>
                <a:close/>
                <a:moveTo>
                  <a:pt x="29" y="42"/>
                </a:moveTo>
                <a:cubicBezTo>
                  <a:pt x="29" y="51"/>
                  <a:pt x="29" y="51"/>
                  <a:pt x="29" y="51"/>
                </a:cubicBezTo>
                <a:cubicBezTo>
                  <a:pt x="29" y="53"/>
                  <a:pt x="28" y="54"/>
                  <a:pt x="26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3"/>
                  <a:pt x="14" y="51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0"/>
                  <a:pt x="15" y="39"/>
                  <a:pt x="17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8" y="39"/>
                  <a:pt x="29" y="40"/>
                  <a:pt x="29" y="42"/>
                </a:cubicBezTo>
                <a:close/>
                <a:moveTo>
                  <a:pt x="58" y="10"/>
                </a:moveTo>
                <a:cubicBezTo>
                  <a:pt x="25" y="10"/>
                  <a:pt x="25" y="10"/>
                  <a:pt x="25" y="10"/>
                </a:cubicBezTo>
                <a:cubicBezTo>
                  <a:pt x="25" y="5"/>
                  <a:pt x="25" y="5"/>
                  <a:pt x="25" y="5"/>
                </a:cubicBezTo>
                <a:cubicBezTo>
                  <a:pt x="58" y="5"/>
                  <a:pt x="58" y="5"/>
                  <a:pt x="58" y="5"/>
                </a:cubicBezTo>
                <a:lnTo>
                  <a:pt x="58" y="10"/>
                </a:lnTo>
                <a:close/>
                <a:moveTo>
                  <a:pt x="58" y="49"/>
                </a:moveTo>
                <a:cubicBezTo>
                  <a:pt x="30" y="49"/>
                  <a:pt x="30" y="49"/>
                  <a:pt x="30" y="49"/>
                </a:cubicBezTo>
                <a:cubicBezTo>
                  <a:pt x="30" y="44"/>
                  <a:pt x="30" y="44"/>
                  <a:pt x="30" y="44"/>
                </a:cubicBezTo>
                <a:cubicBezTo>
                  <a:pt x="58" y="44"/>
                  <a:pt x="58" y="44"/>
                  <a:pt x="58" y="44"/>
                </a:cubicBezTo>
                <a:lnTo>
                  <a:pt x="58" y="49"/>
                </a:lnTo>
                <a:close/>
                <a:moveTo>
                  <a:pt x="48" y="22"/>
                </a:move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7" y="34"/>
                  <a:pt x="4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5" y="34"/>
                  <a:pt x="34" y="33"/>
                  <a:pt x="34" y="3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1"/>
                  <a:pt x="35" y="20"/>
                  <a:pt x="3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1"/>
                  <a:pt x="48" y="22"/>
                </a:cubicBezTo>
                <a:close/>
                <a:moveTo>
                  <a:pt x="58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50" y="25"/>
                  <a:pt x="50" y="25"/>
                  <a:pt x="50" y="25"/>
                </a:cubicBezTo>
                <a:cubicBezTo>
                  <a:pt x="58" y="25"/>
                  <a:pt x="58" y="25"/>
                  <a:pt x="58" y="25"/>
                </a:cubicBezTo>
                <a:lnTo>
                  <a:pt x="58" y="3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组合 95"/>
          <p:cNvGrpSpPr/>
          <p:nvPr/>
        </p:nvGrpSpPr>
        <p:grpSpPr>
          <a:xfrm>
            <a:off x="3623461" y="2632529"/>
            <a:ext cx="4945078" cy="1592943"/>
            <a:chOff x="4107542" y="2775857"/>
            <a:chExt cx="4055190" cy="1306286"/>
          </a:xfrm>
        </p:grpSpPr>
        <p:sp>
          <p:nvSpPr>
            <p:cNvPr id="20" name="椭圆 19"/>
            <p:cNvSpPr/>
            <p:nvPr/>
          </p:nvSpPr>
          <p:spPr>
            <a:xfrm>
              <a:off x="4107542" y="2775857"/>
              <a:ext cx="1306286" cy="130628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4760685" y="2928257"/>
              <a:ext cx="0" cy="10014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4593765" y="3026765"/>
              <a:ext cx="333840" cy="804470"/>
              <a:chOff x="4357989" y="3015568"/>
              <a:chExt cx="333840" cy="804470"/>
            </a:xfrm>
            <a:solidFill>
              <a:schemeClr val="bg1"/>
            </a:solidFill>
          </p:grpSpPr>
          <p:sp>
            <p:nvSpPr>
              <p:cNvPr id="32" name="任意多边形: 形状 31"/>
              <p:cNvSpPr/>
              <p:nvPr/>
            </p:nvSpPr>
            <p:spPr>
              <a:xfrm>
                <a:off x="4447129" y="3015568"/>
                <a:ext cx="231623" cy="90687"/>
              </a:xfrm>
              <a:custGeom>
                <a:avLst/>
                <a:gdLst/>
                <a:ahLst/>
                <a:cxnLst/>
                <a:rect l="l" t="t" r="r" b="b"/>
                <a:pathLst>
                  <a:path w="231623" h="90687">
                    <a:moveTo>
                      <a:pt x="118564" y="0"/>
                    </a:moveTo>
                    <a:cubicBezTo>
                      <a:pt x="119482" y="3671"/>
                      <a:pt x="121146" y="10267"/>
                      <a:pt x="123555" y="19789"/>
                    </a:cubicBezTo>
                    <a:cubicBezTo>
                      <a:pt x="126193" y="29770"/>
                      <a:pt x="128029" y="36940"/>
                      <a:pt x="129061" y="41299"/>
                    </a:cubicBezTo>
                    <a:lnTo>
                      <a:pt x="231623" y="41299"/>
                    </a:lnTo>
                    <a:lnTo>
                      <a:pt x="231623" y="90687"/>
                    </a:lnTo>
                    <a:lnTo>
                      <a:pt x="213210" y="90687"/>
                    </a:lnTo>
                    <a:lnTo>
                      <a:pt x="213210" y="57131"/>
                    </a:lnTo>
                    <a:lnTo>
                      <a:pt x="18412" y="57131"/>
                    </a:lnTo>
                    <a:lnTo>
                      <a:pt x="18412" y="90687"/>
                    </a:lnTo>
                    <a:lnTo>
                      <a:pt x="0" y="90687"/>
                    </a:lnTo>
                    <a:lnTo>
                      <a:pt x="0" y="41299"/>
                    </a:lnTo>
                    <a:lnTo>
                      <a:pt x="109616" y="41299"/>
                    </a:lnTo>
                    <a:cubicBezTo>
                      <a:pt x="106748" y="27992"/>
                      <a:pt x="103593" y="15544"/>
                      <a:pt x="100152" y="3957"/>
                    </a:cubicBezTo>
                    <a:lnTo>
                      <a:pt x="118564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>
              <a:xfrm>
                <a:off x="4375714" y="3025548"/>
                <a:ext cx="59541" cy="54895"/>
              </a:xfrm>
              <a:custGeom>
                <a:avLst/>
                <a:gdLst/>
                <a:ahLst/>
                <a:cxnLst/>
                <a:rect l="l" t="t" r="r" b="b"/>
                <a:pathLst>
                  <a:path w="59541" h="54895">
                    <a:moveTo>
                      <a:pt x="13767" y="0"/>
                    </a:moveTo>
                    <a:cubicBezTo>
                      <a:pt x="26960" y="11473"/>
                      <a:pt x="42218" y="25698"/>
                      <a:pt x="59541" y="42677"/>
                    </a:cubicBezTo>
                    <a:lnTo>
                      <a:pt x="45086" y="54895"/>
                    </a:lnTo>
                    <a:cubicBezTo>
                      <a:pt x="33843" y="42734"/>
                      <a:pt x="18815" y="28165"/>
                      <a:pt x="0" y="11186"/>
                    </a:cubicBezTo>
                    <a:lnTo>
                      <a:pt x="1376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4463475" y="3105566"/>
                <a:ext cx="199444" cy="171910"/>
              </a:xfrm>
              <a:custGeom>
                <a:avLst/>
                <a:gdLst/>
                <a:ahLst/>
                <a:cxnLst/>
                <a:rect l="l" t="t" r="r" b="b"/>
                <a:pathLst>
                  <a:path w="199444" h="171910">
                    <a:moveTo>
                      <a:pt x="19618" y="0"/>
                    </a:moveTo>
                    <a:lnTo>
                      <a:pt x="180687" y="0"/>
                    </a:lnTo>
                    <a:lnTo>
                      <a:pt x="180687" y="15487"/>
                    </a:lnTo>
                    <a:lnTo>
                      <a:pt x="108412" y="15487"/>
                    </a:lnTo>
                    <a:lnTo>
                      <a:pt x="108412" y="49215"/>
                    </a:lnTo>
                    <a:lnTo>
                      <a:pt x="199444" y="49215"/>
                    </a:lnTo>
                    <a:lnTo>
                      <a:pt x="199444" y="171910"/>
                    </a:lnTo>
                    <a:lnTo>
                      <a:pt x="0" y="171910"/>
                    </a:lnTo>
                    <a:lnTo>
                      <a:pt x="0" y="49215"/>
                    </a:lnTo>
                    <a:lnTo>
                      <a:pt x="90516" y="49215"/>
                    </a:lnTo>
                    <a:lnTo>
                      <a:pt x="90516" y="15487"/>
                    </a:lnTo>
                    <a:lnTo>
                      <a:pt x="19618" y="15487"/>
                    </a:lnTo>
                    <a:lnTo>
                      <a:pt x="19618" y="0"/>
                    </a:lnTo>
                    <a:close/>
                    <a:moveTo>
                      <a:pt x="17897" y="64875"/>
                    </a:moveTo>
                    <a:lnTo>
                      <a:pt x="17897" y="102905"/>
                    </a:lnTo>
                    <a:lnTo>
                      <a:pt x="90516" y="102905"/>
                    </a:lnTo>
                    <a:lnTo>
                      <a:pt x="90516" y="64875"/>
                    </a:lnTo>
                    <a:lnTo>
                      <a:pt x="17897" y="64875"/>
                    </a:lnTo>
                    <a:close/>
                    <a:moveTo>
                      <a:pt x="108412" y="64875"/>
                    </a:moveTo>
                    <a:lnTo>
                      <a:pt x="108412" y="102905"/>
                    </a:lnTo>
                    <a:lnTo>
                      <a:pt x="181375" y="102905"/>
                    </a:lnTo>
                    <a:lnTo>
                      <a:pt x="181375" y="64875"/>
                    </a:lnTo>
                    <a:lnTo>
                      <a:pt x="108412" y="64875"/>
                    </a:lnTo>
                    <a:close/>
                    <a:moveTo>
                      <a:pt x="17897" y="118048"/>
                    </a:moveTo>
                    <a:lnTo>
                      <a:pt x="17897" y="156423"/>
                    </a:lnTo>
                    <a:lnTo>
                      <a:pt x="90516" y="156423"/>
                    </a:lnTo>
                    <a:lnTo>
                      <a:pt x="90516" y="118048"/>
                    </a:lnTo>
                    <a:lnTo>
                      <a:pt x="17897" y="118048"/>
                    </a:lnTo>
                    <a:close/>
                    <a:moveTo>
                      <a:pt x="108412" y="118048"/>
                    </a:moveTo>
                    <a:lnTo>
                      <a:pt x="108412" y="156423"/>
                    </a:lnTo>
                    <a:lnTo>
                      <a:pt x="181375" y="156423"/>
                    </a:lnTo>
                    <a:lnTo>
                      <a:pt x="181375" y="118048"/>
                    </a:lnTo>
                    <a:lnTo>
                      <a:pt x="108412" y="118048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4361258" y="3113654"/>
                <a:ext cx="61262" cy="55582"/>
              </a:xfrm>
              <a:custGeom>
                <a:avLst/>
                <a:gdLst/>
                <a:ahLst/>
                <a:cxnLst/>
                <a:rect l="l" t="t" r="r" b="b"/>
                <a:pathLst>
                  <a:path w="61262" h="55582">
                    <a:moveTo>
                      <a:pt x="12562" y="0"/>
                    </a:moveTo>
                    <a:cubicBezTo>
                      <a:pt x="31377" y="15716"/>
                      <a:pt x="47610" y="29942"/>
                      <a:pt x="61262" y="42676"/>
                    </a:cubicBezTo>
                    <a:lnTo>
                      <a:pt x="46463" y="55582"/>
                    </a:lnTo>
                    <a:cubicBezTo>
                      <a:pt x="28910" y="38145"/>
                      <a:pt x="13423" y="23460"/>
                      <a:pt x="0" y="11529"/>
                    </a:cubicBezTo>
                    <a:lnTo>
                      <a:pt x="12562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4364700" y="3208815"/>
                <a:ext cx="58508" cy="136634"/>
              </a:xfrm>
              <a:custGeom>
                <a:avLst/>
                <a:gdLst/>
                <a:ahLst/>
                <a:cxnLst/>
                <a:rect l="l" t="t" r="r" b="b"/>
                <a:pathLst>
                  <a:path w="58508" h="136634">
                    <a:moveTo>
                      <a:pt x="39923" y="0"/>
                    </a:moveTo>
                    <a:cubicBezTo>
                      <a:pt x="44168" y="2524"/>
                      <a:pt x="50363" y="5335"/>
                      <a:pt x="58508" y="8432"/>
                    </a:cubicBezTo>
                    <a:cubicBezTo>
                      <a:pt x="42906" y="58336"/>
                      <a:pt x="30114" y="101070"/>
                      <a:pt x="20134" y="136634"/>
                    </a:cubicBezTo>
                    <a:lnTo>
                      <a:pt x="0" y="129750"/>
                    </a:lnTo>
                    <a:cubicBezTo>
                      <a:pt x="13422" y="91892"/>
                      <a:pt x="26730" y="48642"/>
                      <a:pt x="39923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4432329" y="3290211"/>
                <a:ext cx="106175" cy="59197"/>
              </a:xfrm>
              <a:custGeom>
                <a:avLst/>
                <a:gdLst/>
                <a:ahLst/>
                <a:cxnLst/>
                <a:rect l="l" t="t" r="r" b="b"/>
                <a:pathLst>
                  <a:path w="106175" h="59197">
                    <a:moveTo>
                      <a:pt x="94818" y="0"/>
                    </a:moveTo>
                    <a:lnTo>
                      <a:pt x="106175" y="15144"/>
                    </a:lnTo>
                    <a:cubicBezTo>
                      <a:pt x="70612" y="32696"/>
                      <a:pt x="38891" y="47380"/>
                      <a:pt x="11014" y="59197"/>
                    </a:cubicBezTo>
                    <a:cubicBezTo>
                      <a:pt x="6884" y="52887"/>
                      <a:pt x="3213" y="47610"/>
                      <a:pt x="0" y="43365"/>
                    </a:cubicBezTo>
                    <a:cubicBezTo>
                      <a:pt x="32467" y="30287"/>
                      <a:pt x="64072" y="15832"/>
                      <a:pt x="94818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任意多边形: 形状 25"/>
              <p:cNvSpPr/>
              <p:nvPr/>
            </p:nvSpPr>
            <p:spPr>
              <a:xfrm>
                <a:off x="4584277" y="3290555"/>
                <a:ext cx="103250" cy="56099"/>
              </a:xfrm>
              <a:custGeom>
                <a:avLst/>
                <a:gdLst/>
                <a:ahLst/>
                <a:cxnLst/>
                <a:rect l="l" t="t" r="r" b="b"/>
                <a:pathLst>
                  <a:path w="103250" h="56099">
                    <a:moveTo>
                      <a:pt x="9809" y="0"/>
                    </a:moveTo>
                    <a:cubicBezTo>
                      <a:pt x="51109" y="16750"/>
                      <a:pt x="82256" y="30000"/>
                      <a:pt x="103250" y="39752"/>
                    </a:cubicBezTo>
                    <a:lnTo>
                      <a:pt x="92753" y="56099"/>
                    </a:lnTo>
                    <a:cubicBezTo>
                      <a:pt x="67399" y="43709"/>
                      <a:pt x="36482" y="30058"/>
                      <a:pt x="0" y="15144"/>
                    </a:cubicBezTo>
                    <a:lnTo>
                      <a:pt x="9809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4396879" y="3516314"/>
                <a:ext cx="257264" cy="18585"/>
              </a:xfrm>
              <a:custGeom>
                <a:avLst/>
                <a:gdLst/>
                <a:ahLst/>
                <a:cxnLst/>
                <a:rect l="l" t="t" r="r" b="b"/>
                <a:pathLst>
                  <a:path w="257264" h="18585">
                    <a:moveTo>
                      <a:pt x="0" y="0"/>
                    </a:moveTo>
                    <a:lnTo>
                      <a:pt x="257264" y="0"/>
                    </a:lnTo>
                    <a:lnTo>
                      <a:pt x="257264" y="18585"/>
                    </a:lnTo>
                    <a:lnTo>
                      <a:pt x="0" y="1858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任意多边形: 形状 23"/>
              <p:cNvSpPr/>
              <p:nvPr/>
            </p:nvSpPr>
            <p:spPr>
              <a:xfrm>
                <a:off x="4357989" y="3614228"/>
                <a:ext cx="333840" cy="205810"/>
              </a:xfrm>
              <a:custGeom>
                <a:avLst/>
                <a:gdLst/>
                <a:ahLst/>
                <a:cxnLst/>
                <a:rect l="l" t="t" r="r" b="b"/>
                <a:pathLst>
                  <a:path w="333840" h="205810">
                    <a:moveTo>
                      <a:pt x="0" y="0"/>
                    </a:moveTo>
                    <a:lnTo>
                      <a:pt x="333840" y="0"/>
                    </a:lnTo>
                    <a:lnTo>
                      <a:pt x="333840" y="19101"/>
                    </a:lnTo>
                    <a:lnTo>
                      <a:pt x="181203" y="19101"/>
                    </a:lnTo>
                    <a:lnTo>
                      <a:pt x="181203" y="162446"/>
                    </a:lnTo>
                    <a:cubicBezTo>
                      <a:pt x="182235" y="190667"/>
                      <a:pt x="169444" y="204893"/>
                      <a:pt x="142828" y="205122"/>
                    </a:cubicBezTo>
                    <a:cubicBezTo>
                      <a:pt x="135601" y="205466"/>
                      <a:pt x="128718" y="205638"/>
                      <a:pt x="122178" y="205638"/>
                    </a:cubicBezTo>
                    <a:cubicBezTo>
                      <a:pt x="118966" y="205753"/>
                      <a:pt x="115352" y="205810"/>
                      <a:pt x="111337" y="205810"/>
                    </a:cubicBezTo>
                    <a:cubicBezTo>
                      <a:pt x="108010" y="205810"/>
                      <a:pt x="102389" y="205810"/>
                      <a:pt x="94473" y="205810"/>
                    </a:cubicBezTo>
                    <a:cubicBezTo>
                      <a:pt x="93670" y="199042"/>
                      <a:pt x="92408" y="191986"/>
                      <a:pt x="90687" y="184644"/>
                    </a:cubicBezTo>
                    <a:cubicBezTo>
                      <a:pt x="105142" y="185562"/>
                      <a:pt x="119712" y="186021"/>
                      <a:pt x="134396" y="186021"/>
                    </a:cubicBezTo>
                    <a:cubicBezTo>
                      <a:pt x="144606" y="186136"/>
                      <a:pt x="151662" y="184243"/>
                      <a:pt x="155562" y="180342"/>
                    </a:cubicBezTo>
                    <a:cubicBezTo>
                      <a:pt x="159578" y="176786"/>
                      <a:pt x="161528" y="170247"/>
                      <a:pt x="161413" y="160725"/>
                    </a:cubicBezTo>
                    <a:lnTo>
                      <a:pt x="161413" y="19101"/>
                    </a:lnTo>
                    <a:lnTo>
                      <a:pt x="0" y="1910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4358333" y="3671359"/>
                <a:ext cx="92064" cy="123728"/>
              </a:xfrm>
              <a:custGeom>
                <a:avLst/>
                <a:gdLst/>
                <a:ahLst/>
                <a:cxnLst/>
                <a:rect l="l" t="t" r="r" b="b"/>
                <a:pathLst>
                  <a:path w="92064" h="123728">
                    <a:moveTo>
                      <a:pt x="73651" y="0"/>
                    </a:moveTo>
                    <a:lnTo>
                      <a:pt x="92064" y="9809"/>
                    </a:lnTo>
                    <a:cubicBezTo>
                      <a:pt x="66940" y="52256"/>
                      <a:pt x="42160" y="90229"/>
                      <a:pt x="17724" y="123728"/>
                    </a:cubicBezTo>
                    <a:cubicBezTo>
                      <a:pt x="11988" y="119139"/>
                      <a:pt x="6080" y="115009"/>
                      <a:pt x="0" y="111338"/>
                    </a:cubicBezTo>
                    <a:cubicBezTo>
                      <a:pt x="26615" y="77036"/>
                      <a:pt x="51166" y="39923"/>
                      <a:pt x="73651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任意多边形: 形状 21"/>
              <p:cNvSpPr/>
              <p:nvPr/>
            </p:nvSpPr>
            <p:spPr>
              <a:xfrm>
                <a:off x="4597011" y="3671360"/>
                <a:ext cx="94130" cy="115295"/>
              </a:xfrm>
              <a:custGeom>
                <a:avLst/>
                <a:gdLst/>
                <a:ahLst/>
                <a:cxnLst/>
                <a:rect l="l" t="t" r="r" b="b"/>
                <a:pathLst>
                  <a:path w="94130" h="115295">
                    <a:moveTo>
                      <a:pt x="16520" y="0"/>
                    </a:moveTo>
                    <a:cubicBezTo>
                      <a:pt x="39465" y="29139"/>
                      <a:pt x="65334" y="63441"/>
                      <a:pt x="94130" y="102906"/>
                    </a:cubicBezTo>
                    <a:lnTo>
                      <a:pt x="76061" y="115295"/>
                    </a:lnTo>
                    <a:cubicBezTo>
                      <a:pt x="51396" y="79273"/>
                      <a:pt x="26042" y="44455"/>
                      <a:pt x="0" y="10841"/>
                    </a:cubicBezTo>
                    <a:lnTo>
                      <a:pt x="16520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5661660" y="2919366"/>
              <a:ext cx="0" cy="10192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组合 57"/>
            <p:cNvGrpSpPr/>
            <p:nvPr/>
          </p:nvGrpSpPr>
          <p:grpSpPr>
            <a:xfrm>
              <a:off x="5931650" y="2938076"/>
              <a:ext cx="2231082" cy="431527"/>
              <a:chOff x="5931650" y="2938076"/>
              <a:chExt cx="2231082" cy="431527"/>
            </a:xfrm>
            <a:solidFill>
              <a:schemeClr val="tx1"/>
            </a:solidFill>
          </p:grpSpPr>
          <p:sp>
            <p:nvSpPr>
              <p:cNvPr id="55" name="任意多边形: 形状 54"/>
              <p:cNvSpPr/>
              <p:nvPr/>
            </p:nvSpPr>
            <p:spPr>
              <a:xfrm>
                <a:off x="7734332" y="2938076"/>
                <a:ext cx="427285" cy="109612"/>
              </a:xfrm>
              <a:custGeom>
                <a:avLst/>
                <a:gdLst/>
                <a:ahLst/>
                <a:cxnLst/>
                <a:rect l="l" t="t" r="r" b="b"/>
                <a:pathLst>
                  <a:path w="427285" h="109612">
                    <a:moveTo>
                      <a:pt x="127025" y="0"/>
                    </a:moveTo>
                    <a:lnTo>
                      <a:pt x="151135" y="0"/>
                    </a:lnTo>
                    <a:lnTo>
                      <a:pt x="151135" y="48890"/>
                    </a:lnTo>
                    <a:lnTo>
                      <a:pt x="275704" y="48890"/>
                    </a:lnTo>
                    <a:lnTo>
                      <a:pt x="275704" y="0"/>
                    </a:lnTo>
                    <a:lnTo>
                      <a:pt x="299814" y="0"/>
                    </a:lnTo>
                    <a:lnTo>
                      <a:pt x="299814" y="48890"/>
                    </a:lnTo>
                    <a:lnTo>
                      <a:pt x="427285" y="48890"/>
                    </a:lnTo>
                    <a:lnTo>
                      <a:pt x="427285" y="70321"/>
                    </a:lnTo>
                    <a:lnTo>
                      <a:pt x="299814" y="70321"/>
                    </a:lnTo>
                    <a:lnTo>
                      <a:pt x="299814" y="109612"/>
                    </a:lnTo>
                    <a:lnTo>
                      <a:pt x="275704" y="109612"/>
                    </a:lnTo>
                    <a:lnTo>
                      <a:pt x="275704" y="70321"/>
                    </a:lnTo>
                    <a:lnTo>
                      <a:pt x="151135" y="70321"/>
                    </a:lnTo>
                    <a:lnTo>
                      <a:pt x="151135" y="109612"/>
                    </a:lnTo>
                    <a:lnTo>
                      <a:pt x="127025" y="109612"/>
                    </a:lnTo>
                    <a:lnTo>
                      <a:pt x="127025" y="70321"/>
                    </a:lnTo>
                    <a:lnTo>
                      <a:pt x="0" y="70321"/>
                    </a:lnTo>
                    <a:lnTo>
                      <a:pt x="0" y="48890"/>
                    </a:lnTo>
                    <a:lnTo>
                      <a:pt x="127025" y="48890"/>
                    </a:lnTo>
                    <a:lnTo>
                      <a:pt x="1270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任意多边形: 形状 53"/>
              <p:cNvSpPr/>
              <p:nvPr/>
            </p:nvSpPr>
            <p:spPr>
              <a:xfrm>
                <a:off x="6673931" y="2939415"/>
                <a:ext cx="289099" cy="429742"/>
              </a:xfrm>
              <a:custGeom>
                <a:avLst/>
                <a:gdLst/>
                <a:ahLst/>
                <a:cxnLst/>
                <a:rect l="l" t="t" r="r" b="b"/>
                <a:pathLst>
                  <a:path w="289099" h="429742">
                    <a:moveTo>
                      <a:pt x="131713" y="0"/>
                    </a:moveTo>
                    <a:lnTo>
                      <a:pt x="157386" y="0"/>
                    </a:lnTo>
                    <a:lnTo>
                      <a:pt x="157386" y="153591"/>
                    </a:lnTo>
                    <a:lnTo>
                      <a:pt x="289099" y="153591"/>
                    </a:lnTo>
                    <a:lnTo>
                      <a:pt x="289099" y="177255"/>
                    </a:lnTo>
                    <a:lnTo>
                      <a:pt x="157386" y="177255"/>
                    </a:lnTo>
                    <a:lnTo>
                      <a:pt x="157386" y="429742"/>
                    </a:lnTo>
                    <a:lnTo>
                      <a:pt x="131713" y="429742"/>
                    </a:lnTo>
                    <a:lnTo>
                      <a:pt x="131713" y="177255"/>
                    </a:lnTo>
                    <a:lnTo>
                      <a:pt x="0" y="177255"/>
                    </a:lnTo>
                    <a:lnTo>
                      <a:pt x="0" y="153591"/>
                    </a:lnTo>
                    <a:lnTo>
                      <a:pt x="131713" y="153591"/>
                    </a:lnTo>
                    <a:lnTo>
                      <a:pt x="1317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任意多边形: 形状 52"/>
              <p:cNvSpPr/>
              <p:nvPr/>
            </p:nvSpPr>
            <p:spPr>
              <a:xfrm>
                <a:off x="7128229" y="2940309"/>
                <a:ext cx="174129" cy="422821"/>
              </a:xfrm>
              <a:custGeom>
                <a:avLst/>
                <a:gdLst/>
                <a:ahLst/>
                <a:cxnLst/>
                <a:rect l="l" t="t" r="r" b="b"/>
                <a:pathLst>
                  <a:path w="174129" h="422821">
                    <a:moveTo>
                      <a:pt x="78135" y="0"/>
                    </a:moveTo>
                    <a:lnTo>
                      <a:pt x="102022" y="0"/>
                    </a:lnTo>
                    <a:lnTo>
                      <a:pt x="102022" y="85949"/>
                    </a:lnTo>
                    <a:lnTo>
                      <a:pt x="163190" y="85949"/>
                    </a:lnTo>
                    <a:lnTo>
                      <a:pt x="163190" y="107380"/>
                    </a:lnTo>
                    <a:lnTo>
                      <a:pt x="102022" y="107380"/>
                    </a:lnTo>
                    <a:lnTo>
                      <a:pt x="102022" y="123453"/>
                    </a:lnTo>
                    <a:cubicBezTo>
                      <a:pt x="102022" y="149498"/>
                      <a:pt x="101575" y="173236"/>
                      <a:pt x="100682" y="194668"/>
                    </a:cubicBezTo>
                    <a:lnTo>
                      <a:pt x="169664" y="194668"/>
                    </a:lnTo>
                    <a:lnTo>
                      <a:pt x="169664" y="216322"/>
                    </a:lnTo>
                    <a:lnTo>
                      <a:pt x="99120" y="216322"/>
                    </a:lnTo>
                    <a:cubicBezTo>
                      <a:pt x="97780" y="233586"/>
                      <a:pt x="95994" y="249585"/>
                      <a:pt x="93762" y="264319"/>
                    </a:cubicBezTo>
                    <a:lnTo>
                      <a:pt x="108273" y="254720"/>
                    </a:lnTo>
                    <a:cubicBezTo>
                      <a:pt x="133573" y="288057"/>
                      <a:pt x="155526" y="318046"/>
                      <a:pt x="174129" y="344686"/>
                    </a:cubicBezTo>
                    <a:lnTo>
                      <a:pt x="152251" y="358974"/>
                    </a:lnTo>
                    <a:cubicBezTo>
                      <a:pt x="136624" y="334715"/>
                      <a:pt x="116681" y="305396"/>
                      <a:pt x="92422" y="271016"/>
                    </a:cubicBezTo>
                    <a:cubicBezTo>
                      <a:pt x="84386" y="324297"/>
                      <a:pt x="59829" y="374898"/>
                      <a:pt x="18753" y="422821"/>
                    </a:cubicBezTo>
                    <a:cubicBezTo>
                      <a:pt x="14288" y="417761"/>
                      <a:pt x="8037" y="411361"/>
                      <a:pt x="0" y="403622"/>
                    </a:cubicBezTo>
                    <a:cubicBezTo>
                      <a:pt x="46732" y="354360"/>
                      <a:pt x="71735" y="291927"/>
                      <a:pt x="75010" y="216322"/>
                    </a:cubicBezTo>
                    <a:lnTo>
                      <a:pt x="4912" y="216322"/>
                    </a:lnTo>
                    <a:lnTo>
                      <a:pt x="4912" y="194668"/>
                    </a:lnTo>
                    <a:lnTo>
                      <a:pt x="76349" y="194668"/>
                    </a:lnTo>
                    <a:cubicBezTo>
                      <a:pt x="77540" y="176064"/>
                      <a:pt x="78135" y="152177"/>
                      <a:pt x="78135" y="123007"/>
                    </a:cubicBezTo>
                    <a:lnTo>
                      <a:pt x="78135" y="107380"/>
                    </a:lnTo>
                    <a:lnTo>
                      <a:pt x="10939" y="107380"/>
                    </a:lnTo>
                    <a:lnTo>
                      <a:pt x="10939" y="85949"/>
                    </a:lnTo>
                    <a:lnTo>
                      <a:pt x="78135" y="85949"/>
                    </a:lnTo>
                    <a:lnTo>
                      <a:pt x="781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6569676" y="2946113"/>
                <a:ext cx="91976" cy="88850"/>
              </a:xfrm>
              <a:custGeom>
                <a:avLst/>
                <a:gdLst/>
                <a:ahLst/>
                <a:cxnLst/>
                <a:rect l="l" t="t" r="r" b="b"/>
                <a:pathLst>
                  <a:path w="91976" h="88850">
                    <a:moveTo>
                      <a:pt x="18753" y="0"/>
                    </a:moveTo>
                    <a:cubicBezTo>
                      <a:pt x="44946" y="23812"/>
                      <a:pt x="69354" y="47327"/>
                      <a:pt x="91976" y="70544"/>
                    </a:cubicBezTo>
                    <a:lnTo>
                      <a:pt x="71438" y="88850"/>
                    </a:lnTo>
                    <a:cubicBezTo>
                      <a:pt x="44202" y="59233"/>
                      <a:pt x="20390" y="35123"/>
                      <a:pt x="0" y="16520"/>
                    </a:cubicBezTo>
                    <a:lnTo>
                      <a:pt x="1875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任意多边形: 形状 50"/>
              <p:cNvSpPr/>
              <p:nvPr/>
            </p:nvSpPr>
            <p:spPr>
              <a:xfrm>
                <a:off x="5964691" y="2951248"/>
                <a:ext cx="86395" cy="86395"/>
              </a:xfrm>
              <a:custGeom>
                <a:avLst/>
                <a:gdLst/>
                <a:ahLst/>
                <a:cxnLst/>
                <a:rect l="l" t="t" r="r" b="b"/>
                <a:pathLst>
                  <a:path w="86395" h="86395">
                    <a:moveTo>
                      <a:pt x="18752" y="0"/>
                    </a:moveTo>
                    <a:cubicBezTo>
                      <a:pt x="35719" y="16520"/>
                      <a:pt x="58266" y="39514"/>
                      <a:pt x="86395" y="68982"/>
                    </a:cubicBezTo>
                    <a:lnTo>
                      <a:pt x="66749" y="86395"/>
                    </a:lnTo>
                    <a:cubicBezTo>
                      <a:pt x="42193" y="58862"/>
                      <a:pt x="19943" y="35273"/>
                      <a:pt x="0" y="15627"/>
                    </a:cubicBezTo>
                    <a:lnTo>
                      <a:pt x="1875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7321110" y="2959955"/>
                <a:ext cx="207169" cy="264319"/>
              </a:xfrm>
              <a:custGeom>
                <a:avLst/>
                <a:gdLst/>
                <a:ahLst/>
                <a:cxnLst/>
                <a:rect l="l" t="t" r="r" b="b"/>
                <a:pathLst>
                  <a:path w="207169" h="264319">
                    <a:moveTo>
                      <a:pt x="0" y="0"/>
                    </a:moveTo>
                    <a:lnTo>
                      <a:pt x="207169" y="0"/>
                    </a:lnTo>
                    <a:lnTo>
                      <a:pt x="207169" y="257844"/>
                    </a:lnTo>
                    <a:lnTo>
                      <a:pt x="183282" y="257844"/>
                    </a:lnTo>
                    <a:lnTo>
                      <a:pt x="183282" y="23217"/>
                    </a:lnTo>
                    <a:lnTo>
                      <a:pt x="23887" y="23217"/>
                    </a:lnTo>
                    <a:lnTo>
                      <a:pt x="23887" y="264319"/>
                    </a:lnTo>
                    <a:lnTo>
                      <a:pt x="0" y="26431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任意多边形: 形状 48"/>
              <p:cNvSpPr/>
              <p:nvPr/>
            </p:nvSpPr>
            <p:spPr>
              <a:xfrm>
                <a:off x="6054657" y="2961293"/>
                <a:ext cx="309636" cy="154930"/>
              </a:xfrm>
              <a:custGeom>
                <a:avLst/>
                <a:gdLst/>
                <a:ahLst/>
                <a:cxnLst/>
                <a:rect l="l" t="t" r="r" b="b"/>
                <a:pathLst>
                  <a:path w="309636" h="154930">
                    <a:moveTo>
                      <a:pt x="63624" y="0"/>
                    </a:moveTo>
                    <a:lnTo>
                      <a:pt x="239985" y="0"/>
                    </a:lnTo>
                    <a:lnTo>
                      <a:pt x="239985" y="84609"/>
                    </a:lnTo>
                    <a:cubicBezTo>
                      <a:pt x="238794" y="102468"/>
                      <a:pt x="247798" y="110877"/>
                      <a:pt x="266997" y="109835"/>
                    </a:cubicBezTo>
                    <a:lnTo>
                      <a:pt x="309636" y="109835"/>
                    </a:lnTo>
                    <a:lnTo>
                      <a:pt x="305841" y="133499"/>
                    </a:lnTo>
                    <a:lnTo>
                      <a:pt x="261193" y="133499"/>
                    </a:lnTo>
                    <a:cubicBezTo>
                      <a:pt x="230385" y="134094"/>
                      <a:pt x="215279" y="120551"/>
                      <a:pt x="215875" y="92869"/>
                    </a:cubicBezTo>
                    <a:lnTo>
                      <a:pt x="215875" y="22771"/>
                    </a:lnTo>
                    <a:lnTo>
                      <a:pt x="87734" y="22771"/>
                    </a:lnTo>
                    <a:lnTo>
                      <a:pt x="87734" y="40630"/>
                    </a:lnTo>
                    <a:cubicBezTo>
                      <a:pt x="88031" y="44202"/>
                      <a:pt x="88180" y="48444"/>
                      <a:pt x="88180" y="53355"/>
                    </a:cubicBezTo>
                    <a:cubicBezTo>
                      <a:pt x="88180" y="100236"/>
                      <a:pt x="64889" y="134094"/>
                      <a:pt x="18305" y="154930"/>
                    </a:cubicBezTo>
                    <a:cubicBezTo>
                      <a:pt x="12203" y="147191"/>
                      <a:pt x="6101" y="140494"/>
                      <a:pt x="0" y="134838"/>
                    </a:cubicBezTo>
                    <a:cubicBezTo>
                      <a:pt x="25896" y="123379"/>
                      <a:pt x="42862" y="111398"/>
                      <a:pt x="50899" y="98896"/>
                    </a:cubicBezTo>
                    <a:cubicBezTo>
                      <a:pt x="59680" y="86693"/>
                      <a:pt x="63921" y="67419"/>
                      <a:pt x="63624" y="41077"/>
                    </a:cubicBezTo>
                    <a:lnTo>
                      <a:pt x="6362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7266193" y="3024024"/>
                <a:ext cx="169217" cy="344240"/>
              </a:xfrm>
              <a:custGeom>
                <a:avLst/>
                <a:gdLst/>
                <a:ahLst/>
                <a:cxnLst/>
                <a:rect l="l" t="t" r="r" b="b"/>
                <a:pathLst>
                  <a:path w="169217" h="344240">
                    <a:moveTo>
                      <a:pt x="145554" y="0"/>
                    </a:moveTo>
                    <a:lnTo>
                      <a:pt x="169217" y="0"/>
                    </a:lnTo>
                    <a:cubicBezTo>
                      <a:pt x="169069" y="33487"/>
                      <a:pt x="168622" y="59085"/>
                      <a:pt x="167878" y="76796"/>
                    </a:cubicBezTo>
                    <a:cubicBezTo>
                      <a:pt x="171599" y="204639"/>
                      <a:pt x="121592" y="293787"/>
                      <a:pt x="17859" y="344240"/>
                    </a:cubicBezTo>
                    <a:cubicBezTo>
                      <a:pt x="11757" y="336649"/>
                      <a:pt x="5804" y="330101"/>
                      <a:pt x="0" y="324594"/>
                    </a:cubicBezTo>
                    <a:cubicBezTo>
                      <a:pt x="99566" y="278160"/>
                      <a:pt x="147489" y="198463"/>
                      <a:pt x="143768" y="85502"/>
                    </a:cubicBezTo>
                    <a:cubicBezTo>
                      <a:pt x="144958" y="58118"/>
                      <a:pt x="145554" y="29617"/>
                      <a:pt x="1455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7780766" y="3050814"/>
                <a:ext cx="87065" cy="72777"/>
              </a:xfrm>
              <a:custGeom>
                <a:avLst/>
                <a:gdLst/>
                <a:ahLst/>
                <a:cxnLst/>
                <a:rect l="l" t="t" r="r" b="b"/>
                <a:pathLst>
                  <a:path w="87065" h="72777">
                    <a:moveTo>
                      <a:pt x="14734" y="0"/>
                    </a:moveTo>
                    <a:cubicBezTo>
                      <a:pt x="42267" y="19199"/>
                      <a:pt x="66377" y="36910"/>
                      <a:pt x="87065" y="53132"/>
                    </a:cubicBezTo>
                    <a:lnTo>
                      <a:pt x="70545" y="72777"/>
                    </a:lnTo>
                    <a:cubicBezTo>
                      <a:pt x="50899" y="55811"/>
                      <a:pt x="27384" y="37505"/>
                      <a:pt x="0" y="17860"/>
                    </a:cubicBezTo>
                    <a:lnTo>
                      <a:pt x="1473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7896470" y="3080281"/>
                <a:ext cx="266262" cy="273830"/>
              </a:xfrm>
              <a:custGeom>
                <a:avLst/>
                <a:gdLst/>
                <a:ahLst/>
                <a:cxnLst/>
                <a:rect l="l" t="t" r="r" b="b"/>
                <a:pathLst>
                  <a:path w="266262" h="273830">
                    <a:moveTo>
                      <a:pt x="158" y="0"/>
                    </a:moveTo>
                    <a:lnTo>
                      <a:pt x="214917" y="0"/>
                    </a:lnTo>
                    <a:cubicBezTo>
                      <a:pt x="213577" y="45988"/>
                      <a:pt x="212089" y="78879"/>
                      <a:pt x="210452" y="98673"/>
                    </a:cubicBezTo>
                    <a:cubicBezTo>
                      <a:pt x="208964" y="140941"/>
                      <a:pt x="187756" y="161628"/>
                      <a:pt x="146828" y="160735"/>
                    </a:cubicBezTo>
                    <a:cubicBezTo>
                      <a:pt x="133136" y="161032"/>
                      <a:pt x="114830" y="161181"/>
                      <a:pt x="91910" y="161181"/>
                    </a:cubicBezTo>
                    <a:cubicBezTo>
                      <a:pt x="89529" y="148977"/>
                      <a:pt x="87594" y="140643"/>
                      <a:pt x="86106" y="136178"/>
                    </a:cubicBezTo>
                    <a:cubicBezTo>
                      <a:pt x="101584" y="137071"/>
                      <a:pt x="120188" y="137517"/>
                      <a:pt x="141917" y="137517"/>
                    </a:cubicBezTo>
                    <a:cubicBezTo>
                      <a:pt x="170640" y="139006"/>
                      <a:pt x="185225" y="126207"/>
                      <a:pt x="185672" y="99120"/>
                    </a:cubicBezTo>
                    <a:cubicBezTo>
                      <a:pt x="187458" y="76498"/>
                      <a:pt x="188649" y="50602"/>
                      <a:pt x="189244" y="21432"/>
                    </a:cubicBezTo>
                    <a:lnTo>
                      <a:pt x="24714" y="21432"/>
                    </a:lnTo>
                    <a:lnTo>
                      <a:pt x="24714" y="214759"/>
                    </a:lnTo>
                    <a:cubicBezTo>
                      <a:pt x="24566" y="229047"/>
                      <a:pt x="27468" y="238497"/>
                      <a:pt x="33421" y="243111"/>
                    </a:cubicBezTo>
                    <a:cubicBezTo>
                      <a:pt x="38779" y="248171"/>
                      <a:pt x="49941" y="250627"/>
                      <a:pt x="66907" y="250478"/>
                    </a:cubicBezTo>
                    <a:lnTo>
                      <a:pt x="187904" y="250478"/>
                    </a:lnTo>
                    <a:cubicBezTo>
                      <a:pt x="218265" y="252264"/>
                      <a:pt x="234562" y="239762"/>
                      <a:pt x="236794" y="212973"/>
                    </a:cubicBezTo>
                    <a:cubicBezTo>
                      <a:pt x="239325" y="199430"/>
                      <a:pt x="241334" y="181422"/>
                      <a:pt x="242822" y="158949"/>
                    </a:cubicBezTo>
                    <a:cubicBezTo>
                      <a:pt x="251454" y="162818"/>
                      <a:pt x="259267" y="165720"/>
                      <a:pt x="266262" y="167655"/>
                    </a:cubicBezTo>
                    <a:cubicBezTo>
                      <a:pt x="264923" y="187598"/>
                      <a:pt x="262765" y="206202"/>
                      <a:pt x="259788" y="223466"/>
                    </a:cubicBezTo>
                    <a:cubicBezTo>
                      <a:pt x="255472" y="258440"/>
                      <a:pt x="232478" y="275184"/>
                      <a:pt x="190807" y="273695"/>
                    </a:cubicBezTo>
                    <a:lnTo>
                      <a:pt x="64451" y="273695"/>
                    </a:lnTo>
                    <a:cubicBezTo>
                      <a:pt x="19357" y="275630"/>
                      <a:pt x="-2075" y="256878"/>
                      <a:pt x="158" y="217438"/>
                    </a:cubicBezTo>
                    <a:lnTo>
                      <a:pt x="15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任意多边形: 形状 44"/>
              <p:cNvSpPr/>
              <p:nvPr/>
            </p:nvSpPr>
            <p:spPr>
              <a:xfrm>
                <a:off x="5931650" y="3088318"/>
                <a:ext cx="140866" cy="243334"/>
              </a:xfrm>
              <a:custGeom>
                <a:avLst/>
                <a:gdLst/>
                <a:ahLst/>
                <a:cxnLst/>
                <a:rect l="l" t="t" r="r" b="b"/>
                <a:pathLst>
                  <a:path w="140866" h="243334">
                    <a:moveTo>
                      <a:pt x="0" y="0"/>
                    </a:moveTo>
                    <a:lnTo>
                      <a:pt x="75902" y="0"/>
                    </a:lnTo>
                    <a:lnTo>
                      <a:pt x="75902" y="191542"/>
                    </a:lnTo>
                    <a:cubicBezTo>
                      <a:pt x="94506" y="171450"/>
                      <a:pt x="111919" y="151954"/>
                      <a:pt x="128141" y="133052"/>
                    </a:cubicBezTo>
                    <a:cubicBezTo>
                      <a:pt x="133201" y="143470"/>
                      <a:pt x="137443" y="150837"/>
                      <a:pt x="140866" y="155153"/>
                    </a:cubicBezTo>
                    <a:cubicBezTo>
                      <a:pt x="124346" y="171971"/>
                      <a:pt x="103808" y="194221"/>
                      <a:pt x="79251" y="221903"/>
                    </a:cubicBezTo>
                    <a:cubicBezTo>
                      <a:pt x="71958" y="229493"/>
                      <a:pt x="66154" y="236637"/>
                      <a:pt x="61838" y="243334"/>
                    </a:cubicBezTo>
                    <a:lnTo>
                      <a:pt x="44425" y="228154"/>
                    </a:lnTo>
                    <a:cubicBezTo>
                      <a:pt x="49783" y="219670"/>
                      <a:pt x="52388" y="210220"/>
                      <a:pt x="52239" y="199802"/>
                    </a:cubicBezTo>
                    <a:lnTo>
                      <a:pt x="52239" y="22101"/>
                    </a:lnTo>
                    <a:lnTo>
                      <a:pt x="0" y="2210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6531725" y="3090774"/>
                <a:ext cx="180156" cy="269230"/>
              </a:xfrm>
              <a:custGeom>
                <a:avLst/>
                <a:gdLst/>
                <a:ahLst/>
                <a:cxnLst/>
                <a:rect l="l" t="t" r="r" b="b"/>
                <a:pathLst>
                  <a:path w="180156" h="269230">
                    <a:moveTo>
                      <a:pt x="0" y="0"/>
                    </a:moveTo>
                    <a:lnTo>
                      <a:pt x="87957" y="0"/>
                    </a:lnTo>
                    <a:lnTo>
                      <a:pt x="87957" y="221679"/>
                    </a:lnTo>
                    <a:cubicBezTo>
                      <a:pt x="119360" y="200843"/>
                      <a:pt x="147340" y="181793"/>
                      <a:pt x="171896" y="164529"/>
                    </a:cubicBezTo>
                    <a:cubicBezTo>
                      <a:pt x="174278" y="173757"/>
                      <a:pt x="177031" y="182314"/>
                      <a:pt x="180156" y="190202"/>
                    </a:cubicBezTo>
                    <a:cubicBezTo>
                      <a:pt x="152177" y="206722"/>
                      <a:pt x="121890" y="226665"/>
                      <a:pt x="89297" y="250031"/>
                    </a:cubicBezTo>
                    <a:cubicBezTo>
                      <a:pt x="81260" y="255686"/>
                      <a:pt x="74191" y="262086"/>
                      <a:pt x="68089" y="269230"/>
                    </a:cubicBezTo>
                    <a:lnTo>
                      <a:pt x="49560" y="250031"/>
                    </a:lnTo>
                    <a:cubicBezTo>
                      <a:pt x="54769" y="244524"/>
                      <a:pt x="58341" y="239018"/>
                      <a:pt x="60275" y="233511"/>
                    </a:cubicBezTo>
                    <a:cubicBezTo>
                      <a:pt x="62210" y="228004"/>
                      <a:pt x="63178" y="221009"/>
                      <a:pt x="63178" y="212526"/>
                    </a:cubicBezTo>
                    <a:lnTo>
                      <a:pt x="63178" y="23217"/>
                    </a:lnTo>
                    <a:lnTo>
                      <a:pt x="0" y="2321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7735224" y="3127162"/>
                <a:ext cx="88180" cy="71884"/>
              </a:xfrm>
              <a:custGeom>
                <a:avLst/>
                <a:gdLst/>
                <a:ahLst/>
                <a:cxnLst/>
                <a:rect l="l" t="t" r="r" b="b"/>
                <a:pathLst>
                  <a:path w="88180" h="71884">
                    <a:moveTo>
                      <a:pt x="15403" y="0"/>
                    </a:moveTo>
                    <a:cubicBezTo>
                      <a:pt x="43085" y="19050"/>
                      <a:pt x="67344" y="36612"/>
                      <a:pt x="88180" y="52685"/>
                    </a:cubicBezTo>
                    <a:lnTo>
                      <a:pt x="71660" y="71884"/>
                    </a:lnTo>
                    <a:cubicBezTo>
                      <a:pt x="43978" y="49858"/>
                      <a:pt x="20091" y="31998"/>
                      <a:pt x="0" y="18306"/>
                    </a:cubicBezTo>
                    <a:lnTo>
                      <a:pt x="15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6029207" y="3137431"/>
                <a:ext cx="331738" cy="232172"/>
              </a:xfrm>
              <a:custGeom>
                <a:avLst/>
                <a:gdLst/>
                <a:ahLst/>
                <a:cxnLst/>
                <a:rect l="l" t="t" r="r" b="b"/>
                <a:pathLst>
                  <a:path w="331738" h="232172">
                    <a:moveTo>
                      <a:pt x="46434" y="0"/>
                    </a:moveTo>
                    <a:lnTo>
                      <a:pt x="288429" y="0"/>
                    </a:lnTo>
                    <a:lnTo>
                      <a:pt x="288429" y="25450"/>
                    </a:lnTo>
                    <a:cubicBezTo>
                      <a:pt x="260003" y="77986"/>
                      <a:pt x="228451" y="118393"/>
                      <a:pt x="193774" y="146670"/>
                    </a:cubicBezTo>
                    <a:cubicBezTo>
                      <a:pt x="226516" y="168399"/>
                      <a:pt x="272504" y="186854"/>
                      <a:pt x="331738" y="202034"/>
                    </a:cubicBezTo>
                    <a:cubicBezTo>
                      <a:pt x="323701" y="213792"/>
                      <a:pt x="318864" y="221829"/>
                      <a:pt x="317227" y="226145"/>
                    </a:cubicBezTo>
                    <a:cubicBezTo>
                      <a:pt x="254570" y="206797"/>
                      <a:pt x="206573" y="185515"/>
                      <a:pt x="173236" y="162297"/>
                    </a:cubicBezTo>
                    <a:cubicBezTo>
                      <a:pt x="134541" y="188938"/>
                      <a:pt x="81781" y="212229"/>
                      <a:pt x="14957" y="232172"/>
                    </a:cubicBezTo>
                    <a:cubicBezTo>
                      <a:pt x="10195" y="223391"/>
                      <a:pt x="5209" y="215652"/>
                      <a:pt x="0" y="208955"/>
                    </a:cubicBezTo>
                    <a:cubicBezTo>
                      <a:pt x="66973" y="189458"/>
                      <a:pt x="117872" y="168399"/>
                      <a:pt x="152698" y="145777"/>
                    </a:cubicBezTo>
                    <a:cubicBezTo>
                      <a:pt x="118914" y="116905"/>
                      <a:pt x="91306" y="75903"/>
                      <a:pt x="69875" y="22771"/>
                    </a:cubicBezTo>
                    <a:lnTo>
                      <a:pt x="46434" y="22771"/>
                    </a:lnTo>
                    <a:lnTo>
                      <a:pt x="46434" y="0"/>
                    </a:lnTo>
                    <a:close/>
                    <a:moveTo>
                      <a:pt x="95994" y="22771"/>
                    </a:moveTo>
                    <a:cubicBezTo>
                      <a:pt x="115788" y="69057"/>
                      <a:pt x="141535" y="105147"/>
                      <a:pt x="173236" y="131043"/>
                    </a:cubicBezTo>
                    <a:cubicBezTo>
                      <a:pt x="207466" y="105892"/>
                      <a:pt x="237158" y="69801"/>
                      <a:pt x="262309" y="22771"/>
                    </a:cubicBezTo>
                    <a:lnTo>
                      <a:pt x="95994" y="2277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7430029" y="3193020"/>
                <a:ext cx="133969" cy="160593"/>
              </a:xfrm>
              <a:custGeom>
                <a:avLst/>
                <a:gdLst/>
                <a:ahLst/>
                <a:cxnLst/>
                <a:rect l="l" t="t" r="r" b="b"/>
                <a:pathLst>
                  <a:path w="133969" h="160593">
                    <a:moveTo>
                      <a:pt x="24" y="0"/>
                    </a:moveTo>
                    <a:lnTo>
                      <a:pt x="23687" y="0"/>
                    </a:lnTo>
                    <a:lnTo>
                      <a:pt x="23687" y="106709"/>
                    </a:lnTo>
                    <a:cubicBezTo>
                      <a:pt x="23538" y="119211"/>
                      <a:pt x="25845" y="127694"/>
                      <a:pt x="30608" y="132159"/>
                    </a:cubicBezTo>
                    <a:cubicBezTo>
                      <a:pt x="35073" y="136921"/>
                      <a:pt x="43630" y="139228"/>
                      <a:pt x="56281" y="139079"/>
                    </a:cubicBezTo>
                    <a:lnTo>
                      <a:pt x="70791" y="139079"/>
                    </a:lnTo>
                    <a:cubicBezTo>
                      <a:pt x="91032" y="139675"/>
                      <a:pt x="102641" y="130373"/>
                      <a:pt x="105617" y="111174"/>
                    </a:cubicBezTo>
                    <a:cubicBezTo>
                      <a:pt x="107701" y="97631"/>
                      <a:pt x="109487" y="79474"/>
                      <a:pt x="110975" y="56703"/>
                    </a:cubicBezTo>
                    <a:cubicBezTo>
                      <a:pt x="120798" y="60573"/>
                      <a:pt x="128462" y="63326"/>
                      <a:pt x="133969" y="64963"/>
                    </a:cubicBezTo>
                    <a:cubicBezTo>
                      <a:pt x="133076" y="82376"/>
                      <a:pt x="131364" y="99342"/>
                      <a:pt x="128834" y="115862"/>
                    </a:cubicBezTo>
                    <a:cubicBezTo>
                      <a:pt x="125560" y="146967"/>
                      <a:pt x="106361" y="161850"/>
                      <a:pt x="71238" y="160511"/>
                    </a:cubicBezTo>
                    <a:lnTo>
                      <a:pt x="49807" y="160511"/>
                    </a:lnTo>
                    <a:cubicBezTo>
                      <a:pt x="15874" y="161404"/>
                      <a:pt x="-721" y="143768"/>
                      <a:pt x="24" y="107602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任意多边形: 形状 39"/>
              <p:cNvSpPr/>
              <p:nvPr/>
            </p:nvSpPr>
            <p:spPr>
              <a:xfrm>
                <a:off x="7750182" y="3219585"/>
                <a:ext cx="96887" cy="141313"/>
              </a:xfrm>
              <a:custGeom>
                <a:avLst/>
                <a:gdLst/>
                <a:ahLst/>
                <a:cxnLst/>
                <a:rect l="l" t="t" r="r" b="b"/>
                <a:pathLst>
                  <a:path w="96887" h="141313">
                    <a:moveTo>
                      <a:pt x="75009" y="0"/>
                    </a:moveTo>
                    <a:cubicBezTo>
                      <a:pt x="77688" y="2084"/>
                      <a:pt x="82451" y="5507"/>
                      <a:pt x="89297" y="10270"/>
                    </a:cubicBezTo>
                    <a:cubicBezTo>
                      <a:pt x="92869" y="12800"/>
                      <a:pt x="95399" y="14586"/>
                      <a:pt x="96887" y="15627"/>
                    </a:cubicBezTo>
                    <a:cubicBezTo>
                      <a:pt x="95250" y="18455"/>
                      <a:pt x="92794" y="22622"/>
                      <a:pt x="89520" y="28129"/>
                    </a:cubicBezTo>
                    <a:cubicBezTo>
                      <a:pt x="56778" y="82302"/>
                      <a:pt x="34454" y="120030"/>
                      <a:pt x="22547" y="141313"/>
                    </a:cubicBezTo>
                    <a:lnTo>
                      <a:pt x="0" y="124346"/>
                    </a:lnTo>
                    <a:cubicBezTo>
                      <a:pt x="27087" y="85502"/>
                      <a:pt x="52090" y="44054"/>
                      <a:pt x="75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6223352" y="3608212"/>
              <a:ext cx="1679605" cy="268307"/>
              <a:chOff x="5839422" y="4567918"/>
              <a:chExt cx="1329958" cy="212453"/>
            </a:xfrm>
          </p:grpSpPr>
          <p:grpSp>
            <p:nvGrpSpPr>
              <p:cNvPr id="91" name="组合 90"/>
              <p:cNvGrpSpPr/>
              <p:nvPr/>
            </p:nvGrpSpPr>
            <p:grpSpPr>
              <a:xfrm>
                <a:off x="6214844" y="4571016"/>
                <a:ext cx="211578" cy="206257"/>
                <a:chOff x="6064140" y="4567918"/>
                <a:chExt cx="211578" cy="206257"/>
              </a:xfrm>
            </p:grpSpPr>
            <p:sp>
              <p:nvSpPr>
                <p:cNvPr id="80" name="任意多边形: 形状 79"/>
                <p:cNvSpPr/>
                <p:nvPr/>
              </p:nvSpPr>
              <p:spPr>
                <a:xfrm>
                  <a:off x="6064140" y="4567918"/>
                  <a:ext cx="106993" cy="686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388" h="125392">
                      <a:moveTo>
                        <a:pt x="74195" y="0"/>
                      </a:moveTo>
                      <a:lnTo>
                        <a:pt x="95394" y="5000"/>
                      </a:lnTo>
                      <a:cubicBezTo>
                        <a:pt x="88461" y="21532"/>
                        <a:pt x="81928" y="35198"/>
                        <a:pt x="75795" y="45997"/>
                      </a:cubicBezTo>
                      <a:lnTo>
                        <a:pt x="195388" y="45997"/>
                      </a:lnTo>
                      <a:lnTo>
                        <a:pt x="195388" y="64796"/>
                      </a:lnTo>
                      <a:lnTo>
                        <a:pt x="64396" y="64796"/>
                      </a:lnTo>
                      <a:cubicBezTo>
                        <a:pt x="52130" y="84795"/>
                        <a:pt x="36264" y="104993"/>
                        <a:pt x="16799" y="125392"/>
                      </a:cubicBezTo>
                      <a:cubicBezTo>
                        <a:pt x="12399" y="120859"/>
                        <a:pt x="6799" y="115793"/>
                        <a:pt x="0" y="110193"/>
                      </a:cubicBezTo>
                      <a:cubicBezTo>
                        <a:pt x="33198" y="78062"/>
                        <a:pt x="57929" y="41331"/>
                        <a:pt x="74195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8" name="任意多边形: 形状 77"/>
                <p:cNvSpPr/>
                <p:nvPr/>
              </p:nvSpPr>
              <p:spPr>
                <a:xfrm>
                  <a:off x="6164891" y="4568685"/>
                  <a:ext cx="107431" cy="645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188" h="117793">
                      <a:moveTo>
                        <a:pt x="64596" y="0"/>
                      </a:moveTo>
                      <a:lnTo>
                        <a:pt x="85995" y="4399"/>
                      </a:lnTo>
                      <a:cubicBezTo>
                        <a:pt x="80795" y="15999"/>
                        <a:pt x="74529" y="29398"/>
                        <a:pt x="67196" y="44597"/>
                      </a:cubicBezTo>
                      <a:lnTo>
                        <a:pt x="196188" y="44597"/>
                      </a:lnTo>
                      <a:lnTo>
                        <a:pt x="196188" y="63396"/>
                      </a:lnTo>
                      <a:lnTo>
                        <a:pt x="56397" y="63396"/>
                      </a:lnTo>
                      <a:cubicBezTo>
                        <a:pt x="45864" y="82328"/>
                        <a:pt x="33065" y="100460"/>
                        <a:pt x="17999" y="117793"/>
                      </a:cubicBezTo>
                      <a:cubicBezTo>
                        <a:pt x="12533" y="112993"/>
                        <a:pt x="6533" y="108793"/>
                        <a:pt x="0" y="105193"/>
                      </a:cubicBezTo>
                      <a:cubicBezTo>
                        <a:pt x="29199" y="74262"/>
                        <a:pt x="50730" y="39197"/>
                        <a:pt x="64596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3" name="任意多边形: 形状 72"/>
                <p:cNvSpPr/>
                <p:nvPr/>
              </p:nvSpPr>
              <p:spPr>
                <a:xfrm>
                  <a:off x="6208148" y="4604276"/>
                  <a:ext cx="29568" cy="28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997" h="51997">
                      <a:moveTo>
                        <a:pt x="14000" y="0"/>
                      </a:moveTo>
                      <a:cubicBezTo>
                        <a:pt x="28665" y="12799"/>
                        <a:pt x="41998" y="25665"/>
                        <a:pt x="53997" y="38597"/>
                      </a:cubicBezTo>
                      <a:lnTo>
                        <a:pt x="38198" y="51997"/>
                      </a:lnTo>
                      <a:cubicBezTo>
                        <a:pt x="28732" y="41331"/>
                        <a:pt x="16000" y="28265"/>
                        <a:pt x="0" y="12799"/>
                      </a:cubicBezTo>
                      <a:lnTo>
                        <a:pt x="1400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2" name="任意多边形: 形状 71"/>
                <p:cNvSpPr/>
                <p:nvPr/>
              </p:nvSpPr>
              <p:spPr>
                <a:xfrm>
                  <a:off x="6113968" y="4605919"/>
                  <a:ext cx="29130" cy="29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97" h="53596">
                      <a:moveTo>
                        <a:pt x="15999" y="0"/>
                      </a:moveTo>
                      <a:cubicBezTo>
                        <a:pt x="28398" y="12532"/>
                        <a:pt x="40798" y="26131"/>
                        <a:pt x="53197" y="40797"/>
                      </a:cubicBezTo>
                      <a:lnTo>
                        <a:pt x="36398" y="53596"/>
                      </a:lnTo>
                      <a:cubicBezTo>
                        <a:pt x="26265" y="41064"/>
                        <a:pt x="14133" y="27131"/>
                        <a:pt x="0" y="11799"/>
                      </a:cubicBezTo>
                      <a:lnTo>
                        <a:pt x="15999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9" name="任意多边形: 形状 68"/>
                <p:cNvSpPr/>
                <p:nvPr/>
              </p:nvSpPr>
              <p:spPr>
                <a:xfrm>
                  <a:off x="6064798" y="4636582"/>
                  <a:ext cx="210920" cy="1375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5176" h="251269">
                      <a:moveTo>
                        <a:pt x="338379" y="0"/>
                      </a:moveTo>
                      <a:lnTo>
                        <a:pt x="342579" y="18799"/>
                      </a:lnTo>
                      <a:cubicBezTo>
                        <a:pt x="288582" y="23332"/>
                        <a:pt x="235185" y="27065"/>
                        <a:pt x="182388" y="29998"/>
                      </a:cubicBezTo>
                      <a:lnTo>
                        <a:pt x="182388" y="78995"/>
                      </a:lnTo>
                      <a:lnTo>
                        <a:pt x="342179" y="70396"/>
                      </a:lnTo>
                      <a:lnTo>
                        <a:pt x="344178" y="89395"/>
                      </a:lnTo>
                      <a:lnTo>
                        <a:pt x="182388" y="97994"/>
                      </a:lnTo>
                      <a:lnTo>
                        <a:pt x="182388" y="148391"/>
                      </a:lnTo>
                      <a:lnTo>
                        <a:pt x="383376" y="136392"/>
                      </a:lnTo>
                      <a:lnTo>
                        <a:pt x="385176" y="155591"/>
                      </a:lnTo>
                      <a:lnTo>
                        <a:pt x="182388" y="167590"/>
                      </a:lnTo>
                      <a:lnTo>
                        <a:pt x="182388" y="194988"/>
                      </a:lnTo>
                      <a:cubicBezTo>
                        <a:pt x="182255" y="209121"/>
                        <a:pt x="185122" y="218653"/>
                        <a:pt x="190988" y="223587"/>
                      </a:cubicBezTo>
                      <a:cubicBezTo>
                        <a:pt x="196454" y="228920"/>
                        <a:pt x="207120" y="231519"/>
                        <a:pt x="222986" y="231386"/>
                      </a:cubicBezTo>
                      <a:lnTo>
                        <a:pt x="303581" y="231386"/>
                      </a:lnTo>
                      <a:cubicBezTo>
                        <a:pt x="325446" y="232719"/>
                        <a:pt x="337579" y="224853"/>
                        <a:pt x="339979" y="207787"/>
                      </a:cubicBezTo>
                      <a:cubicBezTo>
                        <a:pt x="342379" y="196721"/>
                        <a:pt x="344178" y="185522"/>
                        <a:pt x="345378" y="174190"/>
                      </a:cubicBezTo>
                      <a:cubicBezTo>
                        <a:pt x="353511" y="176723"/>
                        <a:pt x="360711" y="178589"/>
                        <a:pt x="366977" y="179789"/>
                      </a:cubicBezTo>
                      <a:cubicBezTo>
                        <a:pt x="364977" y="194188"/>
                        <a:pt x="362844" y="206388"/>
                        <a:pt x="360577" y="216387"/>
                      </a:cubicBezTo>
                      <a:cubicBezTo>
                        <a:pt x="356578" y="240785"/>
                        <a:pt x="337979" y="252385"/>
                        <a:pt x="304781" y="251185"/>
                      </a:cubicBezTo>
                      <a:lnTo>
                        <a:pt x="215986" y="251185"/>
                      </a:lnTo>
                      <a:cubicBezTo>
                        <a:pt x="177989" y="252118"/>
                        <a:pt x="159523" y="234586"/>
                        <a:pt x="160590" y="198588"/>
                      </a:cubicBezTo>
                      <a:lnTo>
                        <a:pt x="160590" y="168790"/>
                      </a:lnTo>
                      <a:lnTo>
                        <a:pt x="2999" y="177789"/>
                      </a:lnTo>
                      <a:lnTo>
                        <a:pt x="0" y="158590"/>
                      </a:lnTo>
                      <a:lnTo>
                        <a:pt x="160590" y="149591"/>
                      </a:lnTo>
                      <a:lnTo>
                        <a:pt x="160590" y="99194"/>
                      </a:lnTo>
                      <a:lnTo>
                        <a:pt x="29198" y="106194"/>
                      </a:lnTo>
                      <a:lnTo>
                        <a:pt x="27198" y="87195"/>
                      </a:lnTo>
                      <a:lnTo>
                        <a:pt x="160590" y="80395"/>
                      </a:lnTo>
                      <a:lnTo>
                        <a:pt x="160590" y="31198"/>
                      </a:lnTo>
                      <a:cubicBezTo>
                        <a:pt x="120192" y="33598"/>
                        <a:pt x="77061" y="35665"/>
                        <a:pt x="31198" y="37398"/>
                      </a:cubicBezTo>
                      <a:cubicBezTo>
                        <a:pt x="29731" y="28865"/>
                        <a:pt x="28131" y="22265"/>
                        <a:pt x="26398" y="17599"/>
                      </a:cubicBezTo>
                      <a:cubicBezTo>
                        <a:pt x="130258" y="14666"/>
                        <a:pt x="234252" y="8800"/>
                        <a:pt x="338379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92" name="组合 91"/>
              <p:cNvGrpSpPr/>
              <p:nvPr/>
            </p:nvGrpSpPr>
            <p:grpSpPr>
              <a:xfrm>
                <a:off x="5839422" y="4569068"/>
                <a:ext cx="213986" cy="210153"/>
                <a:chOff x="5839422" y="4569561"/>
                <a:chExt cx="213986" cy="210153"/>
              </a:xfrm>
            </p:grpSpPr>
            <p:sp>
              <p:nvSpPr>
                <p:cNvPr id="77" name="任意多边形: 形状 76"/>
                <p:cNvSpPr/>
                <p:nvPr/>
              </p:nvSpPr>
              <p:spPr>
                <a:xfrm>
                  <a:off x="5839422" y="4569561"/>
                  <a:ext cx="81477" cy="827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791" h="151190">
                      <a:moveTo>
                        <a:pt x="60596" y="0"/>
                      </a:moveTo>
                      <a:lnTo>
                        <a:pt x="81995" y="4799"/>
                      </a:lnTo>
                      <a:cubicBezTo>
                        <a:pt x="76395" y="22665"/>
                        <a:pt x="70129" y="40197"/>
                        <a:pt x="63196" y="57396"/>
                      </a:cubicBezTo>
                      <a:lnTo>
                        <a:pt x="148791" y="57396"/>
                      </a:lnTo>
                      <a:lnTo>
                        <a:pt x="148791" y="76595"/>
                      </a:lnTo>
                      <a:lnTo>
                        <a:pt x="54996" y="76595"/>
                      </a:lnTo>
                      <a:cubicBezTo>
                        <a:pt x="42464" y="103127"/>
                        <a:pt x="28398" y="127992"/>
                        <a:pt x="12799" y="151190"/>
                      </a:cubicBezTo>
                      <a:cubicBezTo>
                        <a:pt x="9332" y="144791"/>
                        <a:pt x="5066" y="137925"/>
                        <a:pt x="0" y="130592"/>
                      </a:cubicBezTo>
                      <a:cubicBezTo>
                        <a:pt x="27331" y="93394"/>
                        <a:pt x="47530" y="49863"/>
                        <a:pt x="60596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5" name="任意多边形: 形状 74"/>
                <p:cNvSpPr/>
                <p:nvPr/>
              </p:nvSpPr>
              <p:spPr>
                <a:xfrm>
                  <a:off x="5919694" y="4580293"/>
                  <a:ext cx="133714" cy="885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185" h="161791">
                      <a:moveTo>
                        <a:pt x="46797" y="0"/>
                      </a:moveTo>
                      <a:lnTo>
                        <a:pt x="190588" y="0"/>
                      </a:lnTo>
                      <a:lnTo>
                        <a:pt x="190588" y="93795"/>
                      </a:lnTo>
                      <a:cubicBezTo>
                        <a:pt x="190455" y="103394"/>
                        <a:pt x="192188" y="109860"/>
                        <a:pt x="195788" y="113194"/>
                      </a:cubicBezTo>
                      <a:cubicBezTo>
                        <a:pt x="199121" y="116793"/>
                        <a:pt x="205587" y="118527"/>
                        <a:pt x="215187" y="118393"/>
                      </a:cubicBezTo>
                      <a:lnTo>
                        <a:pt x="244185" y="118393"/>
                      </a:lnTo>
                      <a:cubicBezTo>
                        <a:pt x="241252" y="126126"/>
                        <a:pt x="239185" y="133059"/>
                        <a:pt x="237985" y="139192"/>
                      </a:cubicBezTo>
                      <a:lnTo>
                        <a:pt x="207787" y="139192"/>
                      </a:lnTo>
                      <a:cubicBezTo>
                        <a:pt x="181255" y="139859"/>
                        <a:pt x="168256" y="126259"/>
                        <a:pt x="168789" y="98394"/>
                      </a:cubicBezTo>
                      <a:lnTo>
                        <a:pt x="168789" y="19599"/>
                      </a:lnTo>
                      <a:lnTo>
                        <a:pt x="68396" y="19599"/>
                      </a:lnTo>
                      <a:lnTo>
                        <a:pt x="68396" y="40598"/>
                      </a:lnTo>
                      <a:cubicBezTo>
                        <a:pt x="68662" y="72063"/>
                        <a:pt x="65329" y="95528"/>
                        <a:pt x="58396" y="110994"/>
                      </a:cubicBezTo>
                      <a:cubicBezTo>
                        <a:pt x="52396" y="126593"/>
                        <a:pt x="38797" y="143525"/>
                        <a:pt x="17599" y="161791"/>
                      </a:cubicBezTo>
                      <a:cubicBezTo>
                        <a:pt x="12399" y="156058"/>
                        <a:pt x="6533" y="150858"/>
                        <a:pt x="0" y="146192"/>
                      </a:cubicBezTo>
                      <a:cubicBezTo>
                        <a:pt x="19865" y="130859"/>
                        <a:pt x="32531" y="116527"/>
                        <a:pt x="37997" y="103194"/>
                      </a:cubicBezTo>
                      <a:cubicBezTo>
                        <a:pt x="44130" y="90395"/>
                        <a:pt x="47063" y="69530"/>
                        <a:pt x="46797" y="40598"/>
                      </a:cubicBezTo>
                      <a:lnTo>
                        <a:pt x="4679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8" name="任意多边形: 形状 67"/>
                <p:cNvSpPr/>
                <p:nvPr/>
              </p:nvSpPr>
              <p:spPr>
                <a:xfrm>
                  <a:off x="5840079" y="4640634"/>
                  <a:ext cx="79834" cy="136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791" h="249784">
                      <a:moveTo>
                        <a:pt x="29598" y="0"/>
                      </a:moveTo>
                      <a:lnTo>
                        <a:pt x="135591" y="0"/>
                      </a:lnTo>
                      <a:lnTo>
                        <a:pt x="135591" y="19199"/>
                      </a:lnTo>
                      <a:lnTo>
                        <a:pt x="80795" y="19199"/>
                      </a:lnTo>
                      <a:lnTo>
                        <a:pt x="80795" y="80195"/>
                      </a:lnTo>
                      <a:lnTo>
                        <a:pt x="144591" y="80195"/>
                      </a:lnTo>
                      <a:lnTo>
                        <a:pt x="144591" y="99594"/>
                      </a:lnTo>
                      <a:lnTo>
                        <a:pt x="80795" y="99594"/>
                      </a:lnTo>
                      <a:lnTo>
                        <a:pt x="80795" y="210187"/>
                      </a:lnTo>
                      <a:cubicBezTo>
                        <a:pt x="93994" y="202587"/>
                        <a:pt x="114193" y="190121"/>
                        <a:pt x="141391" y="172789"/>
                      </a:cubicBezTo>
                      <a:cubicBezTo>
                        <a:pt x="141524" y="177456"/>
                        <a:pt x="142991" y="184722"/>
                        <a:pt x="145791" y="194588"/>
                      </a:cubicBezTo>
                      <a:cubicBezTo>
                        <a:pt x="125525" y="206454"/>
                        <a:pt x="104793" y="219586"/>
                        <a:pt x="83594" y="233985"/>
                      </a:cubicBezTo>
                      <a:cubicBezTo>
                        <a:pt x="76795" y="238785"/>
                        <a:pt x="70395" y="244051"/>
                        <a:pt x="64396" y="249784"/>
                      </a:cubicBezTo>
                      <a:lnTo>
                        <a:pt x="47197" y="229786"/>
                      </a:lnTo>
                      <a:cubicBezTo>
                        <a:pt x="52263" y="224719"/>
                        <a:pt x="55530" y="219786"/>
                        <a:pt x="56996" y="214987"/>
                      </a:cubicBezTo>
                      <a:cubicBezTo>
                        <a:pt x="58596" y="210187"/>
                        <a:pt x="59396" y="202987"/>
                        <a:pt x="59396" y="193388"/>
                      </a:cubicBezTo>
                      <a:lnTo>
                        <a:pt x="59396" y="99594"/>
                      </a:lnTo>
                      <a:lnTo>
                        <a:pt x="0" y="99594"/>
                      </a:lnTo>
                      <a:lnTo>
                        <a:pt x="0" y="80195"/>
                      </a:lnTo>
                      <a:lnTo>
                        <a:pt x="59396" y="80195"/>
                      </a:lnTo>
                      <a:lnTo>
                        <a:pt x="59396" y="19199"/>
                      </a:lnTo>
                      <a:lnTo>
                        <a:pt x="29598" y="19199"/>
                      </a:lnTo>
                      <a:lnTo>
                        <a:pt x="29598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6" name="任意多边形: 形状 65"/>
                <p:cNvSpPr/>
                <p:nvPr/>
              </p:nvSpPr>
              <p:spPr>
                <a:xfrm>
                  <a:off x="5933164" y="4681482"/>
                  <a:ext cx="102065" cy="982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389" h="179389">
                      <a:moveTo>
                        <a:pt x="0" y="0"/>
                      </a:moveTo>
                      <a:lnTo>
                        <a:pt x="186389" y="0"/>
                      </a:lnTo>
                      <a:lnTo>
                        <a:pt x="186389" y="179389"/>
                      </a:lnTo>
                      <a:lnTo>
                        <a:pt x="164790" y="179389"/>
                      </a:lnTo>
                      <a:lnTo>
                        <a:pt x="164790" y="152391"/>
                      </a:lnTo>
                      <a:lnTo>
                        <a:pt x="21799" y="152391"/>
                      </a:lnTo>
                      <a:lnTo>
                        <a:pt x="21799" y="179389"/>
                      </a:lnTo>
                      <a:lnTo>
                        <a:pt x="0" y="179389"/>
                      </a:lnTo>
                      <a:lnTo>
                        <a:pt x="0" y="0"/>
                      </a:lnTo>
                      <a:close/>
                      <a:moveTo>
                        <a:pt x="21799" y="19599"/>
                      </a:moveTo>
                      <a:lnTo>
                        <a:pt x="21799" y="132592"/>
                      </a:lnTo>
                      <a:lnTo>
                        <a:pt x="164790" y="132592"/>
                      </a:lnTo>
                      <a:lnTo>
                        <a:pt x="164790" y="19599"/>
                      </a:lnTo>
                      <a:lnTo>
                        <a:pt x="21799" y="1959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89" name="组合 88"/>
              <p:cNvGrpSpPr/>
              <p:nvPr/>
            </p:nvGrpSpPr>
            <p:grpSpPr>
              <a:xfrm>
                <a:off x="6956927" y="4577499"/>
                <a:ext cx="212453" cy="193290"/>
                <a:chOff x="6512482" y="4583030"/>
                <a:chExt cx="212453" cy="193290"/>
              </a:xfrm>
            </p:grpSpPr>
            <p:sp>
              <p:nvSpPr>
                <p:cNvPr id="74" name="任意多边形: 形状 73"/>
                <p:cNvSpPr/>
                <p:nvPr/>
              </p:nvSpPr>
              <p:spPr>
                <a:xfrm>
                  <a:off x="6537232" y="4583030"/>
                  <a:ext cx="163720" cy="11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8982" h="21599">
                      <a:moveTo>
                        <a:pt x="0" y="0"/>
                      </a:moveTo>
                      <a:lnTo>
                        <a:pt x="298982" y="0"/>
                      </a:lnTo>
                      <a:lnTo>
                        <a:pt x="298982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7" name="任意多边形: 形状 66"/>
                <p:cNvSpPr/>
                <p:nvPr/>
              </p:nvSpPr>
              <p:spPr>
                <a:xfrm>
                  <a:off x="6512482" y="4645343"/>
                  <a:ext cx="212453" cy="130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7976" h="239186">
                      <a:moveTo>
                        <a:pt x="0" y="0"/>
                      </a:moveTo>
                      <a:lnTo>
                        <a:pt x="387976" y="0"/>
                      </a:lnTo>
                      <a:lnTo>
                        <a:pt x="387976" y="22199"/>
                      </a:lnTo>
                      <a:lnTo>
                        <a:pt x="210587" y="22199"/>
                      </a:lnTo>
                      <a:lnTo>
                        <a:pt x="210587" y="188789"/>
                      </a:lnTo>
                      <a:cubicBezTo>
                        <a:pt x="211787" y="221587"/>
                        <a:pt x="196921" y="238119"/>
                        <a:pt x="165989" y="238386"/>
                      </a:cubicBezTo>
                      <a:cubicBezTo>
                        <a:pt x="157590" y="238786"/>
                        <a:pt x="149590" y="238986"/>
                        <a:pt x="141991" y="238986"/>
                      </a:cubicBezTo>
                      <a:cubicBezTo>
                        <a:pt x="138258" y="239119"/>
                        <a:pt x="134058" y="239186"/>
                        <a:pt x="129392" y="239186"/>
                      </a:cubicBezTo>
                      <a:cubicBezTo>
                        <a:pt x="125525" y="239186"/>
                        <a:pt x="118992" y="239186"/>
                        <a:pt x="109793" y="239186"/>
                      </a:cubicBezTo>
                      <a:cubicBezTo>
                        <a:pt x="108860" y="231319"/>
                        <a:pt x="107393" y="223120"/>
                        <a:pt x="105393" y="214587"/>
                      </a:cubicBezTo>
                      <a:cubicBezTo>
                        <a:pt x="122192" y="215654"/>
                        <a:pt x="139124" y="216187"/>
                        <a:pt x="156190" y="216187"/>
                      </a:cubicBezTo>
                      <a:cubicBezTo>
                        <a:pt x="168056" y="216320"/>
                        <a:pt x="176256" y="214120"/>
                        <a:pt x="180789" y="209587"/>
                      </a:cubicBezTo>
                      <a:cubicBezTo>
                        <a:pt x="185455" y="205454"/>
                        <a:pt x="187721" y="197855"/>
                        <a:pt x="187588" y="186789"/>
                      </a:cubicBezTo>
                      <a:lnTo>
                        <a:pt x="187588" y="22199"/>
                      </a:lnTo>
                      <a:lnTo>
                        <a:pt x="0" y="221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6512701" y="4681701"/>
                  <a:ext cx="58589" cy="787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993" h="143791">
                      <a:moveTo>
                        <a:pt x="85594" y="0"/>
                      </a:moveTo>
                      <a:lnTo>
                        <a:pt x="106993" y="11399"/>
                      </a:lnTo>
                      <a:cubicBezTo>
                        <a:pt x="77795" y="60730"/>
                        <a:pt x="48997" y="104860"/>
                        <a:pt x="20598" y="143791"/>
                      </a:cubicBezTo>
                      <a:cubicBezTo>
                        <a:pt x="13932" y="138458"/>
                        <a:pt x="7066" y="133659"/>
                        <a:pt x="0" y="129392"/>
                      </a:cubicBezTo>
                      <a:cubicBezTo>
                        <a:pt x="30931" y="89528"/>
                        <a:pt x="59463" y="46397"/>
                        <a:pt x="8559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4" name="任意多边形: 形状 63"/>
                <p:cNvSpPr/>
                <p:nvPr/>
              </p:nvSpPr>
              <p:spPr>
                <a:xfrm>
                  <a:off x="6664594" y="4681701"/>
                  <a:ext cx="59903" cy="73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393" h="133992">
                      <a:moveTo>
                        <a:pt x="19198" y="0"/>
                      </a:moveTo>
                      <a:cubicBezTo>
                        <a:pt x="45864" y="33865"/>
                        <a:pt x="75928" y="73729"/>
                        <a:pt x="109393" y="119593"/>
                      </a:cubicBezTo>
                      <a:lnTo>
                        <a:pt x="88394" y="133992"/>
                      </a:lnTo>
                      <a:cubicBezTo>
                        <a:pt x="59729" y="92128"/>
                        <a:pt x="30265" y="51664"/>
                        <a:pt x="0" y="12599"/>
                      </a:cubicBezTo>
                      <a:lnTo>
                        <a:pt x="19198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90" name="组合 89"/>
              <p:cNvGrpSpPr/>
              <p:nvPr/>
            </p:nvGrpSpPr>
            <p:grpSpPr>
              <a:xfrm>
                <a:off x="6587858" y="4567918"/>
                <a:ext cx="207634" cy="212453"/>
                <a:chOff x="6290282" y="4567918"/>
                <a:chExt cx="207634" cy="212453"/>
              </a:xfrm>
            </p:grpSpPr>
            <p:sp>
              <p:nvSpPr>
                <p:cNvPr id="79" name="任意多边形: 形状 78"/>
                <p:cNvSpPr/>
                <p:nvPr/>
              </p:nvSpPr>
              <p:spPr>
                <a:xfrm>
                  <a:off x="6344929" y="4567918"/>
                  <a:ext cx="147403" cy="577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184" h="105393">
                      <a:moveTo>
                        <a:pt x="137792" y="0"/>
                      </a:moveTo>
                      <a:cubicBezTo>
                        <a:pt x="138858" y="4266"/>
                        <a:pt x="140792" y="11932"/>
                        <a:pt x="143591" y="22998"/>
                      </a:cubicBezTo>
                      <a:cubicBezTo>
                        <a:pt x="146658" y="34598"/>
                        <a:pt x="148791" y="42931"/>
                        <a:pt x="149991" y="47997"/>
                      </a:cubicBezTo>
                      <a:lnTo>
                        <a:pt x="269184" y="47997"/>
                      </a:lnTo>
                      <a:lnTo>
                        <a:pt x="269184" y="105393"/>
                      </a:lnTo>
                      <a:lnTo>
                        <a:pt x="247785" y="105393"/>
                      </a:lnTo>
                      <a:lnTo>
                        <a:pt x="247785" y="66396"/>
                      </a:lnTo>
                      <a:lnTo>
                        <a:pt x="21399" y="66396"/>
                      </a:lnTo>
                      <a:lnTo>
                        <a:pt x="21399" y="105393"/>
                      </a:lnTo>
                      <a:lnTo>
                        <a:pt x="0" y="105393"/>
                      </a:lnTo>
                      <a:lnTo>
                        <a:pt x="0" y="47997"/>
                      </a:lnTo>
                      <a:lnTo>
                        <a:pt x="127392" y="47997"/>
                      </a:lnTo>
                      <a:cubicBezTo>
                        <a:pt x="124059" y="32531"/>
                        <a:pt x="120393" y="18065"/>
                        <a:pt x="116393" y="4600"/>
                      </a:cubicBezTo>
                      <a:lnTo>
                        <a:pt x="13779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6" name="任意多边形: 形状 75"/>
                <p:cNvSpPr/>
                <p:nvPr/>
              </p:nvSpPr>
              <p:spPr>
                <a:xfrm>
                  <a:off x="6299481" y="4574270"/>
                  <a:ext cx="37891" cy="349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196" h="63796">
                      <a:moveTo>
                        <a:pt x="15999" y="0"/>
                      </a:moveTo>
                      <a:cubicBezTo>
                        <a:pt x="31332" y="13333"/>
                        <a:pt x="49064" y="29865"/>
                        <a:pt x="69196" y="49597"/>
                      </a:cubicBezTo>
                      <a:lnTo>
                        <a:pt x="52397" y="63796"/>
                      </a:lnTo>
                      <a:cubicBezTo>
                        <a:pt x="39331" y="49664"/>
                        <a:pt x="21866" y="32731"/>
                        <a:pt x="0" y="12999"/>
                      </a:cubicBezTo>
                      <a:lnTo>
                        <a:pt x="15999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1" name="任意多边形: 形状 70"/>
                <p:cNvSpPr/>
                <p:nvPr/>
              </p:nvSpPr>
              <p:spPr>
                <a:xfrm>
                  <a:off x="6355332" y="4625192"/>
                  <a:ext cx="126924" cy="1094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786" h="199788">
                      <a:moveTo>
                        <a:pt x="22799" y="0"/>
                      </a:moveTo>
                      <a:lnTo>
                        <a:pt x="209987" y="0"/>
                      </a:lnTo>
                      <a:lnTo>
                        <a:pt x="209987" y="17999"/>
                      </a:lnTo>
                      <a:lnTo>
                        <a:pt x="125992" y="17999"/>
                      </a:lnTo>
                      <a:lnTo>
                        <a:pt x="125992" y="57197"/>
                      </a:lnTo>
                      <a:lnTo>
                        <a:pt x="231786" y="57197"/>
                      </a:lnTo>
                      <a:lnTo>
                        <a:pt x="231786" y="199788"/>
                      </a:lnTo>
                      <a:lnTo>
                        <a:pt x="0" y="199788"/>
                      </a:lnTo>
                      <a:lnTo>
                        <a:pt x="0" y="57197"/>
                      </a:lnTo>
                      <a:lnTo>
                        <a:pt x="105194" y="57197"/>
                      </a:lnTo>
                      <a:lnTo>
                        <a:pt x="105194" y="17999"/>
                      </a:lnTo>
                      <a:lnTo>
                        <a:pt x="22799" y="17999"/>
                      </a:lnTo>
                      <a:lnTo>
                        <a:pt x="22799" y="0"/>
                      </a:lnTo>
                      <a:close/>
                      <a:moveTo>
                        <a:pt x="20799" y="75396"/>
                      </a:moveTo>
                      <a:lnTo>
                        <a:pt x="20799" y="119593"/>
                      </a:lnTo>
                      <a:lnTo>
                        <a:pt x="105194" y="119593"/>
                      </a:lnTo>
                      <a:lnTo>
                        <a:pt x="105194" y="75396"/>
                      </a:lnTo>
                      <a:lnTo>
                        <a:pt x="20799" y="75396"/>
                      </a:lnTo>
                      <a:close/>
                      <a:moveTo>
                        <a:pt x="125992" y="75396"/>
                      </a:moveTo>
                      <a:lnTo>
                        <a:pt x="125992" y="119593"/>
                      </a:lnTo>
                      <a:lnTo>
                        <a:pt x="210787" y="119593"/>
                      </a:lnTo>
                      <a:lnTo>
                        <a:pt x="210787" y="75396"/>
                      </a:lnTo>
                      <a:lnTo>
                        <a:pt x="125992" y="75396"/>
                      </a:lnTo>
                      <a:close/>
                      <a:moveTo>
                        <a:pt x="20799" y="137192"/>
                      </a:moveTo>
                      <a:lnTo>
                        <a:pt x="20799" y="181789"/>
                      </a:lnTo>
                      <a:lnTo>
                        <a:pt x="105194" y="181789"/>
                      </a:lnTo>
                      <a:lnTo>
                        <a:pt x="105194" y="137192"/>
                      </a:lnTo>
                      <a:lnTo>
                        <a:pt x="20799" y="137192"/>
                      </a:lnTo>
                      <a:close/>
                      <a:moveTo>
                        <a:pt x="125992" y="137192"/>
                      </a:moveTo>
                      <a:lnTo>
                        <a:pt x="125992" y="181789"/>
                      </a:lnTo>
                      <a:lnTo>
                        <a:pt x="210787" y="181789"/>
                      </a:lnTo>
                      <a:lnTo>
                        <a:pt x="210787" y="137192"/>
                      </a:lnTo>
                      <a:lnTo>
                        <a:pt x="125992" y="13719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0" name="任意多边形: 形状 69"/>
                <p:cNvSpPr/>
                <p:nvPr/>
              </p:nvSpPr>
              <p:spPr>
                <a:xfrm>
                  <a:off x="6290282" y="4630340"/>
                  <a:ext cx="38986" cy="353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96" h="64596">
                      <a:moveTo>
                        <a:pt x="14599" y="0"/>
                      </a:moveTo>
                      <a:cubicBezTo>
                        <a:pt x="36465" y="18265"/>
                        <a:pt x="55330" y="34798"/>
                        <a:pt x="71196" y="49597"/>
                      </a:cubicBezTo>
                      <a:lnTo>
                        <a:pt x="53997" y="64596"/>
                      </a:lnTo>
                      <a:cubicBezTo>
                        <a:pt x="33598" y="44330"/>
                        <a:pt x="15599" y="27265"/>
                        <a:pt x="0" y="13399"/>
                      </a:cubicBezTo>
                      <a:lnTo>
                        <a:pt x="14599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3" name="任意多边形: 形状 62"/>
                <p:cNvSpPr/>
                <p:nvPr/>
              </p:nvSpPr>
              <p:spPr>
                <a:xfrm>
                  <a:off x="6292472" y="4690900"/>
                  <a:ext cx="37234" cy="86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96" h="158790">
                      <a:moveTo>
                        <a:pt x="46397" y="0"/>
                      </a:moveTo>
                      <a:cubicBezTo>
                        <a:pt x="51330" y="2933"/>
                        <a:pt x="58530" y="6200"/>
                        <a:pt x="67996" y="9800"/>
                      </a:cubicBezTo>
                      <a:cubicBezTo>
                        <a:pt x="49864" y="67796"/>
                        <a:pt x="34998" y="117460"/>
                        <a:pt x="23399" y="158790"/>
                      </a:cubicBezTo>
                      <a:lnTo>
                        <a:pt x="0" y="150791"/>
                      </a:lnTo>
                      <a:cubicBezTo>
                        <a:pt x="15599" y="106794"/>
                        <a:pt x="31065" y="56530"/>
                        <a:pt x="46397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2" name="任意多边形: 形状 61"/>
                <p:cNvSpPr/>
                <p:nvPr/>
              </p:nvSpPr>
              <p:spPr>
                <a:xfrm>
                  <a:off x="6335510" y="4742699"/>
                  <a:ext cx="67569" cy="37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393" h="68796">
                      <a:moveTo>
                        <a:pt x="110194" y="0"/>
                      </a:moveTo>
                      <a:lnTo>
                        <a:pt x="123393" y="17599"/>
                      </a:lnTo>
                      <a:cubicBezTo>
                        <a:pt x="82062" y="37998"/>
                        <a:pt x="45197" y="55064"/>
                        <a:pt x="12800" y="68796"/>
                      </a:cubicBezTo>
                      <a:cubicBezTo>
                        <a:pt x="8000" y="61463"/>
                        <a:pt x="3733" y="55330"/>
                        <a:pt x="0" y="50397"/>
                      </a:cubicBezTo>
                      <a:cubicBezTo>
                        <a:pt x="37731" y="35198"/>
                        <a:pt x="74462" y="18399"/>
                        <a:pt x="110194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1" name="任意多边形: 形状 60"/>
                <p:cNvSpPr/>
                <p:nvPr/>
              </p:nvSpPr>
              <p:spPr>
                <a:xfrm>
                  <a:off x="6432209" y="4742918"/>
                  <a:ext cx="65707" cy="357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993" h="65196">
                      <a:moveTo>
                        <a:pt x="11400" y="0"/>
                      </a:moveTo>
                      <a:cubicBezTo>
                        <a:pt x="59397" y="19466"/>
                        <a:pt x="95595" y="34865"/>
                        <a:pt x="119993" y="46197"/>
                      </a:cubicBezTo>
                      <a:lnTo>
                        <a:pt x="107794" y="65196"/>
                      </a:lnTo>
                      <a:cubicBezTo>
                        <a:pt x="78329" y="50797"/>
                        <a:pt x="42398" y="34931"/>
                        <a:pt x="0" y="17599"/>
                      </a:cubicBezTo>
                      <a:lnTo>
                        <a:pt x="1140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88" name="矩形 87"/>
            <p:cNvSpPr/>
            <p:nvPr/>
          </p:nvSpPr>
          <p:spPr>
            <a:xfrm>
              <a:off x="5964691" y="3546096"/>
              <a:ext cx="2196926" cy="39253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93225" y="307760"/>
            <a:ext cx="979720" cy="979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83085" y="422061"/>
            <a:ext cx="0" cy="751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57894" y="495942"/>
            <a:ext cx="250381" cy="603356"/>
            <a:chOff x="4357989" y="3015568"/>
            <a:chExt cx="333840" cy="804470"/>
          </a:xfrm>
          <a:solidFill>
            <a:schemeClr val="bg1"/>
          </a:solidFill>
        </p:grpSpPr>
        <p:sp>
          <p:nvSpPr>
            <p:cNvPr id="50" name="任意多边形: 形状 49"/>
            <p:cNvSpPr/>
            <p:nvPr/>
          </p:nvSpPr>
          <p:spPr>
            <a:xfrm>
              <a:off x="4447129" y="3015568"/>
              <a:ext cx="231623" cy="90687"/>
            </a:xfrm>
            <a:custGeom>
              <a:avLst/>
              <a:gdLst/>
              <a:ahLst/>
              <a:cxnLst/>
              <a:rect l="l" t="t" r="r" b="b"/>
              <a:pathLst>
                <a:path w="231623" h="90687">
                  <a:moveTo>
                    <a:pt x="118564" y="0"/>
                  </a:moveTo>
                  <a:cubicBezTo>
                    <a:pt x="119482" y="3671"/>
                    <a:pt x="121146" y="10267"/>
                    <a:pt x="123555" y="19789"/>
                  </a:cubicBezTo>
                  <a:cubicBezTo>
                    <a:pt x="126193" y="29770"/>
                    <a:pt x="128029" y="36940"/>
                    <a:pt x="129061" y="41299"/>
                  </a:cubicBezTo>
                  <a:lnTo>
                    <a:pt x="231623" y="41299"/>
                  </a:lnTo>
                  <a:lnTo>
                    <a:pt x="231623" y="90687"/>
                  </a:lnTo>
                  <a:lnTo>
                    <a:pt x="213210" y="90687"/>
                  </a:lnTo>
                  <a:lnTo>
                    <a:pt x="213210" y="57131"/>
                  </a:lnTo>
                  <a:lnTo>
                    <a:pt x="18412" y="57131"/>
                  </a:lnTo>
                  <a:lnTo>
                    <a:pt x="18412" y="90687"/>
                  </a:lnTo>
                  <a:lnTo>
                    <a:pt x="0" y="90687"/>
                  </a:lnTo>
                  <a:lnTo>
                    <a:pt x="0" y="41299"/>
                  </a:lnTo>
                  <a:lnTo>
                    <a:pt x="109616" y="41299"/>
                  </a:lnTo>
                  <a:cubicBezTo>
                    <a:pt x="106748" y="27992"/>
                    <a:pt x="103593" y="15544"/>
                    <a:pt x="100152" y="3957"/>
                  </a:cubicBezTo>
                  <a:lnTo>
                    <a:pt x="1185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4375714" y="3025548"/>
              <a:ext cx="59541" cy="54895"/>
            </a:xfrm>
            <a:custGeom>
              <a:avLst/>
              <a:gdLst/>
              <a:ahLst/>
              <a:cxnLst/>
              <a:rect l="l" t="t" r="r" b="b"/>
              <a:pathLst>
                <a:path w="59541" h="54895">
                  <a:moveTo>
                    <a:pt x="13767" y="0"/>
                  </a:moveTo>
                  <a:cubicBezTo>
                    <a:pt x="26960" y="11473"/>
                    <a:pt x="42218" y="25698"/>
                    <a:pt x="59541" y="42677"/>
                  </a:cubicBezTo>
                  <a:lnTo>
                    <a:pt x="45086" y="54895"/>
                  </a:lnTo>
                  <a:cubicBezTo>
                    <a:pt x="33843" y="42734"/>
                    <a:pt x="18815" y="28165"/>
                    <a:pt x="0" y="11186"/>
                  </a:cubicBezTo>
                  <a:lnTo>
                    <a:pt x="137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4463475" y="3105566"/>
              <a:ext cx="199444" cy="171910"/>
            </a:xfrm>
            <a:custGeom>
              <a:avLst/>
              <a:gdLst/>
              <a:ahLst/>
              <a:cxnLst/>
              <a:rect l="l" t="t" r="r" b="b"/>
              <a:pathLst>
                <a:path w="199444" h="171910">
                  <a:moveTo>
                    <a:pt x="19618" y="0"/>
                  </a:moveTo>
                  <a:lnTo>
                    <a:pt x="180687" y="0"/>
                  </a:lnTo>
                  <a:lnTo>
                    <a:pt x="180687" y="15487"/>
                  </a:lnTo>
                  <a:lnTo>
                    <a:pt x="108412" y="15487"/>
                  </a:lnTo>
                  <a:lnTo>
                    <a:pt x="108412" y="49215"/>
                  </a:lnTo>
                  <a:lnTo>
                    <a:pt x="199444" y="49215"/>
                  </a:lnTo>
                  <a:lnTo>
                    <a:pt x="199444" y="171910"/>
                  </a:lnTo>
                  <a:lnTo>
                    <a:pt x="0" y="171910"/>
                  </a:lnTo>
                  <a:lnTo>
                    <a:pt x="0" y="49215"/>
                  </a:lnTo>
                  <a:lnTo>
                    <a:pt x="90516" y="49215"/>
                  </a:lnTo>
                  <a:lnTo>
                    <a:pt x="90516" y="15487"/>
                  </a:lnTo>
                  <a:lnTo>
                    <a:pt x="19618" y="15487"/>
                  </a:lnTo>
                  <a:lnTo>
                    <a:pt x="19618" y="0"/>
                  </a:lnTo>
                  <a:close/>
                  <a:moveTo>
                    <a:pt x="17897" y="64875"/>
                  </a:moveTo>
                  <a:lnTo>
                    <a:pt x="17897" y="102905"/>
                  </a:lnTo>
                  <a:lnTo>
                    <a:pt x="90516" y="102905"/>
                  </a:lnTo>
                  <a:lnTo>
                    <a:pt x="90516" y="64875"/>
                  </a:lnTo>
                  <a:lnTo>
                    <a:pt x="17897" y="64875"/>
                  </a:lnTo>
                  <a:close/>
                  <a:moveTo>
                    <a:pt x="108412" y="64875"/>
                  </a:moveTo>
                  <a:lnTo>
                    <a:pt x="108412" y="102905"/>
                  </a:lnTo>
                  <a:lnTo>
                    <a:pt x="181375" y="102905"/>
                  </a:lnTo>
                  <a:lnTo>
                    <a:pt x="181375" y="64875"/>
                  </a:lnTo>
                  <a:lnTo>
                    <a:pt x="108412" y="64875"/>
                  </a:lnTo>
                  <a:close/>
                  <a:moveTo>
                    <a:pt x="17897" y="118048"/>
                  </a:moveTo>
                  <a:lnTo>
                    <a:pt x="17897" y="156423"/>
                  </a:lnTo>
                  <a:lnTo>
                    <a:pt x="90516" y="156423"/>
                  </a:lnTo>
                  <a:lnTo>
                    <a:pt x="90516" y="118048"/>
                  </a:lnTo>
                  <a:lnTo>
                    <a:pt x="17897" y="118048"/>
                  </a:lnTo>
                  <a:close/>
                  <a:moveTo>
                    <a:pt x="108412" y="118048"/>
                  </a:moveTo>
                  <a:lnTo>
                    <a:pt x="108412" y="156423"/>
                  </a:lnTo>
                  <a:lnTo>
                    <a:pt x="181375" y="156423"/>
                  </a:lnTo>
                  <a:lnTo>
                    <a:pt x="181375" y="118048"/>
                  </a:lnTo>
                  <a:lnTo>
                    <a:pt x="108412" y="1180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4361258" y="3113654"/>
              <a:ext cx="61262" cy="55582"/>
            </a:xfrm>
            <a:custGeom>
              <a:avLst/>
              <a:gdLst/>
              <a:ahLst/>
              <a:cxnLst/>
              <a:rect l="l" t="t" r="r" b="b"/>
              <a:pathLst>
                <a:path w="61262" h="55582">
                  <a:moveTo>
                    <a:pt x="12562" y="0"/>
                  </a:moveTo>
                  <a:cubicBezTo>
                    <a:pt x="31377" y="15716"/>
                    <a:pt x="47610" y="29942"/>
                    <a:pt x="61262" y="42676"/>
                  </a:cubicBezTo>
                  <a:lnTo>
                    <a:pt x="46463" y="55582"/>
                  </a:lnTo>
                  <a:cubicBezTo>
                    <a:pt x="28910" y="38145"/>
                    <a:pt x="13423" y="23460"/>
                    <a:pt x="0" y="11529"/>
                  </a:cubicBezTo>
                  <a:lnTo>
                    <a:pt x="125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4364700" y="3208815"/>
              <a:ext cx="58508" cy="136634"/>
            </a:xfrm>
            <a:custGeom>
              <a:avLst/>
              <a:gdLst/>
              <a:ahLst/>
              <a:cxnLst/>
              <a:rect l="l" t="t" r="r" b="b"/>
              <a:pathLst>
                <a:path w="58508" h="136634">
                  <a:moveTo>
                    <a:pt x="39923" y="0"/>
                  </a:moveTo>
                  <a:cubicBezTo>
                    <a:pt x="44168" y="2524"/>
                    <a:pt x="50363" y="5335"/>
                    <a:pt x="58508" y="8432"/>
                  </a:cubicBezTo>
                  <a:cubicBezTo>
                    <a:pt x="42906" y="58336"/>
                    <a:pt x="30114" y="101070"/>
                    <a:pt x="20134" y="136634"/>
                  </a:cubicBezTo>
                  <a:lnTo>
                    <a:pt x="0" y="129750"/>
                  </a:lnTo>
                  <a:cubicBezTo>
                    <a:pt x="13422" y="91892"/>
                    <a:pt x="26730" y="48642"/>
                    <a:pt x="399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432329" y="3290211"/>
              <a:ext cx="106175" cy="59197"/>
            </a:xfrm>
            <a:custGeom>
              <a:avLst/>
              <a:gdLst/>
              <a:ahLst/>
              <a:cxnLst/>
              <a:rect l="l" t="t" r="r" b="b"/>
              <a:pathLst>
                <a:path w="106175" h="59197">
                  <a:moveTo>
                    <a:pt x="94818" y="0"/>
                  </a:moveTo>
                  <a:lnTo>
                    <a:pt x="106175" y="15144"/>
                  </a:lnTo>
                  <a:cubicBezTo>
                    <a:pt x="70612" y="32696"/>
                    <a:pt x="38891" y="47380"/>
                    <a:pt x="11014" y="59197"/>
                  </a:cubicBezTo>
                  <a:cubicBezTo>
                    <a:pt x="6884" y="52887"/>
                    <a:pt x="3213" y="47610"/>
                    <a:pt x="0" y="43365"/>
                  </a:cubicBezTo>
                  <a:cubicBezTo>
                    <a:pt x="32467" y="30287"/>
                    <a:pt x="64072" y="15832"/>
                    <a:pt x="9481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584277" y="3290555"/>
              <a:ext cx="103250" cy="56099"/>
            </a:xfrm>
            <a:custGeom>
              <a:avLst/>
              <a:gdLst/>
              <a:ahLst/>
              <a:cxnLst/>
              <a:rect l="l" t="t" r="r" b="b"/>
              <a:pathLst>
                <a:path w="103250" h="56099">
                  <a:moveTo>
                    <a:pt x="9809" y="0"/>
                  </a:moveTo>
                  <a:cubicBezTo>
                    <a:pt x="51109" y="16750"/>
                    <a:pt x="82256" y="30000"/>
                    <a:pt x="103250" y="39752"/>
                  </a:cubicBezTo>
                  <a:lnTo>
                    <a:pt x="92753" y="56099"/>
                  </a:lnTo>
                  <a:cubicBezTo>
                    <a:pt x="67399" y="43709"/>
                    <a:pt x="36482" y="30058"/>
                    <a:pt x="0" y="15144"/>
                  </a:cubicBezTo>
                  <a:lnTo>
                    <a:pt x="9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4396879" y="3516314"/>
              <a:ext cx="257264" cy="18585"/>
            </a:xfrm>
            <a:custGeom>
              <a:avLst/>
              <a:gdLst/>
              <a:ahLst/>
              <a:cxnLst/>
              <a:rect l="l" t="t" r="r" b="b"/>
              <a:pathLst>
                <a:path w="257264" h="18585">
                  <a:moveTo>
                    <a:pt x="0" y="0"/>
                  </a:moveTo>
                  <a:lnTo>
                    <a:pt x="257264" y="0"/>
                  </a:lnTo>
                  <a:lnTo>
                    <a:pt x="257264" y="18585"/>
                  </a:lnTo>
                  <a:lnTo>
                    <a:pt x="0" y="185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4357989" y="3614228"/>
              <a:ext cx="333840" cy="205810"/>
            </a:xfrm>
            <a:custGeom>
              <a:avLst/>
              <a:gdLst/>
              <a:ahLst/>
              <a:cxnLst/>
              <a:rect l="l" t="t" r="r" b="b"/>
              <a:pathLst>
                <a:path w="333840" h="205810">
                  <a:moveTo>
                    <a:pt x="0" y="0"/>
                  </a:moveTo>
                  <a:lnTo>
                    <a:pt x="333840" y="0"/>
                  </a:lnTo>
                  <a:lnTo>
                    <a:pt x="333840" y="19101"/>
                  </a:lnTo>
                  <a:lnTo>
                    <a:pt x="181203" y="19101"/>
                  </a:lnTo>
                  <a:lnTo>
                    <a:pt x="181203" y="162446"/>
                  </a:lnTo>
                  <a:cubicBezTo>
                    <a:pt x="182235" y="190667"/>
                    <a:pt x="169444" y="204893"/>
                    <a:pt x="142828" y="205122"/>
                  </a:cubicBezTo>
                  <a:cubicBezTo>
                    <a:pt x="135601" y="205466"/>
                    <a:pt x="128718" y="205638"/>
                    <a:pt x="122178" y="205638"/>
                  </a:cubicBezTo>
                  <a:cubicBezTo>
                    <a:pt x="118966" y="205753"/>
                    <a:pt x="115352" y="205810"/>
                    <a:pt x="111337" y="205810"/>
                  </a:cubicBezTo>
                  <a:cubicBezTo>
                    <a:pt x="108010" y="205810"/>
                    <a:pt x="102389" y="205810"/>
                    <a:pt x="94473" y="205810"/>
                  </a:cubicBezTo>
                  <a:cubicBezTo>
                    <a:pt x="93670" y="199042"/>
                    <a:pt x="92408" y="191986"/>
                    <a:pt x="90687" y="184644"/>
                  </a:cubicBezTo>
                  <a:cubicBezTo>
                    <a:pt x="105142" y="185562"/>
                    <a:pt x="119712" y="186021"/>
                    <a:pt x="134396" y="186021"/>
                  </a:cubicBezTo>
                  <a:cubicBezTo>
                    <a:pt x="144606" y="186136"/>
                    <a:pt x="151662" y="184243"/>
                    <a:pt x="155562" y="180342"/>
                  </a:cubicBezTo>
                  <a:cubicBezTo>
                    <a:pt x="159578" y="176786"/>
                    <a:pt x="161528" y="170247"/>
                    <a:pt x="161413" y="160725"/>
                  </a:cubicBezTo>
                  <a:lnTo>
                    <a:pt x="161413" y="19101"/>
                  </a:lnTo>
                  <a:lnTo>
                    <a:pt x="0" y="191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4358333" y="3671359"/>
              <a:ext cx="92064" cy="123728"/>
            </a:xfrm>
            <a:custGeom>
              <a:avLst/>
              <a:gdLst/>
              <a:ahLst/>
              <a:cxnLst/>
              <a:rect l="l" t="t" r="r" b="b"/>
              <a:pathLst>
                <a:path w="92064" h="123728">
                  <a:moveTo>
                    <a:pt x="73651" y="0"/>
                  </a:moveTo>
                  <a:lnTo>
                    <a:pt x="92064" y="9809"/>
                  </a:lnTo>
                  <a:cubicBezTo>
                    <a:pt x="66940" y="52256"/>
                    <a:pt x="42160" y="90229"/>
                    <a:pt x="17724" y="123728"/>
                  </a:cubicBezTo>
                  <a:cubicBezTo>
                    <a:pt x="11988" y="119139"/>
                    <a:pt x="6080" y="115009"/>
                    <a:pt x="0" y="111338"/>
                  </a:cubicBezTo>
                  <a:cubicBezTo>
                    <a:pt x="26615" y="77036"/>
                    <a:pt x="51166" y="39923"/>
                    <a:pt x="736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4597011" y="3671360"/>
              <a:ext cx="94130" cy="115295"/>
            </a:xfrm>
            <a:custGeom>
              <a:avLst/>
              <a:gdLst/>
              <a:ahLst/>
              <a:cxnLst/>
              <a:rect l="l" t="t" r="r" b="b"/>
              <a:pathLst>
                <a:path w="94130" h="115295">
                  <a:moveTo>
                    <a:pt x="16520" y="0"/>
                  </a:moveTo>
                  <a:cubicBezTo>
                    <a:pt x="39465" y="29139"/>
                    <a:pt x="65334" y="63441"/>
                    <a:pt x="94130" y="102906"/>
                  </a:cubicBezTo>
                  <a:lnTo>
                    <a:pt x="76061" y="115295"/>
                  </a:lnTo>
                  <a:cubicBezTo>
                    <a:pt x="51396" y="79273"/>
                    <a:pt x="26042" y="44455"/>
                    <a:pt x="0" y="10841"/>
                  </a:cubicBezTo>
                  <a:lnTo>
                    <a:pt x="16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615092" y="415392"/>
            <a:ext cx="0" cy="764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1862804" y="601111"/>
            <a:ext cx="1102745" cy="393019"/>
            <a:chOff x="6756864" y="2988403"/>
            <a:chExt cx="1204531" cy="429295"/>
          </a:xfrm>
        </p:grpSpPr>
        <p:grpSp>
          <p:nvGrpSpPr>
            <p:cNvPr id="70" name="组合 69"/>
            <p:cNvGrpSpPr/>
            <p:nvPr/>
          </p:nvGrpSpPr>
          <p:grpSpPr>
            <a:xfrm>
              <a:off x="7524734" y="2988403"/>
              <a:ext cx="436661" cy="429295"/>
              <a:chOff x="7684754" y="3012092"/>
              <a:chExt cx="436661" cy="429295"/>
            </a:xfrm>
            <a:solidFill>
              <a:schemeClr val="tx1"/>
            </a:solidFill>
          </p:grpSpPr>
          <p:sp>
            <p:nvSpPr>
              <p:cNvPr id="66" name="任意多边形: 形状 65"/>
              <p:cNvSpPr/>
              <p:nvPr/>
            </p:nvSpPr>
            <p:spPr>
              <a:xfrm>
                <a:off x="7780748" y="3012092"/>
                <a:ext cx="340667" cy="429295"/>
              </a:xfrm>
              <a:custGeom>
                <a:avLst/>
                <a:gdLst/>
                <a:ahLst/>
                <a:cxnLst/>
                <a:rect l="l" t="t" r="r" b="b"/>
                <a:pathLst>
                  <a:path w="340667" h="429295">
                    <a:moveTo>
                      <a:pt x="159618" y="0"/>
                    </a:moveTo>
                    <a:lnTo>
                      <a:pt x="183282" y="0"/>
                    </a:lnTo>
                    <a:lnTo>
                      <a:pt x="183282" y="92646"/>
                    </a:lnTo>
                    <a:lnTo>
                      <a:pt x="321915" y="92646"/>
                    </a:lnTo>
                    <a:lnTo>
                      <a:pt x="321915" y="115193"/>
                    </a:lnTo>
                    <a:lnTo>
                      <a:pt x="204490" y="115193"/>
                    </a:lnTo>
                    <a:cubicBezTo>
                      <a:pt x="232916" y="201663"/>
                      <a:pt x="278308" y="271016"/>
                      <a:pt x="340667" y="323255"/>
                    </a:cubicBezTo>
                    <a:cubicBezTo>
                      <a:pt x="333524" y="329804"/>
                      <a:pt x="327422" y="336650"/>
                      <a:pt x="322361" y="343793"/>
                    </a:cubicBezTo>
                    <a:cubicBezTo>
                      <a:pt x="256579" y="284113"/>
                      <a:pt x="210889" y="207913"/>
                      <a:pt x="185291" y="115193"/>
                    </a:cubicBezTo>
                    <a:lnTo>
                      <a:pt x="183282" y="115193"/>
                    </a:lnTo>
                    <a:lnTo>
                      <a:pt x="183282" y="312316"/>
                    </a:lnTo>
                    <a:lnTo>
                      <a:pt x="257844" y="312316"/>
                    </a:lnTo>
                    <a:lnTo>
                      <a:pt x="257844" y="334194"/>
                    </a:lnTo>
                    <a:lnTo>
                      <a:pt x="183282" y="334194"/>
                    </a:lnTo>
                    <a:lnTo>
                      <a:pt x="183282" y="429295"/>
                    </a:lnTo>
                    <a:lnTo>
                      <a:pt x="159618" y="429295"/>
                    </a:lnTo>
                    <a:lnTo>
                      <a:pt x="159618" y="334194"/>
                    </a:lnTo>
                    <a:lnTo>
                      <a:pt x="85055" y="334194"/>
                    </a:lnTo>
                    <a:lnTo>
                      <a:pt x="85055" y="312316"/>
                    </a:lnTo>
                    <a:lnTo>
                      <a:pt x="159618" y="312316"/>
                    </a:lnTo>
                    <a:lnTo>
                      <a:pt x="159618" y="115193"/>
                    </a:lnTo>
                    <a:lnTo>
                      <a:pt x="158278" y="115193"/>
                    </a:lnTo>
                    <a:cubicBezTo>
                      <a:pt x="131936" y="211336"/>
                      <a:pt x="85725" y="290141"/>
                      <a:pt x="19645" y="351607"/>
                    </a:cubicBezTo>
                    <a:cubicBezTo>
                      <a:pt x="15329" y="346398"/>
                      <a:pt x="8781" y="340147"/>
                      <a:pt x="0" y="332855"/>
                    </a:cubicBezTo>
                    <a:cubicBezTo>
                      <a:pt x="66824" y="272579"/>
                      <a:pt x="113035" y="200025"/>
                      <a:pt x="138633" y="115193"/>
                    </a:cubicBezTo>
                    <a:lnTo>
                      <a:pt x="30584" y="115193"/>
                    </a:lnTo>
                    <a:lnTo>
                      <a:pt x="30584" y="92646"/>
                    </a:lnTo>
                    <a:lnTo>
                      <a:pt x="159618" y="92646"/>
                    </a:lnTo>
                    <a:lnTo>
                      <a:pt x="1596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任意多边形: 形状 64"/>
              <p:cNvSpPr/>
              <p:nvPr/>
            </p:nvSpPr>
            <p:spPr>
              <a:xfrm>
                <a:off x="7684754" y="3012539"/>
                <a:ext cx="126578" cy="428848"/>
              </a:xfrm>
              <a:custGeom>
                <a:avLst/>
                <a:gdLst/>
                <a:ahLst/>
                <a:cxnLst/>
                <a:rect l="l" t="t" r="r" b="b"/>
                <a:pathLst>
                  <a:path w="126578" h="428848">
                    <a:moveTo>
                      <a:pt x="102914" y="0"/>
                    </a:moveTo>
                    <a:lnTo>
                      <a:pt x="126578" y="6251"/>
                    </a:lnTo>
                    <a:cubicBezTo>
                      <a:pt x="114225" y="42714"/>
                      <a:pt x="99789" y="78730"/>
                      <a:pt x="83269" y="114300"/>
                    </a:cubicBezTo>
                    <a:lnTo>
                      <a:pt x="83269" y="428848"/>
                    </a:lnTo>
                    <a:lnTo>
                      <a:pt x="59382" y="428848"/>
                    </a:lnTo>
                    <a:lnTo>
                      <a:pt x="59382" y="161404"/>
                    </a:lnTo>
                    <a:cubicBezTo>
                      <a:pt x="44053" y="189235"/>
                      <a:pt x="27905" y="214238"/>
                      <a:pt x="10938" y="236413"/>
                    </a:cubicBezTo>
                    <a:cubicBezTo>
                      <a:pt x="7813" y="227781"/>
                      <a:pt x="4167" y="219075"/>
                      <a:pt x="0" y="210294"/>
                    </a:cubicBezTo>
                    <a:cubicBezTo>
                      <a:pt x="43309" y="151358"/>
                      <a:pt x="77613" y="81260"/>
                      <a:pt x="10291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6756864" y="2988403"/>
              <a:ext cx="431304" cy="428402"/>
              <a:chOff x="7231572" y="3007404"/>
              <a:chExt cx="431304" cy="428402"/>
            </a:xfrm>
            <a:solidFill>
              <a:schemeClr val="tx1"/>
            </a:solidFill>
          </p:grpSpPr>
          <p:sp>
            <p:nvSpPr>
              <p:cNvPr id="67" name="任意多边形: 形状 66"/>
              <p:cNvSpPr/>
              <p:nvPr/>
            </p:nvSpPr>
            <p:spPr>
              <a:xfrm>
                <a:off x="7425123" y="3007404"/>
                <a:ext cx="50229" cy="70545"/>
              </a:xfrm>
              <a:custGeom>
                <a:avLst/>
                <a:gdLst/>
                <a:ahLst/>
                <a:cxnLst/>
                <a:rect l="l" t="t" r="r" b="b"/>
                <a:pathLst>
                  <a:path w="50229" h="70545">
                    <a:moveTo>
                      <a:pt x="23217" y="0"/>
                    </a:moveTo>
                    <a:cubicBezTo>
                      <a:pt x="29914" y="13693"/>
                      <a:pt x="38919" y="34156"/>
                      <a:pt x="50229" y="61392"/>
                    </a:cubicBezTo>
                    <a:lnTo>
                      <a:pt x="26566" y="70545"/>
                    </a:lnTo>
                    <a:cubicBezTo>
                      <a:pt x="18083" y="46881"/>
                      <a:pt x="9227" y="26120"/>
                      <a:pt x="0" y="8260"/>
                    </a:cubicBezTo>
                    <a:lnTo>
                      <a:pt x="2321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任意多边形: 形状 63"/>
              <p:cNvSpPr/>
              <p:nvPr/>
            </p:nvSpPr>
            <p:spPr>
              <a:xfrm>
                <a:off x="7246753" y="3078395"/>
                <a:ext cx="399156" cy="80368"/>
              </a:xfrm>
              <a:custGeom>
                <a:avLst/>
                <a:gdLst/>
                <a:ahLst/>
                <a:cxnLst/>
                <a:rect l="l" t="t" r="r" b="b"/>
                <a:pathLst>
                  <a:path w="399156" h="80368">
                    <a:moveTo>
                      <a:pt x="0" y="0"/>
                    </a:moveTo>
                    <a:lnTo>
                      <a:pt x="399156" y="0"/>
                    </a:lnTo>
                    <a:lnTo>
                      <a:pt x="399156" y="80368"/>
                    </a:lnTo>
                    <a:lnTo>
                      <a:pt x="374823" y="80368"/>
                    </a:lnTo>
                    <a:lnTo>
                      <a:pt x="374823" y="22325"/>
                    </a:lnTo>
                    <a:lnTo>
                      <a:pt x="24333" y="22325"/>
                    </a:lnTo>
                    <a:lnTo>
                      <a:pt x="24333" y="80368"/>
                    </a:lnTo>
                    <a:lnTo>
                      <a:pt x="0" y="8036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任意多边形: 形状 62"/>
              <p:cNvSpPr/>
              <p:nvPr/>
            </p:nvSpPr>
            <p:spPr>
              <a:xfrm>
                <a:off x="7231572" y="3160102"/>
                <a:ext cx="431304" cy="275704"/>
              </a:xfrm>
              <a:custGeom>
                <a:avLst/>
                <a:gdLst/>
                <a:ahLst/>
                <a:cxnLst/>
                <a:rect l="l" t="t" r="r" b="b"/>
                <a:pathLst>
                  <a:path w="431304" h="275704">
                    <a:moveTo>
                      <a:pt x="81483" y="0"/>
                    </a:moveTo>
                    <a:lnTo>
                      <a:pt x="342007" y="0"/>
                    </a:lnTo>
                    <a:lnTo>
                      <a:pt x="342007" y="26119"/>
                    </a:lnTo>
                    <a:lnTo>
                      <a:pt x="232395" y="93315"/>
                    </a:lnTo>
                    <a:lnTo>
                      <a:pt x="232395" y="115193"/>
                    </a:lnTo>
                    <a:lnTo>
                      <a:pt x="431304" y="115193"/>
                    </a:lnTo>
                    <a:lnTo>
                      <a:pt x="431304" y="137740"/>
                    </a:lnTo>
                    <a:lnTo>
                      <a:pt x="232395" y="137740"/>
                    </a:lnTo>
                    <a:lnTo>
                      <a:pt x="232395" y="219001"/>
                    </a:lnTo>
                    <a:cubicBezTo>
                      <a:pt x="234479" y="255166"/>
                      <a:pt x="216471" y="273769"/>
                      <a:pt x="178371" y="274811"/>
                    </a:cubicBezTo>
                    <a:cubicBezTo>
                      <a:pt x="152028" y="275407"/>
                      <a:pt x="132680" y="275704"/>
                      <a:pt x="120328" y="275704"/>
                    </a:cubicBezTo>
                    <a:cubicBezTo>
                      <a:pt x="119732" y="268114"/>
                      <a:pt x="118244" y="259482"/>
                      <a:pt x="115863" y="249808"/>
                    </a:cubicBezTo>
                    <a:cubicBezTo>
                      <a:pt x="123006" y="250255"/>
                      <a:pt x="130894" y="250627"/>
                      <a:pt x="139526" y="250924"/>
                    </a:cubicBezTo>
                    <a:cubicBezTo>
                      <a:pt x="143842" y="250924"/>
                      <a:pt x="148531" y="250999"/>
                      <a:pt x="153591" y="251148"/>
                    </a:cubicBezTo>
                    <a:cubicBezTo>
                      <a:pt x="157907" y="251148"/>
                      <a:pt x="164009" y="251148"/>
                      <a:pt x="171896" y="251148"/>
                    </a:cubicBezTo>
                    <a:cubicBezTo>
                      <a:pt x="185291" y="251296"/>
                      <a:pt x="194593" y="248617"/>
                      <a:pt x="199802" y="243111"/>
                    </a:cubicBezTo>
                    <a:cubicBezTo>
                      <a:pt x="205160" y="238051"/>
                      <a:pt x="207764" y="228823"/>
                      <a:pt x="207615" y="215429"/>
                    </a:cubicBezTo>
                    <a:lnTo>
                      <a:pt x="207615" y="137740"/>
                    </a:lnTo>
                    <a:lnTo>
                      <a:pt x="0" y="137740"/>
                    </a:lnTo>
                    <a:lnTo>
                      <a:pt x="0" y="115193"/>
                    </a:lnTo>
                    <a:lnTo>
                      <a:pt x="207615" y="115193"/>
                    </a:lnTo>
                    <a:lnTo>
                      <a:pt x="207615" y="82823"/>
                    </a:lnTo>
                    <a:lnTo>
                      <a:pt x="309637" y="22101"/>
                    </a:lnTo>
                    <a:lnTo>
                      <a:pt x="81483" y="22101"/>
                    </a:lnTo>
                    <a:lnTo>
                      <a:pt x="8148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cxnSp>
        <p:nvCxnSpPr>
          <p:cNvPr id="74" name="直接连接符 73"/>
          <p:cNvCxnSpPr/>
          <p:nvPr/>
        </p:nvCxnSpPr>
        <p:spPr>
          <a:xfrm>
            <a:off x="1396045" y="3798278"/>
            <a:ext cx="93999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1615092" y="2532184"/>
            <a:ext cx="1761154" cy="59084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使用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字体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615092" y="4473528"/>
            <a:ext cx="1761154" cy="590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使用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字体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403188" y="2532184"/>
            <a:ext cx="2039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华文行楷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403188" y="4476562"/>
            <a:ext cx="2039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华文中宋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>
            <a:off x="6541478" y="2810503"/>
            <a:ext cx="4783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/>
        </p:nvSpPr>
        <p:spPr>
          <a:xfrm>
            <a:off x="7469946" y="2579670"/>
            <a:ext cx="3123026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中国风格作品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cxnSp>
        <p:nvCxnSpPr>
          <p:cNvPr id="83" name="直接连接符 82"/>
          <p:cNvCxnSpPr/>
          <p:nvPr/>
        </p:nvCxnSpPr>
        <p:spPr>
          <a:xfrm>
            <a:off x="6541478" y="4751845"/>
            <a:ext cx="4783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7469946" y="4585998"/>
            <a:ext cx="17459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Pencil demo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93225" y="307760"/>
            <a:ext cx="979720" cy="979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83085" y="422061"/>
            <a:ext cx="0" cy="751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57894" y="495942"/>
            <a:ext cx="250381" cy="603356"/>
            <a:chOff x="4357989" y="3015568"/>
            <a:chExt cx="333840" cy="804470"/>
          </a:xfrm>
          <a:solidFill>
            <a:schemeClr val="bg1"/>
          </a:solidFill>
        </p:grpSpPr>
        <p:sp>
          <p:nvSpPr>
            <p:cNvPr id="50" name="任意多边形: 形状 49"/>
            <p:cNvSpPr/>
            <p:nvPr/>
          </p:nvSpPr>
          <p:spPr>
            <a:xfrm>
              <a:off x="4447129" y="3015568"/>
              <a:ext cx="231623" cy="90687"/>
            </a:xfrm>
            <a:custGeom>
              <a:avLst/>
              <a:gdLst/>
              <a:ahLst/>
              <a:cxnLst/>
              <a:rect l="l" t="t" r="r" b="b"/>
              <a:pathLst>
                <a:path w="231623" h="90687">
                  <a:moveTo>
                    <a:pt x="118564" y="0"/>
                  </a:moveTo>
                  <a:cubicBezTo>
                    <a:pt x="119482" y="3671"/>
                    <a:pt x="121146" y="10267"/>
                    <a:pt x="123555" y="19789"/>
                  </a:cubicBezTo>
                  <a:cubicBezTo>
                    <a:pt x="126193" y="29770"/>
                    <a:pt x="128029" y="36940"/>
                    <a:pt x="129061" y="41299"/>
                  </a:cubicBezTo>
                  <a:lnTo>
                    <a:pt x="231623" y="41299"/>
                  </a:lnTo>
                  <a:lnTo>
                    <a:pt x="231623" y="90687"/>
                  </a:lnTo>
                  <a:lnTo>
                    <a:pt x="213210" y="90687"/>
                  </a:lnTo>
                  <a:lnTo>
                    <a:pt x="213210" y="57131"/>
                  </a:lnTo>
                  <a:lnTo>
                    <a:pt x="18412" y="57131"/>
                  </a:lnTo>
                  <a:lnTo>
                    <a:pt x="18412" y="90687"/>
                  </a:lnTo>
                  <a:lnTo>
                    <a:pt x="0" y="90687"/>
                  </a:lnTo>
                  <a:lnTo>
                    <a:pt x="0" y="41299"/>
                  </a:lnTo>
                  <a:lnTo>
                    <a:pt x="109616" y="41299"/>
                  </a:lnTo>
                  <a:cubicBezTo>
                    <a:pt x="106748" y="27992"/>
                    <a:pt x="103593" y="15544"/>
                    <a:pt x="100152" y="3957"/>
                  </a:cubicBezTo>
                  <a:lnTo>
                    <a:pt x="1185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4375714" y="3025548"/>
              <a:ext cx="59541" cy="54895"/>
            </a:xfrm>
            <a:custGeom>
              <a:avLst/>
              <a:gdLst/>
              <a:ahLst/>
              <a:cxnLst/>
              <a:rect l="l" t="t" r="r" b="b"/>
              <a:pathLst>
                <a:path w="59541" h="54895">
                  <a:moveTo>
                    <a:pt x="13767" y="0"/>
                  </a:moveTo>
                  <a:cubicBezTo>
                    <a:pt x="26960" y="11473"/>
                    <a:pt x="42218" y="25698"/>
                    <a:pt x="59541" y="42677"/>
                  </a:cubicBezTo>
                  <a:lnTo>
                    <a:pt x="45086" y="54895"/>
                  </a:lnTo>
                  <a:cubicBezTo>
                    <a:pt x="33843" y="42734"/>
                    <a:pt x="18815" y="28165"/>
                    <a:pt x="0" y="11186"/>
                  </a:cubicBezTo>
                  <a:lnTo>
                    <a:pt x="137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4463475" y="3105566"/>
              <a:ext cx="199444" cy="171910"/>
            </a:xfrm>
            <a:custGeom>
              <a:avLst/>
              <a:gdLst/>
              <a:ahLst/>
              <a:cxnLst/>
              <a:rect l="l" t="t" r="r" b="b"/>
              <a:pathLst>
                <a:path w="199444" h="171910">
                  <a:moveTo>
                    <a:pt x="19618" y="0"/>
                  </a:moveTo>
                  <a:lnTo>
                    <a:pt x="180687" y="0"/>
                  </a:lnTo>
                  <a:lnTo>
                    <a:pt x="180687" y="15487"/>
                  </a:lnTo>
                  <a:lnTo>
                    <a:pt x="108412" y="15487"/>
                  </a:lnTo>
                  <a:lnTo>
                    <a:pt x="108412" y="49215"/>
                  </a:lnTo>
                  <a:lnTo>
                    <a:pt x="199444" y="49215"/>
                  </a:lnTo>
                  <a:lnTo>
                    <a:pt x="199444" y="171910"/>
                  </a:lnTo>
                  <a:lnTo>
                    <a:pt x="0" y="171910"/>
                  </a:lnTo>
                  <a:lnTo>
                    <a:pt x="0" y="49215"/>
                  </a:lnTo>
                  <a:lnTo>
                    <a:pt x="90516" y="49215"/>
                  </a:lnTo>
                  <a:lnTo>
                    <a:pt x="90516" y="15487"/>
                  </a:lnTo>
                  <a:lnTo>
                    <a:pt x="19618" y="15487"/>
                  </a:lnTo>
                  <a:lnTo>
                    <a:pt x="19618" y="0"/>
                  </a:lnTo>
                  <a:close/>
                  <a:moveTo>
                    <a:pt x="17897" y="64875"/>
                  </a:moveTo>
                  <a:lnTo>
                    <a:pt x="17897" y="102905"/>
                  </a:lnTo>
                  <a:lnTo>
                    <a:pt x="90516" y="102905"/>
                  </a:lnTo>
                  <a:lnTo>
                    <a:pt x="90516" y="64875"/>
                  </a:lnTo>
                  <a:lnTo>
                    <a:pt x="17897" y="64875"/>
                  </a:lnTo>
                  <a:close/>
                  <a:moveTo>
                    <a:pt x="108412" y="64875"/>
                  </a:moveTo>
                  <a:lnTo>
                    <a:pt x="108412" y="102905"/>
                  </a:lnTo>
                  <a:lnTo>
                    <a:pt x="181375" y="102905"/>
                  </a:lnTo>
                  <a:lnTo>
                    <a:pt x="181375" y="64875"/>
                  </a:lnTo>
                  <a:lnTo>
                    <a:pt x="108412" y="64875"/>
                  </a:lnTo>
                  <a:close/>
                  <a:moveTo>
                    <a:pt x="17897" y="118048"/>
                  </a:moveTo>
                  <a:lnTo>
                    <a:pt x="17897" y="156423"/>
                  </a:lnTo>
                  <a:lnTo>
                    <a:pt x="90516" y="156423"/>
                  </a:lnTo>
                  <a:lnTo>
                    <a:pt x="90516" y="118048"/>
                  </a:lnTo>
                  <a:lnTo>
                    <a:pt x="17897" y="118048"/>
                  </a:lnTo>
                  <a:close/>
                  <a:moveTo>
                    <a:pt x="108412" y="118048"/>
                  </a:moveTo>
                  <a:lnTo>
                    <a:pt x="108412" y="156423"/>
                  </a:lnTo>
                  <a:lnTo>
                    <a:pt x="181375" y="156423"/>
                  </a:lnTo>
                  <a:lnTo>
                    <a:pt x="181375" y="118048"/>
                  </a:lnTo>
                  <a:lnTo>
                    <a:pt x="108412" y="1180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4361258" y="3113654"/>
              <a:ext cx="61262" cy="55582"/>
            </a:xfrm>
            <a:custGeom>
              <a:avLst/>
              <a:gdLst/>
              <a:ahLst/>
              <a:cxnLst/>
              <a:rect l="l" t="t" r="r" b="b"/>
              <a:pathLst>
                <a:path w="61262" h="55582">
                  <a:moveTo>
                    <a:pt x="12562" y="0"/>
                  </a:moveTo>
                  <a:cubicBezTo>
                    <a:pt x="31377" y="15716"/>
                    <a:pt x="47610" y="29942"/>
                    <a:pt x="61262" y="42676"/>
                  </a:cubicBezTo>
                  <a:lnTo>
                    <a:pt x="46463" y="55582"/>
                  </a:lnTo>
                  <a:cubicBezTo>
                    <a:pt x="28910" y="38145"/>
                    <a:pt x="13423" y="23460"/>
                    <a:pt x="0" y="11529"/>
                  </a:cubicBezTo>
                  <a:lnTo>
                    <a:pt x="125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4364700" y="3208815"/>
              <a:ext cx="58508" cy="136634"/>
            </a:xfrm>
            <a:custGeom>
              <a:avLst/>
              <a:gdLst/>
              <a:ahLst/>
              <a:cxnLst/>
              <a:rect l="l" t="t" r="r" b="b"/>
              <a:pathLst>
                <a:path w="58508" h="136634">
                  <a:moveTo>
                    <a:pt x="39923" y="0"/>
                  </a:moveTo>
                  <a:cubicBezTo>
                    <a:pt x="44168" y="2524"/>
                    <a:pt x="50363" y="5335"/>
                    <a:pt x="58508" y="8432"/>
                  </a:cubicBezTo>
                  <a:cubicBezTo>
                    <a:pt x="42906" y="58336"/>
                    <a:pt x="30114" y="101070"/>
                    <a:pt x="20134" y="136634"/>
                  </a:cubicBezTo>
                  <a:lnTo>
                    <a:pt x="0" y="129750"/>
                  </a:lnTo>
                  <a:cubicBezTo>
                    <a:pt x="13422" y="91892"/>
                    <a:pt x="26730" y="48642"/>
                    <a:pt x="399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432329" y="3290211"/>
              <a:ext cx="106175" cy="59197"/>
            </a:xfrm>
            <a:custGeom>
              <a:avLst/>
              <a:gdLst/>
              <a:ahLst/>
              <a:cxnLst/>
              <a:rect l="l" t="t" r="r" b="b"/>
              <a:pathLst>
                <a:path w="106175" h="59197">
                  <a:moveTo>
                    <a:pt x="94818" y="0"/>
                  </a:moveTo>
                  <a:lnTo>
                    <a:pt x="106175" y="15144"/>
                  </a:lnTo>
                  <a:cubicBezTo>
                    <a:pt x="70612" y="32696"/>
                    <a:pt x="38891" y="47380"/>
                    <a:pt x="11014" y="59197"/>
                  </a:cubicBezTo>
                  <a:cubicBezTo>
                    <a:pt x="6884" y="52887"/>
                    <a:pt x="3213" y="47610"/>
                    <a:pt x="0" y="43365"/>
                  </a:cubicBezTo>
                  <a:cubicBezTo>
                    <a:pt x="32467" y="30287"/>
                    <a:pt x="64072" y="15832"/>
                    <a:pt x="9481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584277" y="3290555"/>
              <a:ext cx="103250" cy="56099"/>
            </a:xfrm>
            <a:custGeom>
              <a:avLst/>
              <a:gdLst/>
              <a:ahLst/>
              <a:cxnLst/>
              <a:rect l="l" t="t" r="r" b="b"/>
              <a:pathLst>
                <a:path w="103250" h="56099">
                  <a:moveTo>
                    <a:pt x="9809" y="0"/>
                  </a:moveTo>
                  <a:cubicBezTo>
                    <a:pt x="51109" y="16750"/>
                    <a:pt x="82256" y="30000"/>
                    <a:pt x="103250" y="39752"/>
                  </a:cubicBezTo>
                  <a:lnTo>
                    <a:pt x="92753" y="56099"/>
                  </a:lnTo>
                  <a:cubicBezTo>
                    <a:pt x="67399" y="43709"/>
                    <a:pt x="36482" y="30058"/>
                    <a:pt x="0" y="15144"/>
                  </a:cubicBezTo>
                  <a:lnTo>
                    <a:pt x="9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4396879" y="3516314"/>
              <a:ext cx="257264" cy="18585"/>
            </a:xfrm>
            <a:custGeom>
              <a:avLst/>
              <a:gdLst/>
              <a:ahLst/>
              <a:cxnLst/>
              <a:rect l="l" t="t" r="r" b="b"/>
              <a:pathLst>
                <a:path w="257264" h="18585">
                  <a:moveTo>
                    <a:pt x="0" y="0"/>
                  </a:moveTo>
                  <a:lnTo>
                    <a:pt x="257264" y="0"/>
                  </a:lnTo>
                  <a:lnTo>
                    <a:pt x="257264" y="18585"/>
                  </a:lnTo>
                  <a:lnTo>
                    <a:pt x="0" y="185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4357989" y="3614228"/>
              <a:ext cx="333840" cy="205810"/>
            </a:xfrm>
            <a:custGeom>
              <a:avLst/>
              <a:gdLst/>
              <a:ahLst/>
              <a:cxnLst/>
              <a:rect l="l" t="t" r="r" b="b"/>
              <a:pathLst>
                <a:path w="333840" h="205810">
                  <a:moveTo>
                    <a:pt x="0" y="0"/>
                  </a:moveTo>
                  <a:lnTo>
                    <a:pt x="333840" y="0"/>
                  </a:lnTo>
                  <a:lnTo>
                    <a:pt x="333840" y="19101"/>
                  </a:lnTo>
                  <a:lnTo>
                    <a:pt x="181203" y="19101"/>
                  </a:lnTo>
                  <a:lnTo>
                    <a:pt x="181203" y="162446"/>
                  </a:lnTo>
                  <a:cubicBezTo>
                    <a:pt x="182235" y="190667"/>
                    <a:pt x="169444" y="204893"/>
                    <a:pt x="142828" y="205122"/>
                  </a:cubicBezTo>
                  <a:cubicBezTo>
                    <a:pt x="135601" y="205466"/>
                    <a:pt x="128718" y="205638"/>
                    <a:pt x="122178" y="205638"/>
                  </a:cubicBezTo>
                  <a:cubicBezTo>
                    <a:pt x="118966" y="205753"/>
                    <a:pt x="115352" y="205810"/>
                    <a:pt x="111337" y="205810"/>
                  </a:cubicBezTo>
                  <a:cubicBezTo>
                    <a:pt x="108010" y="205810"/>
                    <a:pt x="102389" y="205810"/>
                    <a:pt x="94473" y="205810"/>
                  </a:cubicBezTo>
                  <a:cubicBezTo>
                    <a:pt x="93670" y="199042"/>
                    <a:pt x="92408" y="191986"/>
                    <a:pt x="90687" y="184644"/>
                  </a:cubicBezTo>
                  <a:cubicBezTo>
                    <a:pt x="105142" y="185562"/>
                    <a:pt x="119712" y="186021"/>
                    <a:pt x="134396" y="186021"/>
                  </a:cubicBezTo>
                  <a:cubicBezTo>
                    <a:pt x="144606" y="186136"/>
                    <a:pt x="151662" y="184243"/>
                    <a:pt x="155562" y="180342"/>
                  </a:cubicBezTo>
                  <a:cubicBezTo>
                    <a:pt x="159578" y="176786"/>
                    <a:pt x="161528" y="170247"/>
                    <a:pt x="161413" y="160725"/>
                  </a:cubicBezTo>
                  <a:lnTo>
                    <a:pt x="161413" y="19101"/>
                  </a:lnTo>
                  <a:lnTo>
                    <a:pt x="0" y="191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4358333" y="3671359"/>
              <a:ext cx="92064" cy="123728"/>
            </a:xfrm>
            <a:custGeom>
              <a:avLst/>
              <a:gdLst/>
              <a:ahLst/>
              <a:cxnLst/>
              <a:rect l="l" t="t" r="r" b="b"/>
              <a:pathLst>
                <a:path w="92064" h="123728">
                  <a:moveTo>
                    <a:pt x="73651" y="0"/>
                  </a:moveTo>
                  <a:lnTo>
                    <a:pt x="92064" y="9809"/>
                  </a:lnTo>
                  <a:cubicBezTo>
                    <a:pt x="66940" y="52256"/>
                    <a:pt x="42160" y="90229"/>
                    <a:pt x="17724" y="123728"/>
                  </a:cubicBezTo>
                  <a:cubicBezTo>
                    <a:pt x="11988" y="119139"/>
                    <a:pt x="6080" y="115009"/>
                    <a:pt x="0" y="111338"/>
                  </a:cubicBezTo>
                  <a:cubicBezTo>
                    <a:pt x="26615" y="77036"/>
                    <a:pt x="51166" y="39923"/>
                    <a:pt x="736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4597011" y="3671360"/>
              <a:ext cx="94130" cy="115295"/>
            </a:xfrm>
            <a:custGeom>
              <a:avLst/>
              <a:gdLst/>
              <a:ahLst/>
              <a:cxnLst/>
              <a:rect l="l" t="t" r="r" b="b"/>
              <a:pathLst>
                <a:path w="94130" h="115295">
                  <a:moveTo>
                    <a:pt x="16520" y="0"/>
                  </a:moveTo>
                  <a:cubicBezTo>
                    <a:pt x="39465" y="29139"/>
                    <a:pt x="65334" y="63441"/>
                    <a:pt x="94130" y="102906"/>
                  </a:cubicBezTo>
                  <a:lnTo>
                    <a:pt x="76061" y="115295"/>
                  </a:lnTo>
                  <a:cubicBezTo>
                    <a:pt x="51396" y="79273"/>
                    <a:pt x="26042" y="44455"/>
                    <a:pt x="0" y="10841"/>
                  </a:cubicBezTo>
                  <a:lnTo>
                    <a:pt x="16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615092" y="415392"/>
            <a:ext cx="0" cy="764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1942734" y="594266"/>
            <a:ext cx="1056373" cy="418389"/>
            <a:chOff x="5000395" y="1050638"/>
            <a:chExt cx="1056373" cy="418389"/>
          </a:xfrm>
        </p:grpSpPr>
        <p:sp>
          <p:nvSpPr>
            <p:cNvPr id="208" name="任意多边形: 形状 207"/>
            <p:cNvSpPr/>
            <p:nvPr/>
          </p:nvSpPr>
          <p:spPr>
            <a:xfrm>
              <a:off x="5629483" y="1050638"/>
              <a:ext cx="427285" cy="418389"/>
            </a:xfrm>
            <a:custGeom>
              <a:avLst/>
              <a:gdLst/>
              <a:ahLst/>
              <a:cxnLst/>
              <a:rect l="l" t="t" r="r" b="b"/>
              <a:pathLst>
                <a:path w="427285" h="418389">
                  <a:moveTo>
                    <a:pt x="142651" y="0"/>
                  </a:moveTo>
                  <a:lnTo>
                    <a:pt x="166762" y="6920"/>
                  </a:lnTo>
                  <a:cubicBezTo>
                    <a:pt x="157981" y="20464"/>
                    <a:pt x="147935" y="34305"/>
                    <a:pt x="136624" y="48443"/>
                  </a:cubicBezTo>
                  <a:lnTo>
                    <a:pt x="317673" y="48443"/>
                  </a:lnTo>
                  <a:lnTo>
                    <a:pt x="317673" y="71884"/>
                  </a:lnTo>
                  <a:lnTo>
                    <a:pt x="258737" y="136401"/>
                  </a:lnTo>
                  <a:lnTo>
                    <a:pt x="378395" y="136401"/>
                  </a:lnTo>
                  <a:lnTo>
                    <a:pt x="378395" y="273918"/>
                  </a:lnTo>
                  <a:lnTo>
                    <a:pt x="73446" y="273918"/>
                  </a:lnTo>
                  <a:lnTo>
                    <a:pt x="73446" y="353839"/>
                  </a:lnTo>
                  <a:cubicBezTo>
                    <a:pt x="71809" y="382711"/>
                    <a:pt x="87362" y="396478"/>
                    <a:pt x="120104" y="395138"/>
                  </a:cubicBezTo>
                  <a:lnTo>
                    <a:pt x="335533" y="395138"/>
                  </a:lnTo>
                  <a:cubicBezTo>
                    <a:pt x="371400" y="396924"/>
                    <a:pt x="391343" y="384423"/>
                    <a:pt x="395362" y="357634"/>
                  </a:cubicBezTo>
                  <a:cubicBezTo>
                    <a:pt x="398933" y="342007"/>
                    <a:pt x="401836" y="326008"/>
                    <a:pt x="404068" y="309637"/>
                  </a:cubicBezTo>
                  <a:cubicBezTo>
                    <a:pt x="412105" y="312762"/>
                    <a:pt x="419844" y="315367"/>
                    <a:pt x="427285" y="317450"/>
                  </a:cubicBezTo>
                  <a:cubicBezTo>
                    <a:pt x="424457" y="337691"/>
                    <a:pt x="421630" y="354285"/>
                    <a:pt x="418802" y="367233"/>
                  </a:cubicBezTo>
                  <a:cubicBezTo>
                    <a:pt x="411807" y="402208"/>
                    <a:pt x="385390" y="419249"/>
                    <a:pt x="339551" y="418356"/>
                  </a:cubicBezTo>
                  <a:lnTo>
                    <a:pt x="111398" y="418356"/>
                  </a:lnTo>
                  <a:cubicBezTo>
                    <a:pt x="69130" y="418951"/>
                    <a:pt x="48294" y="398859"/>
                    <a:pt x="48890" y="358080"/>
                  </a:cubicBezTo>
                  <a:lnTo>
                    <a:pt x="48890" y="139973"/>
                  </a:lnTo>
                  <a:cubicBezTo>
                    <a:pt x="43532" y="144586"/>
                    <a:pt x="34974" y="151507"/>
                    <a:pt x="23217" y="160734"/>
                  </a:cubicBezTo>
                  <a:cubicBezTo>
                    <a:pt x="20389" y="162818"/>
                    <a:pt x="18231" y="164455"/>
                    <a:pt x="16743" y="165646"/>
                  </a:cubicBezTo>
                  <a:cubicBezTo>
                    <a:pt x="12576" y="160139"/>
                    <a:pt x="6995" y="153888"/>
                    <a:pt x="0" y="146893"/>
                  </a:cubicBezTo>
                  <a:cubicBezTo>
                    <a:pt x="62061" y="101649"/>
                    <a:pt x="109612" y="52685"/>
                    <a:pt x="142651" y="0"/>
                  </a:cubicBezTo>
                  <a:close/>
                  <a:moveTo>
                    <a:pt x="117872" y="70991"/>
                  </a:moveTo>
                  <a:cubicBezTo>
                    <a:pt x="98375" y="93613"/>
                    <a:pt x="76572" y="115416"/>
                    <a:pt x="52462" y="136401"/>
                  </a:cubicBezTo>
                  <a:lnTo>
                    <a:pt x="227483" y="136401"/>
                  </a:lnTo>
                  <a:lnTo>
                    <a:pt x="287982" y="70991"/>
                  </a:lnTo>
                  <a:lnTo>
                    <a:pt x="117872" y="70991"/>
                  </a:lnTo>
                  <a:close/>
                  <a:moveTo>
                    <a:pt x="73446" y="158725"/>
                  </a:moveTo>
                  <a:lnTo>
                    <a:pt x="73446" y="251594"/>
                  </a:lnTo>
                  <a:lnTo>
                    <a:pt x="201587" y="251594"/>
                  </a:lnTo>
                  <a:lnTo>
                    <a:pt x="201587" y="158725"/>
                  </a:lnTo>
                  <a:lnTo>
                    <a:pt x="73446" y="158725"/>
                  </a:lnTo>
                  <a:close/>
                  <a:moveTo>
                    <a:pt x="225698" y="158725"/>
                  </a:moveTo>
                  <a:lnTo>
                    <a:pt x="225698" y="251594"/>
                  </a:lnTo>
                  <a:lnTo>
                    <a:pt x="353839" y="251594"/>
                  </a:lnTo>
                  <a:lnTo>
                    <a:pt x="353839" y="158725"/>
                  </a:lnTo>
                  <a:lnTo>
                    <a:pt x="225698" y="1587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000395" y="1060812"/>
              <a:ext cx="423937" cy="398041"/>
              <a:chOff x="5178087" y="1081445"/>
              <a:chExt cx="423937" cy="398041"/>
            </a:xfrm>
            <a:solidFill>
              <a:schemeClr val="tx1"/>
            </a:solidFill>
          </p:grpSpPr>
          <p:sp>
            <p:nvSpPr>
              <p:cNvPr id="207" name="任意多边形: 形状 206"/>
              <p:cNvSpPr/>
              <p:nvPr/>
            </p:nvSpPr>
            <p:spPr>
              <a:xfrm>
                <a:off x="5428118" y="1081445"/>
                <a:ext cx="173906" cy="388093"/>
              </a:xfrm>
              <a:custGeom>
                <a:avLst/>
                <a:gdLst/>
                <a:ahLst/>
                <a:cxnLst/>
                <a:rect l="l" t="t" r="r" b="b"/>
                <a:pathLst>
                  <a:path w="173906" h="388093">
                    <a:moveTo>
                      <a:pt x="0" y="0"/>
                    </a:moveTo>
                    <a:lnTo>
                      <a:pt x="147340" y="0"/>
                    </a:lnTo>
                    <a:lnTo>
                      <a:pt x="147340" y="173236"/>
                    </a:lnTo>
                    <a:lnTo>
                      <a:pt x="30808" y="173236"/>
                    </a:lnTo>
                    <a:lnTo>
                      <a:pt x="30808" y="329059"/>
                    </a:lnTo>
                    <a:cubicBezTo>
                      <a:pt x="30659" y="344091"/>
                      <a:pt x="33412" y="354062"/>
                      <a:pt x="39068" y="358974"/>
                    </a:cubicBezTo>
                    <a:cubicBezTo>
                      <a:pt x="44425" y="364183"/>
                      <a:pt x="55215" y="366713"/>
                      <a:pt x="71438" y="366564"/>
                    </a:cubicBezTo>
                    <a:lnTo>
                      <a:pt x="98004" y="366564"/>
                    </a:lnTo>
                    <a:cubicBezTo>
                      <a:pt x="125388" y="367903"/>
                      <a:pt x="140792" y="355848"/>
                      <a:pt x="144215" y="330399"/>
                    </a:cubicBezTo>
                    <a:cubicBezTo>
                      <a:pt x="147489" y="312390"/>
                      <a:pt x="150019" y="292447"/>
                      <a:pt x="151805" y="270570"/>
                    </a:cubicBezTo>
                    <a:cubicBezTo>
                      <a:pt x="159395" y="273993"/>
                      <a:pt x="166762" y="276597"/>
                      <a:pt x="173906" y="278383"/>
                    </a:cubicBezTo>
                    <a:cubicBezTo>
                      <a:pt x="171525" y="301005"/>
                      <a:pt x="169069" y="319757"/>
                      <a:pt x="166539" y="334640"/>
                    </a:cubicBezTo>
                    <a:cubicBezTo>
                      <a:pt x="162967" y="354732"/>
                      <a:pt x="156270" y="368573"/>
                      <a:pt x="146447" y="376163"/>
                    </a:cubicBezTo>
                    <a:cubicBezTo>
                      <a:pt x="136773" y="384200"/>
                      <a:pt x="121221" y="388144"/>
                      <a:pt x="99789" y="387995"/>
                    </a:cubicBezTo>
                    <a:lnTo>
                      <a:pt x="64964" y="387995"/>
                    </a:lnTo>
                    <a:cubicBezTo>
                      <a:pt x="25227" y="389632"/>
                      <a:pt x="6177" y="370880"/>
                      <a:pt x="7814" y="331738"/>
                    </a:cubicBezTo>
                    <a:lnTo>
                      <a:pt x="7814" y="151582"/>
                    </a:lnTo>
                    <a:lnTo>
                      <a:pt x="124569" y="151582"/>
                    </a:lnTo>
                    <a:lnTo>
                      <a:pt x="124569" y="21431"/>
                    </a:lnTo>
                    <a:lnTo>
                      <a:pt x="0" y="2143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6" name="任意多边形: 形状 205"/>
              <p:cNvSpPr/>
              <p:nvPr/>
            </p:nvSpPr>
            <p:spPr>
              <a:xfrm>
                <a:off x="5178087" y="1082338"/>
                <a:ext cx="218554" cy="397148"/>
              </a:xfrm>
              <a:custGeom>
                <a:avLst/>
                <a:gdLst/>
                <a:ahLst/>
                <a:cxnLst/>
                <a:rect l="l" t="t" r="r" b="b"/>
                <a:pathLst>
                  <a:path w="218554" h="397148">
                    <a:moveTo>
                      <a:pt x="0" y="0"/>
                    </a:moveTo>
                    <a:lnTo>
                      <a:pt x="218554" y="0"/>
                    </a:lnTo>
                    <a:lnTo>
                      <a:pt x="218554" y="20092"/>
                    </a:lnTo>
                    <a:lnTo>
                      <a:pt x="147786" y="20092"/>
                    </a:lnTo>
                    <a:lnTo>
                      <a:pt x="147786" y="88181"/>
                    </a:lnTo>
                    <a:lnTo>
                      <a:pt x="209401" y="88181"/>
                    </a:lnTo>
                    <a:lnTo>
                      <a:pt x="209401" y="396255"/>
                    </a:lnTo>
                    <a:lnTo>
                      <a:pt x="187970" y="396255"/>
                    </a:lnTo>
                    <a:lnTo>
                      <a:pt x="187970" y="368350"/>
                    </a:lnTo>
                    <a:lnTo>
                      <a:pt x="30584" y="368350"/>
                    </a:lnTo>
                    <a:lnTo>
                      <a:pt x="30584" y="397148"/>
                    </a:lnTo>
                    <a:lnTo>
                      <a:pt x="9153" y="397148"/>
                    </a:lnTo>
                    <a:lnTo>
                      <a:pt x="9153" y="88181"/>
                    </a:lnTo>
                    <a:lnTo>
                      <a:pt x="68535" y="88181"/>
                    </a:lnTo>
                    <a:lnTo>
                      <a:pt x="68535" y="20092"/>
                    </a:lnTo>
                    <a:lnTo>
                      <a:pt x="0" y="20092"/>
                    </a:lnTo>
                    <a:lnTo>
                      <a:pt x="0" y="0"/>
                    </a:lnTo>
                    <a:close/>
                    <a:moveTo>
                      <a:pt x="90190" y="20092"/>
                    </a:moveTo>
                    <a:lnTo>
                      <a:pt x="90190" y="88181"/>
                    </a:lnTo>
                    <a:lnTo>
                      <a:pt x="126132" y="88181"/>
                    </a:lnTo>
                    <a:lnTo>
                      <a:pt x="126132" y="20092"/>
                    </a:lnTo>
                    <a:lnTo>
                      <a:pt x="90190" y="20092"/>
                    </a:lnTo>
                    <a:close/>
                    <a:moveTo>
                      <a:pt x="30584" y="107380"/>
                    </a:moveTo>
                    <a:lnTo>
                      <a:pt x="30584" y="267891"/>
                    </a:lnTo>
                    <a:lnTo>
                      <a:pt x="187970" y="267891"/>
                    </a:lnTo>
                    <a:lnTo>
                      <a:pt x="187970" y="215652"/>
                    </a:lnTo>
                    <a:lnTo>
                      <a:pt x="162297" y="215652"/>
                    </a:lnTo>
                    <a:cubicBezTo>
                      <a:pt x="137740" y="216099"/>
                      <a:pt x="125685" y="203597"/>
                      <a:pt x="126132" y="178147"/>
                    </a:cubicBezTo>
                    <a:lnTo>
                      <a:pt x="126132" y="107380"/>
                    </a:lnTo>
                    <a:lnTo>
                      <a:pt x="90190" y="107380"/>
                    </a:lnTo>
                    <a:lnTo>
                      <a:pt x="90190" y="125239"/>
                    </a:lnTo>
                    <a:cubicBezTo>
                      <a:pt x="90339" y="156195"/>
                      <a:pt x="88106" y="178594"/>
                      <a:pt x="83493" y="192435"/>
                    </a:cubicBezTo>
                    <a:cubicBezTo>
                      <a:pt x="79325" y="206722"/>
                      <a:pt x="69503" y="222573"/>
                      <a:pt x="54025" y="239986"/>
                    </a:cubicBezTo>
                    <a:cubicBezTo>
                      <a:pt x="46881" y="234330"/>
                      <a:pt x="40630" y="230014"/>
                      <a:pt x="35272" y="227038"/>
                    </a:cubicBezTo>
                    <a:cubicBezTo>
                      <a:pt x="50006" y="211411"/>
                      <a:pt x="59085" y="197644"/>
                      <a:pt x="62508" y="185738"/>
                    </a:cubicBezTo>
                    <a:cubicBezTo>
                      <a:pt x="66824" y="174278"/>
                      <a:pt x="68833" y="154409"/>
                      <a:pt x="68535" y="126132"/>
                    </a:cubicBezTo>
                    <a:lnTo>
                      <a:pt x="68535" y="107380"/>
                    </a:lnTo>
                    <a:lnTo>
                      <a:pt x="30584" y="107380"/>
                    </a:lnTo>
                    <a:close/>
                    <a:moveTo>
                      <a:pt x="147786" y="107380"/>
                    </a:moveTo>
                    <a:lnTo>
                      <a:pt x="147786" y="173236"/>
                    </a:lnTo>
                    <a:cubicBezTo>
                      <a:pt x="146745" y="190054"/>
                      <a:pt x="154484" y="197942"/>
                      <a:pt x="171004" y="196900"/>
                    </a:cubicBezTo>
                    <a:lnTo>
                      <a:pt x="187970" y="196900"/>
                    </a:lnTo>
                    <a:lnTo>
                      <a:pt x="187970" y="107380"/>
                    </a:lnTo>
                    <a:lnTo>
                      <a:pt x="147786" y="107380"/>
                    </a:lnTo>
                    <a:close/>
                    <a:moveTo>
                      <a:pt x="30584" y="287090"/>
                    </a:moveTo>
                    <a:lnTo>
                      <a:pt x="30584" y="348258"/>
                    </a:lnTo>
                    <a:lnTo>
                      <a:pt x="187970" y="348258"/>
                    </a:lnTo>
                    <a:lnTo>
                      <a:pt x="187970" y="287090"/>
                    </a:lnTo>
                    <a:lnTo>
                      <a:pt x="30584" y="28709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17" name="椭圆 216"/>
          <p:cNvSpPr/>
          <p:nvPr/>
        </p:nvSpPr>
        <p:spPr>
          <a:xfrm>
            <a:off x="3699878" y="2706417"/>
            <a:ext cx="1774985" cy="1774985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63500" sx="107000" sy="107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ism" panose="00000500000000000000" pitchFamily="50" charset="0"/>
              <a:ea typeface="等线" panose="02010600030101010101" pitchFamily="2" charset="-122"/>
              <a:cs typeface="Aharoni" panose="02010803020104030203" pitchFamily="2" charset="-79"/>
            </a:endParaRPr>
          </a:p>
        </p:txBody>
      </p:sp>
      <p:sp>
        <p:nvSpPr>
          <p:cNvPr id="218" name="椭圆 217"/>
          <p:cNvSpPr/>
          <p:nvPr/>
        </p:nvSpPr>
        <p:spPr>
          <a:xfrm>
            <a:off x="6717137" y="2706417"/>
            <a:ext cx="1774985" cy="1774985"/>
          </a:xfrm>
          <a:prstGeom prst="ellipse">
            <a:avLst/>
          </a:prstGeom>
          <a:solidFill>
            <a:srgbClr val="A20000"/>
          </a:solidFill>
          <a:ln>
            <a:noFill/>
          </a:ln>
          <a:effectLst>
            <a:outerShdw blurRad="63500" sx="107000" sy="107000" algn="ct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rism" panose="00000500000000000000" pitchFamily="50" charset="0"/>
              <a:ea typeface="等线" panose="02010600030101010101" pitchFamily="2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93225" y="307760"/>
            <a:ext cx="979720" cy="979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83085" y="422061"/>
            <a:ext cx="0" cy="751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57894" y="495942"/>
            <a:ext cx="250381" cy="603356"/>
            <a:chOff x="4357989" y="3015568"/>
            <a:chExt cx="333840" cy="804470"/>
          </a:xfrm>
          <a:solidFill>
            <a:schemeClr val="bg1"/>
          </a:solidFill>
        </p:grpSpPr>
        <p:sp>
          <p:nvSpPr>
            <p:cNvPr id="50" name="任意多边形: 形状 49"/>
            <p:cNvSpPr/>
            <p:nvPr/>
          </p:nvSpPr>
          <p:spPr>
            <a:xfrm>
              <a:off x="4447129" y="3015568"/>
              <a:ext cx="231623" cy="90687"/>
            </a:xfrm>
            <a:custGeom>
              <a:avLst/>
              <a:gdLst/>
              <a:ahLst/>
              <a:cxnLst/>
              <a:rect l="l" t="t" r="r" b="b"/>
              <a:pathLst>
                <a:path w="231623" h="90687">
                  <a:moveTo>
                    <a:pt x="118564" y="0"/>
                  </a:moveTo>
                  <a:cubicBezTo>
                    <a:pt x="119482" y="3671"/>
                    <a:pt x="121146" y="10267"/>
                    <a:pt x="123555" y="19789"/>
                  </a:cubicBezTo>
                  <a:cubicBezTo>
                    <a:pt x="126193" y="29770"/>
                    <a:pt x="128029" y="36940"/>
                    <a:pt x="129061" y="41299"/>
                  </a:cubicBezTo>
                  <a:lnTo>
                    <a:pt x="231623" y="41299"/>
                  </a:lnTo>
                  <a:lnTo>
                    <a:pt x="231623" y="90687"/>
                  </a:lnTo>
                  <a:lnTo>
                    <a:pt x="213210" y="90687"/>
                  </a:lnTo>
                  <a:lnTo>
                    <a:pt x="213210" y="57131"/>
                  </a:lnTo>
                  <a:lnTo>
                    <a:pt x="18412" y="57131"/>
                  </a:lnTo>
                  <a:lnTo>
                    <a:pt x="18412" y="90687"/>
                  </a:lnTo>
                  <a:lnTo>
                    <a:pt x="0" y="90687"/>
                  </a:lnTo>
                  <a:lnTo>
                    <a:pt x="0" y="41299"/>
                  </a:lnTo>
                  <a:lnTo>
                    <a:pt x="109616" y="41299"/>
                  </a:lnTo>
                  <a:cubicBezTo>
                    <a:pt x="106748" y="27992"/>
                    <a:pt x="103593" y="15544"/>
                    <a:pt x="100152" y="3957"/>
                  </a:cubicBezTo>
                  <a:lnTo>
                    <a:pt x="1185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4375714" y="3025548"/>
              <a:ext cx="59541" cy="54895"/>
            </a:xfrm>
            <a:custGeom>
              <a:avLst/>
              <a:gdLst/>
              <a:ahLst/>
              <a:cxnLst/>
              <a:rect l="l" t="t" r="r" b="b"/>
              <a:pathLst>
                <a:path w="59541" h="54895">
                  <a:moveTo>
                    <a:pt x="13767" y="0"/>
                  </a:moveTo>
                  <a:cubicBezTo>
                    <a:pt x="26960" y="11473"/>
                    <a:pt x="42218" y="25698"/>
                    <a:pt x="59541" y="42677"/>
                  </a:cubicBezTo>
                  <a:lnTo>
                    <a:pt x="45086" y="54895"/>
                  </a:lnTo>
                  <a:cubicBezTo>
                    <a:pt x="33843" y="42734"/>
                    <a:pt x="18815" y="28165"/>
                    <a:pt x="0" y="11186"/>
                  </a:cubicBezTo>
                  <a:lnTo>
                    <a:pt x="137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4463475" y="3105566"/>
              <a:ext cx="199444" cy="171910"/>
            </a:xfrm>
            <a:custGeom>
              <a:avLst/>
              <a:gdLst/>
              <a:ahLst/>
              <a:cxnLst/>
              <a:rect l="l" t="t" r="r" b="b"/>
              <a:pathLst>
                <a:path w="199444" h="171910">
                  <a:moveTo>
                    <a:pt x="19618" y="0"/>
                  </a:moveTo>
                  <a:lnTo>
                    <a:pt x="180687" y="0"/>
                  </a:lnTo>
                  <a:lnTo>
                    <a:pt x="180687" y="15487"/>
                  </a:lnTo>
                  <a:lnTo>
                    <a:pt x="108412" y="15487"/>
                  </a:lnTo>
                  <a:lnTo>
                    <a:pt x="108412" y="49215"/>
                  </a:lnTo>
                  <a:lnTo>
                    <a:pt x="199444" y="49215"/>
                  </a:lnTo>
                  <a:lnTo>
                    <a:pt x="199444" y="171910"/>
                  </a:lnTo>
                  <a:lnTo>
                    <a:pt x="0" y="171910"/>
                  </a:lnTo>
                  <a:lnTo>
                    <a:pt x="0" y="49215"/>
                  </a:lnTo>
                  <a:lnTo>
                    <a:pt x="90516" y="49215"/>
                  </a:lnTo>
                  <a:lnTo>
                    <a:pt x="90516" y="15487"/>
                  </a:lnTo>
                  <a:lnTo>
                    <a:pt x="19618" y="15487"/>
                  </a:lnTo>
                  <a:lnTo>
                    <a:pt x="19618" y="0"/>
                  </a:lnTo>
                  <a:close/>
                  <a:moveTo>
                    <a:pt x="17897" y="64875"/>
                  </a:moveTo>
                  <a:lnTo>
                    <a:pt x="17897" y="102905"/>
                  </a:lnTo>
                  <a:lnTo>
                    <a:pt x="90516" y="102905"/>
                  </a:lnTo>
                  <a:lnTo>
                    <a:pt x="90516" y="64875"/>
                  </a:lnTo>
                  <a:lnTo>
                    <a:pt x="17897" y="64875"/>
                  </a:lnTo>
                  <a:close/>
                  <a:moveTo>
                    <a:pt x="108412" y="64875"/>
                  </a:moveTo>
                  <a:lnTo>
                    <a:pt x="108412" y="102905"/>
                  </a:lnTo>
                  <a:lnTo>
                    <a:pt x="181375" y="102905"/>
                  </a:lnTo>
                  <a:lnTo>
                    <a:pt x="181375" y="64875"/>
                  </a:lnTo>
                  <a:lnTo>
                    <a:pt x="108412" y="64875"/>
                  </a:lnTo>
                  <a:close/>
                  <a:moveTo>
                    <a:pt x="17897" y="118048"/>
                  </a:moveTo>
                  <a:lnTo>
                    <a:pt x="17897" y="156423"/>
                  </a:lnTo>
                  <a:lnTo>
                    <a:pt x="90516" y="156423"/>
                  </a:lnTo>
                  <a:lnTo>
                    <a:pt x="90516" y="118048"/>
                  </a:lnTo>
                  <a:lnTo>
                    <a:pt x="17897" y="118048"/>
                  </a:lnTo>
                  <a:close/>
                  <a:moveTo>
                    <a:pt x="108412" y="118048"/>
                  </a:moveTo>
                  <a:lnTo>
                    <a:pt x="108412" y="156423"/>
                  </a:lnTo>
                  <a:lnTo>
                    <a:pt x="181375" y="156423"/>
                  </a:lnTo>
                  <a:lnTo>
                    <a:pt x="181375" y="118048"/>
                  </a:lnTo>
                  <a:lnTo>
                    <a:pt x="108412" y="1180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4361258" y="3113654"/>
              <a:ext cx="61262" cy="55582"/>
            </a:xfrm>
            <a:custGeom>
              <a:avLst/>
              <a:gdLst/>
              <a:ahLst/>
              <a:cxnLst/>
              <a:rect l="l" t="t" r="r" b="b"/>
              <a:pathLst>
                <a:path w="61262" h="55582">
                  <a:moveTo>
                    <a:pt x="12562" y="0"/>
                  </a:moveTo>
                  <a:cubicBezTo>
                    <a:pt x="31377" y="15716"/>
                    <a:pt x="47610" y="29942"/>
                    <a:pt x="61262" y="42676"/>
                  </a:cubicBezTo>
                  <a:lnTo>
                    <a:pt x="46463" y="55582"/>
                  </a:lnTo>
                  <a:cubicBezTo>
                    <a:pt x="28910" y="38145"/>
                    <a:pt x="13423" y="23460"/>
                    <a:pt x="0" y="11529"/>
                  </a:cubicBezTo>
                  <a:lnTo>
                    <a:pt x="125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4364700" y="3208815"/>
              <a:ext cx="58508" cy="136634"/>
            </a:xfrm>
            <a:custGeom>
              <a:avLst/>
              <a:gdLst/>
              <a:ahLst/>
              <a:cxnLst/>
              <a:rect l="l" t="t" r="r" b="b"/>
              <a:pathLst>
                <a:path w="58508" h="136634">
                  <a:moveTo>
                    <a:pt x="39923" y="0"/>
                  </a:moveTo>
                  <a:cubicBezTo>
                    <a:pt x="44168" y="2524"/>
                    <a:pt x="50363" y="5335"/>
                    <a:pt x="58508" y="8432"/>
                  </a:cubicBezTo>
                  <a:cubicBezTo>
                    <a:pt x="42906" y="58336"/>
                    <a:pt x="30114" y="101070"/>
                    <a:pt x="20134" y="136634"/>
                  </a:cubicBezTo>
                  <a:lnTo>
                    <a:pt x="0" y="129750"/>
                  </a:lnTo>
                  <a:cubicBezTo>
                    <a:pt x="13422" y="91892"/>
                    <a:pt x="26730" y="48642"/>
                    <a:pt x="399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432329" y="3290211"/>
              <a:ext cx="106175" cy="59197"/>
            </a:xfrm>
            <a:custGeom>
              <a:avLst/>
              <a:gdLst/>
              <a:ahLst/>
              <a:cxnLst/>
              <a:rect l="l" t="t" r="r" b="b"/>
              <a:pathLst>
                <a:path w="106175" h="59197">
                  <a:moveTo>
                    <a:pt x="94818" y="0"/>
                  </a:moveTo>
                  <a:lnTo>
                    <a:pt x="106175" y="15144"/>
                  </a:lnTo>
                  <a:cubicBezTo>
                    <a:pt x="70612" y="32696"/>
                    <a:pt x="38891" y="47380"/>
                    <a:pt x="11014" y="59197"/>
                  </a:cubicBezTo>
                  <a:cubicBezTo>
                    <a:pt x="6884" y="52887"/>
                    <a:pt x="3213" y="47610"/>
                    <a:pt x="0" y="43365"/>
                  </a:cubicBezTo>
                  <a:cubicBezTo>
                    <a:pt x="32467" y="30287"/>
                    <a:pt x="64072" y="15832"/>
                    <a:pt x="9481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584277" y="3290555"/>
              <a:ext cx="103250" cy="56099"/>
            </a:xfrm>
            <a:custGeom>
              <a:avLst/>
              <a:gdLst/>
              <a:ahLst/>
              <a:cxnLst/>
              <a:rect l="l" t="t" r="r" b="b"/>
              <a:pathLst>
                <a:path w="103250" h="56099">
                  <a:moveTo>
                    <a:pt x="9809" y="0"/>
                  </a:moveTo>
                  <a:cubicBezTo>
                    <a:pt x="51109" y="16750"/>
                    <a:pt x="82256" y="30000"/>
                    <a:pt x="103250" y="39752"/>
                  </a:cubicBezTo>
                  <a:lnTo>
                    <a:pt x="92753" y="56099"/>
                  </a:lnTo>
                  <a:cubicBezTo>
                    <a:pt x="67399" y="43709"/>
                    <a:pt x="36482" y="30058"/>
                    <a:pt x="0" y="15144"/>
                  </a:cubicBezTo>
                  <a:lnTo>
                    <a:pt x="9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4396879" y="3516314"/>
              <a:ext cx="257264" cy="18585"/>
            </a:xfrm>
            <a:custGeom>
              <a:avLst/>
              <a:gdLst/>
              <a:ahLst/>
              <a:cxnLst/>
              <a:rect l="l" t="t" r="r" b="b"/>
              <a:pathLst>
                <a:path w="257264" h="18585">
                  <a:moveTo>
                    <a:pt x="0" y="0"/>
                  </a:moveTo>
                  <a:lnTo>
                    <a:pt x="257264" y="0"/>
                  </a:lnTo>
                  <a:lnTo>
                    <a:pt x="257264" y="18585"/>
                  </a:lnTo>
                  <a:lnTo>
                    <a:pt x="0" y="185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4357989" y="3614228"/>
              <a:ext cx="333840" cy="205810"/>
            </a:xfrm>
            <a:custGeom>
              <a:avLst/>
              <a:gdLst/>
              <a:ahLst/>
              <a:cxnLst/>
              <a:rect l="l" t="t" r="r" b="b"/>
              <a:pathLst>
                <a:path w="333840" h="205810">
                  <a:moveTo>
                    <a:pt x="0" y="0"/>
                  </a:moveTo>
                  <a:lnTo>
                    <a:pt x="333840" y="0"/>
                  </a:lnTo>
                  <a:lnTo>
                    <a:pt x="333840" y="19101"/>
                  </a:lnTo>
                  <a:lnTo>
                    <a:pt x="181203" y="19101"/>
                  </a:lnTo>
                  <a:lnTo>
                    <a:pt x="181203" y="162446"/>
                  </a:lnTo>
                  <a:cubicBezTo>
                    <a:pt x="182235" y="190667"/>
                    <a:pt x="169444" y="204893"/>
                    <a:pt x="142828" y="205122"/>
                  </a:cubicBezTo>
                  <a:cubicBezTo>
                    <a:pt x="135601" y="205466"/>
                    <a:pt x="128718" y="205638"/>
                    <a:pt x="122178" y="205638"/>
                  </a:cubicBezTo>
                  <a:cubicBezTo>
                    <a:pt x="118966" y="205753"/>
                    <a:pt x="115352" y="205810"/>
                    <a:pt x="111337" y="205810"/>
                  </a:cubicBezTo>
                  <a:cubicBezTo>
                    <a:pt x="108010" y="205810"/>
                    <a:pt x="102389" y="205810"/>
                    <a:pt x="94473" y="205810"/>
                  </a:cubicBezTo>
                  <a:cubicBezTo>
                    <a:pt x="93670" y="199042"/>
                    <a:pt x="92408" y="191986"/>
                    <a:pt x="90687" y="184644"/>
                  </a:cubicBezTo>
                  <a:cubicBezTo>
                    <a:pt x="105142" y="185562"/>
                    <a:pt x="119712" y="186021"/>
                    <a:pt x="134396" y="186021"/>
                  </a:cubicBezTo>
                  <a:cubicBezTo>
                    <a:pt x="144606" y="186136"/>
                    <a:pt x="151662" y="184243"/>
                    <a:pt x="155562" y="180342"/>
                  </a:cubicBezTo>
                  <a:cubicBezTo>
                    <a:pt x="159578" y="176786"/>
                    <a:pt x="161528" y="170247"/>
                    <a:pt x="161413" y="160725"/>
                  </a:cubicBezTo>
                  <a:lnTo>
                    <a:pt x="161413" y="19101"/>
                  </a:lnTo>
                  <a:lnTo>
                    <a:pt x="0" y="191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4358333" y="3671359"/>
              <a:ext cx="92064" cy="123728"/>
            </a:xfrm>
            <a:custGeom>
              <a:avLst/>
              <a:gdLst/>
              <a:ahLst/>
              <a:cxnLst/>
              <a:rect l="l" t="t" r="r" b="b"/>
              <a:pathLst>
                <a:path w="92064" h="123728">
                  <a:moveTo>
                    <a:pt x="73651" y="0"/>
                  </a:moveTo>
                  <a:lnTo>
                    <a:pt x="92064" y="9809"/>
                  </a:lnTo>
                  <a:cubicBezTo>
                    <a:pt x="66940" y="52256"/>
                    <a:pt x="42160" y="90229"/>
                    <a:pt x="17724" y="123728"/>
                  </a:cubicBezTo>
                  <a:cubicBezTo>
                    <a:pt x="11988" y="119139"/>
                    <a:pt x="6080" y="115009"/>
                    <a:pt x="0" y="111338"/>
                  </a:cubicBezTo>
                  <a:cubicBezTo>
                    <a:pt x="26615" y="77036"/>
                    <a:pt x="51166" y="39923"/>
                    <a:pt x="736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4597011" y="3671360"/>
              <a:ext cx="94130" cy="115295"/>
            </a:xfrm>
            <a:custGeom>
              <a:avLst/>
              <a:gdLst/>
              <a:ahLst/>
              <a:cxnLst/>
              <a:rect l="l" t="t" r="r" b="b"/>
              <a:pathLst>
                <a:path w="94130" h="115295">
                  <a:moveTo>
                    <a:pt x="16520" y="0"/>
                  </a:moveTo>
                  <a:cubicBezTo>
                    <a:pt x="39465" y="29139"/>
                    <a:pt x="65334" y="63441"/>
                    <a:pt x="94130" y="102906"/>
                  </a:cubicBezTo>
                  <a:lnTo>
                    <a:pt x="76061" y="115295"/>
                  </a:lnTo>
                  <a:cubicBezTo>
                    <a:pt x="51396" y="79273"/>
                    <a:pt x="26042" y="44455"/>
                    <a:pt x="0" y="10841"/>
                  </a:cubicBezTo>
                  <a:lnTo>
                    <a:pt x="16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615092" y="415392"/>
            <a:ext cx="0" cy="764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839352" y="563359"/>
            <a:ext cx="1185154" cy="453457"/>
            <a:chOff x="4748620" y="2038296"/>
            <a:chExt cx="1376260" cy="526577"/>
          </a:xfrm>
        </p:grpSpPr>
        <p:sp>
          <p:nvSpPr>
            <p:cNvPr id="32" name="任意多边形: 形状 31"/>
            <p:cNvSpPr/>
            <p:nvPr/>
          </p:nvSpPr>
          <p:spPr>
            <a:xfrm>
              <a:off x="5615864" y="2038296"/>
              <a:ext cx="509016" cy="526577"/>
            </a:xfrm>
            <a:custGeom>
              <a:avLst/>
              <a:gdLst/>
              <a:ahLst/>
              <a:cxnLst/>
              <a:rect l="l" t="t" r="r" b="b"/>
              <a:pathLst>
                <a:path w="509016" h="526577">
                  <a:moveTo>
                    <a:pt x="328734" y="0"/>
                  </a:moveTo>
                  <a:lnTo>
                    <a:pt x="360290" y="0"/>
                  </a:lnTo>
                  <a:lnTo>
                    <a:pt x="360290" y="159427"/>
                  </a:lnTo>
                  <a:lnTo>
                    <a:pt x="509016" y="159427"/>
                  </a:lnTo>
                  <a:lnTo>
                    <a:pt x="509016" y="189337"/>
                  </a:lnTo>
                  <a:lnTo>
                    <a:pt x="115249" y="189337"/>
                  </a:lnTo>
                  <a:lnTo>
                    <a:pt x="115249" y="230497"/>
                  </a:lnTo>
                  <a:cubicBezTo>
                    <a:pt x="115249" y="255193"/>
                    <a:pt x="114700" y="277603"/>
                    <a:pt x="113603" y="297726"/>
                  </a:cubicBezTo>
                  <a:lnTo>
                    <a:pt x="383888" y="297726"/>
                  </a:lnTo>
                  <a:lnTo>
                    <a:pt x="383888" y="526577"/>
                  </a:lnTo>
                  <a:lnTo>
                    <a:pt x="352332" y="526577"/>
                  </a:lnTo>
                  <a:lnTo>
                    <a:pt x="352332" y="327635"/>
                  </a:lnTo>
                  <a:lnTo>
                    <a:pt x="111133" y="327635"/>
                  </a:lnTo>
                  <a:cubicBezTo>
                    <a:pt x="106377" y="402090"/>
                    <a:pt x="78479" y="467855"/>
                    <a:pt x="27440" y="524930"/>
                  </a:cubicBezTo>
                  <a:cubicBezTo>
                    <a:pt x="19574" y="517613"/>
                    <a:pt x="10428" y="510479"/>
                    <a:pt x="0" y="503527"/>
                  </a:cubicBezTo>
                  <a:cubicBezTo>
                    <a:pt x="34758" y="466025"/>
                    <a:pt x="57167" y="429621"/>
                    <a:pt x="67229" y="394315"/>
                  </a:cubicBezTo>
                  <a:cubicBezTo>
                    <a:pt x="78571" y="359923"/>
                    <a:pt x="84059" y="306049"/>
                    <a:pt x="83693" y="232692"/>
                  </a:cubicBezTo>
                  <a:lnTo>
                    <a:pt x="83693" y="11250"/>
                  </a:lnTo>
                  <a:lnTo>
                    <a:pt x="115249" y="11250"/>
                  </a:lnTo>
                  <a:lnTo>
                    <a:pt x="115249" y="159427"/>
                  </a:lnTo>
                  <a:lnTo>
                    <a:pt x="328734" y="159427"/>
                  </a:lnTo>
                  <a:lnTo>
                    <a:pt x="32873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748620" y="2058602"/>
              <a:ext cx="471422" cy="506271"/>
              <a:chOff x="5062945" y="2058053"/>
              <a:chExt cx="471422" cy="506271"/>
            </a:xfrm>
            <a:solidFill>
              <a:schemeClr val="tx1"/>
            </a:solidFill>
          </p:grpSpPr>
          <p:sp>
            <p:nvSpPr>
              <p:cNvPr id="31" name="任意多边形: 形状 30"/>
              <p:cNvSpPr/>
              <p:nvPr/>
            </p:nvSpPr>
            <p:spPr>
              <a:xfrm>
                <a:off x="5062945" y="2058053"/>
                <a:ext cx="471422" cy="506271"/>
              </a:xfrm>
              <a:custGeom>
                <a:avLst/>
                <a:gdLst/>
                <a:ahLst/>
                <a:cxnLst/>
                <a:rect l="l" t="t" r="r" b="b"/>
                <a:pathLst>
                  <a:path w="471422" h="506271">
                    <a:moveTo>
                      <a:pt x="0" y="0"/>
                    </a:moveTo>
                    <a:lnTo>
                      <a:pt x="471422" y="0"/>
                    </a:lnTo>
                    <a:lnTo>
                      <a:pt x="471422" y="506271"/>
                    </a:lnTo>
                    <a:lnTo>
                      <a:pt x="442884" y="506271"/>
                    </a:lnTo>
                    <a:lnTo>
                      <a:pt x="442884" y="479380"/>
                    </a:lnTo>
                    <a:lnTo>
                      <a:pt x="28537" y="479380"/>
                    </a:lnTo>
                    <a:lnTo>
                      <a:pt x="28537" y="506271"/>
                    </a:lnTo>
                    <a:lnTo>
                      <a:pt x="0" y="506271"/>
                    </a:lnTo>
                    <a:lnTo>
                      <a:pt x="0" y="0"/>
                    </a:lnTo>
                    <a:close/>
                    <a:moveTo>
                      <a:pt x="28537" y="26891"/>
                    </a:moveTo>
                    <a:lnTo>
                      <a:pt x="28537" y="452214"/>
                    </a:lnTo>
                    <a:lnTo>
                      <a:pt x="442884" y="452214"/>
                    </a:lnTo>
                    <a:lnTo>
                      <a:pt x="442884" y="26891"/>
                    </a:lnTo>
                    <a:lnTo>
                      <a:pt x="28537" y="2689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5115082" y="2104425"/>
                <a:ext cx="368247" cy="235712"/>
              </a:xfrm>
              <a:custGeom>
                <a:avLst/>
                <a:gdLst/>
                <a:ahLst/>
                <a:cxnLst/>
                <a:rect l="l" t="t" r="r" b="b"/>
                <a:pathLst>
                  <a:path w="368247" h="235712">
                    <a:moveTo>
                      <a:pt x="127597" y="0"/>
                    </a:moveTo>
                    <a:lnTo>
                      <a:pt x="152842" y="12074"/>
                    </a:lnTo>
                    <a:cubicBezTo>
                      <a:pt x="146622" y="21221"/>
                      <a:pt x="137841" y="32380"/>
                      <a:pt x="126499" y="45551"/>
                    </a:cubicBezTo>
                    <a:lnTo>
                      <a:pt x="325440" y="45551"/>
                    </a:lnTo>
                    <a:lnTo>
                      <a:pt x="325440" y="71071"/>
                    </a:lnTo>
                    <a:cubicBezTo>
                      <a:pt x="295805" y="106194"/>
                      <a:pt x="261688" y="135555"/>
                      <a:pt x="223089" y="159154"/>
                    </a:cubicBezTo>
                    <a:cubicBezTo>
                      <a:pt x="264798" y="177813"/>
                      <a:pt x="313184" y="191076"/>
                      <a:pt x="368247" y="198942"/>
                    </a:cubicBezTo>
                    <a:cubicBezTo>
                      <a:pt x="363308" y="207906"/>
                      <a:pt x="359192" y="216961"/>
                      <a:pt x="355899" y="226108"/>
                    </a:cubicBezTo>
                    <a:cubicBezTo>
                      <a:pt x="289677" y="211656"/>
                      <a:pt x="236443" y="194368"/>
                      <a:pt x="196197" y="174246"/>
                    </a:cubicBezTo>
                    <a:cubicBezTo>
                      <a:pt x="149000" y="199856"/>
                      <a:pt x="87900" y="220345"/>
                      <a:pt x="12897" y="235712"/>
                    </a:cubicBezTo>
                    <a:cubicBezTo>
                      <a:pt x="12531" y="234797"/>
                      <a:pt x="11891" y="233334"/>
                      <a:pt x="10976" y="231321"/>
                    </a:cubicBezTo>
                    <a:cubicBezTo>
                      <a:pt x="7134" y="222357"/>
                      <a:pt x="3476" y="214949"/>
                      <a:pt x="0" y="209095"/>
                    </a:cubicBezTo>
                    <a:cubicBezTo>
                      <a:pt x="62746" y="199948"/>
                      <a:pt x="119182" y="183484"/>
                      <a:pt x="169306" y="159702"/>
                    </a:cubicBezTo>
                    <a:cubicBezTo>
                      <a:pt x="139488" y="141775"/>
                      <a:pt x="111773" y="118725"/>
                      <a:pt x="86162" y="90553"/>
                    </a:cubicBezTo>
                    <a:cubicBezTo>
                      <a:pt x="68783" y="108115"/>
                      <a:pt x="49850" y="125219"/>
                      <a:pt x="29361" y="141866"/>
                    </a:cubicBezTo>
                    <a:cubicBezTo>
                      <a:pt x="22226" y="133451"/>
                      <a:pt x="16007" y="126866"/>
                      <a:pt x="10702" y="122109"/>
                    </a:cubicBezTo>
                    <a:cubicBezTo>
                      <a:pt x="56252" y="87718"/>
                      <a:pt x="95217" y="47015"/>
                      <a:pt x="127597" y="0"/>
                    </a:cubicBezTo>
                    <a:close/>
                    <a:moveTo>
                      <a:pt x="105096" y="70247"/>
                    </a:moveTo>
                    <a:lnTo>
                      <a:pt x="103449" y="72168"/>
                    </a:lnTo>
                    <a:cubicBezTo>
                      <a:pt x="129243" y="101804"/>
                      <a:pt x="160159" y="126500"/>
                      <a:pt x="196197" y="146257"/>
                    </a:cubicBezTo>
                    <a:cubicBezTo>
                      <a:pt x="233699" y="124853"/>
                      <a:pt x="265895" y="99517"/>
                      <a:pt x="292787" y="70247"/>
                    </a:cubicBezTo>
                    <a:lnTo>
                      <a:pt x="105096" y="702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5221823" y="2334923"/>
                <a:ext cx="165190" cy="52960"/>
              </a:xfrm>
              <a:custGeom>
                <a:avLst/>
                <a:gdLst/>
                <a:ahLst/>
                <a:cxnLst/>
                <a:rect l="l" t="t" r="r" b="b"/>
                <a:pathLst>
                  <a:path w="165190" h="52960">
                    <a:moveTo>
                      <a:pt x="7409" y="0"/>
                    </a:moveTo>
                    <a:cubicBezTo>
                      <a:pt x="64302" y="8964"/>
                      <a:pt x="116895" y="17928"/>
                      <a:pt x="165190" y="26891"/>
                    </a:cubicBezTo>
                    <a:lnTo>
                      <a:pt x="157507" y="52960"/>
                    </a:lnTo>
                    <a:cubicBezTo>
                      <a:pt x="105553" y="42166"/>
                      <a:pt x="53051" y="32928"/>
                      <a:pt x="0" y="25245"/>
                    </a:cubicBezTo>
                    <a:lnTo>
                      <a:pt x="740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5164473" y="2406817"/>
                <a:ext cx="259310" cy="68601"/>
              </a:xfrm>
              <a:custGeom>
                <a:avLst/>
                <a:gdLst/>
                <a:ahLst/>
                <a:cxnLst/>
                <a:rect l="l" t="t" r="r" b="b"/>
                <a:pathLst>
                  <a:path w="259310" h="68601">
                    <a:moveTo>
                      <a:pt x="7958" y="0"/>
                    </a:moveTo>
                    <a:cubicBezTo>
                      <a:pt x="86986" y="11159"/>
                      <a:pt x="170770" y="25245"/>
                      <a:pt x="259310" y="42258"/>
                    </a:cubicBezTo>
                    <a:lnTo>
                      <a:pt x="250255" y="68601"/>
                    </a:lnTo>
                    <a:cubicBezTo>
                      <a:pt x="174154" y="52137"/>
                      <a:pt x="90736" y="37685"/>
                      <a:pt x="0" y="25245"/>
                    </a:cubicBezTo>
                    <a:lnTo>
                      <a:pt x="795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4192480" y="1267773"/>
            <a:ext cx="3807041" cy="258272"/>
            <a:chOff x="5064624" y="2223671"/>
            <a:chExt cx="4260354" cy="2890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3" name="任意多边形: 形状 82"/>
            <p:cNvSpPr/>
            <p:nvPr/>
          </p:nvSpPr>
          <p:spPr>
            <a:xfrm>
              <a:off x="6716169" y="2223671"/>
              <a:ext cx="288132" cy="289024"/>
            </a:xfrm>
            <a:custGeom>
              <a:avLst/>
              <a:gdLst/>
              <a:ahLst/>
              <a:cxnLst/>
              <a:rect l="l" t="t" r="r" b="b"/>
              <a:pathLst>
                <a:path w="288132" h="289024">
                  <a:moveTo>
                    <a:pt x="94506" y="0"/>
                  </a:moveTo>
                  <a:lnTo>
                    <a:pt x="110729" y="6548"/>
                  </a:lnTo>
                  <a:cubicBezTo>
                    <a:pt x="104974" y="15280"/>
                    <a:pt x="99070" y="23564"/>
                    <a:pt x="93018" y="31403"/>
                  </a:cubicBezTo>
                  <a:lnTo>
                    <a:pt x="212527" y="31403"/>
                  </a:lnTo>
                  <a:lnTo>
                    <a:pt x="212527" y="47625"/>
                  </a:lnTo>
                  <a:lnTo>
                    <a:pt x="174725" y="85427"/>
                  </a:lnTo>
                  <a:lnTo>
                    <a:pt x="250627" y="85427"/>
                  </a:lnTo>
                  <a:lnTo>
                    <a:pt x="250627" y="176808"/>
                  </a:lnTo>
                  <a:lnTo>
                    <a:pt x="162521" y="176808"/>
                  </a:lnTo>
                  <a:lnTo>
                    <a:pt x="162521" y="244227"/>
                  </a:lnTo>
                  <a:cubicBezTo>
                    <a:pt x="161628" y="258614"/>
                    <a:pt x="170657" y="265509"/>
                    <a:pt x="189607" y="264914"/>
                  </a:cubicBezTo>
                  <a:lnTo>
                    <a:pt x="238423" y="264914"/>
                  </a:lnTo>
                  <a:cubicBezTo>
                    <a:pt x="254993" y="265311"/>
                    <a:pt x="264518" y="258217"/>
                    <a:pt x="266998" y="243632"/>
                  </a:cubicBezTo>
                  <a:cubicBezTo>
                    <a:pt x="268883" y="234206"/>
                    <a:pt x="270620" y="221208"/>
                    <a:pt x="272207" y="204639"/>
                  </a:cubicBezTo>
                  <a:cubicBezTo>
                    <a:pt x="277367" y="206425"/>
                    <a:pt x="282675" y="207913"/>
                    <a:pt x="288132" y="209103"/>
                  </a:cubicBezTo>
                  <a:cubicBezTo>
                    <a:pt x="286346" y="224085"/>
                    <a:pt x="284312" y="237232"/>
                    <a:pt x="282030" y="248543"/>
                  </a:cubicBezTo>
                  <a:cubicBezTo>
                    <a:pt x="277962" y="269875"/>
                    <a:pt x="264518" y="280343"/>
                    <a:pt x="241697" y="279946"/>
                  </a:cubicBezTo>
                  <a:lnTo>
                    <a:pt x="184101" y="279946"/>
                  </a:lnTo>
                  <a:cubicBezTo>
                    <a:pt x="158800" y="280144"/>
                    <a:pt x="146298" y="268734"/>
                    <a:pt x="146596" y="245715"/>
                  </a:cubicBezTo>
                  <a:lnTo>
                    <a:pt x="146596" y="176808"/>
                  </a:lnTo>
                  <a:lnTo>
                    <a:pt x="139304" y="176808"/>
                  </a:lnTo>
                  <a:cubicBezTo>
                    <a:pt x="123825" y="224929"/>
                    <a:pt x="81658" y="262334"/>
                    <a:pt x="12800" y="289024"/>
                  </a:cubicBezTo>
                  <a:cubicBezTo>
                    <a:pt x="10022" y="283964"/>
                    <a:pt x="6599" y="278705"/>
                    <a:pt x="2531" y="273248"/>
                  </a:cubicBezTo>
                  <a:cubicBezTo>
                    <a:pt x="65138" y="251123"/>
                    <a:pt x="104825" y="218976"/>
                    <a:pt x="121593" y="176808"/>
                  </a:cubicBezTo>
                  <a:lnTo>
                    <a:pt x="35124" y="176808"/>
                  </a:lnTo>
                  <a:lnTo>
                    <a:pt x="35124" y="93017"/>
                  </a:lnTo>
                  <a:cubicBezTo>
                    <a:pt x="27583" y="99367"/>
                    <a:pt x="19546" y="106065"/>
                    <a:pt x="11014" y="113109"/>
                  </a:cubicBezTo>
                  <a:cubicBezTo>
                    <a:pt x="7740" y="108644"/>
                    <a:pt x="4069" y="104378"/>
                    <a:pt x="0" y="100310"/>
                  </a:cubicBezTo>
                  <a:cubicBezTo>
                    <a:pt x="40680" y="70048"/>
                    <a:pt x="72182" y="36612"/>
                    <a:pt x="94506" y="0"/>
                  </a:cubicBezTo>
                  <a:close/>
                  <a:moveTo>
                    <a:pt x="81409" y="45839"/>
                  </a:moveTo>
                  <a:cubicBezTo>
                    <a:pt x="69801" y="59630"/>
                    <a:pt x="57101" y="72826"/>
                    <a:pt x="43309" y="85427"/>
                  </a:cubicBezTo>
                  <a:lnTo>
                    <a:pt x="152996" y="85427"/>
                  </a:lnTo>
                  <a:lnTo>
                    <a:pt x="193031" y="45839"/>
                  </a:lnTo>
                  <a:lnTo>
                    <a:pt x="81409" y="45839"/>
                  </a:lnTo>
                  <a:close/>
                  <a:moveTo>
                    <a:pt x="51197" y="100012"/>
                  </a:moveTo>
                  <a:lnTo>
                    <a:pt x="51197" y="162223"/>
                  </a:lnTo>
                  <a:lnTo>
                    <a:pt x="127100" y="162223"/>
                  </a:lnTo>
                  <a:cubicBezTo>
                    <a:pt x="132755" y="143371"/>
                    <a:pt x="135732" y="122634"/>
                    <a:pt x="136029" y="100012"/>
                  </a:cubicBezTo>
                  <a:lnTo>
                    <a:pt x="51197" y="100012"/>
                  </a:lnTo>
                  <a:close/>
                  <a:moveTo>
                    <a:pt x="152400" y="100012"/>
                  </a:moveTo>
                  <a:cubicBezTo>
                    <a:pt x="151507" y="123825"/>
                    <a:pt x="148680" y="144562"/>
                    <a:pt x="143917" y="162223"/>
                  </a:cubicBezTo>
                  <a:lnTo>
                    <a:pt x="234405" y="162223"/>
                  </a:lnTo>
                  <a:lnTo>
                    <a:pt x="234405" y="100012"/>
                  </a:lnTo>
                  <a:lnTo>
                    <a:pt x="152400" y="1000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任意多边形: 形状 81"/>
            <p:cNvSpPr/>
            <p:nvPr/>
          </p:nvSpPr>
          <p:spPr>
            <a:xfrm>
              <a:off x="7708110" y="2223671"/>
              <a:ext cx="285601" cy="50006"/>
            </a:xfrm>
            <a:custGeom>
              <a:avLst/>
              <a:gdLst/>
              <a:ahLst/>
              <a:cxnLst/>
              <a:rect l="l" t="t" r="r" b="b"/>
              <a:pathLst>
                <a:path w="285601" h="50006">
                  <a:moveTo>
                    <a:pt x="144661" y="0"/>
                  </a:moveTo>
                  <a:cubicBezTo>
                    <a:pt x="149721" y="12998"/>
                    <a:pt x="153987" y="24904"/>
                    <a:pt x="157460" y="35719"/>
                  </a:cubicBezTo>
                  <a:lnTo>
                    <a:pt x="285601" y="35719"/>
                  </a:lnTo>
                  <a:lnTo>
                    <a:pt x="285601" y="50006"/>
                  </a:lnTo>
                  <a:lnTo>
                    <a:pt x="0" y="50006"/>
                  </a:lnTo>
                  <a:lnTo>
                    <a:pt x="0" y="35719"/>
                  </a:lnTo>
                  <a:lnTo>
                    <a:pt x="139601" y="35719"/>
                  </a:lnTo>
                  <a:cubicBezTo>
                    <a:pt x="135929" y="23316"/>
                    <a:pt x="132457" y="13047"/>
                    <a:pt x="129183" y="4911"/>
                  </a:cubicBezTo>
                  <a:lnTo>
                    <a:pt x="14466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任意多边形: 形状 80"/>
            <p:cNvSpPr/>
            <p:nvPr/>
          </p:nvSpPr>
          <p:spPr>
            <a:xfrm>
              <a:off x="9039376" y="2223671"/>
              <a:ext cx="285006" cy="287834"/>
            </a:xfrm>
            <a:custGeom>
              <a:avLst/>
              <a:gdLst/>
              <a:ahLst/>
              <a:cxnLst/>
              <a:rect l="l" t="t" r="r" b="b"/>
              <a:pathLst>
                <a:path w="285006" h="287834">
                  <a:moveTo>
                    <a:pt x="164306" y="0"/>
                  </a:moveTo>
                  <a:cubicBezTo>
                    <a:pt x="167581" y="12303"/>
                    <a:pt x="170310" y="23713"/>
                    <a:pt x="172492" y="34230"/>
                  </a:cubicBezTo>
                  <a:lnTo>
                    <a:pt x="285006" y="34230"/>
                  </a:lnTo>
                  <a:lnTo>
                    <a:pt x="285006" y="48518"/>
                  </a:lnTo>
                  <a:lnTo>
                    <a:pt x="46732" y="48518"/>
                  </a:lnTo>
                  <a:lnTo>
                    <a:pt x="46732" y="134243"/>
                  </a:lnTo>
                  <a:cubicBezTo>
                    <a:pt x="46832" y="173434"/>
                    <a:pt x="44550" y="203150"/>
                    <a:pt x="39886" y="223391"/>
                  </a:cubicBezTo>
                  <a:cubicBezTo>
                    <a:pt x="35620" y="243731"/>
                    <a:pt x="26591" y="265212"/>
                    <a:pt x="12800" y="287834"/>
                  </a:cubicBezTo>
                  <a:cubicBezTo>
                    <a:pt x="8930" y="283865"/>
                    <a:pt x="4664" y="280194"/>
                    <a:pt x="0" y="276820"/>
                  </a:cubicBezTo>
                  <a:cubicBezTo>
                    <a:pt x="13593" y="254694"/>
                    <a:pt x="22027" y="235049"/>
                    <a:pt x="25301" y="217884"/>
                  </a:cubicBezTo>
                  <a:cubicBezTo>
                    <a:pt x="29170" y="201116"/>
                    <a:pt x="31006" y="172591"/>
                    <a:pt x="30808" y="132308"/>
                  </a:cubicBezTo>
                  <a:lnTo>
                    <a:pt x="30808" y="34230"/>
                  </a:lnTo>
                  <a:lnTo>
                    <a:pt x="155824" y="34230"/>
                  </a:lnTo>
                  <a:cubicBezTo>
                    <a:pt x="154632" y="29071"/>
                    <a:pt x="152896" y="21878"/>
                    <a:pt x="150614" y="12650"/>
                  </a:cubicBezTo>
                  <a:cubicBezTo>
                    <a:pt x="149622" y="8384"/>
                    <a:pt x="148828" y="5110"/>
                    <a:pt x="148233" y="2828"/>
                  </a:cubicBezTo>
                  <a:lnTo>
                    <a:pt x="16430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任意多边形: 形状 79"/>
            <p:cNvSpPr/>
            <p:nvPr/>
          </p:nvSpPr>
          <p:spPr>
            <a:xfrm>
              <a:off x="5714557" y="2224117"/>
              <a:ext cx="289917" cy="288280"/>
            </a:xfrm>
            <a:custGeom>
              <a:avLst/>
              <a:gdLst/>
              <a:ahLst/>
              <a:cxnLst/>
              <a:rect l="l" t="t" r="r" b="b"/>
              <a:pathLst>
                <a:path w="289917" h="288280">
                  <a:moveTo>
                    <a:pt x="137517" y="0"/>
                  </a:moveTo>
                  <a:lnTo>
                    <a:pt x="153591" y="0"/>
                  </a:lnTo>
                  <a:lnTo>
                    <a:pt x="153591" y="42863"/>
                  </a:lnTo>
                  <a:lnTo>
                    <a:pt x="270421" y="42863"/>
                  </a:lnTo>
                  <a:lnTo>
                    <a:pt x="270421" y="57597"/>
                  </a:lnTo>
                  <a:lnTo>
                    <a:pt x="153591" y="57597"/>
                  </a:lnTo>
                  <a:lnTo>
                    <a:pt x="153591" y="142578"/>
                  </a:lnTo>
                  <a:lnTo>
                    <a:pt x="286197" y="142578"/>
                  </a:lnTo>
                  <a:lnTo>
                    <a:pt x="286197" y="157461"/>
                  </a:lnTo>
                  <a:lnTo>
                    <a:pt x="161628" y="157461"/>
                  </a:lnTo>
                  <a:cubicBezTo>
                    <a:pt x="194767" y="196652"/>
                    <a:pt x="237530" y="226120"/>
                    <a:pt x="289917" y="245864"/>
                  </a:cubicBezTo>
                  <a:cubicBezTo>
                    <a:pt x="287139" y="249139"/>
                    <a:pt x="283369" y="254645"/>
                    <a:pt x="278606" y="262384"/>
                  </a:cubicBezTo>
                  <a:cubicBezTo>
                    <a:pt x="222250" y="236885"/>
                    <a:pt x="180578" y="205284"/>
                    <a:pt x="153591" y="167581"/>
                  </a:cubicBezTo>
                  <a:lnTo>
                    <a:pt x="153591" y="288280"/>
                  </a:lnTo>
                  <a:lnTo>
                    <a:pt x="137517" y="288280"/>
                  </a:lnTo>
                  <a:lnTo>
                    <a:pt x="137517" y="166986"/>
                  </a:lnTo>
                  <a:cubicBezTo>
                    <a:pt x="107553" y="205780"/>
                    <a:pt x="65584" y="239217"/>
                    <a:pt x="11609" y="267296"/>
                  </a:cubicBezTo>
                  <a:cubicBezTo>
                    <a:pt x="7541" y="260946"/>
                    <a:pt x="3671" y="255538"/>
                    <a:pt x="0" y="251073"/>
                  </a:cubicBezTo>
                  <a:cubicBezTo>
                    <a:pt x="51098" y="227955"/>
                    <a:pt x="94060" y="196751"/>
                    <a:pt x="128885" y="157461"/>
                  </a:cubicBezTo>
                  <a:lnTo>
                    <a:pt x="4614" y="157461"/>
                  </a:lnTo>
                  <a:lnTo>
                    <a:pt x="4614" y="142578"/>
                  </a:lnTo>
                  <a:lnTo>
                    <a:pt x="137517" y="142578"/>
                  </a:lnTo>
                  <a:lnTo>
                    <a:pt x="137517" y="57597"/>
                  </a:lnTo>
                  <a:lnTo>
                    <a:pt x="22324" y="57597"/>
                  </a:lnTo>
                  <a:lnTo>
                    <a:pt x="22324" y="42863"/>
                  </a:lnTo>
                  <a:lnTo>
                    <a:pt x="137517" y="42863"/>
                  </a:lnTo>
                  <a:lnTo>
                    <a:pt x="137517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任意多边形: 形状 78"/>
            <p:cNvSpPr/>
            <p:nvPr/>
          </p:nvSpPr>
          <p:spPr>
            <a:xfrm>
              <a:off x="6414496" y="2224117"/>
              <a:ext cx="224135" cy="287388"/>
            </a:xfrm>
            <a:custGeom>
              <a:avLst/>
              <a:gdLst/>
              <a:ahLst/>
              <a:cxnLst/>
              <a:rect l="l" t="t" r="r" b="b"/>
              <a:pathLst>
                <a:path w="224135" h="287388">
                  <a:moveTo>
                    <a:pt x="92124" y="0"/>
                  </a:moveTo>
                  <a:lnTo>
                    <a:pt x="110133" y="2679"/>
                  </a:lnTo>
                  <a:cubicBezTo>
                    <a:pt x="106561" y="14982"/>
                    <a:pt x="102394" y="27583"/>
                    <a:pt x="97631" y="40482"/>
                  </a:cubicBezTo>
                  <a:lnTo>
                    <a:pt x="224135" y="40482"/>
                  </a:lnTo>
                  <a:lnTo>
                    <a:pt x="224135" y="287388"/>
                  </a:lnTo>
                  <a:lnTo>
                    <a:pt x="207615" y="287388"/>
                  </a:lnTo>
                  <a:lnTo>
                    <a:pt x="207615" y="268189"/>
                  </a:lnTo>
                  <a:lnTo>
                    <a:pt x="16520" y="268189"/>
                  </a:lnTo>
                  <a:lnTo>
                    <a:pt x="16520" y="287388"/>
                  </a:lnTo>
                  <a:lnTo>
                    <a:pt x="0" y="287388"/>
                  </a:lnTo>
                  <a:lnTo>
                    <a:pt x="0" y="40482"/>
                  </a:lnTo>
                  <a:lnTo>
                    <a:pt x="80814" y="40482"/>
                  </a:lnTo>
                  <a:cubicBezTo>
                    <a:pt x="84584" y="28675"/>
                    <a:pt x="88354" y="15181"/>
                    <a:pt x="92124" y="0"/>
                  </a:cubicBezTo>
                  <a:close/>
                  <a:moveTo>
                    <a:pt x="16520" y="55960"/>
                  </a:moveTo>
                  <a:lnTo>
                    <a:pt x="16520" y="111473"/>
                  </a:lnTo>
                  <a:lnTo>
                    <a:pt x="207615" y="111473"/>
                  </a:lnTo>
                  <a:lnTo>
                    <a:pt x="207615" y="55960"/>
                  </a:lnTo>
                  <a:lnTo>
                    <a:pt x="16520" y="55960"/>
                  </a:lnTo>
                  <a:close/>
                  <a:moveTo>
                    <a:pt x="16520" y="126802"/>
                  </a:moveTo>
                  <a:lnTo>
                    <a:pt x="16520" y="182166"/>
                  </a:lnTo>
                  <a:lnTo>
                    <a:pt x="207615" y="182166"/>
                  </a:lnTo>
                  <a:lnTo>
                    <a:pt x="207615" y="126802"/>
                  </a:lnTo>
                  <a:lnTo>
                    <a:pt x="16520" y="126802"/>
                  </a:lnTo>
                  <a:close/>
                  <a:moveTo>
                    <a:pt x="16520" y="197495"/>
                  </a:moveTo>
                  <a:lnTo>
                    <a:pt x="16520" y="252562"/>
                  </a:lnTo>
                  <a:lnTo>
                    <a:pt x="207615" y="252562"/>
                  </a:lnTo>
                  <a:lnTo>
                    <a:pt x="207615" y="197495"/>
                  </a:lnTo>
                  <a:lnTo>
                    <a:pt x="16520" y="19749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任意多边形: 形状 77"/>
            <p:cNvSpPr/>
            <p:nvPr/>
          </p:nvSpPr>
          <p:spPr>
            <a:xfrm>
              <a:off x="7050141" y="2225309"/>
              <a:ext cx="278011" cy="240209"/>
            </a:xfrm>
            <a:custGeom>
              <a:avLst/>
              <a:gdLst/>
              <a:ahLst/>
              <a:cxnLst/>
              <a:rect l="l" t="t" r="r" b="b"/>
              <a:pathLst>
                <a:path w="278011" h="240209">
                  <a:moveTo>
                    <a:pt x="104031" y="0"/>
                  </a:moveTo>
                  <a:lnTo>
                    <a:pt x="119806" y="0"/>
                  </a:lnTo>
                  <a:cubicBezTo>
                    <a:pt x="119707" y="2778"/>
                    <a:pt x="119608" y="6945"/>
                    <a:pt x="119509" y="12502"/>
                  </a:cubicBezTo>
                  <a:cubicBezTo>
                    <a:pt x="119409" y="18058"/>
                    <a:pt x="119310" y="22225"/>
                    <a:pt x="119211" y="25003"/>
                  </a:cubicBezTo>
                  <a:lnTo>
                    <a:pt x="177403" y="25003"/>
                  </a:lnTo>
                  <a:lnTo>
                    <a:pt x="177403" y="0"/>
                  </a:lnTo>
                  <a:lnTo>
                    <a:pt x="193030" y="0"/>
                  </a:lnTo>
                  <a:lnTo>
                    <a:pt x="193030" y="25003"/>
                  </a:lnTo>
                  <a:lnTo>
                    <a:pt x="264021" y="25003"/>
                  </a:lnTo>
                  <a:lnTo>
                    <a:pt x="264021" y="81409"/>
                  </a:lnTo>
                  <a:lnTo>
                    <a:pt x="193030" y="81409"/>
                  </a:lnTo>
                  <a:lnTo>
                    <a:pt x="193030" y="111175"/>
                  </a:lnTo>
                  <a:lnTo>
                    <a:pt x="278011" y="111175"/>
                  </a:lnTo>
                  <a:cubicBezTo>
                    <a:pt x="277713" y="120005"/>
                    <a:pt x="277217" y="127943"/>
                    <a:pt x="276522" y="134987"/>
                  </a:cubicBezTo>
                  <a:cubicBezTo>
                    <a:pt x="275729" y="148878"/>
                    <a:pt x="267791" y="156071"/>
                    <a:pt x="252710" y="156567"/>
                  </a:cubicBezTo>
                  <a:cubicBezTo>
                    <a:pt x="248840" y="156865"/>
                    <a:pt x="244872" y="157063"/>
                    <a:pt x="240804" y="157163"/>
                  </a:cubicBezTo>
                  <a:cubicBezTo>
                    <a:pt x="238819" y="157262"/>
                    <a:pt x="236686" y="157311"/>
                    <a:pt x="234404" y="157311"/>
                  </a:cubicBezTo>
                  <a:cubicBezTo>
                    <a:pt x="232420" y="157311"/>
                    <a:pt x="229493" y="157311"/>
                    <a:pt x="225623" y="157311"/>
                  </a:cubicBezTo>
                  <a:cubicBezTo>
                    <a:pt x="224829" y="152549"/>
                    <a:pt x="223688" y="148034"/>
                    <a:pt x="222200" y="143768"/>
                  </a:cubicBezTo>
                  <a:cubicBezTo>
                    <a:pt x="232519" y="144165"/>
                    <a:pt x="241498" y="144363"/>
                    <a:pt x="249138" y="144363"/>
                  </a:cubicBezTo>
                  <a:cubicBezTo>
                    <a:pt x="257472" y="144661"/>
                    <a:pt x="261937" y="140940"/>
                    <a:pt x="262533" y="133201"/>
                  </a:cubicBezTo>
                  <a:cubicBezTo>
                    <a:pt x="262929" y="129431"/>
                    <a:pt x="263128" y="126554"/>
                    <a:pt x="263128" y="124569"/>
                  </a:cubicBezTo>
                  <a:lnTo>
                    <a:pt x="193030" y="124569"/>
                  </a:lnTo>
                  <a:lnTo>
                    <a:pt x="193030" y="152102"/>
                  </a:lnTo>
                  <a:lnTo>
                    <a:pt x="177403" y="152102"/>
                  </a:lnTo>
                  <a:lnTo>
                    <a:pt x="177403" y="124569"/>
                  </a:lnTo>
                  <a:lnTo>
                    <a:pt x="109240" y="124569"/>
                  </a:lnTo>
                  <a:cubicBezTo>
                    <a:pt x="103485" y="140345"/>
                    <a:pt x="92571" y="153144"/>
                    <a:pt x="76497" y="162967"/>
                  </a:cubicBezTo>
                  <a:lnTo>
                    <a:pt x="238720" y="162967"/>
                  </a:lnTo>
                  <a:lnTo>
                    <a:pt x="238720" y="236488"/>
                  </a:lnTo>
                  <a:lnTo>
                    <a:pt x="222944" y="236488"/>
                  </a:lnTo>
                  <a:lnTo>
                    <a:pt x="222944" y="176808"/>
                  </a:lnTo>
                  <a:lnTo>
                    <a:pt x="68907" y="176808"/>
                  </a:lnTo>
                  <a:lnTo>
                    <a:pt x="68907" y="240209"/>
                  </a:lnTo>
                  <a:lnTo>
                    <a:pt x="53131" y="240209"/>
                  </a:lnTo>
                  <a:lnTo>
                    <a:pt x="53131" y="175171"/>
                  </a:lnTo>
                  <a:cubicBezTo>
                    <a:pt x="40035" y="180925"/>
                    <a:pt x="25201" y="186432"/>
                    <a:pt x="8632" y="191691"/>
                  </a:cubicBezTo>
                  <a:cubicBezTo>
                    <a:pt x="5457" y="185440"/>
                    <a:pt x="2579" y="180380"/>
                    <a:pt x="0" y="176510"/>
                  </a:cubicBezTo>
                  <a:cubicBezTo>
                    <a:pt x="52486" y="163612"/>
                    <a:pt x="82996" y="146298"/>
                    <a:pt x="91529" y="124569"/>
                  </a:cubicBezTo>
                  <a:lnTo>
                    <a:pt x="23812" y="124569"/>
                  </a:lnTo>
                  <a:lnTo>
                    <a:pt x="32444" y="67866"/>
                  </a:lnTo>
                  <a:lnTo>
                    <a:pt x="101798" y="67866"/>
                  </a:lnTo>
                  <a:cubicBezTo>
                    <a:pt x="102294" y="61913"/>
                    <a:pt x="102741" y="52090"/>
                    <a:pt x="103138" y="38398"/>
                  </a:cubicBezTo>
                  <a:lnTo>
                    <a:pt x="18901" y="38398"/>
                  </a:lnTo>
                  <a:lnTo>
                    <a:pt x="18901" y="25003"/>
                  </a:lnTo>
                  <a:lnTo>
                    <a:pt x="103733" y="25003"/>
                  </a:lnTo>
                  <a:cubicBezTo>
                    <a:pt x="103733" y="21927"/>
                    <a:pt x="103782" y="17413"/>
                    <a:pt x="103882" y="11460"/>
                  </a:cubicBezTo>
                  <a:cubicBezTo>
                    <a:pt x="103981" y="6201"/>
                    <a:pt x="104031" y="2381"/>
                    <a:pt x="104031" y="0"/>
                  </a:cubicBezTo>
                  <a:close/>
                  <a:moveTo>
                    <a:pt x="118914" y="38398"/>
                  </a:moveTo>
                  <a:cubicBezTo>
                    <a:pt x="118814" y="42168"/>
                    <a:pt x="118616" y="47724"/>
                    <a:pt x="118318" y="55066"/>
                  </a:cubicBezTo>
                  <a:cubicBezTo>
                    <a:pt x="118021" y="60821"/>
                    <a:pt x="117822" y="65088"/>
                    <a:pt x="117723" y="67866"/>
                  </a:cubicBezTo>
                  <a:lnTo>
                    <a:pt x="177403" y="67866"/>
                  </a:lnTo>
                  <a:lnTo>
                    <a:pt x="177403" y="38398"/>
                  </a:lnTo>
                  <a:lnTo>
                    <a:pt x="118914" y="38398"/>
                  </a:lnTo>
                  <a:close/>
                  <a:moveTo>
                    <a:pt x="193030" y="38398"/>
                  </a:moveTo>
                  <a:lnTo>
                    <a:pt x="193030" y="67866"/>
                  </a:lnTo>
                  <a:lnTo>
                    <a:pt x="249436" y="67866"/>
                  </a:lnTo>
                  <a:lnTo>
                    <a:pt x="249436" y="38398"/>
                  </a:lnTo>
                  <a:lnTo>
                    <a:pt x="193030" y="38398"/>
                  </a:lnTo>
                  <a:close/>
                  <a:moveTo>
                    <a:pt x="45243" y="81409"/>
                  </a:moveTo>
                  <a:lnTo>
                    <a:pt x="40630" y="111175"/>
                  </a:lnTo>
                  <a:lnTo>
                    <a:pt x="96440" y="111175"/>
                  </a:lnTo>
                  <a:cubicBezTo>
                    <a:pt x="98822" y="102741"/>
                    <a:pt x="100310" y="92819"/>
                    <a:pt x="100905" y="81409"/>
                  </a:cubicBezTo>
                  <a:lnTo>
                    <a:pt x="45243" y="81409"/>
                  </a:lnTo>
                  <a:close/>
                  <a:moveTo>
                    <a:pt x="117127" y="81409"/>
                  </a:moveTo>
                  <a:cubicBezTo>
                    <a:pt x="116532" y="93216"/>
                    <a:pt x="115193" y="103138"/>
                    <a:pt x="113109" y="111175"/>
                  </a:cubicBezTo>
                  <a:lnTo>
                    <a:pt x="177403" y="111175"/>
                  </a:lnTo>
                  <a:lnTo>
                    <a:pt x="177403" y="81409"/>
                  </a:lnTo>
                  <a:lnTo>
                    <a:pt x="117127" y="8140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任意多边形: 形状 76"/>
            <p:cNvSpPr/>
            <p:nvPr/>
          </p:nvSpPr>
          <p:spPr>
            <a:xfrm>
              <a:off x="5393088" y="2225903"/>
              <a:ext cx="276077" cy="285602"/>
            </a:xfrm>
            <a:custGeom>
              <a:avLst/>
              <a:gdLst/>
              <a:ahLst/>
              <a:cxnLst/>
              <a:rect l="l" t="t" r="r" b="b"/>
              <a:pathLst>
                <a:path w="276077" h="285602">
                  <a:moveTo>
                    <a:pt x="178296" y="0"/>
                  </a:moveTo>
                  <a:lnTo>
                    <a:pt x="195412" y="0"/>
                  </a:lnTo>
                  <a:lnTo>
                    <a:pt x="195412" y="86469"/>
                  </a:lnTo>
                  <a:lnTo>
                    <a:pt x="276077" y="86469"/>
                  </a:lnTo>
                  <a:lnTo>
                    <a:pt x="276077" y="102692"/>
                  </a:lnTo>
                  <a:lnTo>
                    <a:pt x="62508" y="102692"/>
                  </a:lnTo>
                  <a:lnTo>
                    <a:pt x="62508" y="125016"/>
                  </a:lnTo>
                  <a:cubicBezTo>
                    <a:pt x="62508" y="138410"/>
                    <a:pt x="62211" y="150565"/>
                    <a:pt x="61615" y="161479"/>
                  </a:cubicBezTo>
                  <a:lnTo>
                    <a:pt x="208211" y="161479"/>
                  </a:lnTo>
                  <a:lnTo>
                    <a:pt x="208211" y="285602"/>
                  </a:lnTo>
                  <a:lnTo>
                    <a:pt x="191096" y="285602"/>
                  </a:lnTo>
                  <a:lnTo>
                    <a:pt x="191096" y="177701"/>
                  </a:lnTo>
                  <a:lnTo>
                    <a:pt x="60276" y="177701"/>
                  </a:lnTo>
                  <a:cubicBezTo>
                    <a:pt x="57696" y="218083"/>
                    <a:pt x="42565" y="253752"/>
                    <a:pt x="14883" y="284709"/>
                  </a:cubicBezTo>
                  <a:cubicBezTo>
                    <a:pt x="10617" y="280740"/>
                    <a:pt x="5656" y="276870"/>
                    <a:pt x="0" y="273100"/>
                  </a:cubicBezTo>
                  <a:cubicBezTo>
                    <a:pt x="18852" y="252760"/>
                    <a:pt x="31006" y="233016"/>
                    <a:pt x="36463" y="213866"/>
                  </a:cubicBezTo>
                  <a:cubicBezTo>
                    <a:pt x="42615" y="195213"/>
                    <a:pt x="45591" y="165993"/>
                    <a:pt x="45393" y="126207"/>
                  </a:cubicBezTo>
                  <a:lnTo>
                    <a:pt x="45393" y="6102"/>
                  </a:lnTo>
                  <a:lnTo>
                    <a:pt x="62508" y="6102"/>
                  </a:lnTo>
                  <a:lnTo>
                    <a:pt x="62508" y="86469"/>
                  </a:lnTo>
                  <a:lnTo>
                    <a:pt x="178296" y="86469"/>
                  </a:lnTo>
                  <a:lnTo>
                    <a:pt x="1782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任意多边形: 形状 75"/>
            <p:cNvSpPr/>
            <p:nvPr/>
          </p:nvSpPr>
          <p:spPr>
            <a:xfrm>
              <a:off x="8717312" y="2225903"/>
              <a:ext cx="276076" cy="285602"/>
            </a:xfrm>
            <a:custGeom>
              <a:avLst/>
              <a:gdLst/>
              <a:ahLst/>
              <a:cxnLst/>
              <a:rect l="l" t="t" r="r" b="b"/>
              <a:pathLst>
                <a:path w="276076" h="285602">
                  <a:moveTo>
                    <a:pt x="178296" y="0"/>
                  </a:moveTo>
                  <a:lnTo>
                    <a:pt x="195412" y="0"/>
                  </a:lnTo>
                  <a:lnTo>
                    <a:pt x="195412" y="86469"/>
                  </a:lnTo>
                  <a:lnTo>
                    <a:pt x="276076" y="86469"/>
                  </a:lnTo>
                  <a:lnTo>
                    <a:pt x="276076" y="102692"/>
                  </a:lnTo>
                  <a:lnTo>
                    <a:pt x="62508" y="102692"/>
                  </a:lnTo>
                  <a:lnTo>
                    <a:pt x="62508" y="125016"/>
                  </a:lnTo>
                  <a:cubicBezTo>
                    <a:pt x="62508" y="138411"/>
                    <a:pt x="62210" y="150565"/>
                    <a:pt x="61615" y="161479"/>
                  </a:cubicBezTo>
                  <a:lnTo>
                    <a:pt x="208211" y="161479"/>
                  </a:lnTo>
                  <a:lnTo>
                    <a:pt x="208211" y="285602"/>
                  </a:lnTo>
                  <a:lnTo>
                    <a:pt x="191096" y="285602"/>
                  </a:lnTo>
                  <a:lnTo>
                    <a:pt x="191096" y="177701"/>
                  </a:lnTo>
                  <a:lnTo>
                    <a:pt x="60276" y="177701"/>
                  </a:lnTo>
                  <a:cubicBezTo>
                    <a:pt x="57696" y="218083"/>
                    <a:pt x="42565" y="253752"/>
                    <a:pt x="14883" y="284709"/>
                  </a:cubicBezTo>
                  <a:cubicBezTo>
                    <a:pt x="10617" y="280740"/>
                    <a:pt x="5656" y="276870"/>
                    <a:pt x="0" y="273100"/>
                  </a:cubicBezTo>
                  <a:cubicBezTo>
                    <a:pt x="18852" y="252760"/>
                    <a:pt x="31006" y="233016"/>
                    <a:pt x="36463" y="213866"/>
                  </a:cubicBezTo>
                  <a:cubicBezTo>
                    <a:pt x="42615" y="195213"/>
                    <a:pt x="45591" y="165993"/>
                    <a:pt x="45393" y="126207"/>
                  </a:cubicBezTo>
                  <a:lnTo>
                    <a:pt x="45393" y="6102"/>
                  </a:lnTo>
                  <a:lnTo>
                    <a:pt x="62508" y="6102"/>
                  </a:lnTo>
                  <a:lnTo>
                    <a:pt x="62508" y="86469"/>
                  </a:lnTo>
                  <a:lnTo>
                    <a:pt x="178296" y="86469"/>
                  </a:lnTo>
                  <a:lnTo>
                    <a:pt x="17829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任意多边形: 形状 74"/>
            <p:cNvSpPr/>
            <p:nvPr/>
          </p:nvSpPr>
          <p:spPr>
            <a:xfrm>
              <a:off x="6061327" y="2230816"/>
              <a:ext cx="57001" cy="50899"/>
            </a:xfrm>
            <a:custGeom>
              <a:avLst/>
              <a:gdLst/>
              <a:ahLst/>
              <a:cxnLst/>
              <a:rect l="l" t="t" r="r" b="b"/>
              <a:pathLst>
                <a:path w="57001" h="50899">
                  <a:moveTo>
                    <a:pt x="11311" y="0"/>
                  </a:moveTo>
                  <a:cubicBezTo>
                    <a:pt x="26888" y="12204"/>
                    <a:pt x="42118" y="24904"/>
                    <a:pt x="57001" y="38100"/>
                  </a:cubicBezTo>
                  <a:lnTo>
                    <a:pt x="44797" y="50899"/>
                  </a:lnTo>
                  <a:cubicBezTo>
                    <a:pt x="28922" y="36016"/>
                    <a:pt x="13990" y="22770"/>
                    <a:pt x="0" y="11162"/>
                  </a:cubicBezTo>
                  <a:lnTo>
                    <a:pt x="1131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任意多边形: 形状 73"/>
            <p:cNvSpPr/>
            <p:nvPr/>
          </p:nvSpPr>
          <p:spPr>
            <a:xfrm>
              <a:off x="5064624" y="2236619"/>
              <a:ext cx="255686" cy="274588"/>
            </a:xfrm>
            <a:custGeom>
              <a:avLst/>
              <a:gdLst/>
              <a:ahLst/>
              <a:cxnLst/>
              <a:rect l="l" t="t" r="r" b="b"/>
              <a:pathLst>
                <a:path w="255686" h="274588">
                  <a:moveTo>
                    <a:pt x="0" y="0"/>
                  </a:moveTo>
                  <a:lnTo>
                    <a:pt x="255686" y="0"/>
                  </a:lnTo>
                  <a:lnTo>
                    <a:pt x="255686" y="274588"/>
                  </a:lnTo>
                  <a:lnTo>
                    <a:pt x="240208" y="274588"/>
                  </a:lnTo>
                  <a:lnTo>
                    <a:pt x="240208" y="260003"/>
                  </a:lnTo>
                  <a:lnTo>
                    <a:pt x="15478" y="260003"/>
                  </a:lnTo>
                  <a:lnTo>
                    <a:pt x="15478" y="274588"/>
                  </a:lnTo>
                  <a:lnTo>
                    <a:pt x="0" y="274588"/>
                  </a:lnTo>
                  <a:lnTo>
                    <a:pt x="0" y="0"/>
                  </a:lnTo>
                  <a:close/>
                  <a:moveTo>
                    <a:pt x="15478" y="14585"/>
                  </a:moveTo>
                  <a:lnTo>
                    <a:pt x="15478" y="245269"/>
                  </a:lnTo>
                  <a:lnTo>
                    <a:pt x="240208" y="245269"/>
                  </a:lnTo>
                  <a:lnTo>
                    <a:pt x="240208" y="14585"/>
                  </a:lnTo>
                  <a:lnTo>
                    <a:pt x="15478" y="1458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任意多边形: 形状 72"/>
            <p:cNvSpPr/>
            <p:nvPr/>
          </p:nvSpPr>
          <p:spPr>
            <a:xfrm>
              <a:off x="8388849" y="2236619"/>
              <a:ext cx="255687" cy="274588"/>
            </a:xfrm>
            <a:custGeom>
              <a:avLst/>
              <a:gdLst/>
              <a:ahLst/>
              <a:cxnLst/>
              <a:rect l="l" t="t" r="r" b="b"/>
              <a:pathLst>
                <a:path w="255687" h="274588">
                  <a:moveTo>
                    <a:pt x="0" y="0"/>
                  </a:moveTo>
                  <a:lnTo>
                    <a:pt x="255687" y="0"/>
                  </a:lnTo>
                  <a:lnTo>
                    <a:pt x="255687" y="274588"/>
                  </a:lnTo>
                  <a:lnTo>
                    <a:pt x="240209" y="274588"/>
                  </a:lnTo>
                  <a:lnTo>
                    <a:pt x="240209" y="260003"/>
                  </a:lnTo>
                  <a:lnTo>
                    <a:pt x="15479" y="260003"/>
                  </a:lnTo>
                  <a:lnTo>
                    <a:pt x="15479" y="274588"/>
                  </a:lnTo>
                  <a:lnTo>
                    <a:pt x="0" y="274588"/>
                  </a:lnTo>
                  <a:lnTo>
                    <a:pt x="0" y="0"/>
                  </a:lnTo>
                  <a:close/>
                  <a:moveTo>
                    <a:pt x="15479" y="14585"/>
                  </a:moveTo>
                  <a:lnTo>
                    <a:pt x="15479" y="245269"/>
                  </a:lnTo>
                  <a:lnTo>
                    <a:pt x="240209" y="245269"/>
                  </a:lnTo>
                  <a:lnTo>
                    <a:pt x="240209" y="14585"/>
                  </a:lnTo>
                  <a:lnTo>
                    <a:pt x="15479" y="1458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任意多边形: 形状 71"/>
            <p:cNvSpPr/>
            <p:nvPr/>
          </p:nvSpPr>
          <p:spPr>
            <a:xfrm>
              <a:off x="8038656" y="2242274"/>
              <a:ext cx="271954" cy="269826"/>
            </a:xfrm>
            <a:custGeom>
              <a:avLst/>
              <a:gdLst/>
              <a:ahLst/>
              <a:cxnLst/>
              <a:rect l="l" t="t" r="r" b="b"/>
              <a:pathLst>
                <a:path w="271954" h="269826">
                  <a:moveTo>
                    <a:pt x="36017" y="0"/>
                  </a:moveTo>
                  <a:lnTo>
                    <a:pt x="271909" y="0"/>
                  </a:lnTo>
                  <a:lnTo>
                    <a:pt x="271909" y="228600"/>
                  </a:lnTo>
                  <a:cubicBezTo>
                    <a:pt x="272802" y="253107"/>
                    <a:pt x="260300" y="265510"/>
                    <a:pt x="234404" y="265807"/>
                  </a:cubicBezTo>
                  <a:cubicBezTo>
                    <a:pt x="228650" y="266006"/>
                    <a:pt x="223143" y="266155"/>
                    <a:pt x="217884" y="266254"/>
                  </a:cubicBezTo>
                  <a:cubicBezTo>
                    <a:pt x="215305" y="266353"/>
                    <a:pt x="212576" y="266403"/>
                    <a:pt x="209699" y="266403"/>
                  </a:cubicBezTo>
                  <a:cubicBezTo>
                    <a:pt x="207318" y="266403"/>
                    <a:pt x="203746" y="266403"/>
                    <a:pt x="198983" y="266403"/>
                  </a:cubicBezTo>
                  <a:cubicBezTo>
                    <a:pt x="198388" y="260648"/>
                    <a:pt x="197396" y="254794"/>
                    <a:pt x="196007" y="248841"/>
                  </a:cubicBezTo>
                  <a:cubicBezTo>
                    <a:pt x="206921" y="249436"/>
                    <a:pt x="218728" y="249734"/>
                    <a:pt x="231428" y="249734"/>
                  </a:cubicBezTo>
                  <a:cubicBezTo>
                    <a:pt x="248097" y="250329"/>
                    <a:pt x="256084" y="243086"/>
                    <a:pt x="255389" y="228005"/>
                  </a:cubicBezTo>
                  <a:lnTo>
                    <a:pt x="255389" y="170111"/>
                  </a:lnTo>
                  <a:lnTo>
                    <a:pt x="160288" y="170111"/>
                  </a:lnTo>
                  <a:lnTo>
                    <a:pt x="160288" y="265212"/>
                  </a:lnTo>
                  <a:lnTo>
                    <a:pt x="143917" y="265212"/>
                  </a:lnTo>
                  <a:lnTo>
                    <a:pt x="143917" y="170111"/>
                  </a:lnTo>
                  <a:lnTo>
                    <a:pt x="50006" y="170111"/>
                  </a:lnTo>
                  <a:cubicBezTo>
                    <a:pt x="47724" y="205929"/>
                    <a:pt x="36165" y="239167"/>
                    <a:pt x="15329" y="269826"/>
                  </a:cubicBezTo>
                  <a:cubicBezTo>
                    <a:pt x="10765" y="266056"/>
                    <a:pt x="5656" y="262384"/>
                    <a:pt x="0" y="258813"/>
                  </a:cubicBezTo>
                  <a:cubicBezTo>
                    <a:pt x="15181" y="236786"/>
                    <a:pt x="24854" y="216099"/>
                    <a:pt x="29022" y="196751"/>
                  </a:cubicBezTo>
                  <a:cubicBezTo>
                    <a:pt x="33883" y="177602"/>
                    <a:pt x="36215" y="147291"/>
                    <a:pt x="36017" y="105817"/>
                  </a:cubicBezTo>
                  <a:lnTo>
                    <a:pt x="36017" y="0"/>
                  </a:lnTo>
                  <a:close/>
                  <a:moveTo>
                    <a:pt x="52388" y="15330"/>
                  </a:moveTo>
                  <a:lnTo>
                    <a:pt x="52388" y="78135"/>
                  </a:lnTo>
                  <a:lnTo>
                    <a:pt x="143917" y="78135"/>
                  </a:lnTo>
                  <a:lnTo>
                    <a:pt x="143917" y="15330"/>
                  </a:lnTo>
                  <a:lnTo>
                    <a:pt x="52388" y="15330"/>
                  </a:lnTo>
                  <a:close/>
                  <a:moveTo>
                    <a:pt x="160288" y="15330"/>
                  </a:moveTo>
                  <a:lnTo>
                    <a:pt x="160288" y="78135"/>
                  </a:lnTo>
                  <a:lnTo>
                    <a:pt x="255389" y="78135"/>
                  </a:lnTo>
                  <a:lnTo>
                    <a:pt x="255389" y="15330"/>
                  </a:lnTo>
                  <a:lnTo>
                    <a:pt x="160288" y="15330"/>
                  </a:lnTo>
                  <a:close/>
                  <a:moveTo>
                    <a:pt x="52388" y="92720"/>
                  </a:moveTo>
                  <a:lnTo>
                    <a:pt x="52388" y="106413"/>
                  </a:lnTo>
                  <a:cubicBezTo>
                    <a:pt x="52388" y="120799"/>
                    <a:pt x="51991" y="137170"/>
                    <a:pt x="51197" y="155526"/>
                  </a:cubicBezTo>
                  <a:lnTo>
                    <a:pt x="143917" y="155526"/>
                  </a:lnTo>
                  <a:lnTo>
                    <a:pt x="143917" y="92720"/>
                  </a:lnTo>
                  <a:lnTo>
                    <a:pt x="52388" y="92720"/>
                  </a:lnTo>
                  <a:close/>
                  <a:moveTo>
                    <a:pt x="160288" y="92720"/>
                  </a:moveTo>
                  <a:lnTo>
                    <a:pt x="160288" y="155526"/>
                  </a:lnTo>
                  <a:lnTo>
                    <a:pt x="255389" y="155526"/>
                  </a:lnTo>
                  <a:lnTo>
                    <a:pt x="255389" y="92720"/>
                  </a:lnTo>
                  <a:lnTo>
                    <a:pt x="160288" y="927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任意多边形: 形状 70"/>
            <p:cNvSpPr/>
            <p:nvPr/>
          </p:nvSpPr>
          <p:spPr>
            <a:xfrm>
              <a:off x="6098831" y="2245697"/>
              <a:ext cx="238423" cy="265510"/>
            </a:xfrm>
            <a:custGeom>
              <a:avLst/>
              <a:gdLst/>
              <a:ahLst/>
              <a:cxnLst/>
              <a:rect l="l" t="t" r="r" b="b"/>
              <a:pathLst>
                <a:path w="238423" h="265510">
                  <a:moveTo>
                    <a:pt x="38398" y="0"/>
                  </a:moveTo>
                  <a:lnTo>
                    <a:pt x="238423" y="0"/>
                  </a:lnTo>
                  <a:lnTo>
                    <a:pt x="238423" y="14586"/>
                  </a:lnTo>
                  <a:lnTo>
                    <a:pt x="156121" y="14586"/>
                  </a:lnTo>
                  <a:lnTo>
                    <a:pt x="143917" y="53876"/>
                  </a:lnTo>
                  <a:lnTo>
                    <a:pt x="216992" y="53876"/>
                  </a:lnTo>
                  <a:lnTo>
                    <a:pt x="216992" y="164307"/>
                  </a:lnTo>
                  <a:lnTo>
                    <a:pt x="158502" y="164307"/>
                  </a:lnTo>
                  <a:lnTo>
                    <a:pt x="158502" y="232619"/>
                  </a:lnTo>
                  <a:cubicBezTo>
                    <a:pt x="159098" y="252661"/>
                    <a:pt x="149870" y="262682"/>
                    <a:pt x="130820" y="262682"/>
                  </a:cubicBezTo>
                  <a:cubicBezTo>
                    <a:pt x="127645" y="262781"/>
                    <a:pt x="124024" y="262881"/>
                    <a:pt x="119956" y="262980"/>
                  </a:cubicBezTo>
                  <a:cubicBezTo>
                    <a:pt x="117872" y="262980"/>
                    <a:pt x="115640" y="262980"/>
                    <a:pt x="113259" y="262980"/>
                  </a:cubicBezTo>
                  <a:cubicBezTo>
                    <a:pt x="111175" y="262980"/>
                    <a:pt x="108198" y="262980"/>
                    <a:pt x="104329" y="262980"/>
                  </a:cubicBezTo>
                  <a:cubicBezTo>
                    <a:pt x="103337" y="258118"/>
                    <a:pt x="101997" y="252959"/>
                    <a:pt x="100311" y="247502"/>
                  </a:cubicBezTo>
                  <a:cubicBezTo>
                    <a:pt x="109339" y="248097"/>
                    <a:pt x="118368" y="248395"/>
                    <a:pt x="127397" y="248395"/>
                  </a:cubicBezTo>
                  <a:cubicBezTo>
                    <a:pt x="138113" y="248692"/>
                    <a:pt x="143322" y="243235"/>
                    <a:pt x="143024" y="232024"/>
                  </a:cubicBezTo>
                  <a:lnTo>
                    <a:pt x="143024" y="164307"/>
                  </a:lnTo>
                  <a:lnTo>
                    <a:pt x="83791" y="164307"/>
                  </a:lnTo>
                  <a:lnTo>
                    <a:pt x="83791" y="53876"/>
                  </a:lnTo>
                  <a:lnTo>
                    <a:pt x="127993" y="53876"/>
                  </a:lnTo>
                  <a:lnTo>
                    <a:pt x="139304" y="14586"/>
                  </a:lnTo>
                  <a:lnTo>
                    <a:pt x="54025" y="14586"/>
                  </a:lnTo>
                  <a:lnTo>
                    <a:pt x="54025" y="99120"/>
                  </a:lnTo>
                  <a:cubicBezTo>
                    <a:pt x="55712" y="171054"/>
                    <a:pt x="42268" y="226517"/>
                    <a:pt x="13693" y="265510"/>
                  </a:cubicBezTo>
                  <a:cubicBezTo>
                    <a:pt x="10121" y="262136"/>
                    <a:pt x="5557" y="258664"/>
                    <a:pt x="0" y="255092"/>
                  </a:cubicBezTo>
                  <a:cubicBezTo>
                    <a:pt x="14982" y="234752"/>
                    <a:pt x="25053" y="213519"/>
                    <a:pt x="30212" y="191393"/>
                  </a:cubicBezTo>
                  <a:cubicBezTo>
                    <a:pt x="35769" y="169367"/>
                    <a:pt x="38497" y="138361"/>
                    <a:pt x="38398" y="98376"/>
                  </a:cubicBezTo>
                  <a:lnTo>
                    <a:pt x="38398" y="0"/>
                  </a:lnTo>
                  <a:close/>
                  <a:moveTo>
                    <a:pt x="99418" y="68313"/>
                  </a:moveTo>
                  <a:lnTo>
                    <a:pt x="99418" y="102097"/>
                  </a:lnTo>
                  <a:lnTo>
                    <a:pt x="201514" y="102097"/>
                  </a:lnTo>
                  <a:lnTo>
                    <a:pt x="201514" y="68313"/>
                  </a:lnTo>
                  <a:lnTo>
                    <a:pt x="99418" y="68313"/>
                  </a:lnTo>
                  <a:close/>
                  <a:moveTo>
                    <a:pt x="99418" y="116086"/>
                  </a:moveTo>
                  <a:lnTo>
                    <a:pt x="99418" y="150019"/>
                  </a:lnTo>
                  <a:lnTo>
                    <a:pt x="201514" y="150019"/>
                  </a:lnTo>
                  <a:lnTo>
                    <a:pt x="201514" y="116086"/>
                  </a:lnTo>
                  <a:lnTo>
                    <a:pt x="99418" y="1160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任意多边形: 形状 69"/>
            <p:cNvSpPr/>
            <p:nvPr/>
          </p:nvSpPr>
          <p:spPr>
            <a:xfrm>
              <a:off x="7383813" y="2248674"/>
              <a:ext cx="286941" cy="257324"/>
            </a:xfrm>
            <a:custGeom>
              <a:avLst/>
              <a:gdLst/>
              <a:ahLst/>
              <a:cxnLst/>
              <a:rect l="l" t="t" r="r" b="b"/>
              <a:pathLst>
                <a:path w="286941" h="257324">
                  <a:moveTo>
                    <a:pt x="0" y="0"/>
                  </a:moveTo>
                  <a:lnTo>
                    <a:pt x="286941" y="0"/>
                  </a:lnTo>
                  <a:lnTo>
                    <a:pt x="286941" y="15627"/>
                  </a:lnTo>
                  <a:lnTo>
                    <a:pt x="236935" y="15627"/>
                  </a:lnTo>
                  <a:lnTo>
                    <a:pt x="236935" y="219522"/>
                  </a:lnTo>
                  <a:cubicBezTo>
                    <a:pt x="237828" y="244227"/>
                    <a:pt x="224929" y="256629"/>
                    <a:pt x="198239" y="256729"/>
                  </a:cubicBezTo>
                  <a:cubicBezTo>
                    <a:pt x="193179" y="256927"/>
                    <a:pt x="187226" y="257076"/>
                    <a:pt x="180380" y="257175"/>
                  </a:cubicBezTo>
                  <a:cubicBezTo>
                    <a:pt x="177006" y="257274"/>
                    <a:pt x="173187" y="257324"/>
                    <a:pt x="168920" y="257324"/>
                  </a:cubicBezTo>
                  <a:cubicBezTo>
                    <a:pt x="165348" y="257324"/>
                    <a:pt x="159742" y="257324"/>
                    <a:pt x="152103" y="257324"/>
                  </a:cubicBezTo>
                  <a:cubicBezTo>
                    <a:pt x="151507" y="251272"/>
                    <a:pt x="150614" y="245467"/>
                    <a:pt x="149424" y="239911"/>
                  </a:cubicBezTo>
                  <a:cubicBezTo>
                    <a:pt x="155278" y="240209"/>
                    <a:pt x="161727" y="240457"/>
                    <a:pt x="168771" y="240655"/>
                  </a:cubicBezTo>
                  <a:cubicBezTo>
                    <a:pt x="172145" y="240655"/>
                    <a:pt x="175766" y="240705"/>
                    <a:pt x="179636" y="240804"/>
                  </a:cubicBezTo>
                  <a:cubicBezTo>
                    <a:pt x="183108" y="240804"/>
                    <a:pt x="187673" y="240804"/>
                    <a:pt x="193328" y="240804"/>
                  </a:cubicBezTo>
                  <a:cubicBezTo>
                    <a:pt x="203845" y="240903"/>
                    <a:pt x="210939" y="239068"/>
                    <a:pt x="214611" y="235297"/>
                  </a:cubicBezTo>
                  <a:cubicBezTo>
                    <a:pt x="218579" y="231626"/>
                    <a:pt x="220514" y="224731"/>
                    <a:pt x="220415" y="214610"/>
                  </a:cubicBezTo>
                  <a:lnTo>
                    <a:pt x="220415" y="15627"/>
                  </a:lnTo>
                  <a:lnTo>
                    <a:pt x="0" y="156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任意多边形: 形状 68"/>
            <p:cNvSpPr/>
            <p:nvPr/>
          </p:nvSpPr>
          <p:spPr>
            <a:xfrm>
              <a:off x="5092902" y="2261772"/>
              <a:ext cx="199727" cy="127843"/>
            </a:xfrm>
            <a:custGeom>
              <a:avLst/>
              <a:gdLst/>
              <a:ahLst/>
              <a:cxnLst/>
              <a:rect l="l" t="t" r="r" b="b"/>
              <a:pathLst>
                <a:path w="199727" h="127843">
                  <a:moveTo>
                    <a:pt x="69205" y="0"/>
                  </a:moveTo>
                  <a:lnTo>
                    <a:pt x="82897" y="6548"/>
                  </a:lnTo>
                  <a:cubicBezTo>
                    <a:pt x="79524" y="11509"/>
                    <a:pt x="74761" y="17562"/>
                    <a:pt x="68610" y="24705"/>
                  </a:cubicBezTo>
                  <a:lnTo>
                    <a:pt x="176510" y="24705"/>
                  </a:lnTo>
                  <a:lnTo>
                    <a:pt x="176510" y="38546"/>
                  </a:lnTo>
                  <a:cubicBezTo>
                    <a:pt x="160437" y="57596"/>
                    <a:pt x="141933" y="73521"/>
                    <a:pt x="120997" y="86320"/>
                  </a:cubicBezTo>
                  <a:cubicBezTo>
                    <a:pt x="143619" y="96441"/>
                    <a:pt x="169863" y="103634"/>
                    <a:pt x="199727" y="107900"/>
                  </a:cubicBezTo>
                  <a:cubicBezTo>
                    <a:pt x="197049" y="112762"/>
                    <a:pt x="194816" y="117673"/>
                    <a:pt x="193030" y="122634"/>
                  </a:cubicBezTo>
                  <a:cubicBezTo>
                    <a:pt x="157113" y="114796"/>
                    <a:pt x="128240" y="105420"/>
                    <a:pt x="106412" y="94506"/>
                  </a:cubicBezTo>
                  <a:cubicBezTo>
                    <a:pt x="80814" y="108396"/>
                    <a:pt x="47675" y="119509"/>
                    <a:pt x="6995" y="127843"/>
                  </a:cubicBezTo>
                  <a:cubicBezTo>
                    <a:pt x="6797" y="127347"/>
                    <a:pt x="6449" y="126553"/>
                    <a:pt x="5953" y="125462"/>
                  </a:cubicBezTo>
                  <a:cubicBezTo>
                    <a:pt x="3870" y="120600"/>
                    <a:pt x="1885" y="116582"/>
                    <a:pt x="0" y="113407"/>
                  </a:cubicBezTo>
                  <a:cubicBezTo>
                    <a:pt x="34032" y="108446"/>
                    <a:pt x="64641" y="99516"/>
                    <a:pt x="91827" y="86618"/>
                  </a:cubicBezTo>
                  <a:cubicBezTo>
                    <a:pt x="75654" y="76894"/>
                    <a:pt x="60623" y="64393"/>
                    <a:pt x="46732" y="49113"/>
                  </a:cubicBezTo>
                  <a:cubicBezTo>
                    <a:pt x="37306" y="58638"/>
                    <a:pt x="27037" y="67915"/>
                    <a:pt x="15925" y="76944"/>
                  </a:cubicBezTo>
                  <a:cubicBezTo>
                    <a:pt x="12055" y="72380"/>
                    <a:pt x="8682" y="68808"/>
                    <a:pt x="5804" y="66228"/>
                  </a:cubicBezTo>
                  <a:cubicBezTo>
                    <a:pt x="30510" y="47575"/>
                    <a:pt x="51643" y="25499"/>
                    <a:pt x="69205" y="0"/>
                  </a:cubicBezTo>
                  <a:close/>
                  <a:moveTo>
                    <a:pt x="57001" y="38100"/>
                  </a:moveTo>
                  <a:lnTo>
                    <a:pt x="56108" y="39142"/>
                  </a:lnTo>
                  <a:cubicBezTo>
                    <a:pt x="70098" y="55215"/>
                    <a:pt x="86866" y="68610"/>
                    <a:pt x="106412" y="79325"/>
                  </a:cubicBezTo>
                  <a:cubicBezTo>
                    <a:pt x="126752" y="67717"/>
                    <a:pt x="144215" y="53975"/>
                    <a:pt x="158800" y="38100"/>
                  </a:cubicBezTo>
                  <a:lnTo>
                    <a:pt x="57001" y="3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任意多边形: 形状 67"/>
            <p:cNvSpPr/>
            <p:nvPr/>
          </p:nvSpPr>
          <p:spPr>
            <a:xfrm>
              <a:off x="8417127" y="2261772"/>
              <a:ext cx="199727" cy="127843"/>
            </a:xfrm>
            <a:custGeom>
              <a:avLst/>
              <a:gdLst/>
              <a:ahLst/>
              <a:cxnLst/>
              <a:rect l="l" t="t" r="r" b="b"/>
              <a:pathLst>
                <a:path w="199727" h="127843">
                  <a:moveTo>
                    <a:pt x="69205" y="0"/>
                  </a:moveTo>
                  <a:lnTo>
                    <a:pt x="82897" y="6548"/>
                  </a:lnTo>
                  <a:cubicBezTo>
                    <a:pt x="79524" y="11509"/>
                    <a:pt x="74761" y="17562"/>
                    <a:pt x="68610" y="24705"/>
                  </a:cubicBezTo>
                  <a:lnTo>
                    <a:pt x="176510" y="24705"/>
                  </a:lnTo>
                  <a:lnTo>
                    <a:pt x="176510" y="38546"/>
                  </a:lnTo>
                  <a:cubicBezTo>
                    <a:pt x="160436" y="57596"/>
                    <a:pt x="141932" y="73521"/>
                    <a:pt x="120997" y="86320"/>
                  </a:cubicBezTo>
                  <a:cubicBezTo>
                    <a:pt x="143619" y="96441"/>
                    <a:pt x="169862" y="103634"/>
                    <a:pt x="199727" y="107900"/>
                  </a:cubicBezTo>
                  <a:cubicBezTo>
                    <a:pt x="197048" y="112762"/>
                    <a:pt x="194816" y="117673"/>
                    <a:pt x="193030" y="122634"/>
                  </a:cubicBezTo>
                  <a:cubicBezTo>
                    <a:pt x="157113" y="114796"/>
                    <a:pt x="128240" y="105420"/>
                    <a:pt x="106412" y="94506"/>
                  </a:cubicBezTo>
                  <a:cubicBezTo>
                    <a:pt x="80814" y="108396"/>
                    <a:pt x="47674" y="119509"/>
                    <a:pt x="6995" y="127843"/>
                  </a:cubicBezTo>
                  <a:cubicBezTo>
                    <a:pt x="6796" y="127347"/>
                    <a:pt x="6449" y="126553"/>
                    <a:pt x="5953" y="125462"/>
                  </a:cubicBezTo>
                  <a:cubicBezTo>
                    <a:pt x="3870" y="120600"/>
                    <a:pt x="1885" y="116582"/>
                    <a:pt x="0" y="113407"/>
                  </a:cubicBezTo>
                  <a:cubicBezTo>
                    <a:pt x="34032" y="108446"/>
                    <a:pt x="64641" y="99516"/>
                    <a:pt x="91827" y="86618"/>
                  </a:cubicBezTo>
                  <a:cubicBezTo>
                    <a:pt x="75654" y="76894"/>
                    <a:pt x="60623" y="64393"/>
                    <a:pt x="46732" y="49113"/>
                  </a:cubicBezTo>
                  <a:cubicBezTo>
                    <a:pt x="37306" y="58638"/>
                    <a:pt x="27037" y="67915"/>
                    <a:pt x="15924" y="76944"/>
                  </a:cubicBezTo>
                  <a:cubicBezTo>
                    <a:pt x="12055" y="72380"/>
                    <a:pt x="8682" y="68808"/>
                    <a:pt x="5804" y="66228"/>
                  </a:cubicBezTo>
                  <a:cubicBezTo>
                    <a:pt x="30510" y="47575"/>
                    <a:pt x="51643" y="25499"/>
                    <a:pt x="69205" y="0"/>
                  </a:cubicBezTo>
                  <a:close/>
                  <a:moveTo>
                    <a:pt x="57001" y="38100"/>
                  </a:moveTo>
                  <a:lnTo>
                    <a:pt x="56108" y="39142"/>
                  </a:lnTo>
                  <a:cubicBezTo>
                    <a:pt x="70098" y="55215"/>
                    <a:pt x="86866" y="68610"/>
                    <a:pt x="106412" y="79325"/>
                  </a:cubicBezTo>
                  <a:cubicBezTo>
                    <a:pt x="126752" y="67717"/>
                    <a:pt x="144214" y="53975"/>
                    <a:pt x="158800" y="38100"/>
                  </a:cubicBezTo>
                  <a:lnTo>
                    <a:pt x="57001" y="3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任意多边形: 形状 66"/>
            <p:cNvSpPr/>
            <p:nvPr/>
          </p:nvSpPr>
          <p:spPr>
            <a:xfrm>
              <a:off x="7729987" y="2274720"/>
              <a:ext cx="239664" cy="237083"/>
            </a:xfrm>
            <a:custGeom>
              <a:avLst/>
              <a:gdLst/>
              <a:ahLst/>
              <a:cxnLst/>
              <a:rect l="l" t="t" r="r" b="b"/>
              <a:pathLst>
                <a:path w="239664" h="237083">
                  <a:moveTo>
                    <a:pt x="176510" y="0"/>
                  </a:moveTo>
                  <a:lnTo>
                    <a:pt x="191393" y="7590"/>
                  </a:lnTo>
                  <a:cubicBezTo>
                    <a:pt x="183455" y="19397"/>
                    <a:pt x="174426" y="31899"/>
                    <a:pt x="164306" y="45095"/>
                  </a:cubicBezTo>
                  <a:lnTo>
                    <a:pt x="239613" y="45095"/>
                  </a:lnTo>
                  <a:lnTo>
                    <a:pt x="239613" y="198388"/>
                  </a:lnTo>
                  <a:cubicBezTo>
                    <a:pt x="240506" y="220018"/>
                    <a:pt x="229542" y="230684"/>
                    <a:pt x="206722" y="230386"/>
                  </a:cubicBezTo>
                  <a:cubicBezTo>
                    <a:pt x="201761" y="230485"/>
                    <a:pt x="196701" y="230584"/>
                    <a:pt x="191541" y="230684"/>
                  </a:cubicBezTo>
                  <a:cubicBezTo>
                    <a:pt x="189061" y="230684"/>
                    <a:pt x="186283" y="230684"/>
                    <a:pt x="183207" y="230684"/>
                  </a:cubicBezTo>
                  <a:cubicBezTo>
                    <a:pt x="180627" y="230684"/>
                    <a:pt x="176559" y="230684"/>
                    <a:pt x="171003" y="230684"/>
                  </a:cubicBezTo>
                  <a:cubicBezTo>
                    <a:pt x="170308" y="225227"/>
                    <a:pt x="169068" y="219720"/>
                    <a:pt x="167282" y="214164"/>
                  </a:cubicBezTo>
                  <a:cubicBezTo>
                    <a:pt x="175021" y="214660"/>
                    <a:pt x="180925" y="214957"/>
                    <a:pt x="184993" y="215057"/>
                  </a:cubicBezTo>
                  <a:cubicBezTo>
                    <a:pt x="189557" y="215255"/>
                    <a:pt x="195361" y="215354"/>
                    <a:pt x="202406" y="215354"/>
                  </a:cubicBezTo>
                  <a:cubicBezTo>
                    <a:pt x="210542" y="215453"/>
                    <a:pt x="216098" y="214064"/>
                    <a:pt x="219075" y="211187"/>
                  </a:cubicBezTo>
                  <a:cubicBezTo>
                    <a:pt x="222249" y="208409"/>
                    <a:pt x="223787" y="203398"/>
                    <a:pt x="223688" y="196155"/>
                  </a:cubicBezTo>
                  <a:lnTo>
                    <a:pt x="223688" y="59382"/>
                  </a:lnTo>
                  <a:lnTo>
                    <a:pt x="15775" y="59382"/>
                  </a:lnTo>
                  <a:lnTo>
                    <a:pt x="15775" y="237083"/>
                  </a:lnTo>
                  <a:lnTo>
                    <a:pt x="0" y="237083"/>
                  </a:lnTo>
                  <a:lnTo>
                    <a:pt x="0" y="45095"/>
                  </a:lnTo>
                  <a:lnTo>
                    <a:pt x="73223" y="45095"/>
                  </a:lnTo>
                  <a:cubicBezTo>
                    <a:pt x="67568" y="35371"/>
                    <a:pt x="59134" y="23068"/>
                    <a:pt x="47922" y="8186"/>
                  </a:cubicBezTo>
                  <a:lnTo>
                    <a:pt x="61317" y="298"/>
                  </a:lnTo>
                  <a:cubicBezTo>
                    <a:pt x="72032" y="13791"/>
                    <a:pt x="81061" y="25846"/>
                    <a:pt x="88403" y="36463"/>
                  </a:cubicBezTo>
                  <a:lnTo>
                    <a:pt x="74116" y="45095"/>
                  </a:lnTo>
                  <a:lnTo>
                    <a:pt x="146000" y="45095"/>
                  </a:lnTo>
                  <a:cubicBezTo>
                    <a:pt x="156120" y="31105"/>
                    <a:pt x="166290" y="16073"/>
                    <a:pt x="17651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任意多边形: 形状 65"/>
            <p:cNvSpPr/>
            <p:nvPr/>
          </p:nvSpPr>
          <p:spPr>
            <a:xfrm>
              <a:off x="9094592" y="2282906"/>
              <a:ext cx="230386" cy="228897"/>
            </a:xfrm>
            <a:custGeom>
              <a:avLst/>
              <a:gdLst/>
              <a:ahLst/>
              <a:cxnLst/>
              <a:rect l="l" t="t" r="r" b="b"/>
              <a:pathLst>
                <a:path w="230386" h="228897">
                  <a:moveTo>
                    <a:pt x="95100" y="0"/>
                  </a:moveTo>
                  <a:lnTo>
                    <a:pt x="111918" y="4613"/>
                  </a:lnTo>
                  <a:cubicBezTo>
                    <a:pt x="110926" y="6300"/>
                    <a:pt x="109388" y="8880"/>
                    <a:pt x="107304" y="12352"/>
                  </a:cubicBezTo>
                  <a:cubicBezTo>
                    <a:pt x="101352" y="22473"/>
                    <a:pt x="96788" y="30112"/>
                    <a:pt x="93612" y="35272"/>
                  </a:cubicBezTo>
                  <a:lnTo>
                    <a:pt x="215502" y="35272"/>
                  </a:lnTo>
                  <a:lnTo>
                    <a:pt x="215502" y="49708"/>
                  </a:lnTo>
                  <a:lnTo>
                    <a:pt x="84088" y="49708"/>
                  </a:lnTo>
                  <a:cubicBezTo>
                    <a:pt x="71784" y="68560"/>
                    <a:pt x="58588" y="87362"/>
                    <a:pt x="44499" y="106114"/>
                  </a:cubicBezTo>
                  <a:lnTo>
                    <a:pt x="117872" y="106114"/>
                  </a:lnTo>
                  <a:lnTo>
                    <a:pt x="117872" y="67270"/>
                  </a:lnTo>
                  <a:lnTo>
                    <a:pt x="133796" y="67270"/>
                  </a:lnTo>
                  <a:lnTo>
                    <a:pt x="133796" y="106114"/>
                  </a:lnTo>
                  <a:lnTo>
                    <a:pt x="215800" y="106114"/>
                  </a:lnTo>
                  <a:lnTo>
                    <a:pt x="215800" y="120401"/>
                  </a:lnTo>
                  <a:lnTo>
                    <a:pt x="133796" y="120401"/>
                  </a:lnTo>
                  <a:lnTo>
                    <a:pt x="133796" y="158501"/>
                  </a:lnTo>
                  <a:lnTo>
                    <a:pt x="230386" y="158501"/>
                  </a:lnTo>
                  <a:lnTo>
                    <a:pt x="230386" y="172789"/>
                  </a:lnTo>
                  <a:lnTo>
                    <a:pt x="133796" y="172789"/>
                  </a:lnTo>
                  <a:lnTo>
                    <a:pt x="133796" y="228897"/>
                  </a:lnTo>
                  <a:lnTo>
                    <a:pt x="117872" y="228897"/>
                  </a:lnTo>
                  <a:lnTo>
                    <a:pt x="117872" y="172789"/>
                  </a:lnTo>
                  <a:lnTo>
                    <a:pt x="0" y="172789"/>
                  </a:lnTo>
                  <a:lnTo>
                    <a:pt x="0" y="158501"/>
                  </a:lnTo>
                  <a:lnTo>
                    <a:pt x="117872" y="158501"/>
                  </a:lnTo>
                  <a:lnTo>
                    <a:pt x="117872" y="120401"/>
                  </a:lnTo>
                  <a:lnTo>
                    <a:pt x="26193" y="120401"/>
                  </a:lnTo>
                  <a:lnTo>
                    <a:pt x="26193" y="102691"/>
                  </a:lnTo>
                  <a:cubicBezTo>
                    <a:pt x="39886" y="86121"/>
                    <a:pt x="52982" y="68460"/>
                    <a:pt x="65484" y="49708"/>
                  </a:cubicBezTo>
                  <a:lnTo>
                    <a:pt x="11906" y="49708"/>
                  </a:lnTo>
                  <a:lnTo>
                    <a:pt x="11906" y="35272"/>
                  </a:lnTo>
                  <a:lnTo>
                    <a:pt x="75009" y="35272"/>
                  </a:lnTo>
                  <a:cubicBezTo>
                    <a:pt x="80962" y="25846"/>
                    <a:pt x="87660" y="14089"/>
                    <a:pt x="951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任意多边形: 形状 64"/>
            <p:cNvSpPr/>
            <p:nvPr/>
          </p:nvSpPr>
          <p:spPr>
            <a:xfrm>
              <a:off x="5763075" y="2296597"/>
              <a:ext cx="49709" cy="54322"/>
            </a:xfrm>
            <a:custGeom>
              <a:avLst/>
              <a:gdLst/>
              <a:ahLst/>
              <a:cxnLst/>
              <a:rect l="l" t="t" r="r" b="b"/>
              <a:pathLst>
                <a:path w="49709" h="54322">
                  <a:moveTo>
                    <a:pt x="12502" y="0"/>
                  </a:moveTo>
                  <a:cubicBezTo>
                    <a:pt x="24904" y="13890"/>
                    <a:pt x="37306" y="28525"/>
                    <a:pt x="49709" y="43904"/>
                  </a:cubicBezTo>
                  <a:lnTo>
                    <a:pt x="35868" y="54322"/>
                  </a:lnTo>
                  <a:cubicBezTo>
                    <a:pt x="24259" y="38645"/>
                    <a:pt x="12303" y="23663"/>
                    <a:pt x="0" y="9376"/>
                  </a:cubicBezTo>
                  <a:lnTo>
                    <a:pt x="12502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任意多边形: 形状 63"/>
            <p:cNvSpPr/>
            <p:nvPr/>
          </p:nvSpPr>
          <p:spPr>
            <a:xfrm>
              <a:off x="5905057" y="2297192"/>
              <a:ext cx="53727" cy="56704"/>
            </a:xfrm>
            <a:custGeom>
              <a:avLst/>
              <a:gdLst/>
              <a:ahLst/>
              <a:cxnLst/>
              <a:rect l="l" t="t" r="r" b="b"/>
              <a:pathLst>
                <a:path w="53727" h="56704">
                  <a:moveTo>
                    <a:pt x="40184" y="0"/>
                  </a:moveTo>
                  <a:lnTo>
                    <a:pt x="53727" y="10120"/>
                  </a:lnTo>
                  <a:cubicBezTo>
                    <a:pt x="41821" y="24110"/>
                    <a:pt x="28079" y="39638"/>
                    <a:pt x="12502" y="56704"/>
                  </a:cubicBezTo>
                  <a:lnTo>
                    <a:pt x="0" y="45690"/>
                  </a:lnTo>
                  <a:cubicBezTo>
                    <a:pt x="14089" y="31998"/>
                    <a:pt x="27484" y="16768"/>
                    <a:pt x="401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任意多边形: 形状 62"/>
            <p:cNvSpPr/>
            <p:nvPr/>
          </p:nvSpPr>
          <p:spPr>
            <a:xfrm>
              <a:off x="6049420" y="2307908"/>
              <a:ext cx="58341" cy="49708"/>
            </a:xfrm>
            <a:custGeom>
              <a:avLst/>
              <a:gdLst/>
              <a:ahLst/>
              <a:cxnLst/>
              <a:rect l="l" t="t" r="r" b="b"/>
              <a:pathLst>
                <a:path w="58341" h="49708">
                  <a:moveTo>
                    <a:pt x="10716" y="0"/>
                  </a:moveTo>
                  <a:cubicBezTo>
                    <a:pt x="26690" y="11410"/>
                    <a:pt x="42565" y="23465"/>
                    <a:pt x="58341" y="36165"/>
                  </a:cubicBezTo>
                  <a:lnTo>
                    <a:pt x="46732" y="49708"/>
                  </a:lnTo>
                  <a:cubicBezTo>
                    <a:pt x="31949" y="36909"/>
                    <a:pt x="16372" y="24308"/>
                    <a:pt x="0" y="11906"/>
                  </a:cubicBezTo>
                  <a:lnTo>
                    <a:pt x="1071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任意多边形: 形状 61"/>
            <p:cNvSpPr/>
            <p:nvPr/>
          </p:nvSpPr>
          <p:spPr>
            <a:xfrm>
              <a:off x="7416555" y="2314606"/>
              <a:ext cx="123676" cy="141089"/>
            </a:xfrm>
            <a:custGeom>
              <a:avLst/>
              <a:gdLst/>
              <a:ahLst/>
              <a:cxnLst/>
              <a:rect l="l" t="t" r="r" b="b"/>
              <a:pathLst>
                <a:path w="123676" h="141089">
                  <a:moveTo>
                    <a:pt x="0" y="0"/>
                  </a:moveTo>
                  <a:lnTo>
                    <a:pt x="123676" y="0"/>
                  </a:lnTo>
                  <a:lnTo>
                    <a:pt x="123676" y="117276"/>
                  </a:lnTo>
                  <a:lnTo>
                    <a:pt x="16073" y="117276"/>
                  </a:lnTo>
                  <a:lnTo>
                    <a:pt x="16073" y="141089"/>
                  </a:lnTo>
                  <a:lnTo>
                    <a:pt x="0" y="141089"/>
                  </a:lnTo>
                  <a:lnTo>
                    <a:pt x="0" y="0"/>
                  </a:lnTo>
                  <a:close/>
                  <a:moveTo>
                    <a:pt x="16073" y="15180"/>
                  </a:moveTo>
                  <a:lnTo>
                    <a:pt x="16073" y="102096"/>
                  </a:lnTo>
                  <a:lnTo>
                    <a:pt x="107602" y="102096"/>
                  </a:lnTo>
                  <a:lnTo>
                    <a:pt x="107602" y="15180"/>
                  </a:lnTo>
                  <a:lnTo>
                    <a:pt x="16073" y="151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任意多边形: 形状 60"/>
            <p:cNvSpPr/>
            <p:nvPr/>
          </p:nvSpPr>
          <p:spPr>
            <a:xfrm>
              <a:off x="7756181" y="2342288"/>
              <a:ext cx="75605" cy="56703"/>
            </a:xfrm>
            <a:custGeom>
              <a:avLst/>
              <a:gdLst/>
              <a:ahLst/>
              <a:cxnLst/>
              <a:rect l="l" t="t" r="r" b="b"/>
              <a:pathLst>
                <a:path w="75605" h="56703">
                  <a:moveTo>
                    <a:pt x="63699" y="0"/>
                  </a:moveTo>
                  <a:lnTo>
                    <a:pt x="75605" y="10716"/>
                  </a:lnTo>
                  <a:cubicBezTo>
                    <a:pt x="52586" y="28376"/>
                    <a:pt x="30857" y="43706"/>
                    <a:pt x="10418" y="56703"/>
                  </a:cubicBezTo>
                  <a:cubicBezTo>
                    <a:pt x="8434" y="53429"/>
                    <a:pt x="4961" y="49361"/>
                    <a:pt x="0" y="44500"/>
                  </a:cubicBezTo>
                  <a:cubicBezTo>
                    <a:pt x="25301" y="29617"/>
                    <a:pt x="46534" y="14784"/>
                    <a:pt x="636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任意多边形: 形状 48"/>
            <p:cNvSpPr/>
            <p:nvPr/>
          </p:nvSpPr>
          <p:spPr>
            <a:xfrm>
              <a:off x="7868993" y="2342585"/>
              <a:ext cx="75009" cy="54620"/>
            </a:xfrm>
            <a:custGeom>
              <a:avLst/>
              <a:gdLst/>
              <a:ahLst/>
              <a:cxnLst/>
              <a:rect l="l" t="t" r="r" b="b"/>
              <a:pathLst>
                <a:path w="75009" h="54620">
                  <a:moveTo>
                    <a:pt x="9674" y="0"/>
                  </a:moveTo>
                  <a:cubicBezTo>
                    <a:pt x="29418" y="11906"/>
                    <a:pt x="51197" y="25945"/>
                    <a:pt x="75009" y="42118"/>
                  </a:cubicBezTo>
                  <a:lnTo>
                    <a:pt x="64889" y="54620"/>
                  </a:lnTo>
                  <a:cubicBezTo>
                    <a:pt x="46037" y="40530"/>
                    <a:pt x="24408" y="25896"/>
                    <a:pt x="0" y="10715"/>
                  </a:cubicBezTo>
                  <a:lnTo>
                    <a:pt x="967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任意多边形: 形状 47"/>
            <p:cNvSpPr/>
            <p:nvPr/>
          </p:nvSpPr>
          <p:spPr>
            <a:xfrm>
              <a:off x="5150796" y="2386788"/>
              <a:ext cx="89595" cy="28723"/>
            </a:xfrm>
            <a:custGeom>
              <a:avLst/>
              <a:gdLst/>
              <a:ahLst/>
              <a:cxnLst/>
              <a:rect l="l" t="t" r="r" b="b"/>
              <a:pathLst>
                <a:path w="89595" h="28723">
                  <a:moveTo>
                    <a:pt x="4019" y="0"/>
                  </a:moveTo>
                  <a:cubicBezTo>
                    <a:pt x="34876" y="4861"/>
                    <a:pt x="63401" y="9723"/>
                    <a:pt x="89595" y="14585"/>
                  </a:cubicBezTo>
                  <a:lnTo>
                    <a:pt x="85428" y="28723"/>
                  </a:lnTo>
                  <a:cubicBezTo>
                    <a:pt x="57249" y="22869"/>
                    <a:pt x="28774" y="17859"/>
                    <a:pt x="0" y="13692"/>
                  </a:cubicBezTo>
                  <a:lnTo>
                    <a:pt x="401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8475020" y="2386788"/>
              <a:ext cx="89594" cy="28723"/>
            </a:xfrm>
            <a:custGeom>
              <a:avLst/>
              <a:gdLst/>
              <a:ahLst/>
              <a:cxnLst/>
              <a:rect l="l" t="t" r="r" b="b"/>
              <a:pathLst>
                <a:path w="89594" h="28723">
                  <a:moveTo>
                    <a:pt x="4018" y="0"/>
                  </a:moveTo>
                  <a:cubicBezTo>
                    <a:pt x="34876" y="4861"/>
                    <a:pt x="63401" y="9723"/>
                    <a:pt x="89594" y="14585"/>
                  </a:cubicBezTo>
                  <a:lnTo>
                    <a:pt x="85428" y="28723"/>
                  </a:lnTo>
                  <a:cubicBezTo>
                    <a:pt x="57249" y="22869"/>
                    <a:pt x="28774" y="17859"/>
                    <a:pt x="0" y="13692"/>
                  </a:cubicBezTo>
                  <a:lnTo>
                    <a:pt x="401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7793984" y="2390507"/>
              <a:ext cx="113109" cy="76796"/>
            </a:xfrm>
            <a:custGeom>
              <a:avLst/>
              <a:gdLst/>
              <a:ahLst/>
              <a:cxnLst/>
              <a:rect l="l" t="t" r="r" b="b"/>
              <a:pathLst>
                <a:path w="113109" h="76796">
                  <a:moveTo>
                    <a:pt x="0" y="0"/>
                  </a:moveTo>
                  <a:lnTo>
                    <a:pt x="113109" y="0"/>
                  </a:lnTo>
                  <a:lnTo>
                    <a:pt x="113109" y="76796"/>
                  </a:lnTo>
                  <a:lnTo>
                    <a:pt x="0" y="76796"/>
                  </a:lnTo>
                  <a:lnTo>
                    <a:pt x="0" y="0"/>
                  </a:lnTo>
                  <a:close/>
                  <a:moveTo>
                    <a:pt x="15180" y="13990"/>
                  </a:moveTo>
                  <a:lnTo>
                    <a:pt x="15180" y="62806"/>
                  </a:lnTo>
                  <a:lnTo>
                    <a:pt x="97780" y="62806"/>
                  </a:lnTo>
                  <a:lnTo>
                    <a:pt x="97780" y="13990"/>
                  </a:lnTo>
                  <a:lnTo>
                    <a:pt x="15180" y="1399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6055225" y="2391103"/>
              <a:ext cx="43011" cy="117276"/>
            </a:xfrm>
            <a:custGeom>
              <a:avLst/>
              <a:gdLst/>
              <a:ahLst/>
              <a:cxnLst/>
              <a:rect l="l" t="t" r="r" b="b"/>
              <a:pathLst>
                <a:path w="43011" h="117276">
                  <a:moveTo>
                    <a:pt x="27831" y="0"/>
                  </a:moveTo>
                  <a:cubicBezTo>
                    <a:pt x="32395" y="2381"/>
                    <a:pt x="37455" y="4613"/>
                    <a:pt x="43011" y="6697"/>
                  </a:cubicBezTo>
                  <a:cubicBezTo>
                    <a:pt x="34379" y="39737"/>
                    <a:pt x="25449" y="76596"/>
                    <a:pt x="16222" y="117276"/>
                  </a:cubicBezTo>
                  <a:lnTo>
                    <a:pt x="0" y="111472"/>
                  </a:lnTo>
                  <a:cubicBezTo>
                    <a:pt x="9029" y="79920"/>
                    <a:pt x="18306" y="42763"/>
                    <a:pt x="2783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7067255" y="2419679"/>
              <a:ext cx="256728" cy="93017"/>
            </a:xfrm>
            <a:custGeom>
              <a:avLst/>
              <a:gdLst/>
              <a:ahLst/>
              <a:cxnLst/>
              <a:rect l="l" t="t" r="r" b="b"/>
              <a:pathLst>
                <a:path w="256728" h="93017">
                  <a:moveTo>
                    <a:pt x="122188" y="0"/>
                  </a:moveTo>
                  <a:lnTo>
                    <a:pt x="138410" y="0"/>
                  </a:lnTo>
                  <a:cubicBezTo>
                    <a:pt x="137219" y="11112"/>
                    <a:pt x="134987" y="21084"/>
                    <a:pt x="131713" y="29914"/>
                  </a:cubicBezTo>
                  <a:cubicBezTo>
                    <a:pt x="178643" y="46583"/>
                    <a:pt x="220315" y="61912"/>
                    <a:pt x="256728" y="75902"/>
                  </a:cubicBezTo>
                  <a:lnTo>
                    <a:pt x="248394" y="90636"/>
                  </a:lnTo>
                  <a:cubicBezTo>
                    <a:pt x="200074" y="70693"/>
                    <a:pt x="159147" y="54520"/>
                    <a:pt x="125611" y="42118"/>
                  </a:cubicBezTo>
                  <a:cubicBezTo>
                    <a:pt x="113209" y="64641"/>
                    <a:pt x="73868" y="81607"/>
                    <a:pt x="7590" y="93017"/>
                  </a:cubicBezTo>
                  <a:cubicBezTo>
                    <a:pt x="5407" y="87560"/>
                    <a:pt x="2877" y="82401"/>
                    <a:pt x="0" y="77539"/>
                  </a:cubicBezTo>
                  <a:cubicBezTo>
                    <a:pt x="47228" y="70395"/>
                    <a:pt x="79028" y="61416"/>
                    <a:pt x="95399" y="50601"/>
                  </a:cubicBezTo>
                  <a:cubicBezTo>
                    <a:pt x="112266" y="40580"/>
                    <a:pt x="121196" y="23713"/>
                    <a:pt x="12218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5119691" y="2425781"/>
              <a:ext cx="140643" cy="37207"/>
            </a:xfrm>
            <a:custGeom>
              <a:avLst/>
              <a:gdLst/>
              <a:ahLst/>
              <a:cxnLst/>
              <a:rect l="l" t="t" r="r" b="b"/>
              <a:pathLst>
                <a:path w="140643" h="37207">
                  <a:moveTo>
                    <a:pt x="4316" y="0"/>
                  </a:moveTo>
                  <a:cubicBezTo>
                    <a:pt x="47179" y="6052"/>
                    <a:pt x="92621" y="13692"/>
                    <a:pt x="140643" y="22919"/>
                  </a:cubicBezTo>
                  <a:lnTo>
                    <a:pt x="135731" y="37207"/>
                  </a:lnTo>
                  <a:cubicBezTo>
                    <a:pt x="94456" y="28277"/>
                    <a:pt x="49213" y="20439"/>
                    <a:pt x="0" y="13692"/>
                  </a:cubicBezTo>
                  <a:lnTo>
                    <a:pt x="431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8443916" y="2425781"/>
              <a:ext cx="140643" cy="37207"/>
            </a:xfrm>
            <a:custGeom>
              <a:avLst/>
              <a:gdLst/>
              <a:ahLst/>
              <a:cxnLst/>
              <a:rect l="l" t="t" r="r" b="b"/>
              <a:pathLst>
                <a:path w="140643" h="37207">
                  <a:moveTo>
                    <a:pt x="4316" y="0"/>
                  </a:moveTo>
                  <a:cubicBezTo>
                    <a:pt x="47179" y="6052"/>
                    <a:pt x="92621" y="13692"/>
                    <a:pt x="140643" y="22919"/>
                  </a:cubicBezTo>
                  <a:lnTo>
                    <a:pt x="135731" y="37207"/>
                  </a:lnTo>
                  <a:cubicBezTo>
                    <a:pt x="94456" y="28277"/>
                    <a:pt x="49212" y="20439"/>
                    <a:pt x="0" y="13692"/>
                  </a:cubicBezTo>
                  <a:lnTo>
                    <a:pt x="431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6279658" y="2430989"/>
              <a:ext cx="60275" cy="66229"/>
            </a:xfrm>
            <a:custGeom>
              <a:avLst/>
              <a:gdLst/>
              <a:ahLst/>
              <a:cxnLst/>
              <a:rect l="l" t="t" r="r" b="b"/>
              <a:pathLst>
                <a:path w="60275" h="66229">
                  <a:moveTo>
                    <a:pt x="12203" y="0"/>
                  </a:moveTo>
                  <a:cubicBezTo>
                    <a:pt x="31551" y="21432"/>
                    <a:pt x="47575" y="40035"/>
                    <a:pt x="60275" y="55811"/>
                  </a:cubicBezTo>
                  <a:lnTo>
                    <a:pt x="47178" y="66229"/>
                  </a:lnTo>
                  <a:cubicBezTo>
                    <a:pt x="34478" y="49759"/>
                    <a:pt x="18752" y="30758"/>
                    <a:pt x="0" y="9228"/>
                  </a:cubicBezTo>
                  <a:lnTo>
                    <a:pt x="1220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6154343" y="2431881"/>
              <a:ext cx="58192" cy="67420"/>
            </a:xfrm>
            <a:custGeom>
              <a:avLst/>
              <a:gdLst/>
              <a:ahLst/>
              <a:cxnLst/>
              <a:rect l="l" t="t" r="r" b="b"/>
              <a:pathLst>
                <a:path w="58192" h="67420">
                  <a:moveTo>
                    <a:pt x="45095" y="0"/>
                  </a:moveTo>
                  <a:lnTo>
                    <a:pt x="58192" y="8632"/>
                  </a:lnTo>
                  <a:cubicBezTo>
                    <a:pt x="44798" y="28079"/>
                    <a:pt x="29369" y="47675"/>
                    <a:pt x="11907" y="67420"/>
                  </a:cubicBezTo>
                  <a:cubicBezTo>
                    <a:pt x="7541" y="63451"/>
                    <a:pt x="3572" y="60077"/>
                    <a:pt x="0" y="57299"/>
                  </a:cubicBezTo>
                  <a:cubicBezTo>
                    <a:pt x="16371" y="40432"/>
                    <a:pt x="31403" y="21333"/>
                    <a:pt x="4509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50" y="1698669"/>
            <a:ext cx="7277100" cy="4851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3623461" y="2632529"/>
            <a:ext cx="1592943" cy="159294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419932" y="2818372"/>
            <a:ext cx="0" cy="1221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4216383" y="2938497"/>
            <a:ext cx="407099" cy="981006"/>
            <a:chOff x="4357989" y="3015568"/>
            <a:chExt cx="333840" cy="804470"/>
          </a:xfrm>
          <a:solidFill>
            <a:schemeClr val="bg1"/>
          </a:solidFill>
        </p:grpSpPr>
        <p:sp>
          <p:nvSpPr>
            <p:cNvPr id="32" name="任意多边形: 形状 31"/>
            <p:cNvSpPr/>
            <p:nvPr/>
          </p:nvSpPr>
          <p:spPr>
            <a:xfrm>
              <a:off x="4447129" y="3015568"/>
              <a:ext cx="231623" cy="90687"/>
            </a:xfrm>
            <a:custGeom>
              <a:avLst/>
              <a:gdLst/>
              <a:ahLst/>
              <a:cxnLst/>
              <a:rect l="l" t="t" r="r" b="b"/>
              <a:pathLst>
                <a:path w="231623" h="90687">
                  <a:moveTo>
                    <a:pt x="118564" y="0"/>
                  </a:moveTo>
                  <a:cubicBezTo>
                    <a:pt x="119482" y="3671"/>
                    <a:pt x="121146" y="10267"/>
                    <a:pt x="123555" y="19789"/>
                  </a:cubicBezTo>
                  <a:cubicBezTo>
                    <a:pt x="126193" y="29770"/>
                    <a:pt x="128029" y="36940"/>
                    <a:pt x="129061" y="41299"/>
                  </a:cubicBezTo>
                  <a:lnTo>
                    <a:pt x="231623" y="41299"/>
                  </a:lnTo>
                  <a:lnTo>
                    <a:pt x="231623" y="90687"/>
                  </a:lnTo>
                  <a:lnTo>
                    <a:pt x="213210" y="90687"/>
                  </a:lnTo>
                  <a:lnTo>
                    <a:pt x="213210" y="57131"/>
                  </a:lnTo>
                  <a:lnTo>
                    <a:pt x="18412" y="57131"/>
                  </a:lnTo>
                  <a:lnTo>
                    <a:pt x="18412" y="90687"/>
                  </a:lnTo>
                  <a:lnTo>
                    <a:pt x="0" y="90687"/>
                  </a:lnTo>
                  <a:lnTo>
                    <a:pt x="0" y="41299"/>
                  </a:lnTo>
                  <a:lnTo>
                    <a:pt x="109616" y="41299"/>
                  </a:lnTo>
                  <a:cubicBezTo>
                    <a:pt x="106748" y="27992"/>
                    <a:pt x="103593" y="15544"/>
                    <a:pt x="100152" y="3957"/>
                  </a:cubicBezTo>
                  <a:lnTo>
                    <a:pt x="1185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4375714" y="3025548"/>
              <a:ext cx="59541" cy="54895"/>
            </a:xfrm>
            <a:custGeom>
              <a:avLst/>
              <a:gdLst/>
              <a:ahLst/>
              <a:cxnLst/>
              <a:rect l="l" t="t" r="r" b="b"/>
              <a:pathLst>
                <a:path w="59541" h="54895">
                  <a:moveTo>
                    <a:pt x="13767" y="0"/>
                  </a:moveTo>
                  <a:cubicBezTo>
                    <a:pt x="26960" y="11473"/>
                    <a:pt x="42218" y="25698"/>
                    <a:pt x="59541" y="42677"/>
                  </a:cubicBezTo>
                  <a:lnTo>
                    <a:pt x="45086" y="54895"/>
                  </a:lnTo>
                  <a:cubicBezTo>
                    <a:pt x="33843" y="42734"/>
                    <a:pt x="18815" y="28165"/>
                    <a:pt x="0" y="11186"/>
                  </a:cubicBezTo>
                  <a:lnTo>
                    <a:pt x="137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4463475" y="3105566"/>
              <a:ext cx="199444" cy="171910"/>
            </a:xfrm>
            <a:custGeom>
              <a:avLst/>
              <a:gdLst/>
              <a:ahLst/>
              <a:cxnLst/>
              <a:rect l="l" t="t" r="r" b="b"/>
              <a:pathLst>
                <a:path w="199444" h="171910">
                  <a:moveTo>
                    <a:pt x="19618" y="0"/>
                  </a:moveTo>
                  <a:lnTo>
                    <a:pt x="180687" y="0"/>
                  </a:lnTo>
                  <a:lnTo>
                    <a:pt x="180687" y="15487"/>
                  </a:lnTo>
                  <a:lnTo>
                    <a:pt x="108412" y="15487"/>
                  </a:lnTo>
                  <a:lnTo>
                    <a:pt x="108412" y="49215"/>
                  </a:lnTo>
                  <a:lnTo>
                    <a:pt x="199444" y="49215"/>
                  </a:lnTo>
                  <a:lnTo>
                    <a:pt x="199444" y="171910"/>
                  </a:lnTo>
                  <a:lnTo>
                    <a:pt x="0" y="171910"/>
                  </a:lnTo>
                  <a:lnTo>
                    <a:pt x="0" y="49215"/>
                  </a:lnTo>
                  <a:lnTo>
                    <a:pt x="90516" y="49215"/>
                  </a:lnTo>
                  <a:lnTo>
                    <a:pt x="90516" y="15487"/>
                  </a:lnTo>
                  <a:lnTo>
                    <a:pt x="19618" y="15487"/>
                  </a:lnTo>
                  <a:lnTo>
                    <a:pt x="19618" y="0"/>
                  </a:lnTo>
                  <a:close/>
                  <a:moveTo>
                    <a:pt x="17897" y="64875"/>
                  </a:moveTo>
                  <a:lnTo>
                    <a:pt x="17897" y="102905"/>
                  </a:lnTo>
                  <a:lnTo>
                    <a:pt x="90516" y="102905"/>
                  </a:lnTo>
                  <a:lnTo>
                    <a:pt x="90516" y="64875"/>
                  </a:lnTo>
                  <a:lnTo>
                    <a:pt x="17897" y="64875"/>
                  </a:lnTo>
                  <a:close/>
                  <a:moveTo>
                    <a:pt x="108412" y="64875"/>
                  </a:moveTo>
                  <a:lnTo>
                    <a:pt x="108412" y="102905"/>
                  </a:lnTo>
                  <a:lnTo>
                    <a:pt x="181375" y="102905"/>
                  </a:lnTo>
                  <a:lnTo>
                    <a:pt x="181375" y="64875"/>
                  </a:lnTo>
                  <a:lnTo>
                    <a:pt x="108412" y="64875"/>
                  </a:lnTo>
                  <a:close/>
                  <a:moveTo>
                    <a:pt x="17897" y="118048"/>
                  </a:moveTo>
                  <a:lnTo>
                    <a:pt x="17897" y="156423"/>
                  </a:lnTo>
                  <a:lnTo>
                    <a:pt x="90516" y="156423"/>
                  </a:lnTo>
                  <a:lnTo>
                    <a:pt x="90516" y="118048"/>
                  </a:lnTo>
                  <a:lnTo>
                    <a:pt x="17897" y="118048"/>
                  </a:lnTo>
                  <a:close/>
                  <a:moveTo>
                    <a:pt x="108412" y="118048"/>
                  </a:moveTo>
                  <a:lnTo>
                    <a:pt x="108412" y="156423"/>
                  </a:lnTo>
                  <a:lnTo>
                    <a:pt x="181375" y="156423"/>
                  </a:lnTo>
                  <a:lnTo>
                    <a:pt x="181375" y="118048"/>
                  </a:lnTo>
                  <a:lnTo>
                    <a:pt x="108412" y="1180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4361258" y="3113654"/>
              <a:ext cx="61262" cy="55582"/>
            </a:xfrm>
            <a:custGeom>
              <a:avLst/>
              <a:gdLst/>
              <a:ahLst/>
              <a:cxnLst/>
              <a:rect l="l" t="t" r="r" b="b"/>
              <a:pathLst>
                <a:path w="61262" h="55582">
                  <a:moveTo>
                    <a:pt x="12562" y="0"/>
                  </a:moveTo>
                  <a:cubicBezTo>
                    <a:pt x="31377" y="15716"/>
                    <a:pt x="47610" y="29942"/>
                    <a:pt x="61262" y="42676"/>
                  </a:cubicBezTo>
                  <a:lnTo>
                    <a:pt x="46463" y="55582"/>
                  </a:lnTo>
                  <a:cubicBezTo>
                    <a:pt x="28910" y="38145"/>
                    <a:pt x="13423" y="23460"/>
                    <a:pt x="0" y="11529"/>
                  </a:cubicBezTo>
                  <a:lnTo>
                    <a:pt x="125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4364700" y="3208815"/>
              <a:ext cx="58508" cy="136634"/>
            </a:xfrm>
            <a:custGeom>
              <a:avLst/>
              <a:gdLst/>
              <a:ahLst/>
              <a:cxnLst/>
              <a:rect l="l" t="t" r="r" b="b"/>
              <a:pathLst>
                <a:path w="58508" h="136634">
                  <a:moveTo>
                    <a:pt x="39923" y="0"/>
                  </a:moveTo>
                  <a:cubicBezTo>
                    <a:pt x="44168" y="2524"/>
                    <a:pt x="50363" y="5335"/>
                    <a:pt x="58508" y="8432"/>
                  </a:cubicBezTo>
                  <a:cubicBezTo>
                    <a:pt x="42906" y="58336"/>
                    <a:pt x="30114" y="101070"/>
                    <a:pt x="20134" y="136634"/>
                  </a:cubicBezTo>
                  <a:lnTo>
                    <a:pt x="0" y="129750"/>
                  </a:lnTo>
                  <a:cubicBezTo>
                    <a:pt x="13422" y="91892"/>
                    <a:pt x="26730" y="48642"/>
                    <a:pt x="399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4432329" y="3290211"/>
              <a:ext cx="106175" cy="59197"/>
            </a:xfrm>
            <a:custGeom>
              <a:avLst/>
              <a:gdLst/>
              <a:ahLst/>
              <a:cxnLst/>
              <a:rect l="l" t="t" r="r" b="b"/>
              <a:pathLst>
                <a:path w="106175" h="59197">
                  <a:moveTo>
                    <a:pt x="94818" y="0"/>
                  </a:moveTo>
                  <a:lnTo>
                    <a:pt x="106175" y="15144"/>
                  </a:lnTo>
                  <a:cubicBezTo>
                    <a:pt x="70612" y="32696"/>
                    <a:pt x="38891" y="47380"/>
                    <a:pt x="11014" y="59197"/>
                  </a:cubicBezTo>
                  <a:cubicBezTo>
                    <a:pt x="6884" y="52887"/>
                    <a:pt x="3213" y="47610"/>
                    <a:pt x="0" y="43365"/>
                  </a:cubicBezTo>
                  <a:cubicBezTo>
                    <a:pt x="32467" y="30287"/>
                    <a:pt x="64072" y="15832"/>
                    <a:pt x="9481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4584277" y="3290555"/>
              <a:ext cx="103250" cy="56099"/>
            </a:xfrm>
            <a:custGeom>
              <a:avLst/>
              <a:gdLst/>
              <a:ahLst/>
              <a:cxnLst/>
              <a:rect l="l" t="t" r="r" b="b"/>
              <a:pathLst>
                <a:path w="103250" h="56099">
                  <a:moveTo>
                    <a:pt x="9809" y="0"/>
                  </a:moveTo>
                  <a:cubicBezTo>
                    <a:pt x="51109" y="16750"/>
                    <a:pt x="82256" y="30000"/>
                    <a:pt x="103250" y="39752"/>
                  </a:cubicBezTo>
                  <a:lnTo>
                    <a:pt x="92753" y="56099"/>
                  </a:lnTo>
                  <a:cubicBezTo>
                    <a:pt x="67399" y="43709"/>
                    <a:pt x="36482" y="30058"/>
                    <a:pt x="0" y="15144"/>
                  </a:cubicBezTo>
                  <a:lnTo>
                    <a:pt x="9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4396879" y="3516314"/>
              <a:ext cx="257264" cy="18585"/>
            </a:xfrm>
            <a:custGeom>
              <a:avLst/>
              <a:gdLst/>
              <a:ahLst/>
              <a:cxnLst/>
              <a:rect l="l" t="t" r="r" b="b"/>
              <a:pathLst>
                <a:path w="257264" h="18585">
                  <a:moveTo>
                    <a:pt x="0" y="0"/>
                  </a:moveTo>
                  <a:lnTo>
                    <a:pt x="257264" y="0"/>
                  </a:lnTo>
                  <a:lnTo>
                    <a:pt x="257264" y="18585"/>
                  </a:lnTo>
                  <a:lnTo>
                    <a:pt x="0" y="185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4357989" y="3614228"/>
              <a:ext cx="333840" cy="205810"/>
            </a:xfrm>
            <a:custGeom>
              <a:avLst/>
              <a:gdLst/>
              <a:ahLst/>
              <a:cxnLst/>
              <a:rect l="l" t="t" r="r" b="b"/>
              <a:pathLst>
                <a:path w="333840" h="205810">
                  <a:moveTo>
                    <a:pt x="0" y="0"/>
                  </a:moveTo>
                  <a:lnTo>
                    <a:pt x="333840" y="0"/>
                  </a:lnTo>
                  <a:lnTo>
                    <a:pt x="333840" y="19101"/>
                  </a:lnTo>
                  <a:lnTo>
                    <a:pt x="181203" y="19101"/>
                  </a:lnTo>
                  <a:lnTo>
                    <a:pt x="181203" y="162446"/>
                  </a:lnTo>
                  <a:cubicBezTo>
                    <a:pt x="182235" y="190667"/>
                    <a:pt x="169444" y="204893"/>
                    <a:pt x="142828" y="205122"/>
                  </a:cubicBezTo>
                  <a:cubicBezTo>
                    <a:pt x="135601" y="205466"/>
                    <a:pt x="128718" y="205638"/>
                    <a:pt x="122178" y="205638"/>
                  </a:cubicBezTo>
                  <a:cubicBezTo>
                    <a:pt x="118966" y="205753"/>
                    <a:pt x="115352" y="205810"/>
                    <a:pt x="111337" y="205810"/>
                  </a:cubicBezTo>
                  <a:cubicBezTo>
                    <a:pt x="108010" y="205810"/>
                    <a:pt x="102389" y="205810"/>
                    <a:pt x="94473" y="205810"/>
                  </a:cubicBezTo>
                  <a:cubicBezTo>
                    <a:pt x="93670" y="199042"/>
                    <a:pt x="92408" y="191986"/>
                    <a:pt x="90687" y="184644"/>
                  </a:cubicBezTo>
                  <a:cubicBezTo>
                    <a:pt x="105142" y="185562"/>
                    <a:pt x="119712" y="186021"/>
                    <a:pt x="134396" y="186021"/>
                  </a:cubicBezTo>
                  <a:cubicBezTo>
                    <a:pt x="144606" y="186136"/>
                    <a:pt x="151662" y="184243"/>
                    <a:pt x="155562" y="180342"/>
                  </a:cubicBezTo>
                  <a:cubicBezTo>
                    <a:pt x="159578" y="176786"/>
                    <a:pt x="161528" y="170247"/>
                    <a:pt x="161413" y="160725"/>
                  </a:cubicBezTo>
                  <a:lnTo>
                    <a:pt x="161413" y="19101"/>
                  </a:lnTo>
                  <a:lnTo>
                    <a:pt x="0" y="191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4358333" y="3671359"/>
              <a:ext cx="92064" cy="123728"/>
            </a:xfrm>
            <a:custGeom>
              <a:avLst/>
              <a:gdLst/>
              <a:ahLst/>
              <a:cxnLst/>
              <a:rect l="l" t="t" r="r" b="b"/>
              <a:pathLst>
                <a:path w="92064" h="123728">
                  <a:moveTo>
                    <a:pt x="73651" y="0"/>
                  </a:moveTo>
                  <a:lnTo>
                    <a:pt x="92064" y="9809"/>
                  </a:lnTo>
                  <a:cubicBezTo>
                    <a:pt x="66940" y="52256"/>
                    <a:pt x="42160" y="90229"/>
                    <a:pt x="17724" y="123728"/>
                  </a:cubicBezTo>
                  <a:cubicBezTo>
                    <a:pt x="11988" y="119139"/>
                    <a:pt x="6080" y="115009"/>
                    <a:pt x="0" y="111338"/>
                  </a:cubicBezTo>
                  <a:cubicBezTo>
                    <a:pt x="26615" y="77036"/>
                    <a:pt x="51166" y="39923"/>
                    <a:pt x="736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4597011" y="3671360"/>
              <a:ext cx="94130" cy="115295"/>
            </a:xfrm>
            <a:custGeom>
              <a:avLst/>
              <a:gdLst/>
              <a:ahLst/>
              <a:cxnLst/>
              <a:rect l="l" t="t" r="r" b="b"/>
              <a:pathLst>
                <a:path w="94130" h="115295">
                  <a:moveTo>
                    <a:pt x="16520" y="0"/>
                  </a:moveTo>
                  <a:cubicBezTo>
                    <a:pt x="39465" y="29139"/>
                    <a:pt x="65334" y="63441"/>
                    <a:pt x="94130" y="102906"/>
                  </a:cubicBezTo>
                  <a:lnTo>
                    <a:pt x="76061" y="115295"/>
                  </a:lnTo>
                  <a:cubicBezTo>
                    <a:pt x="51396" y="79273"/>
                    <a:pt x="26042" y="44455"/>
                    <a:pt x="0" y="10841"/>
                  </a:cubicBezTo>
                  <a:lnTo>
                    <a:pt x="16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5518621" y="2807530"/>
            <a:ext cx="0" cy="12429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/>
          <p:cNvSpPr/>
          <p:nvPr/>
        </p:nvSpPr>
        <p:spPr>
          <a:xfrm>
            <a:off x="5888151" y="3571793"/>
            <a:ext cx="2679029" cy="4786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830941" y="2818227"/>
            <a:ext cx="2736239" cy="530716"/>
            <a:chOff x="5830941" y="2818227"/>
            <a:chExt cx="2736239" cy="530716"/>
          </a:xfrm>
        </p:grpSpPr>
        <p:grpSp>
          <p:nvGrpSpPr>
            <p:cNvPr id="6" name="组合 5"/>
            <p:cNvGrpSpPr/>
            <p:nvPr/>
          </p:nvGrpSpPr>
          <p:grpSpPr>
            <a:xfrm>
              <a:off x="7292962" y="2820698"/>
              <a:ext cx="536480" cy="525774"/>
              <a:chOff x="7637145" y="2809728"/>
              <a:chExt cx="536480" cy="525774"/>
            </a:xfrm>
          </p:grpSpPr>
          <p:sp>
            <p:nvSpPr>
              <p:cNvPr id="87" name="任意多边形: 形状 86"/>
              <p:cNvSpPr/>
              <p:nvPr/>
            </p:nvSpPr>
            <p:spPr>
              <a:xfrm>
                <a:off x="7858710" y="2809728"/>
                <a:ext cx="314915" cy="525774"/>
              </a:xfrm>
              <a:custGeom>
                <a:avLst/>
                <a:gdLst/>
                <a:ahLst/>
                <a:cxnLst/>
                <a:rect l="l" t="t" r="r" b="b"/>
                <a:pathLst>
                  <a:path w="229386" h="382977">
                    <a:moveTo>
                      <a:pt x="91794" y="0"/>
                    </a:moveTo>
                    <a:lnTo>
                      <a:pt x="112993" y="4400"/>
                    </a:lnTo>
                    <a:cubicBezTo>
                      <a:pt x="107393" y="28932"/>
                      <a:pt x="100860" y="52464"/>
                      <a:pt x="93394" y="74996"/>
                    </a:cubicBezTo>
                    <a:lnTo>
                      <a:pt x="222786" y="74996"/>
                    </a:lnTo>
                    <a:lnTo>
                      <a:pt x="222786" y="94995"/>
                    </a:lnTo>
                    <a:lnTo>
                      <a:pt x="183588" y="94995"/>
                    </a:lnTo>
                    <a:cubicBezTo>
                      <a:pt x="178389" y="173257"/>
                      <a:pt x="162123" y="232920"/>
                      <a:pt x="134791" y="273984"/>
                    </a:cubicBezTo>
                    <a:cubicBezTo>
                      <a:pt x="156657" y="305048"/>
                      <a:pt x="188188" y="333180"/>
                      <a:pt x="229386" y="358379"/>
                    </a:cubicBezTo>
                    <a:cubicBezTo>
                      <a:pt x="225386" y="363178"/>
                      <a:pt x="220453" y="369978"/>
                      <a:pt x="214586" y="378777"/>
                    </a:cubicBezTo>
                    <a:cubicBezTo>
                      <a:pt x="174056" y="350379"/>
                      <a:pt x="143058" y="321847"/>
                      <a:pt x="121592" y="293183"/>
                    </a:cubicBezTo>
                    <a:cubicBezTo>
                      <a:pt x="98394" y="323047"/>
                      <a:pt x="62663" y="352979"/>
                      <a:pt x="14399" y="382977"/>
                    </a:cubicBezTo>
                    <a:cubicBezTo>
                      <a:pt x="9866" y="375911"/>
                      <a:pt x="5066" y="369645"/>
                      <a:pt x="0" y="364178"/>
                    </a:cubicBezTo>
                    <a:cubicBezTo>
                      <a:pt x="51063" y="333113"/>
                      <a:pt x="87261" y="303049"/>
                      <a:pt x="108593" y="273984"/>
                    </a:cubicBezTo>
                    <a:cubicBezTo>
                      <a:pt x="87928" y="241852"/>
                      <a:pt x="73329" y="200055"/>
                      <a:pt x="64796" y="148591"/>
                    </a:cubicBezTo>
                    <a:cubicBezTo>
                      <a:pt x="55463" y="169523"/>
                      <a:pt x="45464" y="188922"/>
                      <a:pt x="34798" y="206788"/>
                    </a:cubicBezTo>
                    <a:cubicBezTo>
                      <a:pt x="29065" y="200788"/>
                      <a:pt x="23598" y="195588"/>
                      <a:pt x="18399" y="191189"/>
                    </a:cubicBezTo>
                    <a:cubicBezTo>
                      <a:pt x="50397" y="140658"/>
                      <a:pt x="74862" y="76929"/>
                      <a:pt x="91794" y="0"/>
                    </a:cubicBezTo>
                    <a:close/>
                    <a:moveTo>
                      <a:pt x="86394" y="94995"/>
                    </a:moveTo>
                    <a:cubicBezTo>
                      <a:pt x="85728" y="96728"/>
                      <a:pt x="84794" y="99328"/>
                      <a:pt x="83594" y="102794"/>
                    </a:cubicBezTo>
                    <a:cubicBezTo>
                      <a:pt x="81328" y="109060"/>
                      <a:pt x="79528" y="113727"/>
                      <a:pt x="78195" y="116793"/>
                    </a:cubicBezTo>
                    <a:cubicBezTo>
                      <a:pt x="86994" y="173190"/>
                      <a:pt x="101593" y="218920"/>
                      <a:pt x="121992" y="253985"/>
                    </a:cubicBezTo>
                    <a:cubicBezTo>
                      <a:pt x="143991" y="218920"/>
                      <a:pt x="157390" y="165924"/>
                      <a:pt x="162190" y="94995"/>
                    </a:cubicBezTo>
                    <a:lnTo>
                      <a:pt x="86394" y="9499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6" name="任意多边形: 形状 85"/>
              <p:cNvSpPr/>
              <p:nvPr/>
            </p:nvSpPr>
            <p:spPr>
              <a:xfrm>
                <a:off x="7637145" y="2813572"/>
                <a:ext cx="288008" cy="515065"/>
              </a:xfrm>
              <a:custGeom>
                <a:avLst/>
                <a:gdLst/>
                <a:ahLst/>
                <a:cxnLst/>
                <a:rect l="l" t="t" r="r" b="b"/>
                <a:pathLst>
                  <a:path w="209787" h="375177">
                    <a:moveTo>
                      <a:pt x="83995" y="0"/>
                    </a:moveTo>
                    <a:lnTo>
                      <a:pt x="104393" y="0"/>
                    </a:lnTo>
                    <a:lnTo>
                      <a:pt x="104393" y="54997"/>
                    </a:lnTo>
                    <a:lnTo>
                      <a:pt x="153190" y="54997"/>
                    </a:lnTo>
                    <a:lnTo>
                      <a:pt x="153190" y="72996"/>
                    </a:lnTo>
                    <a:lnTo>
                      <a:pt x="104393" y="72996"/>
                    </a:lnTo>
                    <a:lnTo>
                      <a:pt x="104393" y="122593"/>
                    </a:lnTo>
                    <a:lnTo>
                      <a:pt x="125792" y="122593"/>
                    </a:lnTo>
                    <a:cubicBezTo>
                      <a:pt x="148591" y="97928"/>
                      <a:pt x="170723" y="69529"/>
                      <a:pt x="192188" y="37398"/>
                    </a:cubicBezTo>
                    <a:lnTo>
                      <a:pt x="209787" y="48397"/>
                    </a:lnTo>
                    <a:cubicBezTo>
                      <a:pt x="187921" y="79329"/>
                      <a:pt x="168789" y="104061"/>
                      <a:pt x="152390" y="122593"/>
                    </a:cubicBezTo>
                    <a:lnTo>
                      <a:pt x="188388" y="122593"/>
                    </a:lnTo>
                    <a:lnTo>
                      <a:pt x="188388" y="140992"/>
                    </a:lnTo>
                    <a:lnTo>
                      <a:pt x="135191" y="140992"/>
                    </a:lnTo>
                    <a:cubicBezTo>
                      <a:pt x="121192" y="155791"/>
                      <a:pt x="106193" y="169990"/>
                      <a:pt x="90194" y="183589"/>
                    </a:cubicBezTo>
                    <a:lnTo>
                      <a:pt x="169589" y="183589"/>
                    </a:lnTo>
                    <a:lnTo>
                      <a:pt x="169589" y="204788"/>
                    </a:lnTo>
                    <a:lnTo>
                      <a:pt x="117592" y="252385"/>
                    </a:lnTo>
                    <a:lnTo>
                      <a:pt x="117592" y="266184"/>
                    </a:lnTo>
                    <a:cubicBezTo>
                      <a:pt x="126392" y="264717"/>
                      <a:pt x="139458" y="262318"/>
                      <a:pt x="156790" y="258984"/>
                    </a:cubicBezTo>
                    <a:cubicBezTo>
                      <a:pt x="172522" y="256185"/>
                      <a:pt x="184055" y="254118"/>
                      <a:pt x="191388" y="252785"/>
                    </a:cubicBezTo>
                    <a:cubicBezTo>
                      <a:pt x="191388" y="253051"/>
                      <a:pt x="191388" y="253451"/>
                      <a:pt x="191388" y="253985"/>
                    </a:cubicBezTo>
                    <a:cubicBezTo>
                      <a:pt x="190721" y="262651"/>
                      <a:pt x="190388" y="268917"/>
                      <a:pt x="190388" y="272784"/>
                    </a:cubicBezTo>
                    <a:cubicBezTo>
                      <a:pt x="179722" y="274783"/>
                      <a:pt x="163856" y="277583"/>
                      <a:pt x="142791" y="281183"/>
                    </a:cubicBezTo>
                    <a:cubicBezTo>
                      <a:pt x="131592" y="283183"/>
                      <a:pt x="123192" y="284650"/>
                      <a:pt x="117592" y="285583"/>
                    </a:cubicBezTo>
                    <a:lnTo>
                      <a:pt x="117592" y="332580"/>
                    </a:lnTo>
                    <a:cubicBezTo>
                      <a:pt x="117859" y="359778"/>
                      <a:pt x="104327" y="373844"/>
                      <a:pt x="76995" y="374777"/>
                    </a:cubicBezTo>
                    <a:cubicBezTo>
                      <a:pt x="71262" y="374911"/>
                      <a:pt x="65529" y="375044"/>
                      <a:pt x="59796" y="375177"/>
                    </a:cubicBezTo>
                    <a:cubicBezTo>
                      <a:pt x="56996" y="375177"/>
                      <a:pt x="53930" y="375177"/>
                      <a:pt x="50597" y="375177"/>
                    </a:cubicBezTo>
                    <a:cubicBezTo>
                      <a:pt x="47797" y="375177"/>
                      <a:pt x="43530" y="375177"/>
                      <a:pt x="37797" y="375177"/>
                    </a:cubicBezTo>
                    <a:cubicBezTo>
                      <a:pt x="36464" y="367578"/>
                      <a:pt x="34931" y="360645"/>
                      <a:pt x="33198" y="354379"/>
                    </a:cubicBezTo>
                    <a:cubicBezTo>
                      <a:pt x="44930" y="355179"/>
                      <a:pt x="57329" y="355579"/>
                      <a:pt x="70395" y="355579"/>
                    </a:cubicBezTo>
                    <a:cubicBezTo>
                      <a:pt x="80528" y="355579"/>
                      <a:pt x="87528" y="353779"/>
                      <a:pt x="91394" y="350179"/>
                    </a:cubicBezTo>
                    <a:cubicBezTo>
                      <a:pt x="95394" y="346712"/>
                      <a:pt x="97327" y="340313"/>
                      <a:pt x="97194" y="330980"/>
                    </a:cubicBezTo>
                    <a:lnTo>
                      <a:pt x="97194" y="289183"/>
                    </a:lnTo>
                    <a:cubicBezTo>
                      <a:pt x="88661" y="290783"/>
                      <a:pt x="75995" y="293116"/>
                      <a:pt x="59196" y="296182"/>
                    </a:cubicBezTo>
                    <a:cubicBezTo>
                      <a:pt x="38664" y="299915"/>
                      <a:pt x="23332" y="302782"/>
                      <a:pt x="13199" y="304782"/>
                    </a:cubicBezTo>
                    <a:lnTo>
                      <a:pt x="9399" y="284783"/>
                    </a:lnTo>
                    <a:cubicBezTo>
                      <a:pt x="37797" y="280250"/>
                      <a:pt x="67062" y="275317"/>
                      <a:pt x="97194" y="269984"/>
                    </a:cubicBezTo>
                    <a:lnTo>
                      <a:pt x="97194" y="246185"/>
                    </a:lnTo>
                    <a:lnTo>
                      <a:pt x="146991" y="201188"/>
                    </a:lnTo>
                    <a:lnTo>
                      <a:pt x="68395" y="201188"/>
                    </a:lnTo>
                    <a:cubicBezTo>
                      <a:pt x="53863" y="212787"/>
                      <a:pt x="35331" y="225986"/>
                      <a:pt x="12799" y="240786"/>
                    </a:cubicBezTo>
                    <a:cubicBezTo>
                      <a:pt x="8399" y="233853"/>
                      <a:pt x="4133" y="228120"/>
                      <a:pt x="0" y="223587"/>
                    </a:cubicBezTo>
                    <a:cubicBezTo>
                      <a:pt x="14399" y="215054"/>
                      <a:pt x="27931" y="206321"/>
                      <a:pt x="40597" y="197388"/>
                    </a:cubicBezTo>
                    <a:lnTo>
                      <a:pt x="40597" y="183589"/>
                    </a:lnTo>
                    <a:lnTo>
                      <a:pt x="58996" y="183589"/>
                    </a:lnTo>
                    <a:cubicBezTo>
                      <a:pt x="78728" y="167990"/>
                      <a:pt x="94994" y="153791"/>
                      <a:pt x="107793" y="140992"/>
                    </a:cubicBezTo>
                    <a:lnTo>
                      <a:pt x="5399" y="140992"/>
                    </a:lnTo>
                    <a:lnTo>
                      <a:pt x="5399" y="122593"/>
                    </a:lnTo>
                    <a:lnTo>
                      <a:pt x="83995" y="122593"/>
                    </a:lnTo>
                    <a:lnTo>
                      <a:pt x="83995" y="72996"/>
                    </a:lnTo>
                    <a:lnTo>
                      <a:pt x="21798" y="72996"/>
                    </a:lnTo>
                    <a:lnTo>
                      <a:pt x="21798" y="54997"/>
                    </a:lnTo>
                    <a:lnTo>
                      <a:pt x="83995" y="54997"/>
                    </a:lnTo>
                    <a:lnTo>
                      <a:pt x="8399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561266" y="2820424"/>
              <a:ext cx="533735" cy="526323"/>
              <a:chOff x="6734868" y="2808080"/>
              <a:chExt cx="533735" cy="526323"/>
            </a:xfrm>
          </p:grpSpPr>
          <p:sp>
            <p:nvSpPr>
              <p:cNvPr id="95" name="任意多边形: 形状 94"/>
              <p:cNvSpPr/>
              <p:nvPr/>
            </p:nvSpPr>
            <p:spPr>
              <a:xfrm>
                <a:off x="6734868" y="2808080"/>
                <a:ext cx="194110" cy="526323"/>
              </a:xfrm>
              <a:custGeom>
                <a:avLst/>
                <a:gdLst/>
                <a:ahLst/>
                <a:cxnLst/>
                <a:rect l="l" t="t" r="r" b="b"/>
                <a:pathLst>
                  <a:path w="141391" h="383377">
                    <a:moveTo>
                      <a:pt x="62196" y="0"/>
                    </a:moveTo>
                    <a:lnTo>
                      <a:pt x="81995" y="0"/>
                    </a:lnTo>
                    <a:lnTo>
                      <a:pt x="81995" y="78996"/>
                    </a:lnTo>
                    <a:lnTo>
                      <a:pt x="135991" y="78996"/>
                    </a:lnTo>
                    <a:lnTo>
                      <a:pt x="135991" y="97395"/>
                    </a:lnTo>
                    <a:lnTo>
                      <a:pt x="81995" y="97395"/>
                    </a:lnTo>
                    <a:lnTo>
                      <a:pt x="81995" y="157591"/>
                    </a:lnTo>
                    <a:lnTo>
                      <a:pt x="89794" y="150191"/>
                    </a:lnTo>
                    <a:cubicBezTo>
                      <a:pt x="107926" y="166190"/>
                      <a:pt x="125125" y="181923"/>
                      <a:pt x="141391" y="197388"/>
                    </a:cubicBezTo>
                    <a:lnTo>
                      <a:pt x="126592" y="211788"/>
                    </a:lnTo>
                    <a:cubicBezTo>
                      <a:pt x="111393" y="196055"/>
                      <a:pt x="96527" y="180989"/>
                      <a:pt x="81995" y="166590"/>
                    </a:cubicBezTo>
                    <a:lnTo>
                      <a:pt x="81995" y="383377"/>
                    </a:lnTo>
                    <a:lnTo>
                      <a:pt x="62196" y="383377"/>
                    </a:lnTo>
                    <a:lnTo>
                      <a:pt x="62196" y="137592"/>
                    </a:lnTo>
                    <a:cubicBezTo>
                      <a:pt x="49663" y="188789"/>
                      <a:pt x="32331" y="232853"/>
                      <a:pt x="10199" y="269784"/>
                    </a:cubicBezTo>
                    <a:cubicBezTo>
                      <a:pt x="6333" y="259785"/>
                      <a:pt x="2933" y="252052"/>
                      <a:pt x="0" y="246585"/>
                    </a:cubicBezTo>
                    <a:cubicBezTo>
                      <a:pt x="25198" y="207388"/>
                      <a:pt x="45530" y="157658"/>
                      <a:pt x="60996" y="97395"/>
                    </a:cubicBezTo>
                    <a:lnTo>
                      <a:pt x="2000" y="97395"/>
                    </a:lnTo>
                    <a:lnTo>
                      <a:pt x="2000" y="78996"/>
                    </a:lnTo>
                    <a:lnTo>
                      <a:pt x="62196" y="78996"/>
                    </a:lnTo>
                    <a:lnTo>
                      <a:pt x="6219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5" name="任意多边形: 形状 84"/>
              <p:cNvSpPr/>
              <p:nvPr/>
            </p:nvSpPr>
            <p:spPr>
              <a:xfrm>
                <a:off x="6880656" y="2831141"/>
                <a:ext cx="387947" cy="502711"/>
              </a:xfrm>
              <a:custGeom>
                <a:avLst/>
                <a:gdLst/>
                <a:ahLst/>
                <a:cxnLst/>
                <a:rect l="l" t="t" r="r" b="b"/>
                <a:pathLst>
                  <a:path w="282583" h="366178">
                    <a:moveTo>
                      <a:pt x="268984" y="0"/>
                    </a:moveTo>
                    <a:lnTo>
                      <a:pt x="275983" y="20399"/>
                    </a:lnTo>
                    <a:cubicBezTo>
                      <a:pt x="219320" y="25999"/>
                      <a:pt x="151858" y="30532"/>
                      <a:pt x="73596" y="33998"/>
                    </a:cubicBezTo>
                    <a:lnTo>
                      <a:pt x="73596" y="107594"/>
                    </a:lnTo>
                    <a:lnTo>
                      <a:pt x="259184" y="107594"/>
                    </a:lnTo>
                    <a:lnTo>
                      <a:pt x="259184" y="126193"/>
                    </a:lnTo>
                    <a:cubicBezTo>
                      <a:pt x="246252" y="187656"/>
                      <a:pt x="223986" y="236786"/>
                      <a:pt x="192388" y="273584"/>
                    </a:cubicBezTo>
                    <a:cubicBezTo>
                      <a:pt x="215720" y="299715"/>
                      <a:pt x="245785" y="322647"/>
                      <a:pt x="282583" y="342380"/>
                    </a:cubicBezTo>
                    <a:cubicBezTo>
                      <a:pt x="277117" y="348513"/>
                      <a:pt x="272184" y="354912"/>
                      <a:pt x="267784" y="361578"/>
                    </a:cubicBezTo>
                    <a:cubicBezTo>
                      <a:pt x="230186" y="337580"/>
                      <a:pt x="200455" y="313581"/>
                      <a:pt x="178589" y="289583"/>
                    </a:cubicBezTo>
                    <a:cubicBezTo>
                      <a:pt x="152324" y="316515"/>
                      <a:pt x="117593" y="342046"/>
                      <a:pt x="74396" y="366178"/>
                    </a:cubicBezTo>
                    <a:cubicBezTo>
                      <a:pt x="70129" y="359779"/>
                      <a:pt x="65263" y="353646"/>
                      <a:pt x="59797" y="347779"/>
                    </a:cubicBezTo>
                    <a:cubicBezTo>
                      <a:pt x="105660" y="323781"/>
                      <a:pt x="140592" y="298916"/>
                      <a:pt x="164590" y="273184"/>
                    </a:cubicBezTo>
                    <a:cubicBezTo>
                      <a:pt x="133659" y="234386"/>
                      <a:pt x="113193" y="185656"/>
                      <a:pt x="103194" y="126993"/>
                    </a:cubicBezTo>
                    <a:lnTo>
                      <a:pt x="73596" y="126993"/>
                    </a:lnTo>
                    <a:lnTo>
                      <a:pt x="73596" y="161391"/>
                    </a:lnTo>
                    <a:cubicBezTo>
                      <a:pt x="73862" y="168590"/>
                      <a:pt x="73996" y="174656"/>
                      <a:pt x="73996" y="179590"/>
                    </a:cubicBezTo>
                    <a:cubicBezTo>
                      <a:pt x="73996" y="256651"/>
                      <a:pt x="54930" y="318114"/>
                      <a:pt x="16799" y="363978"/>
                    </a:cubicBezTo>
                    <a:cubicBezTo>
                      <a:pt x="10666" y="358779"/>
                      <a:pt x="5067" y="354312"/>
                      <a:pt x="0" y="350579"/>
                    </a:cubicBezTo>
                    <a:cubicBezTo>
                      <a:pt x="21066" y="323114"/>
                      <a:pt x="35131" y="296449"/>
                      <a:pt x="42198" y="270584"/>
                    </a:cubicBezTo>
                    <a:cubicBezTo>
                      <a:pt x="49664" y="244986"/>
                      <a:pt x="53330" y="209121"/>
                      <a:pt x="53197" y="162991"/>
                    </a:cubicBezTo>
                    <a:lnTo>
                      <a:pt x="53197" y="14200"/>
                    </a:lnTo>
                    <a:cubicBezTo>
                      <a:pt x="125993" y="13533"/>
                      <a:pt x="197921" y="8800"/>
                      <a:pt x="268984" y="0"/>
                    </a:cubicBezTo>
                    <a:close/>
                    <a:moveTo>
                      <a:pt x="123593" y="126993"/>
                    </a:moveTo>
                    <a:cubicBezTo>
                      <a:pt x="132925" y="177790"/>
                      <a:pt x="151391" y="221187"/>
                      <a:pt x="178989" y="257185"/>
                    </a:cubicBezTo>
                    <a:cubicBezTo>
                      <a:pt x="206054" y="224387"/>
                      <a:pt x="225853" y="180989"/>
                      <a:pt x="238386" y="126993"/>
                    </a:cubicBezTo>
                    <a:lnTo>
                      <a:pt x="123593" y="1269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830941" y="2818227"/>
              <a:ext cx="532364" cy="530716"/>
              <a:chOff x="5830941" y="2807531"/>
              <a:chExt cx="532364" cy="530716"/>
            </a:xfrm>
          </p:grpSpPr>
          <p:sp>
            <p:nvSpPr>
              <p:cNvPr id="97" name="任意多边形: 形状 96"/>
              <p:cNvSpPr/>
              <p:nvPr/>
            </p:nvSpPr>
            <p:spPr>
              <a:xfrm>
                <a:off x="5998420" y="2807531"/>
                <a:ext cx="355001" cy="122451"/>
              </a:xfrm>
              <a:custGeom>
                <a:avLst/>
                <a:gdLst/>
                <a:ahLst/>
                <a:cxnLst/>
                <a:rect l="l" t="t" r="r" b="b"/>
                <a:pathLst>
                  <a:path w="258585" h="89194">
                    <a:moveTo>
                      <a:pt x="69596" y="0"/>
                    </a:moveTo>
                    <a:lnTo>
                      <a:pt x="90195" y="0"/>
                    </a:lnTo>
                    <a:lnTo>
                      <a:pt x="90195" y="38397"/>
                    </a:lnTo>
                    <a:lnTo>
                      <a:pt x="165590" y="38397"/>
                    </a:lnTo>
                    <a:lnTo>
                      <a:pt x="165590" y="0"/>
                    </a:lnTo>
                    <a:lnTo>
                      <a:pt x="185989" y="0"/>
                    </a:lnTo>
                    <a:lnTo>
                      <a:pt x="185989" y="38397"/>
                    </a:lnTo>
                    <a:lnTo>
                      <a:pt x="258585" y="38397"/>
                    </a:lnTo>
                    <a:lnTo>
                      <a:pt x="258585" y="56796"/>
                    </a:lnTo>
                    <a:lnTo>
                      <a:pt x="185989" y="56796"/>
                    </a:lnTo>
                    <a:lnTo>
                      <a:pt x="185989" y="89194"/>
                    </a:lnTo>
                    <a:lnTo>
                      <a:pt x="165590" y="89194"/>
                    </a:lnTo>
                    <a:lnTo>
                      <a:pt x="165590" y="56796"/>
                    </a:lnTo>
                    <a:lnTo>
                      <a:pt x="90195" y="56796"/>
                    </a:lnTo>
                    <a:lnTo>
                      <a:pt x="90195" y="89194"/>
                    </a:lnTo>
                    <a:lnTo>
                      <a:pt x="69596" y="89194"/>
                    </a:lnTo>
                    <a:lnTo>
                      <a:pt x="69596" y="56796"/>
                    </a:lnTo>
                    <a:lnTo>
                      <a:pt x="0" y="56796"/>
                    </a:lnTo>
                    <a:lnTo>
                      <a:pt x="0" y="38397"/>
                    </a:lnTo>
                    <a:lnTo>
                      <a:pt x="69596" y="38397"/>
                    </a:lnTo>
                    <a:lnTo>
                      <a:pt x="6959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4" name="任意多边形: 形状 93"/>
              <p:cNvSpPr/>
              <p:nvPr/>
            </p:nvSpPr>
            <p:spPr>
              <a:xfrm>
                <a:off x="5830941" y="2808629"/>
                <a:ext cx="185051" cy="526872"/>
              </a:xfrm>
              <a:custGeom>
                <a:avLst/>
                <a:gdLst/>
                <a:ahLst/>
                <a:cxnLst/>
                <a:rect l="l" t="t" r="r" b="b"/>
                <a:pathLst>
                  <a:path w="134792" h="383777">
                    <a:moveTo>
                      <a:pt x="57796" y="0"/>
                    </a:moveTo>
                    <a:lnTo>
                      <a:pt x="78595" y="0"/>
                    </a:lnTo>
                    <a:lnTo>
                      <a:pt x="78595" y="79796"/>
                    </a:lnTo>
                    <a:lnTo>
                      <a:pt x="121992" y="79796"/>
                    </a:lnTo>
                    <a:lnTo>
                      <a:pt x="121992" y="98594"/>
                    </a:lnTo>
                    <a:lnTo>
                      <a:pt x="78595" y="98594"/>
                    </a:lnTo>
                    <a:lnTo>
                      <a:pt x="78595" y="164190"/>
                    </a:lnTo>
                    <a:lnTo>
                      <a:pt x="88794" y="155191"/>
                    </a:lnTo>
                    <a:cubicBezTo>
                      <a:pt x="105460" y="171057"/>
                      <a:pt x="120792" y="186456"/>
                      <a:pt x="134792" y="201388"/>
                    </a:cubicBezTo>
                    <a:lnTo>
                      <a:pt x="119192" y="215387"/>
                    </a:lnTo>
                    <a:cubicBezTo>
                      <a:pt x="103193" y="196988"/>
                      <a:pt x="89661" y="181989"/>
                      <a:pt x="78595" y="170390"/>
                    </a:cubicBezTo>
                    <a:lnTo>
                      <a:pt x="78595" y="383777"/>
                    </a:lnTo>
                    <a:lnTo>
                      <a:pt x="57796" y="383777"/>
                    </a:lnTo>
                    <a:lnTo>
                      <a:pt x="57796" y="147791"/>
                    </a:lnTo>
                    <a:cubicBezTo>
                      <a:pt x="45264" y="196188"/>
                      <a:pt x="28998" y="236853"/>
                      <a:pt x="8999" y="269784"/>
                    </a:cubicBezTo>
                    <a:cubicBezTo>
                      <a:pt x="4999" y="258851"/>
                      <a:pt x="2000" y="250985"/>
                      <a:pt x="0" y="246185"/>
                    </a:cubicBezTo>
                    <a:cubicBezTo>
                      <a:pt x="24398" y="204988"/>
                      <a:pt x="43664" y="156391"/>
                      <a:pt x="57796" y="100394"/>
                    </a:cubicBezTo>
                    <a:lnTo>
                      <a:pt x="57796" y="98594"/>
                    </a:lnTo>
                    <a:lnTo>
                      <a:pt x="6999" y="98594"/>
                    </a:lnTo>
                    <a:lnTo>
                      <a:pt x="6999" y="79796"/>
                    </a:lnTo>
                    <a:lnTo>
                      <a:pt x="57796" y="79796"/>
                    </a:lnTo>
                    <a:lnTo>
                      <a:pt x="5779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任意多边形: 形状 81"/>
              <p:cNvSpPr/>
              <p:nvPr/>
            </p:nvSpPr>
            <p:spPr>
              <a:xfrm>
                <a:off x="5976456" y="2953046"/>
                <a:ext cx="386849" cy="385201"/>
              </a:xfrm>
              <a:custGeom>
                <a:avLst/>
                <a:gdLst/>
                <a:ahLst/>
                <a:cxnLst/>
                <a:rect l="l" t="t" r="r" b="b"/>
                <a:pathLst>
                  <a:path w="281783" h="280583">
                    <a:moveTo>
                      <a:pt x="40998" y="0"/>
                    </a:moveTo>
                    <a:lnTo>
                      <a:pt x="249585" y="0"/>
                    </a:lnTo>
                    <a:lnTo>
                      <a:pt x="249585" y="130592"/>
                    </a:lnTo>
                    <a:lnTo>
                      <a:pt x="153991" y="130592"/>
                    </a:lnTo>
                    <a:cubicBezTo>
                      <a:pt x="153591" y="144591"/>
                      <a:pt x="152124" y="158124"/>
                      <a:pt x="149591" y="171190"/>
                    </a:cubicBezTo>
                    <a:lnTo>
                      <a:pt x="276183" y="171190"/>
                    </a:lnTo>
                    <a:lnTo>
                      <a:pt x="276183" y="189988"/>
                    </a:lnTo>
                    <a:lnTo>
                      <a:pt x="158591" y="189988"/>
                    </a:lnTo>
                    <a:cubicBezTo>
                      <a:pt x="179656" y="224920"/>
                      <a:pt x="220720" y="246252"/>
                      <a:pt x="281783" y="253985"/>
                    </a:cubicBezTo>
                    <a:cubicBezTo>
                      <a:pt x="278717" y="258651"/>
                      <a:pt x="275183" y="265717"/>
                      <a:pt x="271184" y="275183"/>
                    </a:cubicBezTo>
                    <a:cubicBezTo>
                      <a:pt x="205988" y="262784"/>
                      <a:pt x="162724" y="236719"/>
                      <a:pt x="141392" y="196988"/>
                    </a:cubicBezTo>
                    <a:cubicBezTo>
                      <a:pt x="126459" y="234719"/>
                      <a:pt x="83595" y="262584"/>
                      <a:pt x="12800" y="280583"/>
                    </a:cubicBezTo>
                    <a:cubicBezTo>
                      <a:pt x="9333" y="273517"/>
                      <a:pt x="5067" y="266717"/>
                      <a:pt x="0" y="260184"/>
                    </a:cubicBezTo>
                    <a:cubicBezTo>
                      <a:pt x="69463" y="245252"/>
                      <a:pt x="110060" y="221853"/>
                      <a:pt x="121793" y="189988"/>
                    </a:cubicBezTo>
                    <a:lnTo>
                      <a:pt x="9600" y="189988"/>
                    </a:lnTo>
                    <a:lnTo>
                      <a:pt x="9600" y="171190"/>
                    </a:lnTo>
                    <a:lnTo>
                      <a:pt x="128192" y="171190"/>
                    </a:lnTo>
                    <a:cubicBezTo>
                      <a:pt x="131126" y="159724"/>
                      <a:pt x="132792" y="146191"/>
                      <a:pt x="133192" y="130592"/>
                    </a:cubicBezTo>
                    <a:lnTo>
                      <a:pt x="40998" y="130592"/>
                    </a:lnTo>
                    <a:lnTo>
                      <a:pt x="40998" y="0"/>
                    </a:lnTo>
                    <a:close/>
                    <a:moveTo>
                      <a:pt x="62396" y="17999"/>
                    </a:moveTo>
                    <a:lnTo>
                      <a:pt x="62396" y="56597"/>
                    </a:lnTo>
                    <a:lnTo>
                      <a:pt x="228186" y="56597"/>
                    </a:lnTo>
                    <a:lnTo>
                      <a:pt x="228186" y="17999"/>
                    </a:lnTo>
                    <a:lnTo>
                      <a:pt x="62396" y="17999"/>
                    </a:lnTo>
                    <a:close/>
                    <a:moveTo>
                      <a:pt x="62396" y="74196"/>
                    </a:moveTo>
                    <a:lnTo>
                      <a:pt x="62396" y="112593"/>
                    </a:lnTo>
                    <a:lnTo>
                      <a:pt x="228186" y="112593"/>
                    </a:lnTo>
                    <a:lnTo>
                      <a:pt x="228186" y="74196"/>
                    </a:lnTo>
                    <a:lnTo>
                      <a:pt x="62396" y="7419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8027404" y="2832504"/>
              <a:ext cx="539776" cy="502162"/>
              <a:chOff x="8522501" y="2833887"/>
              <a:chExt cx="539776" cy="502162"/>
            </a:xfrm>
          </p:grpSpPr>
          <p:sp>
            <p:nvSpPr>
              <p:cNvPr id="84" name="任意多边形: 形状 83"/>
              <p:cNvSpPr/>
              <p:nvPr/>
            </p:nvSpPr>
            <p:spPr>
              <a:xfrm>
                <a:off x="8522501" y="2833887"/>
                <a:ext cx="209759" cy="502162"/>
              </a:xfrm>
              <a:custGeom>
                <a:avLst/>
                <a:gdLst/>
                <a:ahLst/>
                <a:cxnLst/>
                <a:rect l="l" t="t" r="r" b="b"/>
                <a:pathLst>
                  <a:path w="152790" h="365778">
                    <a:moveTo>
                      <a:pt x="141191" y="0"/>
                    </a:moveTo>
                    <a:lnTo>
                      <a:pt x="145391" y="19199"/>
                    </a:lnTo>
                    <a:cubicBezTo>
                      <a:pt x="141924" y="19599"/>
                      <a:pt x="136858" y="20132"/>
                      <a:pt x="130192" y="20799"/>
                    </a:cubicBezTo>
                    <a:cubicBezTo>
                      <a:pt x="112193" y="22799"/>
                      <a:pt x="98660" y="24066"/>
                      <a:pt x="89594" y="24599"/>
                    </a:cubicBezTo>
                    <a:lnTo>
                      <a:pt x="89594" y="99994"/>
                    </a:lnTo>
                    <a:lnTo>
                      <a:pt x="145791" y="99994"/>
                    </a:lnTo>
                    <a:lnTo>
                      <a:pt x="145791" y="119193"/>
                    </a:lnTo>
                    <a:lnTo>
                      <a:pt x="89594" y="119193"/>
                    </a:lnTo>
                    <a:lnTo>
                      <a:pt x="89594" y="175390"/>
                    </a:lnTo>
                    <a:lnTo>
                      <a:pt x="103193" y="164590"/>
                    </a:lnTo>
                    <a:cubicBezTo>
                      <a:pt x="124126" y="184989"/>
                      <a:pt x="140658" y="201788"/>
                      <a:pt x="152790" y="214987"/>
                    </a:cubicBezTo>
                    <a:lnTo>
                      <a:pt x="135591" y="228986"/>
                    </a:lnTo>
                    <a:cubicBezTo>
                      <a:pt x="124792" y="216587"/>
                      <a:pt x="109460" y="199655"/>
                      <a:pt x="89594" y="178189"/>
                    </a:cubicBezTo>
                    <a:lnTo>
                      <a:pt x="89594" y="365778"/>
                    </a:lnTo>
                    <a:lnTo>
                      <a:pt x="68796" y="365778"/>
                    </a:lnTo>
                    <a:lnTo>
                      <a:pt x="68796" y="162990"/>
                    </a:lnTo>
                    <a:cubicBezTo>
                      <a:pt x="55730" y="209788"/>
                      <a:pt x="36864" y="250052"/>
                      <a:pt x="12199" y="283783"/>
                    </a:cubicBezTo>
                    <a:cubicBezTo>
                      <a:pt x="9266" y="277783"/>
                      <a:pt x="5199" y="271117"/>
                      <a:pt x="0" y="263784"/>
                    </a:cubicBezTo>
                    <a:cubicBezTo>
                      <a:pt x="30398" y="222453"/>
                      <a:pt x="52930" y="174256"/>
                      <a:pt x="67596" y="119193"/>
                    </a:cubicBezTo>
                    <a:lnTo>
                      <a:pt x="7399" y="119193"/>
                    </a:lnTo>
                    <a:lnTo>
                      <a:pt x="7399" y="99994"/>
                    </a:lnTo>
                    <a:lnTo>
                      <a:pt x="68796" y="99994"/>
                    </a:lnTo>
                    <a:lnTo>
                      <a:pt x="68796" y="26199"/>
                    </a:lnTo>
                    <a:cubicBezTo>
                      <a:pt x="55463" y="27132"/>
                      <a:pt x="37131" y="28065"/>
                      <a:pt x="13799" y="28999"/>
                    </a:cubicBezTo>
                    <a:cubicBezTo>
                      <a:pt x="13799" y="28599"/>
                      <a:pt x="13732" y="27999"/>
                      <a:pt x="13599" y="27199"/>
                    </a:cubicBezTo>
                    <a:cubicBezTo>
                      <a:pt x="12399" y="19199"/>
                      <a:pt x="11266" y="13266"/>
                      <a:pt x="10199" y="9400"/>
                    </a:cubicBezTo>
                    <a:cubicBezTo>
                      <a:pt x="54996" y="7933"/>
                      <a:pt x="98660" y="4800"/>
                      <a:pt x="14119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3" name="任意多边形: 形状 82"/>
              <p:cNvSpPr/>
              <p:nvPr/>
            </p:nvSpPr>
            <p:spPr>
              <a:xfrm>
                <a:off x="8759718" y="2840751"/>
                <a:ext cx="260828" cy="146613"/>
              </a:xfrm>
              <a:custGeom>
                <a:avLst/>
                <a:gdLst/>
                <a:ahLst/>
                <a:cxnLst/>
                <a:rect l="l" t="t" r="r" b="b"/>
                <a:pathLst>
                  <a:path w="189989" h="106794">
                    <a:moveTo>
                      <a:pt x="0" y="0"/>
                    </a:moveTo>
                    <a:lnTo>
                      <a:pt x="189989" y="0"/>
                    </a:lnTo>
                    <a:lnTo>
                      <a:pt x="189989" y="106794"/>
                    </a:lnTo>
                    <a:lnTo>
                      <a:pt x="0" y="106794"/>
                    </a:lnTo>
                    <a:lnTo>
                      <a:pt x="0" y="0"/>
                    </a:lnTo>
                    <a:close/>
                    <a:moveTo>
                      <a:pt x="21799" y="19199"/>
                    </a:moveTo>
                    <a:lnTo>
                      <a:pt x="21799" y="87595"/>
                    </a:lnTo>
                    <a:lnTo>
                      <a:pt x="168390" y="87595"/>
                    </a:lnTo>
                    <a:lnTo>
                      <a:pt x="168390" y="19199"/>
                    </a:lnTo>
                    <a:lnTo>
                      <a:pt x="21799" y="1919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1" name="任意多边形: 形状 80"/>
              <p:cNvSpPr/>
              <p:nvPr/>
            </p:nvSpPr>
            <p:spPr>
              <a:xfrm>
                <a:off x="8707003" y="3051061"/>
                <a:ext cx="355274" cy="255610"/>
              </a:xfrm>
              <a:custGeom>
                <a:avLst/>
                <a:gdLst/>
                <a:ahLst/>
                <a:cxnLst/>
                <a:rect l="l" t="t" r="r" b="b"/>
                <a:pathLst>
                  <a:path w="258784" h="186188">
                    <a:moveTo>
                      <a:pt x="21198" y="0"/>
                    </a:moveTo>
                    <a:lnTo>
                      <a:pt x="244784" y="0"/>
                    </a:lnTo>
                    <a:lnTo>
                      <a:pt x="244784" y="19199"/>
                    </a:lnTo>
                    <a:lnTo>
                      <a:pt x="143991" y="19199"/>
                    </a:lnTo>
                    <a:lnTo>
                      <a:pt x="143991" y="81795"/>
                    </a:lnTo>
                    <a:lnTo>
                      <a:pt x="235385" y="81795"/>
                    </a:lnTo>
                    <a:lnTo>
                      <a:pt x="235385" y="100594"/>
                    </a:lnTo>
                    <a:lnTo>
                      <a:pt x="143991" y="100594"/>
                    </a:lnTo>
                    <a:lnTo>
                      <a:pt x="143991" y="166989"/>
                    </a:lnTo>
                    <a:lnTo>
                      <a:pt x="258784" y="166989"/>
                    </a:lnTo>
                    <a:lnTo>
                      <a:pt x="258784" y="186188"/>
                    </a:lnTo>
                    <a:lnTo>
                      <a:pt x="0" y="186188"/>
                    </a:lnTo>
                    <a:lnTo>
                      <a:pt x="0" y="166989"/>
                    </a:lnTo>
                    <a:lnTo>
                      <a:pt x="121992" y="166989"/>
                    </a:lnTo>
                    <a:lnTo>
                      <a:pt x="121992" y="100594"/>
                    </a:lnTo>
                    <a:lnTo>
                      <a:pt x="30598" y="100594"/>
                    </a:lnTo>
                    <a:lnTo>
                      <a:pt x="30598" y="81795"/>
                    </a:lnTo>
                    <a:lnTo>
                      <a:pt x="121992" y="81795"/>
                    </a:lnTo>
                    <a:lnTo>
                      <a:pt x="121992" y="19199"/>
                    </a:lnTo>
                    <a:lnTo>
                      <a:pt x="21198" y="19199"/>
                    </a:lnTo>
                    <a:lnTo>
                      <a:pt x="2119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272592" y="3667587"/>
            <a:ext cx="1910147" cy="287090"/>
            <a:chOff x="5906498" y="5568319"/>
            <a:chExt cx="1910147" cy="287090"/>
          </a:xfrm>
        </p:grpSpPr>
        <p:grpSp>
          <p:nvGrpSpPr>
            <p:cNvPr id="14" name="组合 13"/>
            <p:cNvGrpSpPr/>
            <p:nvPr/>
          </p:nvGrpSpPr>
          <p:grpSpPr>
            <a:xfrm>
              <a:off x="7527323" y="5568319"/>
              <a:ext cx="289322" cy="287090"/>
              <a:chOff x="7706425" y="5567724"/>
              <a:chExt cx="289322" cy="287090"/>
            </a:xfrm>
          </p:grpSpPr>
          <p:sp>
            <p:nvSpPr>
              <p:cNvPr id="115" name="任意多边形: 形状 114"/>
              <p:cNvSpPr/>
              <p:nvPr/>
            </p:nvSpPr>
            <p:spPr>
              <a:xfrm>
                <a:off x="7788429" y="5567724"/>
                <a:ext cx="207318" cy="287090"/>
              </a:xfrm>
              <a:custGeom>
                <a:avLst/>
                <a:gdLst/>
                <a:ahLst/>
                <a:cxnLst/>
                <a:rect l="l" t="t" r="r" b="b"/>
                <a:pathLst>
                  <a:path w="207318" h="287090">
                    <a:moveTo>
                      <a:pt x="64592" y="0"/>
                    </a:moveTo>
                    <a:lnTo>
                      <a:pt x="80814" y="4167"/>
                    </a:lnTo>
                    <a:cubicBezTo>
                      <a:pt x="75456" y="18455"/>
                      <a:pt x="69354" y="33090"/>
                      <a:pt x="62508" y="48072"/>
                    </a:cubicBezTo>
                    <a:lnTo>
                      <a:pt x="207318" y="48072"/>
                    </a:lnTo>
                    <a:lnTo>
                      <a:pt x="207318" y="63699"/>
                    </a:lnTo>
                    <a:lnTo>
                      <a:pt x="99120" y="63699"/>
                    </a:lnTo>
                    <a:lnTo>
                      <a:pt x="99120" y="120997"/>
                    </a:lnTo>
                    <a:lnTo>
                      <a:pt x="191393" y="120997"/>
                    </a:lnTo>
                    <a:lnTo>
                      <a:pt x="191393" y="136178"/>
                    </a:lnTo>
                    <a:lnTo>
                      <a:pt x="99120" y="136178"/>
                    </a:lnTo>
                    <a:lnTo>
                      <a:pt x="99120" y="195858"/>
                    </a:lnTo>
                    <a:lnTo>
                      <a:pt x="199281" y="195858"/>
                    </a:lnTo>
                    <a:lnTo>
                      <a:pt x="199281" y="211187"/>
                    </a:lnTo>
                    <a:lnTo>
                      <a:pt x="99120" y="211187"/>
                    </a:lnTo>
                    <a:lnTo>
                      <a:pt x="99120" y="287090"/>
                    </a:lnTo>
                    <a:lnTo>
                      <a:pt x="82898" y="287090"/>
                    </a:lnTo>
                    <a:lnTo>
                      <a:pt x="82898" y="63699"/>
                    </a:lnTo>
                    <a:lnTo>
                      <a:pt x="55216" y="63699"/>
                    </a:lnTo>
                    <a:cubicBezTo>
                      <a:pt x="43805" y="86817"/>
                      <a:pt x="29964" y="108942"/>
                      <a:pt x="13693" y="130076"/>
                    </a:cubicBezTo>
                    <a:cubicBezTo>
                      <a:pt x="9426" y="126405"/>
                      <a:pt x="4862" y="122932"/>
                      <a:pt x="0" y="119658"/>
                    </a:cubicBezTo>
                    <a:cubicBezTo>
                      <a:pt x="28079" y="85725"/>
                      <a:pt x="49610" y="45839"/>
                      <a:pt x="6459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3" name="任意多边形: 形状 112"/>
              <p:cNvSpPr/>
              <p:nvPr/>
            </p:nvSpPr>
            <p:spPr>
              <a:xfrm>
                <a:off x="7706425" y="5568022"/>
                <a:ext cx="86023" cy="286792"/>
              </a:xfrm>
              <a:custGeom>
                <a:avLst/>
                <a:gdLst/>
                <a:ahLst/>
                <a:cxnLst/>
                <a:rect l="l" t="t" r="r" b="b"/>
                <a:pathLst>
                  <a:path w="86023" h="286792">
                    <a:moveTo>
                      <a:pt x="69801" y="0"/>
                    </a:moveTo>
                    <a:lnTo>
                      <a:pt x="86023" y="4465"/>
                    </a:lnTo>
                    <a:cubicBezTo>
                      <a:pt x="77391" y="28674"/>
                      <a:pt x="68312" y="51445"/>
                      <a:pt x="58787" y="72777"/>
                    </a:cubicBezTo>
                    <a:lnTo>
                      <a:pt x="58787" y="286792"/>
                    </a:lnTo>
                    <a:lnTo>
                      <a:pt x="42714" y="286792"/>
                    </a:lnTo>
                    <a:lnTo>
                      <a:pt x="42714" y="105965"/>
                    </a:lnTo>
                    <a:cubicBezTo>
                      <a:pt x="32296" y="125809"/>
                      <a:pt x="21332" y="144313"/>
                      <a:pt x="9823" y="161478"/>
                    </a:cubicBezTo>
                    <a:cubicBezTo>
                      <a:pt x="6053" y="154831"/>
                      <a:pt x="2778" y="149572"/>
                      <a:pt x="0" y="145703"/>
                    </a:cubicBezTo>
                    <a:cubicBezTo>
                      <a:pt x="28377" y="104924"/>
                      <a:pt x="51644" y="56356"/>
                      <a:pt x="6980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5906498" y="5569361"/>
              <a:ext cx="290810" cy="285006"/>
              <a:chOff x="5906498" y="5569808"/>
              <a:chExt cx="290810" cy="285006"/>
            </a:xfrm>
          </p:grpSpPr>
          <p:sp>
            <p:nvSpPr>
              <p:cNvPr id="112" name="任意多边形: 形状 111"/>
              <p:cNvSpPr/>
              <p:nvPr/>
            </p:nvSpPr>
            <p:spPr>
              <a:xfrm>
                <a:off x="6026602" y="5569808"/>
                <a:ext cx="170706" cy="285006"/>
              </a:xfrm>
              <a:custGeom>
                <a:avLst/>
                <a:gdLst/>
                <a:ahLst/>
                <a:cxnLst/>
                <a:rect l="l" t="t" r="r" b="b"/>
                <a:pathLst>
                  <a:path w="170706" h="285006">
                    <a:moveTo>
                      <a:pt x="68312" y="0"/>
                    </a:moveTo>
                    <a:lnTo>
                      <a:pt x="84088" y="3274"/>
                    </a:lnTo>
                    <a:cubicBezTo>
                      <a:pt x="79921" y="21530"/>
                      <a:pt x="75059" y="39042"/>
                      <a:pt x="69503" y="55810"/>
                    </a:cubicBezTo>
                    <a:lnTo>
                      <a:pt x="165795" y="55810"/>
                    </a:lnTo>
                    <a:lnTo>
                      <a:pt x="165795" y="70693"/>
                    </a:lnTo>
                    <a:lnTo>
                      <a:pt x="136624" y="70693"/>
                    </a:lnTo>
                    <a:cubicBezTo>
                      <a:pt x="132755" y="128935"/>
                      <a:pt x="120650" y="173335"/>
                      <a:pt x="100310" y="203894"/>
                    </a:cubicBezTo>
                    <a:cubicBezTo>
                      <a:pt x="116582" y="227012"/>
                      <a:pt x="140047" y="247947"/>
                      <a:pt x="170706" y="266700"/>
                    </a:cubicBezTo>
                    <a:cubicBezTo>
                      <a:pt x="167729" y="270272"/>
                      <a:pt x="164058" y="275332"/>
                      <a:pt x="159693" y="281880"/>
                    </a:cubicBezTo>
                    <a:cubicBezTo>
                      <a:pt x="129530" y="260747"/>
                      <a:pt x="106462" y="239514"/>
                      <a:pt x="90488" y="218182"/>
                    </a:cubicBezTo>
                    <a:cubicBezTo>
                      <a:pt x="73224" y="240407"/>
                      <a:pt x="46633" y="262681"/>
                      <a:pt x="10716" y="285006"/>
                    </a:cubicBezTo>
                    <a:cubicBezTo>
                      <a:pt x="7342" y="279747"/>
                      <a:pt x="3770" y="275084"/>
                      <a:pt x="0" y="271016"/>
                    </a:cubicBezTo>
                    <a:cubicBezTo>
                      <a:pt x="38001" y="247898"/>
                      <a:pt x="64939" y="225524"/>
                      <a:pt x="80814" y="203894"/>
                    </a:cubicBezTo>
                    <a:cubicBezTo>
                      <a:pt x="65435" y="179983"/>
                      <a:pt x="54570" y="148877"/>
                      <a:pt x="48220" y="110579"/>
                    </a:cubicBezTo>
                    <a:cubicBezTo>
                      <a:pt x="41275" y="126156"/>
                      <a:pt x="33834" y="140593"/>
                      <a:pt x="25896" y="153888"/>
                    </a:cubicBezTo>
                    <a:cubicBezTo>
                      <a:pt x="21630" y="149423"/>
                      <a:pt x="17562" y="145554"/>
                      <a:pt x="13692" y="142279"/>
                    </a:cubicBezTo>
                    <a:cubicBezTo>
                      <a:pt x="37505" y="104676"/>
                      <a:pt x="55711" y="57249"/>
                      <a:pt x="68312" y="0"/>
                    </a:cubicBezTo>
                    <a:close/>
                    <a:moveTo>
                      <a:pt x="64294" y="70693"/>
                    </a:moveTo>
                    <a:cubicBezTo>
                      <a:pt x="63798" y="71983"/>
                      <a:pt x="63103" y="73918"/>
                      <a:pt x="62210" y="76497"/>
                    </a:cubicBezTo>
                    <a:cubicBezTo>
                      <a:pt x="60524" y="81161"/>
                      <a:pt x="59184" y="84633"/>
                      <a:pt x="58192" y="86915"/>
                    </a:cubicBezTo>
                    <a:cubicBezTo>
                      <a:pt x="64740" y="128885"/>
                      <a:pt x="75605" y="162917"/>
                      <a:pt x="90785" y="189011"/>
                    </a:cubicBezTo>
                    <a:cubicBezTo>
                      <a:pt x="107156" y="162917"/>
                      <a:pt x="117128" y="123477"/>
                      <a:pt x="120700" y="70693"/>
                    </a:cubicBezTo>
                    <a:lnTo>
                      <a:pt x="64294" y="706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8" name="任意多边形: 形状 107"/>
              <p:cNvSpPr/>
              <p:nvPr/>
            </p:nvSpPr>
            <p:spPr>
              <a:xfrm>
                <a:off x="5906498" y="5571891"/>
                <a:ext cx="156121" cy="279202"/>
              </a:xfrm>
              <a:custGeom>
                <a:avLst/>
                <a:gdLst/>
                <a:ahLst/>
                <a:cxnLst/>
                <a:rect l="l" t="t" r="r" b="b"/>
                <a:pathLst>
                  <a:path w="156121" h="279202">
                    <a:moveTo>
                      <a:pt x="62508" y="0"/>
                    </a:moveTo>
                    <a:lnTo>
                      <a:pt x="77688" y="0"/>
                    </a:lnTo>
                    <a:lnTo>
                      <a:pt x="77688" y="40928"/>
                    </a:lnTo>
                    <a:lnTo>
                      <a:pt x="114002" y="40928"/>
                    </a:lnTo>
                    <a:lnTo>
                      <a:pt x="114002" y="54323"/>
                    </a:lnTo>
                    <a:lnTo>
                      <a:pt x="77688" y="54323"/>
                    </a:lnTo>
                    <a:lnTo>
                      <a:pt x="77688" y="91232"/>
                    </a:lnTo>
                    <a:lnTo>
                      <a:pt x="93613" y="91232"/>
                    </a:lnTo>
                    <a:cubicBezTo>
                      <a:pt x="110579" y="72877"/>
                      <a:pt x="127049" y="51743"/>
                      <a:pt x="143024" y="27831"/>
                    </a:cubicBezTo>
                    <a:lnTo>
                      <a:pt x="156121" y="36017"/>
                    </a:lnTo>
                    <a:cubicBezTo>
                      <a:pt x="139849" y="59035"/>
                      <a:pt x="125611" y="77441"/>
                      <a:pt x="113407" y="91232"/>
                    </a:cubicBezTo>
                    <a:lnTo>
                      <a:pt x="140196" y="91232"/>
                    </a:lnTo>
                    <a:lnTo>
                      <a:pt x="140196" y="104924"/>
                    </a:lnTo>
                    <a:lnTo>
                      <a:pt x="100608" y="104924"/>
                    </a:lnTo>
                    <a:cubicBezTo>
                      <a:pt x="90190" y="115937"/>
                      <a:pt x="79028" y="126504"/>
                      <a:pt x="67121" y="136625"/>
                    </a:cubicBezTo>
                    <a:lnTo>
                      <a:pt x="126206" y="136625"/>
                    </a:lnTo>
                    <a:lnTo>
                      <a:pt x="126206" y="152400"/>
                    </a:lnTo>
                    <a:lnTo>
                      <a:pt x="87511" y="187821"/>
                    </a:lnTo>
                    <a:lnTo>
                      <a:pt x="87511" y="198091"/>
                    </a:lnTo>
                    <a:cubicBezTo>
                      <a:pt x="94059" y="196999"/>
                      <a:pt x="103783" y="195213"/>
                      <a:pt x="116681" y="192733"/>
                    </a:cubicBezTo>
                    <a:cubicBezTo>
                      <a:pt x="128389" y="190649"/>
                      <a:pt x="136971" y="189111"/>
                      <a:pt x="142428" y="188119"/>
                    </a:cubicBezTo>
                    <a:cubicBezTo>
                      <a:pt x="142428" y="188318"/>
                      <a:pt x="142428" y="188615"/>
                      <a:pt x="142428" y="189012"/>
                    </a:cubicBezTo>
                    <a:cubicBezTo>
                      <a:pt x="141932" y="195461"/>
                      <a:pt x="141684" y="200125"/>
                      <a:pt x="141684" y="203002"/>
                    </a:cubicBezTo>
                    <a:cubicBezTo>
                      <a:pt x="133747" y="204490"/>
                      <a:pt x="121940" y="206574"/>
                      <a:pt x="106263" y="209253"/>
                    </a:cubicBezTo>
                    <a:cubicBezTo>
                      <a:pt x="97929" y="210741"/>
                      <a:pt x="91678" y="211832"/>
                      <a:pt x="87511" y="212527"/>
                    </a:cubicBezTo>
                    <a:lnTo>
                      <a:pt x="87511" y="247502"/>
                    </a:lnTo>
                    <a:cubicBezTo>
                      <a:pt x="87709" y="267742"/>
                      <a:pt x="77639" y="278210"/>
                      <a:pt x="57299" y="278904"/>
                    </a:cubicBezTo>
                    <a:cubicBezTo>
                      <a:pt x="53032" y="279003"/>
                      <a:pt x="48766" y="279103"/>
                      <a:pt x="44499" y="279202"/>
                    </a:cubicBezTo>
                    <a:cubicBezTo>
                      <a:pt x="42416" y="279202"/>
                      <a:pt x="40134" y="279202"/>
                      <a:pt x="37653" y="279202"/>
                    </a:cubicBezTo>
                    <a:cubicBezTo>
                      <a:pt x="35570" y="279202"/>
                      <a:pt x="32395" y="279202"/>
                      <a:pt x="28128" y="279202"/>
                    </a:cubicBezTo>
                    <a:cubicBezTo>
                      <a:pt x="27136" y="273546"/>
                      <a:pt x="25995" y="268387"/>
                      <a:pt x="24705" y="263724"/>
                    </a:cubicBezTo>
                    <a:cubicBezTo>
                      <a:pt x="33437" y="264319"/>
                      <a:pt x="42664" y="264617"/>
                      <a:pt x="52387" y="264617"/>
                    </a:cubicBezTo>
                    <a:cubicBezTo>
                      <a:pt x="59928" y="264617"/>
                      <a:pt x="65137" y="263277"/>
                      <a:pt x="68014" y="260598"/>
                    </a:cubicBezTo>
                    <a:cubicBezTo>
                      <a:pt x="70991" y="258019"/>
                      <a:pt x="72430" y="253256"/>
                      <a:pt x="72330" y="246311"/>
                    </a:cubicBezTo>
                    <a:lnTo>
                      <a:pt x="72330" y="215206"/>
                    </a:lnTo>
                    <a:cubicBezTo>
                      <a:pt x="65980" y="216396"/>
                      <a:pt x="56555" y="218133"/>
                      <a:pt x="44053" y="220415"/>
                    </a:cubicBezTo>
                    <a:cubicBezTo>
                      <a:pt x="28773" y="223193"/>
                      <a:pt x="17363" y="225326"/>
                      <a:pt x="9823" y="226814"/>
                    </a:cubicBezTo>
                    <a:lnTo>
                      <a:pt x="6995" y="211932"/>
                    </a:lnTo>
                    <a:cubicBezTo>
                      <a:pt x="28128" y="208558"/>
                      <a:pt x="49907" y="204887"/>
                      <a:pt x="72330" y="200918"/>
                    </a:cubicBezTo>
                    <a:lnTo>
                      <a:pt x="72330" y="183208"/>
                    </a:lnTo>
                    <a:lnTo>
                      <a:pt x="109389" y="149721"/>
                    </a:lnTo>
                    <a:lnTo>
                      <a:pt x="50899" y="149721"/>
                    </a:lnTo>
                    <a:cubicBezTo>
                      <a:pt x="40084" y="158353"/>
                      <a:pt x="26293" y="168176"/>
                      <a:pt x="9525" y="179189"/>
                    </a:cubicBezTo>
                    <a:cubicBezTo>
                      <a:pt x="6251" y="174030"/>
                      <a:pt x="3076" y="169764"/>
                      <a:pt x="0" y="166390"/>
                    </a:cubicBezTo>
                    <a:cubicBezTo>
                      <a:pt x="10715" y="160040"/>
                      <a:pt x="20786" y="153541"/>
                      <a:pt x="30212" y="146894"/>
                    </a:cubicBezTo>
                    <a:lnTo>
                      <a:pt x="30212" y="136625"/>
                    </a:lnTo>
                    <a:lnTo>
                      <a:pt x="43904" y="136625"/>
                    </a:lnTo>
                    <a:cubicBezTo>
                      <a:pt x="58589" y="125016"/>
                      <a:pt x="70693" y="114449"/>
                      <a:pt x="80218" y="104924"/>
                    </a:cubicBezTo>
                    <a:lnTo>
                      <a:pt x="4018" y="104924"/>
                    </a:lnTo>
                    <a:lnTo>
                      <a:pt x="4018" y="91232"/>
                    </a:lnTo>
                    <a:lnTo>
                      <a:pt x="62508" y="91232"/>
                    </a:lnTo>
                    <a:lnTo>
                      <a:pt x="62508" y="54323"/>
                    </a:lnTo>
                    <a:lnTo>
                      <a:pt x="16222" y="54323"/>
                    </a:lnTo>
                    <a:lnTo>
                      <a:pt x="16222" y="40928"/>
                    </a:lnTo>
                    <a:lnTo>
                      <a:pt x="62508" y="40928"/>
                    </a:lnTo>
                    <a:lnTo>
                      <a:pt x="6250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998735" y="5569063"/>
              <a:ext cx="272238" cy="285602"/>
              <a:chOff x="7107838" y="5570105"/>
              <a:chExt cx="272238" cy="285602"/>
            </a:xfrm>
          </p:grpSpPr>
          <p:sp>
            <p:nvSpPr>
              <p:cNvPr id="110" name="任意多边形: 形状 109"/>
              <p:cNvSpPr/>
              <p:nvPr/>
            </p:nvSpPr>
            <p:spPr>
              <a:xfrm>
                <a:off x="7306375" y="5570105"/>
                <a:ext cx="73701" cy="280095"/>
              </a:xfrm>
              <a:custGeom>
                <a:avLst/>
                <a:gdLst/>
                <a:ahLst/>
                <a:cxnLst/>
                <a:rect l="l" t="t" r="r" b="b"/>
                <a:pathLst>
                  <a:path w="73701" h="280095">
                    <a:moveTo>
                      <a:pt x="57894" y="0"/>
                    </a:moveTo>
                    <a:lnTo>
                      <a:pt x="73670" y="0"/>
                    </a:lnTo>
                    <a:lnTo>
                      <a:pt x="73670" y="242888"/>
                    </a:lnTo>
                    <a:cubicBezTo>
                      <a:pt x="74365" y="267593"/>
                      <a:pt x="63302" y="279897"/>
                      <a:pt x="40481" y="279797"/>
                    </a:cubicBezTo>
                    <a:cubicBezTo>
                      <a:pt x="35124" y="279897"/>
                      <a:pt x="29667" y="279996"/>
                      <a:pt x="24110" y="280095"/>
                    </a:cubicBezTo>
                    <a:cubicBezTo>
                      <a:pt x="21531" y="280095"/>
                      <a:pt x="18703" y="280095"/>
                      <a:pt x="15627" y="280095"/>
                    </a:cubicBezTo>
                    <a:cubicBezTo>
                      <a:pt x="12948" y="280095"/>
                      <a:pt x="9029" y="280095"/>
                      <a:pt x="3870" y="280095"/>
                    </a:cubicBezTo>
                    <a:cubicBezTo>
                      <a:pt x="3076" y="274836"/>
                      <a:pt x="1786" y="268933"/>
                      <a:pt x="0" y="262384"/>
                    </a:cubicBezTo>
                    <a:cubicBezTo>
                      <a:pt x="12204" y="263277"/>
                      <a:pt x="24259" y="263724"/>
                      <a:pt x="36165" y="263724"/>
                    </a:cubicBezTo>
                    <a:cubicBezTo>
                      <a:pt x="44599" y="263823"/>
                      <a:pt x="50304" y="262285"/>
                      <a:pt x="53281" y="259110"/>
                    </a:cubicBezTo>
                    <a:cubicBezTo>
                      <a:pt x="56456" y="256134"/>
                      <a:pt x="57994" y="250528"/>
                      <a:pt x="57894" y="242293"/>
                    </a:cubicBezTo>
                    <a:lnTo>
                      <a:pt x="5789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9" name="任意多边形: 形状 108"/>
              <p:cNvSpPr/>
              <p:nvPr/>
            </p:nvSpPr>
            <p:spPr>
              <a:xfrm>
                <a:off x="7107838" y="5570403"/>
                <a:ext cx="179934" cy="285304"/>
              </a:xfrm>
              <a:custGeom>
                <a:avLst/>
                <a:gdLst/>
                <a:ahLst/>
                <a:cxnLst/>
                <a:rect l="l" t="t" r="r" b="b"/>
                <a:pathLst>
                  <a:path w="179934" h="285304">
                    <a:moveTo>
                      <a:pt x="86321" y="0"/>
                    </a:moveTo>
                    <a:lnTo>
                      <a:pt x="102097" y="0"/>
                    </a:lnTo>
                    <a:lnTo>
                      <a:pt x="102097" y="45690"/>
                    </a:lnTo>
                    <a:lnTo>
                      <a:pt x="166837" y="45690"/>
                    </a:lnTo>
                    <a:lnTo>
                      <a:pt x="166837" y="59978"/>
                    </a:lnTo>
                    <a:lnTo>
                      <a:pt x="102097" y="59978"/>
                    </a:lnTo>
                    <a:lnTo>
                      <a:pt x="102097" y="106412"/>
                    </a:lnTo>
                    <a:lnTo>
                      <a:pt x="179934" y="106412"/>
                    </a:lnTo>
                    <a:lnTo>
                      <a:pt x="179934" y="120997"/>
                    </a:lnTo>
                    <a:lnTo>
                      <a:pt x="102097" y="120997"/>
                    </a:lnTo>
                    <a:lnTo>
                      <a:pt x="102097" y="160586"/>
                    </a:lnTo>
                    <a:lnTo>
                      <a:pt x="167432" y="160586"/>
                    </a:lnTo>
                    <a:lnTo>
                      <a:pt x="167432" y="229791"/>
                    </a:lnTo>
                    <a:cubicBezTo>
                      <a:pt x="168226" y="248543"/>
                      <a:pt x="159247" y="258018"/>
                      <a:pt x="140494" y="258217"/>
                    </a:cubicBezTo>
                    <a:cubicBezTo>
                      <a:pt x="137815" y="258316"/>
                      <a:pt x="134888" y="258415"/>
                      <a:pt x="131713" y="258515"/>
                    </a:cubicBezTo>
                    <a:cubicBezTo>
                      <a:pt x="130225" y="258515"/>
                      <a:pt x="128489" y="258515"/>
                      <a:pt x="126504" y="258515"/>
                    </a:cubicBezTo>
                    <a:cubicBezTo>
                      <a:pt x="124917" y="258515"/>
                      <a:pt x="122387" y="258515"/>
                      <a:pt x="118914" y="258515"/>
                    </a:cubicBezTo>
                    <a:cubicBezTo>
                      <a:pt x="118220" y="253554"/>
                      <a:pt x="117128" y="248444"/>
                      <a:pt x="115640" y="243185"/>
                    </a:cubicBezTo>
                    <a:cubicBezTo>
                      <a:pt x="122684" y="243582"/>
                      <a:pt x="129878" y="243781"/>
                      <a:pt x="137220" y="243781"/>
                    </a:cubicBezTo>
                    <a:cubicBezTo>
                      <a:pt x="143272" y="243880"/>
                      <a:pt x="147241" y="242888"/>
                      <a:pt x="149126" y="240804"/>
                    </a:cubicBezTo>
                    <a:cubicBezTo>
                      <a:pt x="151210" y="238820"/>
                      <a:pt x="152202" y="234752"/>
                      <a:pt x="152103" y="228600"/>
                    </a:cubicBezTo>
                    <a:lnTo>
                      <a:pt x="152103" y="174724"/>
                    </a:lnTo>
                    <a:lnTo>
                      <a:pt x="102097" y="174724"/>
                    </a:lnTo>
                    <a:lnTo>
                      <a:pt x="102097" y="285304"/>
                    </a:lnTo>
                    <a:lnTo>
                      <a:pt x="86321" y="285304"/>
                    </a:lnTo>
                    <a:lnTo>
                      <a:pt x="86321" y="174724"/>
                    </a:lnTo>
                    <a:lnTo>
                      <a:pt x="37803" y="174724"/>
                    </a:lnTo>
                    <a:lnTo>
                      <a:pt x="37803" y="262979"/>
                    </a:lnTo>
                    <a:lnTo>
                      <a:pt x="22622" y="262979"/>
                    </a:lnTo>
                    <a:lnTo>
                      <a:pt x="22622" y="160586"/>
                    </a:lnTo>
                    <a:lnTo>
                      <a:pt x="86321" y="160586"/>
                    </a:lnTo>
                    <a:lnTo>
                      <a:pt x="86321" y="120997"/>
                    </a:lnTo>
                    <a:lnTo>
                      <a:pt x="0" y="120997"/>
                    </a:lnTo>
                    <a:lnTo>
                      <a:pt x="0" y="106412"/>
                    </a:lnTo>
                    <a:lnTo>
                      <a:pt x="86321" y="106412"/>
                    </a:lnTo>
                    <a:lnTo>
                      <a:pt x="86321" y="59978"/>
                    </a:lnTo>
                    <a:lnTo>
                      <a:pt x="36017" y="59978"/>
                    </a:lnTo>
                    <a:cubicBezTo>
                      <a:pt x="31155" y="70892"/>
                      <a:pt x="25549" y="81806"/>
                      <a:pt x="19199" y="92720"/>
                    </a:cubicBezTo>
                    <a:cubicBezTo>
                      <a:pt x="15429" y="90140"/>
                      <a:pt x="10865" y="87561"/>
                      <a:pt x="5507" y="84981"/>
                    </a:cubicBezTo>
                    <a:cubicBezTo>
                      <a:pt x="20489" y="61565"/>
                      <a:pt x="30957" y="37009"/>
                      <a:pt x="36910" y="11311"/>
                    </a:cubicBezTo>
                    <a:lnTo>
                      <a:pt x="51941" y="14585"/>
                    </a:lnTo>
                    <a:cubicBezTo>
                      <a:pt x="51842" y="15081"/>
                      <a:pt x="51644" y="15776"/>
                      <a:pt x="51346" y="16669"/>
                    </a:cubicBezTo>
                    <a:cubicBezTo>
                      <a:pt x="47576" y="29666"/>
                      <a:pt x="44500" y="39340"/>
                      <a:pt x="42119" y="45690"/>
                    </a:cubicBezTo>
                    <a:lnTo>
                      <a:pt x="86321" y="45690"/>
                    </a:lnTo>
                    <a:lnTo>
                      <a:pt x="86321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7" name="任意多边形: 形状 106"/>
              <p:cNvSpPr/>
              <p:nvPr/>
            </p:nvSpPr>
            <p:spPr>
              <a:xfrm>
                <a:off x="7306970" y="5598680"/>
                <a:ext cx="15479" cy="177404"/>
              </a:xfrm>
              <a:custGeom>
                <a:avLst/>
                <a:gdLst/>
                <a:ahLst/>
                <a:cxnLst/>
                <a:rect l="l" t="t" r="r" b="b"/>
                <a:pathLst>
                  <a:path w="15479" h="177404">
                    <a:moveTo>
                      <a:pt x="0" y="0"/>
                    </a:moveTo>
                    <a:lnTo>
                      <a:pt x="15479" y="0"/>
                    </a:lnTo>
                    <a:lnTo>
                      <a:pt x="15479" y="177404"/>
                    </a:lnTo>
                    <a:lnTo>
                      <a:pt x="0" y="1774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453658" y="5568468"/>
              <a:ext cx="288727" cy="286792"/>
              <a:chOff x="6507168" y="5568022"/>
              <a:chExt cx="288727" cy="286792"/>
            </a:xfrm>
          </p:grpSpPr>
          <p:sp>
            <p:nvSpPr>
              <p:cNvPr id="114" name="任意多边形: 形状 113"/>
              <p:cNvSpPr/>
              <p:nvPr/>
            </p:nvSpPr>
            <p:spPr>
              <a:xfrm>
                <a:off x="6507168" y="5568022"/>
                <a:ext cx="87809" cy="286792"/>
              </a:xfrm>
              <a:custGeom>
                <a:avLst/>
                <a:gdLst/>
                <a:ahLst/>
                <a:cxnLst/>
                <a:rect l="l" t="t" r="r" b="b"/>
                <a:pathLst>
                  <a:path w="87809" h="286792">
                    <a:moveTo>
                      <a:pt x="70694" y="0"/>
                    </a:moveTo>
                    <a:lnTo>
                      <a:pt x="87809" y="5506"/>
                    </a:lnTo>
                    <a:cubicBezTo>
                      <a:pt x="80070" y="28029"/>
                      <a:pt x="70842" y="50750"/>
                      <a:pt x="60127" y="73670"/>
                    </a:cubicBezTo>
                    <a:lnTo>
                      <a:pt x="60127" y="286792"/>
                    </a:lnTo>
                    <a:lnTo>
                      <a:pt x="43904" y="286792"/>
                    </a:lnTo>
                    <a:lnTo>
                      <a:pt x="43904" y="105668"/>
                    </a:lnTo>
                    <a:cubicBezTo>
                      <a:pt x="31601" y="128389"/>
                      <a:pt x="19397" y="147588"/>
                      <a:pt x="7293" y="163264"/>
                    </a:cubicBezTo>
                    <a:cubicBezTo>
                      <a:pt x="4713" y="156121"/>
                      <a:pt x="2282" y="149820"/>
                      <a:pt x="0" y="144363"/>
                    </a:cubicBezTo>
                    <a:cubicBezTo>
                      <a:pt x="30659" y="102394"/>
                      <a:pt x="54223" y="54272"/>
                      <a:pt x="70694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1" name="任意多边形: 形状 110"/>
              <p:cNvSpPr/>
              <p:nvPr/>
            </p:nvSpPr>
            <p:spPr>
              <a:xfrm>
                <a:off x="6597358" y="5569808"/>
                <a:ext cx="193625" cy="117276"/>
              </a:xfrm>
              <a:custGeom>
                <a:avLst/>
                <a:gdLst/>
                <a:ahLst/>
                <a:cxnLst/>
                <a:rect l="l" t="t" r="r" b="b"/>
                <a:pathLst>
                  <a:path w="193625" h="117276">
                    <a:moveTo>
                      <a:pt x="55810" y="0"/>
                    </a:moveTo>
                    <a:lnTo>
                      <a:pt x="72330" y="4911"/>
                    </a:lnTo>
                    <a:cubicBezTo>
                      <a:pt x="66278" y="18901"/>
                      <a:pt x="60077" y="32593"/>
                      <a:pt x="53727" y="45988"/>
                    </a:cubicBezTo>
                    <a:lnTo>
                      <a:pt x="193625" y="45988"/>
                    </a:lnTo>
                    <a:lnTo>
                      <a:pt x="193625" y="62508"/>
                    </a:lnTo>
                    <a:lnTo>
                      <a:pt x="172938" y="114895"/>
                    </a:lnTo>
                    <a:cubicBezTo>
                      <a:pt x="166985" y="112712"/>
                      <a:pt x="161578" y="111075"/>
                      <a:pt x="156716" y="109984"/>
                    </a:cubicBezTo>
                    <a:lnTo>
                      <a:pt x="177105" y="61317"/>
                    </a:lnTo>
                    <a:lnTo>
                      <a:pt x="46137" y="61317"/>
                    </a:lnTo>
                    <a:cubicBezTo>
                      <a:pt x="36314" y="80466"/>
                      <a:pt x="25648" y="99119"/>
                      <a:pt x="14139" y="117276"/>
                    </a:cubicBezTo>
                    <a:cubicBezTo>
                      <a:pt x="8979" y="113208"/>
                      <a:pt x="4266" y="109984"/>
                      <a:pt x="0" y="107602"/>
                    </a:cubicBezTo>
                    <a:cubicBezTo>
                      <a:pt x="22225" y="74761"/>
                      <a:pt x="40828" y="38894"/>
                      <a:pt x="5581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6" name="任意多边形: 形状 105"/>
              <p:cNvSpPr/>
              <p:nvPr/>
            </p:nvSpPr>
            <p:spPr>
              <a:xfrm>
                <a:off x="6632779" y="5659998"/>
                <a:ext cx="72516" cy="190797"/>
              </a:xfrm>
              <a:custGeom>
                <a:avLst/>
                <a:gdLst/>
                <a:ahLst/>
                <a:cxnLst/>
                <a:rect l="l" t="t" r="r" b="b"/>
                <a:pathLst>
                  <a:path w="72516" h="190797">
                    <a:moveTo>
                      <a:pt x="56108" y="0"/>
                    </a:moveTo>
                    <a:lnTo>
                      <a:pt x="72479" y="0"/>
                    </a:lnTo>
                    <a:lnTo>
                      <a:pt x="72479" y="152697"/>
                    </a:lnTo>
                    <a:cubicBezTo>
                      <a:pt x="73273" y="178097"/>
                      <a:pt x="61020" y="190698"/>
                      <a:pt x="35719" y="190500"/>
                    </a:cubicBezTo>
                    <a:cubicBezTo>
                      <a:pt x="27781" y="190698"/>
                      <a:pt x="17115" y="190797"/>
                      <a:pt x="3721" y="190797"/>
                    </a:cubicBezTo>
                    <a:cubicBezTo>
                      <a:pt x="2629" y="184646"/>
                      <a:pt x="1389" y="178990"/>
                      <a:pt x="0" y="173831"/>
                    </a:cubicBezTo>
                    <a:cubicBezTo>
                      <a:pt x="9426" y="174426"/>
                      <a:pt x="20191" y="174724"/>
                      <a:pt x="32296" y="174724"/>
                    </a:cubicBezTo>
                    <a:cubicBezTo>
                      <a:pt x="48766" y="175220"/>
                      <a:pt x="56704" y="167580"/>
                      <a:pt x="56108" y="151804"/>
                    </a:cubicBezTo>
                    <a:lnTo>
                      <a:pt x="5610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5" name="任意多边形: 形状 104"/>
              <p:cNvSpPr/>
              <p:nvPr/>
            </p:nvSpPr>
            <p:spPr>
              <a:xfrm>
                <a:off x="6735471" y="5701521"/>
                <a:ext cx="60424" cy="102691"/>
              </a:xfrm>
              <a:custGeom>
                <a:avLst/>
                <a:gdLst/>
                <a:ahLst/>
                <a:cxnLst/>
                <a:rect l="l" t="t" r="r" b="b"/>
                <a:pathLst>
                  <a:path w="60424" h="102691">
                    <a:moveTo>
                      <a:pt x="14287" y="0"/>
                    </a:moveTo>
                    <a:cubicBezTo>
                      <a:pt x="30162" y="31254"/>
                      <a:pt x="45541" y="62954"/>
                      <a:pt x="60424" y="95101"/>
                    </a:cubicBezTo>
                    <a:lnTo>
                      <a:pt x="44797" y="102691"/>
                    </a:lnTo>
                    <a:cubicBezTo>
                      <a:pt x="30212" y="68361"/>
                      <a:pt x="15279" y="36264"/>
                      <a:pt x="0" y="6399"/>
                    </a:cubicBezTo>
                    <a:lnTo>
                      <a:pt x="1428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4" name="任意多边形: 形状 103"/>
              <p:cNvSpPr/>
              <p:nvPr/>
            </p:nvSpPr>
            <p:spPr>
              <a:xfrm>
                <a:off x="6596465" y="5702116"/>
                <a:ext cx="59234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59234" h="104775">
                    <a:moveTo>
                      <a:pt x="43904" y="0"/>
                    </a:moveTo>
                    <a:lnTo>
                      <a:pt x="59234" y="5507"/>
                    </a:lnTo>
                    <a:cubicBezTo>
                      <a:pt x="46831" y="37951"/>
                      <a:pt x="32296" y="71041"/>
                      <a:pt x="15627" y="104775"/>
                    </a:cubicBezTo>
                    <a:cubicBezTo>
                      <a:pt x="9475" y="101302"/>
                      <a:pt x="4266" y="98772"/>
                      <a:pt x="0" y="97185"/>
                    </a:cubicBezTo>
                    <a:cubicBezTo>
                      <a:pt x="18157" y="63748"/>
                      <a:pt x="32792" y="31353"/>
                      <a:pt x="43904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93225" y="307760"/>
            <a:ext cx="979720" cy="979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83085" y="422061"/>
            <a:ext cx="0" cy="751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57894" y="495942"/>
            <a:ext cx="250381" cy="603356"/>
            <a:chOff x="4357989" y="3015568"/>
            <a:chExt cx="333840" cy="804470"/>
          </a:xfrm>
          <a:solidFill>
            <a:schemeClr val="bg1"/>
          </a:solidFill>
        </p:grpSpPr>
        <p:sp>
          <p:nvSpPr>
            <p:cNvPr id="50" name="任意多边形: 形状 49"/>
            <p:cNvSpPr/>
            <p:nvPr/>
          </p:nvSpPr>
          <p:spPr>
            <a:xfrm>
              <a:off x="4447129" y="3015568"/>
              <a:ext cx="231623" cy="90687"/>
            </a:xfrm>
            <a:custGeom>
              <a:avLst/>
              <a:gdLst/>
              <a:ahLst/>
              <a:cxnLst/>
              <a:rect l="l" t="t" r="r" b="b"/>
              <a:pathLst>
                <a:path w="231623" h="90687">
                  <a:moveTo>
                    <a:pt x="118564" y="0"/>
                  </a:moveTo>
                  <a:cubicBezTo>
                    <a:pt x="119482" y="3671"/>
                    <a:pt x="121146" y="10267"/>
                    <a:pt x="123555" y="19789"/>
                  </a:cubicBezTo>
                  <a:cubicBezTo>
                    <a:pt x="126193" y="29770"/>
                    <a:pt x="128029" y="36940"/>
                    <a:pt x="129061" y="41299"/>
                  </a:cubicBezTo>
                  <a:lnTo>
                    <a:pt x="231623" y="41299"/>
                  </a:lnTo>
                  <a:lnTo>
                    <a:pt x="231623" y="90687"/>
                  </a:lnTo>
                  <a:lnTo>
                    <a:pt x="213210" y="90687"/>
                  </a:lnTo>
                  <a:lnTo>
                    <a:pt x="213210" y="57131"/>
                  </a:lnTo>
                  <a:lnTo>
                    <a:pt x="18412" y="57131"/>
                  </a:lnTo>
                  <a:lnTo>
                    <a:pt x="18412" y="90687"/>
                  </a:lnTo>
                  <a:lnTo>
                    <a:pt x="0" y="90687"/>
                  </a:lnTo>
                  <a:lnTo>
                    <a:pt x="0" y="41299"/>
                  </a:lnTo>
                  <a:lnTo>
                    <a:pt x="109616" y="41299"/>
                  </a:lnTo>
                  <a:cubicBezTo>
                    <a:pt x="106748" y="27992"/>
                    <a:pt x="103593" y="15544"/>
                    <a:pt x="100152" y="3957"/>
                  </a:cubicBezTo>
                  <a:lnTo>
                    <a:pt x="1185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4375714" y="3025548"/>
              <a:ext cx="59541" cy="54895"/>
            </a:xfrm>
            <a:custGeom>
              <a:avLst/>
              <a:gdLst/>
              <a:ahLst/>
              <a:cxnLst/>
              <a:rect l="l" t="t" r="r" b="b"/>
              <a:pathLst>
                <a:path w="59541" h="54895">
                  <a:moveTo>
                    <a:pt x="13767" y="0"/>
                  </a:moveTo>
                  <a:cubicBezTo>
                    <a:pt x="26960" y="11473"/>
                    <a:pt x="42218" y="25698"/>
                    <a:pt x="59541" y="42677"/>
                  </a:cubicBezTo>
                  <a:lnTo>
                    <a:pt x="45086" y="54895"/>
                  </a:lnTo>
                  <a:cubicBezTo>
                    <a:pt x="33843" y="42734"/>
                    <a:pt x="18815" y="28165"/>
                    <a:pt x="0" y="11186"/>
                  </a:cubicBezTo>
                  <a:lnTo>
                    <a:pt x="137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4463475" y="3105566"/>
              <a:ext cx="199444" cy="171910"/>
            </a:xfrm>
            <a:custGeom>
              <a:avLst/>
              <a:gdLst/>
              <a:ahLst/>
              <a:cxnLst/>
              <a:rect l="l" t="t" r="r" b="b"/>
              <a:pathLst>
                <a:path w="199444" h="171910">
                  <a:moveTo>
                    <a:pt x="19618" y="0"/>
                  </a:moveTo>
                  <a:lnTo>
                    <a:pt x="180687" y="0"/>
                  </a:lnTo>
                  <a:lnTo>
                    <a:pt x="180687" y="15487"/>
                  </a:lnTo>
                  <a:lnTo>
                    <a:pt x="108412" y="15487"/>
                  </a:lnTo>
                  <a:lnTo>
                    <a:pt x="108412" y="49215"/>
                  </a:lnTo>
                  <a:lnTo>
                    <a:pt x="199444" y="49215"/>
                  </a:lnTo>
                  <a:lnTo>
                    <a:pt x="199444" y="171910"/>
                  </a:lnTo>
                  <a:lnTo>
                    <a:pt x="0" y="171910"/>
                  </a:lnTo>
                  <a:lnTo>
                    <a:pt x="0" y="49215"/>
                  </a:lnTo>
                  <a:lnTo>
                    <a:pt x="90516" y="49215"/>
                  </a:lnTo>
                  <a:lnTo>
                    <a:pt x="90516" y="15487"/>
                  </a:lnTo>
                  <a:lnTo>
                    <a:pt x="19618" y="15487"/>
                  </a:lnTo>
                  <a:lnTo>
                    <a:pt x="19618" y="0"/>
                  </a:lnTo>
                  <a:close/>
                  <a:moveTo>
                    <a:pt x="17897" y="64875"/>
                  </a:moveTo>
                  <a:lnTo>
                    <a:pt x="17897" y="102905"/>
                  </a:lnTo>
                  <a:lnTo>
                    <a:pt x="90516" y="102905"/>
                  </a:lnTo>
                  <a:lnTo>
                    <a:pt x="90516" y="64875"/>
                  </a:lnTo>
                  <a:lnTo>
                    <a:pt x="17897" y="64875"/>
                  </a:lnTo>
                  <a:close/>
                  <a:moveTo>
                    <a:pt x="108412" y="64875"/>
                  </a:moveTo>
                  <a:lnTo>
                    <a:pt x="108412" y="102905"/>
                  </a:lnTo>
                  <a:lnTo>
                    <a:pt x="181375" y="102905"/>
                  </a:lnTo>
                  <a:lnTo>
                    <a:pt x="181375" y="64875"/>
                  </a:lnTo>
                  <a:lnTo>
                    <a:pt x="108412" y="64875"/>
                  </a:lnTo>
                  <a:close/>
                  <a:moveTo>
                    <a:pt x="17897" y="118048"/>
                  </a:moveTo>
                  <a:lnTo>
                    <a:pt x="17897" y="156423"/>
                  </a:lnTo>
                  <a:lnTo>
                    <a:pt x="90516" y="156423"/>
                  </a:lnTo>
                  <a:lnTo>
                    <a:pt x="90516" y="118048"/>
                  </a:lnTo>
                  <a:lnTo>
                    <a:pt x="17897" y="118048"/>
                  </a:lnTo>
                  <a:close/>
                  <a:moveTo>
                    <a:pt x="108412" y="118048"/>
                  </a:moveTo>
                  <a:lnTo>
                    <a:pt x="108412" y="156423"/>
                  </a:lnTo>
                  <a:lnTo>
                    <a:pt x="181375" y="156423"/>
                  </a:lnTo>
                  <a:lnTo>
                    <a:pt x="181375" y="118048"/>
                  </a:lnTo>
                  <a:lnTo>
                    <a:pt x="108412" y="1180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4361258" y="3113654"/>
              <a:ext cx="61262" cy="55582"/>
            </a:xfrm>
            <a:custGeom>
              <a:avLst/>
              <a:gdLst/>
              <a:ahLst/>
              <a:cxnLst/>
              <a:rect l="l" t="t" r="r" b="b"/>
              <a:pathLst>
                <a:path w="61262" h="55582">
                  <a:moveTo>
                    <a:pt x="12562" y="0"/>
                  </a:moveTo>
                  <a:cubicBezTo>
                    <a:pt x="31377" y="15716"/>
                    <a:pt x="47610" y="29942"/>
                    <a:pt x="61262" y="42676"/>
                  </a:cubicBezTo>
                  <a:lnTo>
                    <a:pt x="46463" y="55582"/>
                  </a:lnTo>
                  <a:cubicBezTo>
                    <a:pt x="28910" y="38145"/>
                    <a:pt x="13423" y="23460"/>
                    <a:pt x="0" y="11529"/>
                  </a:cubicBezTo>
                  <a:lnTo>
                    <a:pt x="125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4364700" y="3208815"/>
              <a:ext cx="58508" cy="136634"/>
            </a:xfrm>
            <a:custGeom>
              <a:avLst/>
              <a:gdLst/>
              <a:ahLst/>
              <a:cxnLst/>
              <a:rect l="l" t="t" r="r" b="b"/>
              <a:pathLst>
                <a:path w="58508" h="136634">
                  <a:moveTo>
                    <a:pt x="39923" y="0"/>
                  </a:moveTo>
                  <a:cubicBezTo>
                    <a:pt x="44168" y="2524"/>
                    <a:pt x="50363" y="5335"/>
                    <a:pt x="58508" y="8432"/>
                  </a:cubicBezTo>
                  <a:cubicBezTo>
                    <a:pt x="42906" y="58336"/>
                    <a:pt x="30114" y="101070"/>
                    <a:pt x="20134" y="136634"/>
                  </a:cubicBezTo>
                  <a:lnTo>
                    <a:pt x="0" y="129750"/>
                  </a:lnTo>
                  <a:cubicBezTo>
                    <a:pt x="13422" y="91892"/>
                    <a:pt x="26730" y="48642"/>
                    <a:pt x="399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432329" y="3290211"/>
              <a:ext cx="106175" cy="59197"/>
            </a:xfrm>
            <a:custGeom>
              <a:avLst/>
              <a:gdLst/>
              <a:ahLst/>
              <a:cxnLst/>
              <a:rect l="l" t="t" r="r" b="b"/>
              <a:pathLst>
                <a:path w="106175" h="59197">
                  <a:moveTo>
                    <a:pt x="94818" y="0"/>
                  </a:moveTo>
                  <a:lnTo>
                    <a:pt x="106175" y="15144"/>
                  </a:lnTo>
                  <a:cubicBezTo>
                    <a:pt x="70612" y="32696"/>
                    <a:pt x="38891" y="47380"/>
                    <a:pt x="11014" y="59197"/>
                  </a:cubicBezTo>
                  <a:cubicBezTo>
                    <a:pt x="6884" y="52887"/>
                    <a:pt x="3213" y="47610"/>
                    <a:pt x="0" y="43365"/>
                  </a:cubicBezTo>
                  <a:cubicBezTo>
                    <a:pt x="32467" y="30287"/>
                    <a:pt x="64072" y="15832"/>
                    <a:pt x="9481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584277" y="3290555"/>
              <a:ext cx="103250" cy="56099"/>
            </a:xfrm>
            <a:custGeom>
              <a:avLst/>
              <a:gdLst/>
              <a:ahLst/>
              <a:cxnLst/>
              <a:rect l="l" t="t" r="r" b="b"/>
              <a:pathLst>
                <a:path w="103250" h="56099">
                  <a:moveTo>
                    <a:pt x="9809" y="0"/>
                  </a:moveTo>
                  <a:cubicBezTo>
                    <a:pt x="51109" y="16750"/>
                    <a:pt x="82256" y="30000"/>
                    <a:pt x="103250" y="39752"/>
                  </a:cubicBezTo>
                  <a:lnTo>
                    <a:pt x="92753" y="56099"/>
                  </a:lnTo>
                  <a:cubicBezTo>
                    <a:pt x="67399" y="43709"/>
                    <a:pt x="36482" y="30058"/>
                    <a:pt x="0" y="15144"/>
                  </a:cubicBezTo>
                  <a:lnTo>
                    <a:pt x="9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4396879" y="3516314"/>
              <a:ext cx="257264" cy="18585"/>
            </a:xfrm>
            <a:custGeom>
              <a:avLst/>
              <a:gdLst/>
              <a:ahLst/>
              <a:cxnLst/>
              <a:rect l="l" t="t" r="r" b="b"/>
              <a:pathLst>
                <a:path w="257264" h="18585">
                  <a:moveTo>
                    <a:pt x="0" y="0"/>
                  </a:moveTo>
                  <a:lnTo>
                    <a:pt x="257264" y="0"/>
                  </a:lnTo>
                  <a:lnTo>
                    <a:pt x="257264" y="18585"/>
                  </a:lnTo>
                  <a:lnTo>
                    <a:pt x="0" y="185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4357989" y="3614228"/>
              <a:ext cx="333840" cy="205810"/>
            </a:xfrm>
            <a:custGeom>
              <a:avLst/>
              <a:gdLst/>
              <a:ahLst/>
              <a:cxnLst/>
              <a:rect l="l" t="t" r="r" b="b"/>
              <a:pathLst>
                <a:path w="333840" h="205810">
                  <a:moveTo>
                    <a:pt x="0" y="0"/>
                  </a:moveTo>
                  <a:lnTo>
                    <a:pt x="333840" y="0"/>
                  </a:lnTo>
                  <a:lnTo>
                    <a:pt x="333840" y="19101"/>
                  </a:lnTo>
                  <a:lnTo>
                    <a:pt x="181203" y="19101"/>
                  </a:lnTo>
                  <a:lnTo>
                    <a:pt x="181203" y="162446"/>
                  </a:lnTo>
                  <a:cubicBezTo>
                    <a:pt x="182235" y="190667"/>
                    <a:pt x="169444" y="204893"/>
                    <a:pt x="142828" y="205122"/>
                  </a:cubicBezTo>
                  <a:cubicBezTo>
                    <a:pt x="135601" y="205466"/>
                    <a:pt x="128718" y="205638"/>
                    <a:pt x="122178" y="205638"/>
                  </a:cubicBezTo>
                  <a:cubicBezTo>
                    <a:pt x="118966" y="205753"/>
                    <a:pt x="115352" y="205810"/>
                    <a:pt x="111337" y="205810"/>
                  </a:cubicBezTo>
                  <a:cubicBezTo>
                    <a:pt x="108010" y="205810"/>
                    <a:pt x="102389" y="205810"/>
                    <a:pt x="94473" y="205810"/>
                  </a:cubicBezTo>
                  <a:cubicBezTo>
                    <a:pt x="93670" y="199042"/>
                    <a:pt x="92408" y="191986"/>
                    <a:pt x="90687" y="184644"/>
                  </a:cubicBezTo>
                  <a:cubicBezTo>
                    <a:pt x="105142" y="185562"/>
                    <a:pt x="119712" y="186021"/>
                    <a:pt x="134396" y="186021"/>
                  </a:cubicBezTo>
                  <a:cubicBezTo>
                    <a:pt x="144606" y="186136"/>
                    <a:pt x="151662" y="184243"/>
                    <a:pt x="155562" y="180342"/>
                  </a:cubicBezTo>
                  <a:cubicBezTo>
                    <a:pt x="159578" y="176786"/>
                    <a:pt x="161528" y="170247"/>
                    <a:pt x="161413" y="160725"/>
                  </a:cubicBezTo>
                  <a:lnTo>
                    <a:pt x="161413" y="19101"/>
                  </a:lnTo>
                  <a:lnTo>
                    <a:pt x="0" y="191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4358333" y="3671359"/>
              <a:ext cx="92064" cy="123728"/>
            </a:xfrm>
            <a:custGeom>
              <a:avLst/>
              <a:gdLst/>
              <a:ahLst/>
              <a:cxnLst/>
              <a:rect l="l" t="t" r="r" b="b"/>
              <a:pathLst>
                <a:path w="92064" h="123728">
                  <a:moveTo>
                    <a:pt x="73651" y="0"/>
                  </a:moveTo>
                  <a:lnTo>
                    <a:pt x="92064" y="9809"/>
                  </a:lnTo>
                  <a:cubicBezTo>
                    <a:pt x="66940" y="52256"/>
                    <a:pt x="42160" y="90229"/>
                    <a:pt x="17724" y="123728"/>
                  </a:cubicBezTo>
                  <a:cubicBezTo>
                    <a:pt x="11988" y="119139"/>
                    <a:pt x="6080" y="115009"/>
                    <a:pt x="0" y="111338"/>
                  </a:cubicBezTo>
                  <a:cubicBezTo>
                    <a:pt x="26615" y="77036"/>
                    <a:pt x="51166" y="39923"/>
                    <a:pt x="736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4597011" y="3671360"/>
              <a:ext cx="94130" cy="115295"/>
            </a:xfrm>
            <a:custGeom>
              <a:avLst/>
              <a:gdLst/>
              <a:ahLst/>
              <a:cxnLst/>
              <a:rect l="l" t="t" r="r" b="b"/>
              <a:pathLst>
                <a:path w="94130" h="115295">
                  <a:moveTo>
                    <a:pt x="16520" y="0"/>
                  </a:moveTo>
                  <a:cubicBezTo>
                    <a:pt x="39465" y="29139"/>
                    <a:pt x="65334" y="63441"/>
                    <a:pt x="94130" y="102906"/>
                  </a:cubicBezTo>
                  <a:lnTo>
                    <a:pt x="76061" y="115295"/>
                  </a:lnTo>
                  <a:cubicBezTo>
                    <a:pt x="51396" y="79273"/>
                    <a:pt x="26042" y="44455"/>
                    <a:pt x="0" y="10841"/>
                  </a:cubicBezTo>
                  <a:lnTo>
                    <a:pt x="16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615092" y="415392"/>
            <a:ext cx="0" cy="764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5"/>
          <p:cNvSpPr>
            <a:spLocks noEditPoints="1"/>
          </p:cNvSpPr>
          <p:nvPr/>
        </p:nvSpPr>
        <p:spPr bwMode="auto">
          <a:xfrm>
            <a:off x="2805338" y="980479"/>
            <a:ext cx="6559755" cy="2920916"/>
          </a:xfrm>
          <a:custGeom>
            <a:avLst/>
            <a:gdLst>
              <a:gd name="T0" fmla="*/ 877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8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6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9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2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5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5" y="10"/>
                  <a:pt x="1388" y="10"/>
                </a:cubicBezTo>
                <a:cubicBezTo>
                  <a:pt x="1391" y="0"/>
                  <a:pt x="1379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70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4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9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7" y="292"/>
                  <a:pt x="877" y="292"/>
                  <a:pt x="877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2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10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8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4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8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3" y="555"/>
                </a:cubicBezTo>
                <a:cubicBezTo>
                  <a:pt x="921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8" y="569"/>
                  <a:pt x="1077" y="577"/>
                  <a:pt x="1085" y="580"/>
                </a:cubicBezTo>
                <a:cubicBezTo>
                  <a:pt x="1086" y="573"/>
                  <a:pt x="1080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4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8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9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7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2" y="938"/>
                  <a:pt x="587" y="932"/>
                </a:cubicBezTo>
                <a:cubicBezTo>
                  <a:pt x="595" y="935"/>
                  <a:pt x="597" y="943"/>
                  <a:pt x="602" y="948"/>
                </a:cubicBezTo>
                <a:cubicBezTo>
                  <a:pt x="603" y="933"/>
                  <a:pt x="614" y="909"/>
                  <a:pt x="624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5" y="914"/>
                  <a:pt x="694" y="912"/>
                  <a:pt x="703" y="910"/>
                </a:cubicBezTo>
                <a:cubicBezTo>
                  <a:pt x="705" y="901"/>
                  <a:pt x="699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30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2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2" y="917"/>
                  <a:pt x="522" y="923"/>
                  <a:pt x="507" y="921"/>
                </a:cubicBezTo>
                <a:cubicBezTo>
                  <a:pt x="504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6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9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8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8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8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80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7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4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8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7" y="1181"/>
                  <a:pt x="2239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8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4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1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6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6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9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3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3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9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9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6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6" y="1324"/>
                  <a:pt x="2758" y="1321"/>
                </a:cubicBezTo>
                <a:cubicBezTo>
                  <a:pt x="2750" y="1323"/>
                  <a:pt x="2752" y="1315"/>
                  <a:pt x="2746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8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2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2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2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2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2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1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1" y="1166"/>
                </a:cubicBezTo>
                <a:cubicBezTo>
                  <a:pt x="3161" y="1170"/>
                  <a:pt x="3159" y="1173"/>
                  <a:pt x="3158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2" y="1152"/>
                </a:cubicBezTo>
                <a:cubicBezTo>
                  <a:pt x="3059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60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5" y="1122"/>
                  <a:pt x="3083" y="1124"/>
                </a:cubicBezTo>
                <a:cubicBezTo>
                  <a:pt x="3085" y="1114"/>
                  <a:pt x="3086" y="1118"/>
                  <a:pt x="3083" y="1109"/>
                </a:cubicBezTo>
                <a:cubicBezTo>
                  <a:pt x="3092" y="1106"/>
                  <a:pt x="3097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2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1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7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5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50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10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2" y="1195"/>
                </a:cubicBezTo>
                <a:cubicBezTo>
                  <a:pt x="3571" y="1188"/>
                  <a:pt x="3574" y="1185"/>
                  <a:pt x="3581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5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1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70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6" y="1149"/>
                  <a:pt x="3697" y="1161"/>
                  <a:pt x="3688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1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9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8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1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2" y="922"/>
                  <a:pt x="3698" y="913"/>
                  <a:pt x="3703" y="884"/>
                </a:cubicBezTo>
                <a:cubicBezTo>
                  <a:pt x="3689" y="888"/>
                  <a:pt x="3674" y="865"/>
                  <a:pt x="3654" y="875"/>
                </a:cubicBezTo>
                <a:cubicBezTo>
                  <a:pt x="3604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1" y="817"/>
                  <a:pt x="3514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6" y="784"/>
                  <a:pt x="3541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20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4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3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70" y="462"/>
                </a:cubicBezTo>
                <a:cubicBezTo>
                  <a:pt x="3060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9" y="423"/>
                  <a:pt x="2906" y="401"/>
                  <a:pt x="2897" y="415"/>
                </a:cubicBezTo>
                <a:cubicBezTo>
                  <a:pt x="2892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7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6" y="312"/>
                  <a:pt x="2749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7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6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5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9" y="251"/>
                </a:cubicBezTo>
                <a:cubicBezTo>
                  <a:pt x="2507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5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4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2" y="103"/>
                </a:cubicBezTo>
                <a:cubicBezTo>
                  <a:pt x="1541" y="102"/>
                  <a:pt x="1524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1" y="98"/>
                  <a:pt x="1362" y="96"/>
                </a:cubicBezTo>
                <a:cubicBezTo>
                  <a:pt x="1350" y="105"/>
                  <a:pt x="1336" y="100"/>
                  <a:pt x="1328" y="109"/>
                </a:cubicBezTo>
                <a:cubicBezTo>
                  <a:pt x="1327" y="102"/>
                  <a:pt x="1322" y="98"/>
                  <a:pt x="1316" y="97"/>
                </a:cubicBezTo>
                <a:cubicBezTo>
                  <a:pt x="1303" y="106"/>
                  <a:pt x="1268" y="92"/>
                  <a:pt x="1258" y="110"/>
                </a:cubicBezTo>
                <a:cubicBezTo>
                  <a:pt x="1252" y="95"/>
                  <a:pt x="1231" y="99"/>
                  <a:pt x="1218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9" y="166"/>
                  <a:pt x="1022" y="164"/>
                </a:cubicBezTo>
                <a:cubicBezTo>
                  <a:pt x="1018" y="172"/>
                  <a:pt x="1015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1" y="205"/>
                </a:cubicBezTo>
                <a:cubicBezTo>
                  <a:pt x="952" y="193"/>
                  <a:pt x="940" y="212"/>
                  <a:pt x="918" y="202"/>
                </a:cubicBezTo>
                <a:cubicBezTo>
                  <a:pt x="911" y="213"/>
                  <a:pt x="893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6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8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2" y="321"/>
                  <a:pt x="895" y="322"/>
                </a:cubicBezTo>
                <a:cubicBezTo>
                  <a:pt x="895" y="312"/>
                  <a:pt x="901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3" y="325"/>
                  <a:pt x="868" y="325"/>
                  <a:pt x="856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4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1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6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9" y="513"/>
                  <a:pt x="568" y="511"/>
                  <a:pt x="560" y="513"/>
                </a:cubicBezTo>
                <a:cubicBezTo>
                  <a:pt x="563" y="535"/>
                  <a:pt x="543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4" y="620"/>
                  <a:pt x="553" y="630"/>
                </a:cubicBezTo>
                <a:cubicBezTo>
                  <a:pt x="558" y="626"/>
                  <a:pt x="573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90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4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70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90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5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4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9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6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7" y="515"/>
                  <a:pt x="869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6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3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10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5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8" y="627"/>
                </a:cubicBezTo>
                <a:cubicBezTo>
                  <a:pt x="1028" y="623"/>
                  <a:pt x="1031" y="623"/>
                  <a:pt x="1031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9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9" y="662"/>
                </a:cubicBezTo>
                <a:cubicBezTo>
                  <a:pt x="922" y="661"/>
                  <a:pt x="949" y="654"/>
                  <a:pt x="955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3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7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6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8" y="809"/>
                  <a:pt x="893" y="811"/>
                  <a:pt x="889" y="813"/>
                </a:cubicBezTo>
                <a:cubicBezTo>
                  <a:pt x="879" y="797"/>
                  <a:pt x="869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5" y="835"/>
                  <a:pt x="843" y="847"/>
                </a:cubicBezTo>
                <a:cubicBezTo>
                  <a:pt x="858" y="838"/>
                  <a:pt x="882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4" y="819"/>
                  <a:pt x="944" y="836"/>
                </a:cubicBezTo>
                <a:cubicBezTo>
                  <a:pt x="956" y="836"/>
                  <a:pt x="956" y="824"/>
                  <a:pt x="966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7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2" y="834"/>
                  <a:pt x="1177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5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1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3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5" y="870"/>
                  <a:pt x="1024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6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8" y="939"/>
                  <a:pt x="795" y="939"/>
                </a:cubicBezTo>
                <a:cubicBezTo>
                  <a:pt x="777" y="929"/>
                  <a:pt x="763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8" y="969"/>
                  <a:pt x="624" y="969"/>
                </a:cubicBezTo>
                <a:cubicBezTo>
                  <a:pt x="615" y="985"/>
                  <a:pt x="606" y="989"/>
                  <a:pt x="588" y="991"/>
                </a:cubicBezTo>
                <a:cubicBezTo>
                  <a:pt x="586" y="984"/>
                  <a:pt x="606" y="983"/>
                  <a:pt x="597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7" y="990"/>
                  <a:pt x="560" y="988"/>
                </a:cubicBezTo>
                <a:cubicBezTo>
                  <a:pt x="544" y="1004"/>
                  <a:pt x="500" y="1004"/>
                  <a:pt x="490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2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4" y="1082"/>
                  <a:pt x="282" y="1083"/>
                  <a:pt x="255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6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70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8" y="1270"/>
                </a:cubicBezTo>
                <a:cubicBezTo>
                  <a:pt x="71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100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5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6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4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7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6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30" y="1126"/>
                  <a:pt x="338" y="1135"/>
                </a:cubicBezTo>
                <a:cubicBezTo>
                  <a:pt x="330" y="1140"/>
                  <a:pt x="329" y="1133"/>
                  <a:pt x="320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1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2" y="1208"/>
                  <a:pt x="579" y="1221"/>
                  <a:pt x="587" y="1208"/>
                </a:cubicBezTo>
                <a:cubicBezTo>
                  <a:pt x="582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90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3" y="1170"/>
                  <a:pt x="657" y="1182"/>
                  <a:pt x="648" y="1189"/>
                </a:cubicBezTo>
                <a:cubicBezTo>
                  <a:pt x="665" y="1189"/>
                  <a:pt x="661" y="1197"/>
                  <a:pt x="664" y="1207"/>
                </a:cubicBezTo>
                <a:cubicBezTo>
                  <a:pt x="673" y="1209"/>
                  <a:pt x="670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3" y="1288"/>
                  <a:pt x="607" y="1291"/>
                  <a:pt x="604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4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90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6" y="1323"/>
                </a:cubicBezTo>
                <a:cubicBezTo>
                  <a:pt x="694" y="1310"/>
                  <a:pt x="706" y="1315"/>
                  <a:pt x="705" y="1308"/>
                </a:cubicBezTo>
                <a:cubicBezTo>
                  <a:pt x="712" y="1309"/>
                  <a:pt x="707" y="1321"/>
                  <a:pt x="705" y="1323"/>
                </a:cubicBezTo>
                <a:cubicBezTo>
                  <a:pt x="718" y="1325"/>
                  <a:pt x="710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60" y="1285"/>
                  <a:pt x="759" y="1278"/>
                  <a:pt x="766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5" y="1285"/>
                  <a:pt x="810" y="1285"/>
                  <a:pt x="812" y="1288"/>
                </a:cubicBezTo>
                <a:cubicBezTo>
                  <a:pt x="808" y="1289"/>
                  <a:pt x="804" y="1289"/>
                  <a:pt x="806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9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7" y="1319"/>
                </a:cubicBezTo>
                <a:cubicBezTo>
                  <a:pt x="850" y="1312"/>
                  <a:pt x="843" y="1285"/>
                  <a:pt x="861" y="1276"/>
                </a:cubicBezTo>
                <a:cubicBezTo>
                  <a:pt x="876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30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60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9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8" y="1269"/>
                  <a:pt x="1108" y="1266"/>
                  <a:pt x="1109" y="1273"/>
                </a:cubicBezTo>
                <a:cubicBezTo>
                  <a:pt x="1124" y="1269"/>
                  <a:pt x="1131" y="1271"/>
                  <a:pt x="1146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2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9" y="1235"/>
                  <a:pt x="1188" y="1256"/>
                </a:cubicBezTo>
                <a:cubicBezTo>
                  <a:pt x="1190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9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1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5" y="1260"/>
                  <a:pt x="1337" y="1272"/>
                  <a:pt x="1342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4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30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5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2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8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4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4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4" y="1230"/>
                  <a:pt x="1917" y="1230"/>
                </a:cubicBezTo>
                <a:cubicBezTo>
                  <a:pt x="1918" y="1224"/>
                  <a:pt x="1913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3" y="1245"/>
                </a:cubicBezTo>
                <a:cubicBezTo>
                  <a:pt x="2164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4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8" y="1207"/>
                  <a:pt x="2138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6" y="1214"/>
                  <a:pt x="2177" y="1211"/>
                </a:cubicBezTo>
                <a:cubicBezTo>
                  <a:pt x="2165" y="1207"/>
                  <a:pt x="2160" y="1194"/>
                  <a:pt x="2153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9" y="1143"/>
                  <a:pt x="2126" y="1167"/>
                  <a:pt x="2118" y="1138"/>
                </a:cubicBezTo>
                <a:cubicBezTo>
                  <a:pt x="2132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50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10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7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5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3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4" y="1185"/>
                </a:cubicBezTo>
                <a:cubicBezTo>
                  <a:pt x="2869" y="1217"/>
                  <a:pt x="2920" y="1212"/>
                  <a:pt x="2932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5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8" y="1283"/>
                </a:cubicBezTo>
                <a:cubicBezTo>
                  <a:pt x="3095" y="1284"/>
                  <a:pt x="3094" y="1286"/>
                  <a:pt x="3095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7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8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6" y="1261"/>
                  <a:pt x="2840" y="1259"/>
                </a:cubicBezTo>
                <a:cubicBezTo>
                  <a:pt x="2854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6" y="1345"/>
                </a:cubicBezTo>
                <a:cubicBezTo>
                  <a:pt x="2835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5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3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7" y="1430"/>
                  <a:pt x="2991" y="1454"/>
                  <a:pt x="3017" y="1437"/>
                </a:cubicBezTo>
                <a:cubicBezTo>
                  <a:pt x="3031" y="1456"/>
                  <a:pt x="3053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9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8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70" y="1547"/>
                  <a:pt x="3275" y="1545"/>
                </a:cubicBezTo>
                <a:cubicBezTo>
                  <a:pt x="3288" y="1563"/>
                  <a:pt x="3324" y="1559"/>
                  <a:pt x="3337" y="1578"/>
                </a:cubicBezTo>
                <a:cubicBezTo>
                  <a:pt x="3344" y="1578"/>
                  <a:pt x="3359" y="1573"/>
                  <a:pt x="3365" y="1577"/>
                </a:cubicBezTo>
                <a:cubicBezTo>
                  <a:pt x="3364" y="1582"/>
                  <a:pt x="3357" y="1580"/>
                  <a:pt x="3359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90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5" y="1632"/>
                  <a:pt x="3552" y="1630"/>
                  <a:pt x="3558" y="1627"/>
                </a:cubicBezTo>
                <a:cubicBezTo>
                  <a:pt x="3563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5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9" y="1562"/>
                  <a:pt x="3659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7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8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2" y="1499"/>
                </a:cubicBezTo>
                <a:cubicBezTo>
                  <a:pt x="3503" y="1495"/>
                  <a:pt x="3505" y="1492"/>
                  <a:pt x="3508" y="1490"/>
                </a:cubicBezTo>
                <a:cubicBezTo>
                  <a:pt x="3506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4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5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4" y="352"/>
                  <a:pt x="776" y="348"/>
                </a:cubicBezTo>
                <a:cubicBezTo>
                  <a:pt x="767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7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1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6" y="371"/>
                  <a:pt x="800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8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9" y="654"/>
                  <a:pt x="1059" y="654"/>
                  <a:pt x="1059" y="654"/>
                </a:cubicBezTo>
                <a:cubicBezTo>
                  <a:pt x="1056" y="646"/>
                  <a:pt x="1065" y="648"/>
                  <a:pt x="1065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2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8" y="1166"/>
                  <a:pt x="677" y="1172"/>
                  <a:pt x="663" y="1171"/>
                </a:cubicBezTo>
                <a:cubicBezTo>
                  <a:pt x="672" y="1159"/>
                  <a:pt x="649" y="1151"/>
                  <a:pt x="642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3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1" y="1113"/>
                  <a:pt x="661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6" y="1029"/>
                  <a:pt x="655" y="1030"/>
                </a:cubicBezTo>
                <a:cubicBezTo>
                  <a:pt x="663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8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8" y="1100"/>
                  <a:pt x="727" y="1118"/>
                </a:cubicBezTo>
                <a:cubicBezTo>
                  <a:pt x="736" y="1118"/>
                  <a:pt x="743" y="1120"/>
                  <a:pt x="745" y="1127"/>
                </a:cubicBezTo>
                <a:cubicBezTo>
                  <a:pt x="749" y="1137"/>
                  <a:pt x="736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6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1" y="1157"/>
                  <a:pt x="777" y="1166"/>
                  <a:pt x="774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3" y="1178"/>
                  <a:pt x="817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80" y="1231"/>
                </a:moveTo>
                <a:cubicBezTo>
                  <a:pt x="960" y="1225"/>
                  <a:pt x="961" y="1216"/>
                  <a:pt x="952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80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4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20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2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5" y="861"/>
                  <a:pt x="1227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8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8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1" y="853"/>
                  <a:pt x="1368" y="853"/>
                  <a:pt x="1370" y="856"/>
                </a:cubicBezTo>
                <a:cubicBezTo>
                  <a:pt x="1374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3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6" y="1244"/>
                  <a:pt x="1518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4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2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3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2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10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50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3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7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4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4" y="1068"/>
                  <a:pt x="2774" y="1067"/>
                  <a:pt x="2783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6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6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3" y="1088"/>
                </a:cubicBezTo>
                <a:cubicBezTo>
                  <a:pt x="3012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3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3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4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1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8" y="382"/>
                  <a:pt x="3099" y="370"/>
                </a:cubicBezTo>
                <a:cubicBezTo>
                  <a:pt x="3072" y="372"/>
                  <a:pt x="3035" y="371"/>
                  <a:pt x="3014" y="383"/>
                </a:cubicBezTo>
                <a:cubicBezTo>
                  <a:pt x="3023" y="382"/>
                  <a:pt x="3026" y="392"/>
                  <a:pt x="3014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4" y="799"/>
                  <a:pt x="827" y="798"/>
                </a:cubicBezTo>
                <a:cubicBezTo>
                  <a:pt x="828" y="813"/>
                  <a:pt x="828" y="813"/>
                  <a:pt x="828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9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5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5" y="1246"/>
                  <a:pt x="1880" y="1262"/>
                  <a:pt x="1869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9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80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80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2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9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1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9" y="1285"/>
                  <a:pt x="1994" y="1284"/>
                </a:cubicBezTo>
                <a:cubicBezTo>
                  <a:pt x="1995" y="1288"/>
                  <a:pt x="1998" y="1288"/>
                  <a:pt x="1998" y="1293"/>
                </a:cubicBezTo>
                <a:cubicBezTo>
                  <a:pt x="1994" y="1293"/>
                  <a:pt x="1991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2" y="1288"/>
                  <a:pt x="2013" y="1284"/>
                </a:cubicBezTo>
                <a:cubicBezTo>
                  <a:pt x="2008" y="1283"/>
                  <a:pt x="2011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6" y="1324"/>
                  <a:pt x="2825" y="1317"/>
                </a:cubicBezTo>
                <a:cubicBezTo>
                  <a:pt x="2815" y="1305"/>
                  <a:pt x="2803" y="1332"/>
                  <a:pt x="2795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2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3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3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10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10" y="1522"/>
                </a:cubicBezTo>
                <a:close/>
                <a:moveTo>
                  <a:pt x="3236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7" y="1562"/>
                  <a:pt x="3211" y="1561"/>
                </a:cubicBezTo>
                <a:cubicBezTo>
                  <a:pt x="3222" y="1563"/>
                  <a:pt x="3228" y="1567"/>
                  <a:pt x="3227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6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300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1" y="1638"/>
                </a:cubicBezTo>
                <a:cubicBezTo>
                  <a:pt x="3387" y="1639"/>
                  <a:pt x="3387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2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4139571" y="3788853"/>
            <a:ext cx="5444689" cy="2956605"/>
          </a:xfrm>
          <a:custGeom>
            <a:avLst/>
            <a:gdLst>
              <a:gd name="T0" fmla="*/ 2427 w 2671"/>
              <a:gd name="T1" fmla="*/ 398 h 1444"/>
              <a:gd name="T2" fmla="*/ 2031 w 2671"/>
              <a:gd name="T3" fmla="*/ 607 h 1444"/>
              <a:gd name="T4" fmla="*/ 1820 w 2671"/>
              <a:gd name="T5" fmla="*/ 602 h 1444"/>
              <a:gd name="T6" fmla="*/ 1690 w 2671"/>
              <a:gd name="T7" fmla="*/ 716 h 1444"/>
              <a:gd name="T8" fmla="*/ 1427 w 2671"/>
              <a:gd name="T9" fmla="*/ 955 h 1444"/>
              <a:gd name="T10" fmla="*/ 1200 w 2671"/>
              <a:gd name="T11" fmla="*/ 284 h 1444"/>
              <a:gd name="T12" fmla="*/ 929 w 2671"/>
              <a:gd name="T13" fmla="*/ 1300 h 1444"/>
              <a:gd name="T14" fmla="*/ 654 w 2671"/>
              <a:gd name="T15" fmla="*/ 1200 h 1444"/>
              <a:gd name="T16" fmla="*/ 483 w 2671"/>
              <a:gd name="T17" fmla="*/ 1115 h 1444"/>
              <a:gd name="T18" fmla="*/ 442 w 2671"/>
              <a:gd name="T19" fmla="*/ 1423 h 1444"/>
              <a:gd name="T20" fmla="*/ 386 w 2671"/>
              <a:gd name="T21" fmla="*/ 1354 h 1444"/>
              <a:gd name="T22" fmla="*/ 146 w 2671"/>
              <a:gd name="T23" fmla="*/ 811 h 1444"/>
              <a:gd name="T24" fmla="*/ 30 w 2671"/>
              <a:gd name="T25" fmla="*/ 731 h 1444"/>
              <a:gd name="T26" fmla="*/ 543 w 2671"/>
              <a:gd name="T27" fmla="*/ 1401 h 1444"/>
              <a:gd name="T28" fmla="*/ 633 w 2671"/>
              <a:gd name="T29" fmla="*/ 1223 h 1444"/>
              <a:gd name="T30" fmla="*/ 839 w 2671"/>
              <a:gd name="T31" fmla="*/ 1210 h 1444"/>
              <a:gd name="T32" fmla="*/ 967 w 2671"/>
              <a:gd name="T33" fmla="*/ 1167 h 1444"/>
              <a:gd name="T34" fmla="*/ 1180 w 2671"/>
              <a:gd name="T35" fmla="*/ 1226 h 1444"/>
              <a:gd name="T36" fmla="*/ 1310 w 2671"/>
              <a:gd name="T37" fmla="*/ 1128 h 1444"/>
              <a:gd name="T38" fmla="*/ 1442 w 2671"/>
              <a:gd name="T39" fmla="*/ 1020 h 1444"/>
              <a:gd name="T40" fmla="*/ 1630 w 2671"/>
              <a:gd name="T41" fmla="*/ 903 h 1444"/>
              <a:gd name="T42" fmla="*/ 1749 w 2671"/>
              <a:gd name="T43" fmla="*/ 710 h 1444"/>
              <a:gd name="T44" fmla="*/ 1750 w 2671"/>
              <a:gd name="T45" fmla="*/ 639 h 1444"/>
              <a:gd name="T46" fmla="*/ 1956 w 2671"/>
              <a:gd name="T47" fmla="*/ 616 h 1444"/>
              <a:gd name="T48" fmla="*/ 2334 w 2671"/>
              <a:gd name="T49" fmla="*/ 454 h 1444"/>
              <a:gd name="T50" fmla="*/ 2551 w 2671"/>
              <a:gd name="T51" fmla="*/ 362 h 1444"/>
              <a:gd name="T52" fmla="*/ 2487 w 2671"/>
              <a:gd name="T53" fmla="*/ 311 h 1444"/>
              <a:gd name="T54" fmla="*/ 2042 w 2671"/>
              <a:gd name="T55" fmla="*/ 405 h 1444"/>
              <a:gd name="T56" fmla="*/ 1656 w 2671"/>
              <a:gd name="T57" fmla="*/ 535 h 1444"/>
              <a:gd name="T58" fmla="*/ 1302 w 2671"/>
              <a:gd name="T59" fmla="*/ 505 h 1444"/>
              <a:gd name="T60" fmla="*/ 1260 w 2671"/>
              <a:gd name="T61" fmla="*/ 227 h 1444"/>
              <a:gd name="T62" fmla="*/ 1216 w 2671"/>
              <a:gd name="T63" fmla="*/ 67 h 1444"/>
              <a:gd name="T64" fmla="*/ 1013 w 2671"/>
              <a:gd name="T65" fmla="*/ 128 h 1444"/>
              <a:gd name="T66" fmla="*/ 719 w 2671"/>
              <a:gd name="T67" fmla="*/ 147 h 1444"/>
              <a:gd name="T68" fmla="*/ 381 w 2671"/>
              <a:gd name="T69" fmla="*/ 213 h 1444"/>
              <a:gd name="T70" fmla="*/ 139 w 2671"/>
              <a:gd name="T71" fmla="*/ 564 h 1444"/>
              <a:gd name="T72" fmla="*/ 109 w 2671"/>
              <a:gd name="T73" fmla="*/ 815 h 1444"/>
              <a:gd name="T74" fmla="*/ 222 w 2671"/>
              <a:gd name="T75" fmla="*/ 725 h 1444"/>
              <a:gd name="T76" fmla="*/ 335 w 2671"/>
              <a:gd name="T77" fmla="*/ 1012 h 1444"/>
              <a:gd name="T78" fmla="*/ 508 w 2671"/>
              <a:gd name="T79" fmla="*/ 1005 h 1444"/>
              <a:gd name="T80" fmla="*/ 564 w 2671"/>
              <a:gd name="T81" fmla="*/ 958 h 1444"/>
              <a:gd name="T82" fmla="*/ 402 w 2671"/>
              <a:gd name="T83" fmla="*/ 1270 h 1444"/>
              <a:gd name="T84" fmla="*/ 867 w 2671"/>
              <a:gd name="T85" fmla="*/ 1183 h 1444"/>
              <a:gd name="T86" fmla="*/ 1547 w 2671"/>
              <a:gd name="T87" fmla="*/ 931 h 1444"/>
              <a:gd name="T88" fmla="*/ 2371 w 2671"/>
              <a:gd name="T89" fmla="*/ 390 h 1444"/>
              <a:gd name="T90" fmla="*/ 2337 w 2671"/>
              <a:gd name="T91" fmla="*/ 382 h 1444"/>
              <a:gd name="T92" fmla="*/ 831 w 2671"/>
              <a:gd name="T93" fmla="*/ 139 h 1444"/>
              <a:gd name="T94" fmla="*/ 732 w 2671"/>
              <a:gd name="T95" fmla="*/ 448 h 1444"/>
              <a:gd name="T96" fmla="*/ 227 w 2671"/>
              <a:gd name="T97" fmla="*/ 584 h 1444"/>
              <a:gd name="T98" fmla="*/ 819 w 2671"/>
              <a:gd name="T99" fmla="*/ 744 h 1444"/>
              <a:gd name="T100" fmla="*/ 2062 w 2671"/>
              <a:gd name="T101" fmla="*/ 546 h 1444"/>
              <a:gd name="T102" fmla="*/ 753 w 2671"/>
              <a:gd name="T103" fmla="*/ 714 h 1444"/>
              <a:gd name="T104" fmla="*/ 875 w 2671"/>
              <a:gd name="T105" fmla="*/ 981 h 1444"/>
              <a:gd name="T106" fmla="*/ 714 w 2671"/>
              <a:gd name="T107" fmla="*/ 870 h 1444"/>
              <a:gd name="T108" fmla="*/ 672 w 2671"/>
              <a:gd name="T109" fmla="*/ 924 h 1444"/>
              <a:gd name="T110" fmla="*/ 658 w 2671"/>
              <a:gd name="T111" fmla="*/ 1058 h 1444"/>
              <a:gd name="T112" fmla="*/ 402 w 2671"/>
              <a:gd name="T113" fmla="*/ 1398 h 1444"/>
              <a:gd name="T114" fmla="*/ 2212 w 2671"/>
              <a:gd name="T115" fmla="*/ 338 h 1444"/>
              <a:gd name="T116" fmla="*/ 1413 w 2671"/>
              <a:gd name="T117" fmla="*/ 1080 h 1444"/>
              <a:gd name="T118" fmla="*/ 1319 w 2671"/>
              <a:gd name="T119" fmla="*/ 1116 h 1444"/>
              <a:gd name="T120" fmla="*/ 489 w 2671"/>
              <a:gd name="T121" fmla="*/ 1108 h 1444"/>
              <a:gd name="T122" fmla="*/ 200 w 2671"/>
              <a:gd name="T123" fmla="*/ 457 h 1444"/>
              <a:gd name="T124" fmla="*/ 2540 w 2671"/>
              <a:gd name="T125" fmla="*/ 322 h 1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71" h="1444">
                <a:moveTo>
                  <a:pt x="2661" y="311"/>
                </a:moveTo>
                <a:cubicBezTo>
                  <a:pt x="2665" y="310"/>
                  <a:pt x="2669" y="314"/>
                  <a:pt x="2671" y="309"/>
                </a:cubicBezTo>
                <a:cubicBezTo>
                  <a:pt x="2668" y="308"/>
                  <a:pt x="2661" y="312"/>
                  <a:pt x="2664" y="305"/>
                </a:cubicBezTo>
                <a:cubicBezTo>
                  <a:pt x="2661" y="306"/>
                  <a:pt x="2661" y="309"/>
                  <a:pt x="2661" y="311"/>
                </a:cubicBezTo>
                <a:close/>
                <a:moveTo>
                  <a:pt x="2661" y="297"/>
                </a:moveTo>
                <a:cubicBezTo>
                  <a:pt x="2667" y="296"/>
                  <a:pt x="2667" y="296"/>
                  <a:pt x="2667" y="296"/>
                </a:cubicBezTo>
                <a:cubicBezTo>
                  <a:pt x="2666" y="294"/>
                  <a:pt x="2666" y="294"/>
                  <a:pt x="2666" y="294"/>
                </a:cubicBezTo>
                <a:cubicBezTo>
                  <a:pt x="2663" y="294"/>
                  <a:pt x="2660" y="294"/>
                  <a:pt x="2661" y="297"/>
                </a:cubicBezTo>
                <a:close/>
                <a:moveTo>
                  <a:pt x="2652" y="261"/>
                </a:moveTo>
                <a:cubicBezTo>
                  <a:pt x="2655" y="261"/>
                  <a:pt x="2655" y="258"/>
                  <a:pt x="2655" y="256"/>
                </a:cubicBezTo>
                <a:cubicBezTo>
                  <a:pt x="2652" y="256"/>
                  <a:pt x="2652" y="258"/>
                  <a:pt x="2652" y="261"/>
                </a:cubicBezTo>
                <a:close/>
                <a:moveTo>
                  <a:pt x="2650" y="295"/>
                </a:moveTo>
                <a:cubicBezTo>
                  <a:pt x="2652" y="293"/>
                  <a:pt x="2656" y="297"/>
                  <a:pt x="2656" y="293"/>
                </a:cubicBezTo>
                <a:cubicBezTo>
                  <a:pt x="2654" y="292"/>
                  <a:pt x="2649" y="291"/>
                  <a:pt x="2650" y="295"/>
                </a:cubicBezTo>
                <a:close/>
                <a:moveTo>
                  <a:pt x="2637" y="305"/>
                </a:moveTo>
                <a:cubicBezTo>
                  <a:pt x="2638" y="302"/>
                  <a:pt x="2640" y="306"/>
                  <a:pt x="2641" y="307"/>
                </a:cubicBezTo>
                <a:cubicBezTo>
                  <a:pt x="2645" y="303"/>
                  <a:pt x="2633" y="302"/>
                  <a:pt x="2637" y="305"/>
                </a:cubicBezTo>
                <a:close/>
                <a:moveTo>
                  <a:pt x="2591" y="302"/>
                </a:moveTo>
                <a:cubicBezTo>
                  <a:pt x="2591" y="301"/>
                  <a:pt x="2589" y="297"/>
                  <a:pt x="2588" y="300"/>
                </a:cubicBezTo>
                <a:cubicBezTo>
                  <a:pt x="2591" y="300"/>
                  <a:pt x="2588" y="302"/>
                  <a:pt x="2589" y="304"/>
                </a:cubicBezTo>
                <a:cubicBezTo>
                  <a:pt x="2592" y="303"/>
                  <a:pt x="2591" y="306"/>
                  <a:pt x="2593" y="306"/>
                </a:cubicBezTo>
                <a:cubicBezTo>
                  <a:pt x="2595" y="304"/>
                  <a:pt x="2598" y="303"/>
                  <a:pt x="2600" y="302"/>
                </a:cubicBezTo>
                <a:cubicBezTo>
                  <a:pt x="2598" y="303"/>
                  <a:pt x="2599" y="305"/>
                  <a:pt x="2602" y="304"/>
                </a:cubicBezTo>
                <a:cubicBezTo>
                  <a:pt x="2599" y="301"/>
                  <a:pt x="2602" y="298"/>
                  <a:pt x="2602" y="294"/>
                </a:cubicBezTo>
                <a:cubicBezTo>
                  <a:pt x="2598" y="295"/>
                  <a:pt x="2598" y="292"/>
                  <a:pt x="2595" y="293"/>
                </a:cubicBezTo>
                <a:cubicBezTo>
                  <a:pt x="2594" y="296"/>
                  <a:pt x="2594" y="300"/>
                  <a:pt x="2591" y="302"/>
                </a:cubicBezTo>
                <a:close/>
                <a:moveTo>
                  <a:pt x="2572" y="366"/>
                </a:moveTo>
                <a:cubicBezTo>
                  <a:pt x="2576" y="365"/>
                  <a:pt x="2580" y="365"/>
                  <a:pt x="2582" y="367"/>
                </a:cubicBezTo>
                <a:cubicBezTo>
                  <a:pt x="2582" y="365"/>
                  <a:pt x="2585" y="366"/>
                  <a:pt x="2584" y="363"/>
                </a:cubicBezTo>
                <a:cubicBezTo>
                  <a:pt x="2580" y="361"/>
                  <a:pt x="2573" y="361"/>
                  <a:pt x="2572" y="366"/>
                </a:cubicBezTo>
                <a:close/>
                <a:moveTo>
                  <a:pt x="2554" y="364"/>
                </a:moveTo>
                <a:cubicBezTo>
                  <a:pt x="2557" y="366"/>
                  <a:pt x="2558" y="361"/>
                  <a:pt x="2564" y="362"/>
                </a:cubicBezTo>
                <a:cubicBezTo>
                  <a:pt x="2563" y="360"/>
                  <a:pt x="2566" y="358"/>
                  <a:pt x="2563" y="357"/>
                </a:cubicBezTo>
                <a:cubicBezTo>
                  <a:pt x="2562" y="361"/>
                  <a:pt x="2555" y="360"/>
                  <a:pt x="2554" y="364"/>
                </a:cubicBezTo>
                <a:close/>
                <a:moveTo>
                  <a:pt x="2552" y="326"/>
                </a:moveTo>
                <a:cubicBezTo>
                  <a:pt x="2555" y="325"/>
                  <a:pt x="2558" y="325"/>
                  <a:pt x="2558" y="322"/>
                </a:cubicBezTo>
                <a:cubicBezTo>
                  <a:pt x="2555" y="322"/>
                  <a:pt x="2551" y="322"/>
                  <a:pt x="2552" y="326"/>
                </a:cubicBezTo>
                <a:close/>
                <a:moveTo>
                  <a:pt x="2539" y="375"/>
                </a:moveTo>
                <a:cubicBezTo>
                  <a:pt x="2538" y="370"/>
                  <a:pt x="2536" y="367"/>
                  <a:pt x="2532" y="368"/>
                </a:cubicBezTo>
                <a:cubicBezTo>
                  <a:pt x="2533" y="371"/>
                  <a:pt x="2529" y="372"/>
                  <a:pt x="2531" y="374"/>
                </a:cubicBezTo>
                <a:cubicBezTo>
                  <a:pt x="2534" y="374"/>
                  <a:pt x="2532" y="370"/>
                  <a:pt x="2536" y="371"/>
                </a:cubicBezTo>
                <a:cubicBezTo>
                  <a:pt x="2535" y="374"/>
                  <a:pt x="2535" y="375"/>
                  <a:pt x="2539" y="375"/>
                </a:cubicBezTo>
                <a:close/>
                <a:moveTo>
                  <a:pt x="2492" y="386"/>
                </a:moveTo>
                <a:cubicBezTo>
                  <a:pt x="2489" y="386"/>
                  <a:pt x="2487" y="388"/>
                  <a:pt x="2484" y="387"/>
                </a:cubicBezTo>
                <a:cubicBezTo>
                  <a:pt x="2484" y="393"/>
                  <a:pt x="2493" y="390"/>
                  <a:pt x="2492" y="386"/>
                </a:cubicBezTo>
                <a:close/>
                <a:moveTo>
                  <a:pt x="2484" y="395"/>
                </a:moveTo>
                <a:cubicBezTo>
                  <a:pt x="2474" y="395"/>
                  <a:pt x="2467" y="398"/>
                  <a:pt x="2459" y="393"/>
                </a:cubicBezTo>
                <a:cubicBezTo>
                  <a:pt x="2458" y="395"/>
                  <a:pt x="2456" y="396"/>
                  <a:pt x="2455" y="398"/>
                </a:cubicBezTo>
                <a:cubicBezTo>
                  <a:pt x="2456" y="398"/>
                  <a:pt x="2459" y="397"/>
                  <a:pt x="2458" y="400"/>
                </a:cubicBezTo>
                <a:cubicBezTo>
                  <a:pt x="2454" y="401"/>
                  <a:pt x="2451" y="400"/>
                  <a:pt x="2449" y="399"/>
                </a:cubicBezTo>
                <a:cubicBezTo>
                  <a:pt x="2449" y="401"/>
                  <a:pt x="2451" y="402"/>
                  <a:pt x="2450" y="405"/>
                </a:cubicBezTo>
                <a:cubicBezTo>
                  <a:pt x="2461" y="401"/>
                  <a:pt x="2476" y="406"/>
                  <a:pt x="2484" y="395"/>
                </a:cubicBezTo>
                <a:close/>
                <a:moveTo>
                  <a:pt x="2474" y="410"/>
                </a:moveTo>
                <a:cubicBezTo>
                  <a:pt x="2474" y="408"/>
                  <a:pt x="2478" y="408"/>
                  <a:pt x="2478" y="406"/>
                </a:cubicBezTo>
                <a:cubicBezTo>
                  <a:pt x="2476" y="407"/>
                  <a:pt x="2476" y="404"/>
                  <a:pt x="2474" y="405"/>
                </a:cubicBezTo>
                <a:cubicBezTo>
                  <a:pt x="2473" y="406"/>
                  <a:pt x="2472" y="410"/>
                  <a:pt x="2474" y="410"/>
                </a:cubicBezTo>
                <a:close/>
                <a:moveTo>
                  <a:pt x="2425" y="197"/>
                </a:moveTo>
                <a:cubicBezTo>
                  <a:pt x="2427" y="196"/>
                  <a:pt x="2427" y="198"/>
                  <a:pt x="2430" y="197"/>
                </a:cubicBezTo>
                <a:cubicBezTo>
                  <a:pt x="2430" y="193"/>
                  <a:pt x="2430" y="193"/>
                  <a:pt x="2430" y="193"/>
                </a:cubicBezTo>
                <a:cubicBezTo>
                  <a:pt x="2426" y="193"/>
                  <a:pt x="2426" y="195"/>
                  <a:pt x="2425" y="197"/>
                </a:cubicBezTo>
                <a:close/>
                <a:moveTo>
                  <a:pt x="2427" y="398"/>
                </a:moveTo>
                <a:cubicBezTo>
                  <a:pt x="2430" y="400"/>
                  <a:pt x="2433" y="398"/>
                  <a:pt x="2434" y="394"/>
                </a:cubicBezTo>
                <a:cubicBezTo>
                  <a:pt x="2431" y="396"/>
                  <a:pt x="2428" y="395"/>
                  <a:pt x="2427" y="398"/>
                </a:cubicBezTo>
                <a:close/>
                <a:moveTo>
                  <a:pt x="2381" y="264"/>
                </a:moveTo>
                <a:cubicBezTo>
                  <a:pt x="2383" y="263"/>
                  <a:pt x="2381" y="260"/>
                  <a:pt x="2382" y="259"/>
                </a:cubicBezTo>
                <a:cubicBezTo>
                  <a:pt x="2383" y="259"/>
                  <a:pt x="2384" y="259"/>
                  <a:pt x="2383" y="258"/>
                </a:cubicBezTo>
                <a:cubicBezTo>
                  <a:pt x="2380" y="257"/>
                  <a:pt x="2379" y="263"/>
                  <a:pt x="2381" y="264"/>
                </a:cubicBezTo>
                <a:close/>
                <a:moveTo>
                  <a:pt x="2363" y="282"/>
                </a:moveTo>
                <a:cubicBezTo>
                  <a:pt x="2363" y="282"/>
                  <a:pt x="2363" y="283"/>
                  <a:pt x="2362" y="283"/>
                </a:cubicBezTo>
                <a:cubicBezTo>
                  <a:pt x="2362" y="285"/>
                  <a:pt x="2369" y="288"/>
                  <a:pt x="2369" y="284"/>
                </a:cubicBezTo>
                <a:cubicBezTo>
                  <a:pt x="2365" y="286"/>
                  <a:pt x="2366" y="282"/>
                  <a:pt x="2363" y="282"/>
                </a:cubicBezTo>
                <a:close/>
                <a:moveTo>
                  <a:pt x="2317" y="318"/>
                </a:moveTo>
                <a:cubicBezTo>
                  <a:pt x="2317" y="314"/>
                  <a:pt x="2315" y="313"/>
                  <a:pt x="2313" y="312"/>
                </a:cubicBezTo>
                <a:cubicBezTo>
                  <a:pt x="2313" y="315"/>
                  <a:pt x="2314" y="318"/>
                  <a:pt x="2317" y="318"/>
                </a:cubicBezTo>
                <a:close/>
                <a:moveTo>
                  <a:pt x="2301" y="267"/>
                </a:moveTo>
                <a:cubicBezTo>
                  <a:pt x="2302" y="267"/>
                  <a:pt x="2308" y="266"/>
                  <a:pt x="2305" y="265"/>
                </a:cubicBezTo>
                <a:cubicBezTo>
                  <a:pt x="2303" y="266"/>
                  <a:pt x="2303" y="266"/>
                  <a:pt x="2303" y="266"/>
                </a:cubicBezTo>
                <a:cubicBezTo>
                  <a:pt x="2302" y="265"/>
                  <a:pt x="2302" y="263"/>
                  <a:pt x="2301" y="263"/>
                </a:cubicBezTo>
                <a:cubicBezTo>
                  <a:pt x="2301" y="264"/>
                  <a:pt x="2300" y="265"/>
                  <a:pt x="2301" y="267"/>
                </a:cubicBezTo>
                <a:close/>
                <a:moveTo>
                  <a:pt x="2241" y="284"/>
                </a:moveTo>
                <a:cubicBezTo>
                  <a:pt x="2242" y="283"/>
                  <a:pt x="2250" y="283"/>
                  <a:pt x="2248" y="282"/>
                </a:cubicBezTo>
                <a:cubicBezTo>
                  <a:pt x="2245" y="282"/>
                  <a:pt x="2241" y="280"/>
                  <a:pt x="2241" y="284"/>
                </a:cubicBezTo>
                <a:close/>
                <a:moveTo>
                  <a:pt x="2235" y="277"/>
                </a:moveTo>
                <a:cubicBezTo>
                  <a:pt x="2234" y="278"/>
                  <a:pt x="2233" y="276"/>
                  <a:pt x="2232" y="276"/>
                </a:cubicBezTo>
                <a:cubicBezTo>
                  <a:pt x="2230" y="279"/>
                  <a:pt x="2235" y="285"/>
                  <a:pt x="2237" y="283"/>
                </a:cubicBezTo>
                <a:cubicBezTo>
                  <a:pt x="2236" y="283"/>
                  <a:pt x="2235" y="282"/>
                  <a:pt x="2235" y="281"/>
                </a:cubicBezTo>
                <a:cubicBezTo>
                  <a:pt x="2235" y="280"/>
                  <a:pt x="2236" y="279"/>
                  <a:pt x="2235" y="277"/>
                </a:cubicBezTo>
                <a:close/>
                <a:moveTo>
                  <a:pt x="2202" y="286"/>
                </a:moveTo>
                <a:cubicBezTo>
                  <a:pt x="2198" y="286"/>
                  <a:pt x="2197" y="288"/>
                  <a:pt x="2195" y="289"/>
                </a:cubicBezTo>
                <a:cubicBezTo>
                  <a:pt x="2199" y="289"/>
                  <a:pt x="2200" y="288"/>
                  <a:pt x="2202" y="286"/>
                </a:cubicBezTo>
                <a:close/>
                <a:moveTo>
                  <a:pt x="2148" y="314"/>
                </a:moveTo>
                <a:cubicBezTo>
                  <a:pt x="2151" y="313"/>
                  <a:pt x="2151" y="311"/>
                  <a:pt x="2152" y="309"/>
                </a:cubicBezTo>
                <a:cubicBezTo>
                  <a:pt x="2149" y="309"/>
                  <a:pt x="2146" y="312"/>
                  <a:pt x="2148" y="314"/>
                </a:cubicBezTo>
                <a:close/>
                <a:moveTo>
                  <a:pt x="2115" y="360"/>
                </a:moveTo>
                <a:cubicBezTo>
                  <a:pt x="2122" y="359"/>
                  <a:pt x="2134" y="363"/>
                  <a:pt x="2139" y="355"/>
                </a:cubicBezTo>
                <a:cubicBezTo>
                  <a:pt x="2133" y="360"/>
                  <a:pt x="2119" y="354"/>
                  <a:pt x="2115" y="360"/>
                </a:cubicBezTo>
                <a:close/>
                <a:moveTo>
                  <a:pt x="2142" y="553"/>
                </a:moveTo>
                <a:cubicBezTo>
                  <a:pt x="2143" y="553"/>
                  <a:pt x="2141" y="549"/>
                  <a:pt x="2143" y="549"/>
                </a:cubicBezTo>
                <a:cubicBezTo>
                  <a:pt x="2144" y="550"/>
                  <a:pt x="2144" y="552"/>
                  <a:pt x="2146" y="553"/>
                </a:cubicBezTo>
                <a:cubicBezTo>
                  <a:pt x="2146" y="550"/>
                  <a:pt x="2146" y="547"/>
                  <a:pt x="2147" y="545"/>
                </a:cubicBezTo>
                <a:cubicBezTo>
                  <a:pt x="2140" y="543"/>
                  <a:pt x="2136" y="550"/>
                  <a:pt x="2133" y="551"/>
                </a:cubicBezTo>
                <a:cubicBezTo>
                  <a:pt x="2138" y="549"/>
                  <a:pt x="2138" y="553"/>
                  <a:pt x="2142" y="553"/>
                </a:cubicBezTo>
                <a:close/>
                <a:moveTo>
                  <a:pt x="2124" y="384"/>
                </a:moveTo>
                <a:cubicBezTo>
                  <a:pt x="2124" y="381"/>
                  <a:pt x="2125" y="382"/>
                  <a:pt x="2124" y="380"/>
                </a:cubicBezTo>
                <a:cubicBezTo>
                  <a:pt x="2120" y="380"/>
                  <a:pt x="2120" y="385"/>
                  <a:pt x="2124" y="384"/>
                </a:cubicBezTo>
                <a:close/>
                <a:moveTo>
                  <a:pt x="2090" y="366"/>
                </a:moveTo>
                <a:cubicBezTo>
                  <a:pt x="2089" y="365"/>
                  <a:pt x="2088" y="365"/>
                  <a:pt x="2085" y="365"/>
                </a:cubicBezTo>
                <a:cubicBezTo>
                  <a:pt x="2087" y="370"/>
                  <a:pt x="2083" y="369"/>
                  <a:pt x="2083" y="372"/>
                </a:cubicBezTo>
                <a:cubicBezTo>
                  <a:pt x="2086" y="371"/>
                  <a:pt x="2087" y="371"/>
                  <a:pt x="2090" y="372"/>
                </a:cubicBezTo>
                <a:cubicBezTo>
                  <a:pt x="2088" y="369"/>
                  <a:pt x="2089" y="368"/>
                  <a:pt x="2090" y="366"/>
                </a:cubicBezTo>
                <a:close/>
                <a:moveTo>
                  <a:pt x="2087" y="572"/>
                </a:moveTo>
                <a:cubicBezTo>
                  <a:pt x="2087" y="568"/>
                  <a:pt x="2086" y="565"/>
                  <a:pt x="2081" y="566"/>
                </a:cubicBezTo>
                <a:cubicBezTo>
                  <a:pt x="2083" y="569"/>
                  <a:pt x="2084" y="572"/>
                  <a:pt x="2087" y="572"/>
                </a:cubicBezTo>
                <a:close/>
                <a:moveTo>
                  <a:pt x="2064" y="591"/>
                </a:moveTo>
                <a:cubicBezTo>
                  <a:pt x="2062" y="589"/>
                  <a:pt x="2062" y="590"/>
                  <a:pt x="2060" y="589"/>
                </a:cubicBezTo>
                <a:cubicBezTo>
                  <a:pt x="2059" y="593"/>
                  <a:pt x="2064" y="594"/>
                  <a:pt x="2064" y="591"/>
                </a:cubicBezTo>
                <a:close/>
                <a:moveTo>
                  <a:pt x="2024" y="373"/>
                </a:moveTo>
                <a:cubicBezTo>
                  <a:pt x="2024" y="373"/>
                  <a:pt x="2020" y="375"/>
                  <a:pt x="2023" y="376"/>
                </a:cubicBezTo>
                <a:cubicBezTo>
                  <a:pt x="2023" y="375"/>
                  <a:pt x="2024" y="375"/>
                  <a:pt x="2026" y="375"/>
                </a:cubicBezTo>
                <a:cubicBezTo>
                  <a:pt x="2027" y="371"/>
                  <a:pt x="2022" y="370"/>
                  <a:pt x="2024" y="373"/>
                </a:cubicBezTo>
                <a:close/>
                <a:moveTo>
                  <a:pt x="2024" y="609"/>
                </a:moveTo>
                <a:cubicBezTo>
                  <a:pt x="2027" y="607"/>
                  <a:pt x="2031" y="612"/>
                  <a:pt x="2031" y="607"/>
                </a:cubicBezTo>
                <a:cubicBezTo>
                  <a:pt x="2028" y="607"/>
                  <a:pt x="2024" y="606"/>
                  <a:pt x="2024" y="609"/>
                </a:cubicBezTo>
                <a:close/>
                <a:moveTo>
                  <a:pt x="1997" y="383"/>
                </a:moveTo>
                <a:cubicBezTo>
                  <a:pt x="1988" y="384"/>
                  <a:pt x="1982" y="388"/>
                  <a:pt x="1978" y="393"/>
                </a:cubicBezTo>
                <a:cubicBezTo>
                  <a:pt x="1984" y="391"/>
                  <a:pt x="1985" y="391"/>
                  <a:pt x="1988" y="388"/>
                </a:cubicBezTo>
                <a:cubicBezTo>
                  <a:pt x="1991" y="390"/>
                  <a:pt x="1992" y="388"/>
                  <a:pt x="1996" y="389"/>
                </a:cubicBezTo>
                <a:cubicBezTo>
                  <a:pt x="1995" y="386"/>
                  <a:pt x="1997" y="385"/>
                  <a:pt x="1997" y="383"/>
                </a:cubicBezTo>
                <a:close/>
                <a:moveTo>
                  <a:pt x="1975" y="389"/>
                </a:moveTo>
                <a:cubicBezTo>
                  <a:pt x="1973" y="391"/>
                  <a:pt x="1972" y="399"/>
                  <a:pt x="1975" y="396"/>
                </a:cubicBezTo>
                <a:cubicBezTo>
                  <a:pt x="1972" y="395"/>
                  <a:pt x="1978" y="390"/>
                  <a:pt x="1975" y="389"/>
                </a:cubicBezTo>
                <a:close/>
                <a:moveTo>
                  <a:pt x="1945" y="575"/>
                </a:moveTo>
                <a:cubicBezTo>
                  <a:pt x="1947" y="576"/>
                  <a:pt x="1949" y="575"/>
                  <a:pt x="1950" y="573"/>
                </a:cubicBezTo>
                <a:cubicBezTo>
                  <a:pt x="1947" y="573"/>
                  <a:pt x="1944" y="571"/>
                  <a:pt x="1945" y="575"/>
                </a:cubicBezTo>
                <a:close/>
                <a:moveTo>
                  <a:pt x="1930" y="420"/>
                </a:moveTo>
                <a:cubicBezTo>
                  <a:pt x="1930" y="418"/>
                  <a:pt x="1928" y="417"/>
                  <a:pt x="1926" y="417"/>
                </a:cubicBezTo>
                <a:cubicBezTo>
                  <a:pt x="1926" y="420"/>
                  <a:pt x="1927" y="421"/>
                  <a:pt x="1930" y="420"/>
                </a:cubicBezTo>
                <a:close/>
                <a:moveTo>
                  <a:pt x="1902" y="667"/>
                </a:moveTo>
                <a:cubicBezTo>
                  <a:pt x="1904" y="665"/>
                  <a:pt x="1910" y="667"/>
                  <a:pt x="1908" y="663"/>
                </a:cubicBezTo>
                <a:cubicBezTo>
                  <a:pt x="1914" y="663"/>
                  <a:pt x="1917" y="662"/>
                  <a:pt x="1921" y="660"/>
                </a:cubicBezTo>
                <a:cubicBezTo>
                  <a:pt x="1920" y="656"/>
                  <a:pt x="1921" y="654"/>
                  <a:pt x="1922" y="651"/>
                </a:cubicBezTo>
                <a:cubicBezTo>
                  <a:pt x="1915" y="655"/>
                  <a:pt x="1906" y="659"/>
                  <a:pt x="1902" y="667"/>
                </a:cubicBezTo>
                <a:close/>
                <a:moveTo>
                  <a:pt x="1868" y="605"/>
                </a:moveTo>
                <a:cubicBezTo>
                  <a:pt x="1871" y="605"/>
                  <a:pt x="1873" y="604"/>
                  <a:pt x="1873" y="602"/>
                </a:cubicBezTo>
                <a:cubicBezTo>
                  <a:pt x="1871" y="600"/>
                  <a:pt x="1870" y="597"/>
                  <a:pt x="1867" y="596"/>
                </a:cubicBezTo>
                <a:cubicBezTo>
                  <a:pt x="1866" y="597"/>
                  <a:pt x="1867" y="599"/>
                  <a:pt x="1865" y="599"/>
                </a:cubicBezTo>
                <a:cubicBezTo>
                  <a:pt x="1865" y="602"/>
                  <a:pt x="1867" y="602"/>
                  <a:pt x="1868" y="605"/>
                </a:cubicBezTo>
                <a:close/>
                <a:moveTo>
                  <a:pt x="1849" y="446"/>
                </a:moveTo>
                <a:cubicBezTo>
                  <a:pt x="1851" y="449"/>
                  <a:pt x="1848" y="449"/>
                  <a:pt x="1848" y="451"/>
                </a:cubicBezTo>
                <a:cubicBezTo>
                  <a:pt x="1852" y="450"/>
                  <a:pt x="1847" y="455"/>
                  <a:pt x="1851" y="455"/>
                </a:cubicBezTo>
                <a:cubicBezTo>
                  <a:pt x="1853" y="453"/>
                  <a:pt x="1854" y="450"/>
                  <a:pt x="1854" y="447"/>
                </a:cubicBezTo>
                <a:cubicBezTo>
                  <a:pt x="1852" y="447"/>
                  <a:pt x="1851" y="446"/>
                  <a:pt x="1849" y="446"/>
                </a:cubicBezTo>
                <a:close/>
                <a:moveTo>
                  <a:pt x="1858" y="614"/>
                </a:moveTo>
                <a:cubicBezTo>
                  <a:pt x="1863" y="613"/>
                  <a:pt x="1866" y="611"/>
                  <a:pt x="1869" y="608"/>
                </a:cubicBezTo>
                <a:cubicBezTo>
                  <a:pt x="1866" y="608"/>
                  <a:pt x="1860" y="611"/>
                  <a:pt x="1858" y="614"/>
                </a:cubicBezTo>
                <a:close/>
                <a:moveTo>
                  <a:pt x="1843" y="465"/>
                </a:moveTo>
                <a:cubicBezTo>
                  <a:pt x="1846" y="463"/>
                  <a:pt x="1847" y="463"/>
                  <a:pt x="1849" y="463"/>
                </a:cubicBezTo>
                <a:cubicBezTo>
                  <a:pt x="1848" y="460"/>
                  <a:pt x="1852" y="458"/>
                  <a:pt x="1849" y="457"/>
                </a:cubicBezTo>
                <a:cubicBezTo>
                  <a:pt x="1848" y="461"/>
                  <a:pt x="1841" y="459"/>
                  <a:pt x="1843" y="465"/>
                </a:cubicBezTo>
                <a:close/>
                <a:moveTo>
                  <a:pt x="1856" y="602"/>
                </a:moveTo>
                <a:cubicBezTo>
                  <a:pt x="1855" y="599"/>
                  <a:pt x="1854" y="600"/>
                  <a:pt x="1855" y="597"/>
                </a:cubicBezTo>
                <a:cubicBezTo>
                  <a:pt x="1852" y="596"/>
                  <a:pt x="1854" y="603"/>
                  <a:pt x="1856" y="602"/>
                </a:cubicBezTo>
                <a:close/>
                <a:moveTo>
                  <a:pt x="1847" y="644"/>
                </a:moveTo>
                <a:cubicBezTo>
                  <a:pt x="1850" y="641"/>
                  <a:pt x="1853" y="638"/>
                  <a:pt x="1857" y="636"/>
                </a:cubicBezTo>
                <a:cubicBezTo>
                  <a:pt x="1855" y="633"/>
                  <a:pt x="1851" y="634"/>
                  <a:pt x="1847" y="636"/>
                </a:cubicBezTo>
                <a:cubicBezTo>
                  <a:pt x="1850" y="638"/>
                  <a:pt x="1843" y="639"/>
                  <a:pt x="1843" y="642"/>
                </a:cubicBezTo>
                <a:cubicBezTo>
                  <a:pt x="1845" y="642"/>
                  <a:pt x="1848" y="641"/>
                  <a:pt x="1847" y="644"/>
                </a:cubicBezTo>
                <a:close/>
                <a:moveTo>
                  <a:pt x="1850" y="708"/>
                </a:moveTo>
                <a:cubicBezTo>
                  <a:pt x="1852" y="707"/>
                  <a:pt x="1853" y="710"/>
                  <a:pt x="1853" y="711"/>
                </a:cubicBezTo>
                <a:cubicBezTo>
                  <a:pt x="1855" y="711"/>
                  <a:pt x="1857" y="711"/>
                  <a:pt x="1857" y="710"/>
                </a:cubicBezTo>
                <a:cubicBezTo>
                  <a:pt x="1853" y="711"/>
                  <a:pt x="1855" y="706"/>
                  <a:pt x="1853" y="706"/>
                </a:cubicBezTo>
                <a:cubicBezTo>
                  <a:pt x="1853" y="707"/>
                  <a:pt x="1850" y="707"/>
                  <a:pt x="1850" y="708"/>
                </a:cubicBezTo>
                <a:close/>
                <a:moveTo>
                  <a:pt x="1834" y="688"/>
                </a:moveTo>
                <a:cubicBezTo>
                  <a:pt x="1837" y="688"/>
                  <a:pt x="1839" y="689"/>
                  <a:pt x="1842" y="689"/>
                </a:cubicBezTo>
                <a:cubicBezTo>
                  <a:pt x="1845" y="683"/>
                  <a:pt x="1840" y="678"/>
                  <a:pt x="1838" y="673"/>
                </a:cubicBezTo>
                <a:cubicBezTo>
                  <a:pt x="1831" y="675"/>
                  <a:pt x="1832" y="681"/>
                  <a:pt x="1834" y="688"/>
                </a:cubicBezTo>
                <a:close/>
                <a:moveTo>
                  <a:pt x="1833" y="647"/>
                </a:moveTo>
                <a:cubicBezTo>
                  <a:pt x="1833" y="643"/>
                  <a:pt x="1833" y="643"/>
                  <a:pt x="1833" y="643"/>
                </a:cubicBezTo>
                <a:cubicBezTo>
                  <a:pt x="1828" y="642"/>
                  <a:pt x="1830" y="648"/>
                  <a:pt x="1833" y="647"/>
                </a:cubicBezTo>
                <a:close/>
                <a:moveTo>
                  <a:pt x="1820" y="602"/>
                </a:moveTo>
                <a:cubicBezTo>
                  <a:pt x="1822" y="602"/>
                  <a:pt x="1820" y="603"/>
                  <a:pt x="1820" y="604"/>
                </a:cubicBezTo>
                <a:cubicBezTo>
                  <a:pt x="1824" y="604"/>
                  <a:pt x="1824" y="604"/>
                  <a:pt x="1824" y="604"/>
                </a:cubicBezTo>
                <a:cubicBezTo>
                  <a:pt x="1824" y="602"/>
                  <a:pt x="1821" y="599"/>
                  <a:pt x="1820" y="602"/>
                </a:cubicBezTo>
                <a:close/>
                <a:moveTo>
                  <a:pt x="1814" y="621"/>
                </a:moveTo>
                <a:cubicBezTo>
                  <a:pt x="1817" y="622"/>
                  <a:pt x="1821" y="622"/>
                  <a:pt x="1824" y="619"/>
                </a:cubicBezTo>
                <a:cubicBezTo>
                  <a:pt x="1821" y="619"/>
                  <a:pt x="1821" y="619"/>
                  <a:pt x="1821" y="619"/>
                </a:cubicBezTo>
                <a:cubicBezTo>
                  <a:pt x="1821" y="618"/>
                  <a:pt x="1821" y="617"/>
                  <a:pt x="1820" y="617"/>
                </a:cubicBezTo>
                <a:cubicBezTo>
                  <a:pt x="1819" y="619"/>
                  <a:pt x="1815" y="619"/>
                  <a:pt x="1814" y="621"/>
                </a:cubicBezTo>
                <a:close/>
                <a:moveTo>
                  <a:pt x="1821" y="633"/>
                </a:moveTo>
                <a:cubicBezTo>
                  <a:pt x="1819" y="633"/>
                  <a:pt x="1818" y="632"/>
                  <a:pt x="1816" y="632"/>
                </a:cubicBezTo>
                <a:cubicBezTo>
                  <a:pt x="1816" y="633"/>
                  <a:pt x="1816" y="635"/>
                  <a:pt x="1817" y="636"/>
                </a:cubicBezTo>
                <a:cubicBezTo>
                  <a:pt x="1817" y="632"/>
                  <a:pt x="1820" y="636"/>
                  <a:pt x="1821" y="633"/>
                </a:cubicBezTo>
                <a:close/>
                <a:moveTo>
                  <a:pt x="1816" y="718"/>
                </a:moveTo>
                <a:cubicBezTo>
                  <a:pt x="1819" y="718"/>
                  <a:pt x="1820" y="718"/>
                  <a:pt x="1821" y="719"/>
                </a:cubicBezTo>
                <a:cubicBezTo>
                  <a:pt x="1821" y="717"/>
                  <a:pt x="1823" y="715"/>
                  <a:pt x="1822" y="714"/>
                </a:cubicBezTo>
                <a:cubicBezTo>
                  <a:pt x="1819" y="715"/>
                  <a:pt x="1817" y="716"/>
                  <a:pt x="1816" y="718"/>
                </a:cubicBezTo>
                <a:close/>
                <a:moveTo>
                  <a:pt x="1812" y="711"/>
                </a:moveTo>
                <a:cubicBezTo>
                  <a:pt x="1813" y="711"/>
                  <a:pt x="1813" y="714"/>
                  <a:pt x="1814" y="714"/>
                </a:cubicBezTo>
                <a:cubicBezTo>
                  <a:pt x="1814" y="711"/>
                  <a:pt x="1814" y="711"/>
                  <a:pt x="1814" y="711"/>
                </a:cubicBezTo>
                <a:cubicBezTo>
                  <a:pt x="1815" y="711"/>
                  <a:pt x="1817" y="711"/>
                  <a:pt x="1816" y="709"/>
                </a:cubicBezTo>
                <a:cubicBezTo>
                  <a:pt x="1814" y="708"/>
                  <a:pt x="1813" y="706"/>
                  <a:pt x="1810" y="707"/>
                </a:cubicBezTo>
                <a:cubicBezTo>
                  <a:pt x="1810" y="710"/>
                  <a:pt x="1816" y="708"/>
                  <a:pt x="1812" y="711"/>
                </a:cubicBezTo>
                <a:close/>
                <a:moveTo>
                  <a:pt x="1800" y="710"/>
                </a:moveTo>
                <a:cubicBezTo>
                  <a:pt x="1797" y="711"/>
                  <a:pt x="1796" y="713"/>
                  <a:pt x="1796" y="716"/>
                </a:cubicBezTo>
                <a:cubicBezTo>
                  <a:pt x="1799" y="716"/>
                  <a:pt x="1799" y="713"/>
                  <a:pt x="1800" y="710"/>
                </a:cubicBezTo>
                <a:close/>
                <a:moveTo>
                  <a:pt x="1794" y="740"/>
                </a:moveTo>
                <a:cubicBezTo>
                  <a:pt x="1796" y="737"/>
                  <a:pt x="1800" y="735"/>
                  <a:pt x="1801" y="731"/>
                </a:cubicBezTo>
                <a:cubicBezTo>
                  <a:pt x="1799" y="730"/>
                  <a:pt x="1793" y="730"/>
                  <a:pt x="1792" y="732"/>
                </a:cubicBezTo>
                <a:cubicBezTo>
                  <a:pt x="1795" y="734"/>
                  <a:pt x="1793" y="739"/>
                  <a:pt x="1794" y="740"/>
                </a:cubicBezTo>
                <a:close/>
                <a:moveTo>
                  <a:pt x="1778" y="773"/>
                </a:moveTo>
                <a:cubicBezTo>
                  <a:pt x="1780" y="773"/>
                  <a:pt x="1780" y="773"/>
                  <a:pt x="1780" y="773"/>
                </a:cubicBezTo>
                <a:cubicBezTo>
                  <a:pt x="1782" y="772"/>
                  <a:pt x="1780" y="767"/>
                  <a:pt x="1778" y="768"/>
                </a:cubicBezTo>
                <a:lnTo>
                  <a:pt x="1778" y="773"/>
                </a:lnTo>
                <a:close/>
                <a:moveTo>
                  <a:pt x="1758" y="653"/>
                </a:moveTo>
                <a:cubicBezTo>
                  <a:pt x="1761" y="653"/>
                  <a:pt x="1759" y="649"/>
                  <a:pt x="1761" y="648"/>
                </a:cubicBezTo>
                <a:cubicBezTo>
                  <a:pt x="1759" y="648"/>
                  <a:pt x="1757" y="649"/>
                  <a:pt x="1756" y="648"/>
                </a:cubicBezTo>
                <a:cubicBezTo>
                  <a:pt x="1755" y="651"/>
                  <a:pt x="1759" y="649"/>
                  <a:pt x="1758" y="653"/>
                </a:cubicBezTo>
                <a:close/>
                <a:moveTo>
                  <a:pt x="1747" y="667"/>
                </a:moveTo>
                <a:cubicBezTo>
                  <a:pt x="1748" y="670"/>
                  <a:pt x="1746" y="671"/>
                  <a:pt x="1748" y="673"/>
                </a:cubicBezTo>
                <a:cubicBezTo>
                  <a:pt x="1750" y="673"/>
                  <a:pt x="1751" y="672"/>
                  <a:pt x="1752" y="671"/>
                </a:cubicBezTo>
                <a:cubicBezTo>
                  <a:pt x="1752" y="668"/>
                  <a:pt x="1752" y="668"/>
                  <a:pt x="1752" y="668"/>
                </a:cubicBezTo>
                <a:cubicBezTo>
                  <a:pt x="1750" y="669"/>
                  <a:pt x="1750" y="667"/>
                  <a:pt x="1747" y="667"/>
                </a:cubicBezTo>
                <a:close/>
                <a:moveTo>
                  <a:pt x="1733" y="683"/>
                </a:moveTo>
                <a:cubicBezTo>
                  <a:pt x="1735" y="680"/>
                  <a:pt x="1739" y="680"/>
                  <a:pt x="1740" y="677"/>
                </a:cubicBezTo>
                <a:cubicBezTo>
                  <a:pt x="1736" y="679"/>
                  <a:pt x="1736" y="672"/>
                  <a:pt x="1737" y="671"/>
                </a:cubicBezTo>
                <a:cubicBezTo>
                  <a:pt x="1732" y="672"/>
                  <a:pt x="1733" y="674"/>
                  <a:pt x="1735" y="677"/>
                </a:cubicBezTo>
                <a:cubicBezTo>
                  <a:pt x="1731" y="680"/>
                  <a:pt x="1728" y="679"/>
                  <a:pt x="1724" y="682"/>
                </a:cubicBezTo>
                <a:cubicBezTo>
                  <a:pt x="1725" y="684"/>
                  <a:pt x="1730" y="682"/>
                  <a:pt x="1731" y="686"/>
                </a:cubicBezTo>
                <a:cubicBezTo>
                  <a:pt x="1729" y="686"/>
                  <a:pt x="1728" y="686"/>
                  <a:pt x="1727" y="685"/>
                </a:cubicBezTo>
                <a:cubicBezTo>
                  <a:pt x="1728" y="688"/>
                  <a:pt x="1724" y="687"/>
                  <a:pt x="1725" y="690"/>
                </a:cubicBezTo>
                <a:cubicBezTo>
                  <a:pt x="1730" y="689"/>
                  <a:pt x="1724" y="695"/>
                  <a:pt x="1728" y="696"/>
                </a:cubicBezTo>
                <a:cubicBezTo>
                  <a:pt x="1727" y="690"/>
                  <a:pt x="1735" y="690"/>
                  <a:pt x="1733" y="683"/>
                </a:cubicBezTo>
                <a:close/>
                <a:moveTo>
                  <a:pt x="1715" y="503"/>
                </a:moveTo>
                <a:cubicBezTo>
                  <a:pt x="1713" y="503"/>
                  <a:pt x="1712" y="503"/>
                  <a:pt x="1711" y="502"/>
                </a:cubicBezTo>
                <a:cubicBezTo>
                  <a:pt x="1711" y="504"/>
                  <a:pt x="1710" y="505"/>
                  <a:pt x="1711" y="507"/>
                </a:cubicBezTo>
                <a:cubicBezTo>
                  <a:pt x="1714" y="508"/>
                  <a:pt x="1714" y="504"/>
                  <a:pt x="1715" y="503"/>
                </a:cubicBezTo>
                <a:close/>
                <a:moveTo>
                  <a:pt x="1732" y="701"/>
                </a:moveTo>
                <a:cubicBezTo>
                  <a:pt x="1730" y="703"/>
                  <a:pt x="1722" y="708"/>
                  <a:pt x="1717" y="712"/>
                </a:cubicBezTo>
                <a:cubicBezTo>
                  <a:pt x="1724" y="714"/>
                  <a:pt x="1725" y="705"/>
                  <a:pt x="1734" y="706"/>
                </a:cubicBezTo>
                <a:cubicBezTo>
                  <a:pt x="1734" y="703"/>
                  <a:pt x="1732" y="703"/>
                  <a:pt x="1732" y="701"/>
                </a:cubicBezTo>
                <a:close/>
                <a:moveTo>
                  <a:pt x="1708" y="692"/>
                </a:moveTo>
                <a:cubicBezTo>
                  <a:pt x="1703" y="693"/>
                  <a:pt x="1703" y="698"/>
                  <a:pt x="1698" y="696"/>
                </a:cubicBezTo>
                <a:cubicBezTo>
                  <a:pt x="1698" y="699"/>
                  <a:pt x="1698" y="703"/>
                  <a:pt x="1694" y="704"/>
                </a:cubicBezTo>
                <a:cubicBezTo>
                  <a:pt x="1696" y="710"/>
                  <a:pt x="1692" y="717"/>
                  <a:pt x="1690" y="716"/>
                </a:cubicBezTo>
                <a:cubicBezTo>
                  <a:pt x="1688" y="717"/>
                  <a:pt x="1691" y="721"/>
                  <a:pt x="1693" y="721"/>
                </a:cubicBezTo>
                <a:cubicBezTo>
                  <a:pt x="1697" y="708"/>
                  <a:pt x="1717" y="707"/>
                  <a:pt x="1717" y="694"/>
                </a:cubicBezTo>
                <a:cubicBezTo>
                  <a:pt x="1713" y="695"/>
                  <a:pt x="1709" y="695"/>
                  <a:pt x="1708" y="692"/>
                </a:cubicBezTo>
                <a:close/>
                <a:moveTo>
                  <a:pt x="1711" y="720"/>
                </a:moveTo>
                <a:cubicBezTo>
                  <a:pt x="1714" y="720"/>
                  <a:pt x="1718" y="717"/>
                  <a:pt x="1715" y="715"/>
                </a:cubicBezTo>
                <a:cubicBezTo>
                  <a:pt x="1715" y="718"/>
                  <a:pt x="1710" y="717"/>
                  <a:pt x="1711" y="720"/>
                </a:cubicBezTo>
                <a:close/>
                <a:moveTo>
                  <a:pt x="1686" y="513"/>
                </a:moveTo>
                <a:cubicBezTo>
                  <a:pt x="1683" y="513"/>
                  <a:pt x="1682" y="514"/>
                  <a:pt x="1682" y="516"/>
                </a:cubicBezTo>
                <a:cubicBezTo>
                  <a:pt x="1683" y="516"/>
                  <a:pt x="1685" y="516"/>
                  <a:pt x="1685" y="516"/>
                </a:cubicBezTo>
                <a:cubicBezTo>
                  <a:pt x="1686" y="515"/>
                  <a:pt x="1687" y="515"/>
                  <a:pt x="1686" y="513"/>
                </a:cubicBezTo>
                <a:close/>
                <a:moveTo>
                  <a:pt x="1710" y="835"/>
                </a:moveTo>
                <a:cubicBezTo>
                  <a:pt x="1710" y="833"/>
                  <a:pt x="1713" y="834"/>
                  <a:pt x="1713" y="831"/>
                </a:cubicBezTo>
                <a:cubicBezTo>
                  <a:pt x="1711" y="832"/>
                  <a:pt x="1711" y="830"/>
                  <a:pt x="1709" y="831"/>
                </a:cubicBezTo>
                <a:cubicBezTo>
                  <a:pt x="1709" y="831"/>
                  <a:pt x="1708" y="835"/>
                  <a:pt x="1710" y="835"/>
                </a:cubicBezTo>
                <a:close/>
                <a:moveTo>
                  <a:pt x="1683" y="785"/>
                </a:moveTo>
                <a:cubicBezTo>
                  <a:pt x="1683" y="788"/>
                  <a:pt x="1685" y="791"/>
                  <a:pt x="1687" y="792"/>
                </a:cubicBezTo>
                <a:cubicBezTo>
                  <a:pt x="1687" y="788"/>
                  <a:pt x="1686" y="785"/>
                  <a:pt x="1683" y="785"/>
                </a:cubicBezTo>
                <a:close/>
                <a:moveTo>
                  <a:pt x="1638" y="798"/>
                </a:moveTo>
                <a:cubicBezTo>
                  <a:pt x="1636" y="799"/>
                  <a:pt x="1634" y="801"/>
                  <a:pt x="1631" y="802"/>
                </a:cubicBezTo>
                <a:cubicBezTo>
                  <a:pt x="1635" y="804"/>
                  <a:pt x="1635" y="801"/>
                  <a:pt x="1640" y="801"/>
                </a:cubicBezTo>
                <a:cubicBezTo>
                  <a:pt x="1640" y="800"/>
                  <a:pt x="1638" y="799"/>
                  <a:pt x="1638" y="798"/>
                </a:cubicBezTo>
                <a:close/>
                <a:moveTo>
                  <a:pt x="1586" y="531"/>
                </a:moveTo>
                <a:cubicBezTo>
                  <a:pt x="1586" y="529"/>
                  <a:pt x="1585" y="528"/>
                  <a:pt x="1584" y="527"/>
                </a:cubicBezTo>
                <a:cubicBezTo>
                  <a:pt x="1579" y="529"/>
                  <a:pt x="1582" y="528"/>
                  <a:pt x="1578" y="529"/>
                </a:cubicBezTo>
                <a:cubicBezTo>
                  <a:pt x="1580" y="529"/>
                  <a:pt x="1580" y="533"/>
                  <a:pt x="1582" y="533"/>
                </a:cubicBezTo>
                <a:cubicBezTo>
                  <a:pt x="1582" y="531"/>
                  <a:pt x="1584" y="531"/>
                  <a:pt x="1585" y="529"/>
                </a:cubicBezTo>
                <a:cubicBezTo>
                  <a:pt x="1585" y="530"/>
                  <a:pt x="1585" y="531"/>
                  <a:pt x="1586" y="531"/>
                </a:cubicBezTo>
                <a:close/>
                <a:moveTo>
                  <a:pt x="1605" y="877"/>
                </a:moveTo>
                <a:cubicBezTo>
                  <a:pt x="1606" y="877"/>
                  <a:pt x="1607" y="878"/>
                  <a:pt x="1607" y="880"/>
                </a:cubicBezTo>
                <a:cubicBezTo>
                  <a:pt x="1610" y="879"/>
                  <a:pt x="1613" y="874"/>
                  <a:pt x="1612" y="872"/>
                </a:cubicBezTo>
                <a:cubicBezTo>
                  <a:pt x="1610" y="874"/>
                  <a:pt x="1606" y="875"/>
                  <a:pt x="1605" y="877"/>
                </a:cubicBezTo>
                <a:close/>
                <a:moveTo>
                  <a:pt x="1558" y="952"/>
                </a:moveTo>
                <a:cubicBezTo>
                  <a:pt x="1561" y="949"/>
                  <a:pt x="1568" y="949"/>
                  <a:pt x="1569" y="944"/>
                </a:cubicBezTo>
                <a:cubicBezTo>
                  <a:pt x="1566" y="947"/>
                  <a:pt x="1556" y="948"/>
                  <a:pt x="1558" y="952"/>
                </a:cubicBezTo>
                <a:close/>
                <a:moveTo>
                  <a:pt x="1504" y="930"/>
                </a:moveTo>
                <a:cubicBezTo>
                  <a:pt x="1507" y="930"/>
                  <a:pt x="1508" y="929"/>
                  <a:pt x="1508" y="927"/>
                </a:cubicBezTo>
                <a:cubicBezTo>
                  <a:pt x="1506" y="927"/>
                  <a:pt x="1506" y="926"/>
                  <a:pt x="1504" y="926"/>
                </a:cubicBezTo>
                <a:lnTo>
                  <a:pt x="1504" y="930"/>
                </a:lnTo>
                <a:close/>
                <a:moveTo>
                  <a:pt x="1507" y="1018"/>
                </a:moveTo>
                <a:cubicBezTo>
                  <a:pt x="1510" y="1016"/>
                  <a:pt x="1513" y="1014"/>
                  <a:pt x="1513" y="1009"/>
                </a:cubicBezTo>
                <a:cubicBezTo>
                  <a:pt x="1508" y="1009"/>
                  <a:pt x="1508" y="1014"/>
                  <a:pt x="1507" y="1018"/>
                </a:cubicBezTo>
                <a:close/>
                <a:moveTo>
                  <a:pt x="1489" y="1017"/>
                </a:moveTo>
                <a:cubicBezTo>
                  <a:pt x="1491" y="1020"/>
                  <a:pt x="1487" y="1020"/>
                  <a:pt x="1488" y="1023"/>
                </a:cubicBezTo>
                <a:cubicBezTo>
                  <a:pt x="1490" y="1021"/>
                  <a:pt x="1494" y="1022"/>
                  <a:pt x="1494" y="1019"/>
                </a:cubicBezTo>
                <a:cubicBezTo>
                  <a:pt x="1492" y="1019"/>
                  <a:pt x="1493" y="1016"/>
                  <a:pt x="1489" y="1017"/>
                </a:cubicBezTo>
                <a:close/>
                <a:moveTo>
                  <a:pt x="1458" y="948"/>
                </a:moveTo>
                <a:cubicBezTo>
                  <a:pt x="1456" y="949"/>
                  <a:pt x="1453" y="950"/>
                  <a:pt x="1452" y="952"/>
                </a:cubicBezTo>
                <a:cubicBezTo>
                  <a:pt x="1457" y="952"/>
                  <a:pt x="1457" y="952"/>
                  <a:pt x="1457" y="952"/>
                </a:cubicBezTo>
                <a:cubicBezTo>
                  <a:pt x="1457" y="950"/>
                  <a:pt x="1457" y="949"/>
                  <a:pt x="1458" y="948"/>
                </a:cubicBezTo>
                <a:close/>
                <a:moveTo>
                  <a:pt x="1444" y="985"/>
                </a:moveTo>
                <a:cubicBezTo>
                  <a:pt x="1442" y="985"/>
                  <a:pt x="1439" y="979"/>
                  <a:pt x="1437" y="982"/>
                </a:cubicBezTo>
                <a:cubicBezTo>
                  <a:pt x="1439" y="983"/>
                  <a:pt x="1441" y="989"/>
                  <a:pt x="1444" y="985"/>
                </a:cubicBezTo>
                <a:close/>
                <a:moveTo>
                  <a:pt x="1431" y="1003"/>
                </a:moveTo>
                <a:cubicBezTo>
                  <a:pt x="1428" y="998"/>
                  <a:pt x="1435" y="998"/>
                  <a:pt x="1438" y="999"/>
                </a:cubicBezTo>
                <a:cubicBezTo>
                  <a:pt x="1439" y="995"/>
                  <a:pt x="1433" y="989"/>
                  <a:pt x="1438" y="987"/>
                </a:cubicBezTo>
                <a:cubicBezTo>
                  <a:pt x="1436" y="985"/>
                  <a:pt x="1436" y="986"/>
                  <a:pt x="1433" y="986"/>
                </a:cubicBezTo>
                <a:cubicBezTo>
                  <a:pt x="1433" y="991"/>
                  <a:pt x="1430" y="992"/>
                  <a:pt x="1431" y="997"/>
                </a:cubicBezTo>
                <a:cubicBezTo>
                  <a:pt x="1427" y="997"/>
                  <a:pt x="1428" y="1000"/>
                  <a:pt x="1426" y="1001"/>
                </a:cubicBezTo>
                <a:cubicBezTo>
                  <a:pt x="1430" y="999"/>
                  <a:pt x="1427" y="1005"/>
                  <a:pt x="1431" y="1003"/>
                </a:cubicBezTo>
                <a:close/>
                <a:moveTo>
                  <a:pt x="1426" y="961"/>
                </a:moveTo>
                <a:cubicBezTo>
                  <a:pt x="1430" y="961"/>
                  <a:pt x="1430" y="956"/>
                  <a:pt x="1427" y="955"/>
                </a:cubicBezTo>
                <a:cubicBezTo>
                  <a:pt x="1427" y="957"/>
                  <a:pt x="1425" y="958"/>
                  <a:pt x="1426" y="961"/>
                </a:cubicBezTo>
                <a:close/>
                <a:moveTo>
                  <a:pt x="1429" y="1038"/>
                </a:moveTo>
                <a:cubicBezTo>
                  <a:pt x="1427" y="1034"/>
                  <a:pt x="1426" y="1032"/>
                  <a:pt x="1428" y="1028"/>
                </a:cubicBezTo>
                <a:cubicBezTo>
                  <a:pt x="1426" y="1027"/>
                  <a:pt x="1425" y="1027"/>
                  <a:pt x="1423" y="1028"/>
                </a:cubicBezTo>
                <a:cubicBezTo>
                  <a:pt x="1424" y="1030"/>
                  <a:pt x="1419" y="1035"/>
                  <a:pt x="1413" y="1036"/>
                </a:cubicBezTo>
                <a:cubicBezTo>
                  <a:pt x="1414" y="1040"/>
                  <a:pt x="1408" y="1042"/>
                  <a:pt x="1412" y="1043"/>
                </a:cubicBezTo>
                <a:cubicBezTo>
                  <a:pt x="1415" y="1039"/>
                  <a:pt x="1420" y="1037"/>
                  <a:pt x="1424" y="1034"/>
                </a:cubicBezTo>
                <a:cubicBezTo>
                  <a:pt x="1425" y="1037"/>
                  <a:pt x="1426" y="1038"/>
                  <a:pt x="1429" y="1038"/>
                </a:cubicBezTo>
                <a:close/>
                <a:moveTo>
                  <a:pt x="1295" y="158"/>
                </a:moveTo>
                <a:cubicBezTo>
                  <a:pt x="1299" y="156"/>
                  <a:pt x="1298" y="159"/>
                  <a:pt x="1301" y="159"/>
                </a:cubicBezTo>
                <a:cubicBezTo>
                  <a:pt x="1300" y="151"/>
                  <a:pt x="1312" y="154"/>
                  <a:pt x="1314" y="149"/>
                </a:cubicBezTo>
                <a:cubicBezTo>
                  <a:pt x="1307" y="152"/>
                  <a:pt x="1299" y="151"/>
                  <a:pt x="1295" y="158"/>
                </a:cubicBezTo>
                <a:close/>
                <a:moveTo>
                  <a:pt x="1403" y="1077"/>
                </a:moveTo>
                <a:cubicBezTo>
                  <a:pt x="1402" y="1074"/>
                  <a:pt x="1405" y="1072"/>
                  <a:pt x="1401" y="1071"/>
                </a:cubicBezTo>
                <a:cubicBezTo>
                  <a:pt x="1401" y="1074"/>
                  <a:pt x="1399" y="1075"/>
                  <a:pt x="1399" y="1077"/>
                </a:cubicBezTo>
                <a:lnTo>
                  <a:pt x="1403" y="1077"/>
                </a:lnTo>
                <a:close/>
                <a:moveTo>
                  <a:pt x="1284" y="153"/>
                </a:moveTo>
                <a:cubicBezTo>
                  <a:pt x="1285" y="150"/>
                  <a:pt x="1289" y="151"/>
                  <a:pt x="1291" y="149"/>
                </a:cubicBezTo>
                <a:cubicBezTo>
                  <a:pt x="1287" y="146"/>
                  <a:pt x="1280" y="152"/>
                  <a:pt x="1284" y="153"/>
                </a:cubicBezTo>
                <a:close/>
                <a:moveTo>
                  <a:pt x="1292" y="158"/>
                </a:moveTo>
                <a:cubicBezTo>
                  <a:pt x="1289" y="158"/>
                  <a:pt x="1287" y="159"/>
                  <a:pt x="1286" y="161"/>
                </a:cubicBezTo>
                <a:cubicBezTo>
                  <a:pt x="1288" y="160"/>
                  <a:pt x="1288" y="163"/>
                  <a:pt x="1290" y="162"/>
                </a:cubicBezTo>
                <a:cubicBezTo>
                  <a:pt x="1289" y="159"/>
                  <a:pt x="1293" y="161"/>
                  <a:pt x="1292" y="158"/>
                </a:cubicBezTo>
                <a:close/>
                <a:moveTo>
                  <a:pt x="1270" y="80"/>
                </a:moveTo>
                <a:cubicBezTo>
                  <a:pt x="1270" y="78"/>
                  <a:pt x="1275" y="79"/>
                  <a:pt x="1274" y="76"/>
                </a:cubicBezTo>
                <a:cubicBezTo>
                  <a:pt x="1272" y="76"/>
                  <a:pt x="1267" y="78"/>
                  <a:pt x="1270" y="80"/>
                </a:cubicBezTo>
                <a:close/>
                <a:moveTo>
                  <a:pt x="1283" y="219"/>
                </a:moveTo>
                <a:cubicBezTo>
                  <a:pt x="1284" y="214"/>
                  <a:pt x="1282" y="213"/>
                  <a:pt x="1284" y="209"/>
                </a:cubicBezTo>
                <a:cubicBezTo>
                  <a:pt x="1281" y="211"/>
                  <a:pt x="1276" y="211"/>
                  <a:pt x="1274" y="214"/>
                </a:cubicBezTo>
                <a:cubicBezTo>
                  <a:pt x="1275" y="218"/>
                  <a:pt x="1279" y="219"/>
                  <a:pt x="1283" y="219"/>
                </a:cubicBezTo>
                <a:close/>
                <a:moveTo>
                  <a:pt x="1268" y="374"/>
                </a:moveTo>
                <a:cubicBezTo>
                  <a:pt x="1263" y="375"/>
                  <a:pt x="1263" y="375"/>
                  <a:pt x="1263" y="375"/>
                </a:cubicBezTo>
                <a:cubicBezTo>
                  <a:pt x="1263" y="376"/>
                  <a:pt x="1263" y="378"/>
                  <a:pt x="1264" y="378"/>
                </a:cubicBezTo>
                <a:cubicBezTo>
                  <a:pt x="1267" y="378"/>
                  <a:pt x="1266" y="375"/>
                  <a:pt x="1268" y="374"/>
                </a:cubicBezTo>
                <a:close/>
                <a:moveTo>
                  <a:pt x="1328" y="1168"/>
                </a:moveTo>
                <a:cubicBezTo>
                  <a:pt x="1328" y="1167"/>
                  <a:pt x="1324" y="1165"/>
                  <a:pt x="1323" y="1167"/>
                </a:cubicBezTo>
                <a:cubicBezTo>
                  <a:pt x="1324" y="1169"/>
                  <a:pt x="1325" y="1177"/>
                  <a:pt x="1320" y="1176"/>
                </a:cubicBezTo>
                <a:cubicBezTo>
                  <a:pt x="1319" y="1179"/>
                  <a:pt x="1321" y="1179"/>
                  <a:pt x="1321" y="1182"/>
                </a:cubicBezTo>
                <a:cubicBezTo>
                  <a:pt x="1318" y="1187"/>
                  <a:pt x="1312" y="1188"/>
                  <a:pt x="1309" y="1193"/>
                </a:cubicBezTo>
                <a:cubicBezTo>
                  <a:pt x="1309" y="1197"/>
                  <a:pt x="1310" y="1199"/>
                  <a:pt x="1307" y="1201"/>
                </a:cubicBezTo>
                <a:cubicBezTo>
                  <a:pt x="1320" y="1205"/>
                  <a:pt x="1329" y="1190"/>
                  <a:pt x="1323" y="1177"/>
                </a:cubicBezTo>
                <a:cubicBezTo>
                  <a:pt x="1327" y="1172"/>
                  <a:pt x="1338" y="1173"/>
                  <a:pt x="1339" y="1166"/>
                </a:cubicBezTo>
                <a:cubicBezTo>
                  <a:pt x="1336" y="1165"/>
                  <a:pt x="1334" y="1163"/>
                  <a:pt x="1330" y="1164"/>
                </a:cubicBezTo>
                <a:cubicBezTo>
                  <a:pt x="1328" y="1165"/>
                  <a:pt x="1330" y="1168"/>
                  <a:pt x="1328" y="1168"/>
                </a:cubicBezTo>
                <a:close/>
                <a:moveTo>
                  <a:pt x="1218" y="268"/>
                </a:moveTo>
                <a:cubicBezTo>
                  <a:pt x="1213" y="271"/>
                  <a:pt x="1214" y="274"/>
                  <a:pt x="1213" y="279"/>
                </a:cubicBezTo>
                <a:cubicBezTo>
                  <a:pt x="1217" y="279"/>
                  <a:pt x="1219" y="277"/>
                  <a:pt x="1221" y="273"/>
                </a:cubicBezTo>
                <a:cubicBezTo>
                  <a:pt x="1221" y="276"/>
                  <a:pt x="1222" y="278"/>
                  <a:pt x="1225" y="278"/>
                </a:cubicBezTo>
                <a:cubicBezTo>
                  <a:pt x="1224" y="275"/>
                  <a:pt x="1223" y="272"/>
                  <a:pt x="1225" y="270"/>
                </a:cubicBezTo>
                <a:cubicBezTo>
                  <a:pt x="1222" y="270"/>
                  <a:pt x="1221" y="272"/>
                  <a:pt x="1217" y="272"/>
                </a:cubicBezTo>
                <a:cubicBezTo>
                  <a:pt x="1217" y="270"/>
                  <a:pt x="1217" y="269"/>
                  <a:pt x="1218" y="268"/>
                </a:cubicBezTo>
                <a:close/>
                <a:moveTo>
                  <a:pt x="1306" y="1176"/>
                </a:moveTo>
                <a:cubicBezTo>
                  <a:pt x="1310" y="1176"/>
                  <a:pt x="1306" y="1180"/>
                  <a:pt x="1309" y="1181"/>
                </a:cubicBezTo>
                <a:cubicBezTo>
                  <a:pt x="1310" y="1178"/>
                  <a:pt x="1315" y="1178"/>
                  <a:pt x="1312" y="1173"/>
                </a:cubicBezTo>
                <a:cubicBezTo>
                  <a:pt x="1314" y="1170"/>
                  <a:pt x="1318" y="1173"/>
                  <a:pt x="1320" y="1172"/>
                </a:cubicBezTo>
                <a:cubicBezTo>
                  <a:pt x="1319" y="1168"/>
                  <a:pt x="1319" y="1168"/>
                  <a:pt x="1319" y="1164"/>
                </a:cubicBezTo>
                <a:cubicBezTo>
                  <a:pt x="1316" y="1169"/>
                  <a:pt x="1312" y="1173"/>
                  <a:pt x="1306" y="1176"/>
                </a:cubicBezTo>
                <a:close/>
                <a:moveTo>
                  <a:pt x="1200" y="284"/>
                </a:moveTo>
                <a:cubicBezTo>
                  <a:pt x="1199" y="288"/>
                  <a:pt x="1202" y="288"/>
                  <a:pt x="1204" y="289"/>
                </a:cubicBezTo>
                <a:cubicBezTo>
                  <a:pt x="1206" y="287"/>
                  <a:pt x="1212" y="284"/>
                  <a:pt x="1208" y="281"/>
                </a:cubicBezTo>
                <a:cubicBezTo>
                  <a:pt x="1208" y="285"/>
                  <a:pt x="1203" y="285"/>
                  <a:pt x="1200" y="284"/>
                </a:cubicBezTo>
                <a:close/>
                <a:moveTo>
                  <a:pt x="1291" y="1197"/>
                </a:moveTo>
                <a:cubicBezTo>
                  <a:pt x="1292" y="1201"/>
                  <a:pt x="1288" y="1201"/>
                  <a:pt x="1289" y="1204"/>
                </a:cubicBezTo>
                <a:cubicBezTo>
                  <a:pt x="1292" y="1202"/>
                  <a:pt x="1294" y="1199"/>
                  <a:pt x="1293" y="1193"/>
                </a:cubicBezTo>
                <a:cubicBezTo>
                  <a:pt x="1289" y="1192"/>
                  <a:pt x="1288" y="1195"/>
                  <a:pt x="1285" y="1197"/>
                </a:cubicBezTo>
                <a:cubicBezTo>
                  <a:pt x="1286" y="1199"/>
                  <a:pt x="1289" y="1194"/>
                  <a:pt x="1291" y="1197"/>
                </a:cubicBezTo>
                <a:close/>
                <a:moveTo>
                  <a:pt x="1153" y="53"/>
                </a:moveTo>
                <a:cubicBezTo>
                  <a:pt x="1156" y="53"/>
                  <a:pt x="1157" y="54"/>
                  <a:pt x="1160" y="54"/>
                </a:cubicBezTo>
                <a:cubicBezTo>
                  <a:pt x="1159" y="48"/>
                  <a:pt x="1159" y="48"/>
                  <a:pt x="1159" y="48"/>
                </a:cubicBezTo>
                <a:cubicBezTo>
                  <a:pt x="1155" y="48"/>
                  <a:pt x="1153" y="50"/>
                  <a:pt x="1153" y="53"/>
                </a:cubicBezTo>
                <a:close/>
                <a:moveTo>
                  <a:pt x="1234" y="1254"/>
                </a:moveTo>
                <a:cubicBezTo>
                  <a:pt x="1238" y="1252"/>
                  <a:pt x="1243" y="1250"/>
                  <a:pt x="1244" y="1248"/>
                </a:cubicBezTo>
                <a:cubicBezTo>
                  <a:pt x="1240" y="1250"/>
                  <a:pt x="1235" y="1250"/>
                  <a:pt x="1234" y="1254"/>
                </a:cubicBezTo>
                <a:close/>
                <a:moveTo>
                  <a:pt x="1218" y="1262"/>
                </a:moveTo>
                <a:cubicBezTo>
                  <a:pt x="1222" y="1261"/>
                  <a:pt x="1223" y="1257"/>
                  <a:pt x="1225" y="1255"/>
                </a:cubicBezTo>
                <a:cubicBezTo>
                  <a:pt x="1219" y="1254"/>
                  <a:pt x="1220" y="1259"/>
                  <a:pt x="1218" y="1262"/>
                </a:cubicBezTo>
                <a:close/>
                <a:moveTo>
                  <a:pt x="1078" y="50"/>
                </a:moveTo>
                <a:cubicBezTo>
                  <a:pt x="1077" y="47"/>
                  <a:pt x="1081" y="44"/>
                  <a:pt x="1078" y="42"/>
                </a:cubicBezTo>
                <a:cubicBezTo>
                  <a:pt x="1077" y="44"/>
                  <a:pt x="1074" y="49"/>
                  <a:pt x="1078" y="50"/>
                </a:cubicBezTo>
                <a:close/>
                <a:moveTo>
                  <a:pt x="972" y="140"/>
                </a:moveTo>
                <a:cubicBezTo>
                  <a:pt x="965" y="145"/>
                  <a:pt x="958" y="146"/>
                  <a:pt x="953" y="154"/>
                </a:cubicBezTo>
                <a:cubicBezTo>
                  <a:pt x="957" y="151"/>
                  <a:pt x="961" y="148"/>
                  <a:pt x="967" y="146"/>
                </a:cubicBezTo>
                <a:cubicBezTo>
                  <a:pt x="967" y="149"/>
                  <a:pt x="966" y="149"/>
                  <a:pt x="967" y="152"/>
                </a:cubicBezTo>
                <a:cubicBezTo>
                  <a:pt x="970" y="150"/>
                  <a:pt x="976" y="145"/>
                  <a:pt x="972" y="140"/>
                </a:cubicBezTo>
                <a:close/>
                <a:moveTo>
                  <a:pt x="1082" y="1224"/>
                </a:moveTo>
                <a:cubicBezTo>
                  <a:pt x="1081" y="1218"/>
                  <a:pt x="1081" y="1218"/>
                  <a:pt x="1081" y="1218"/>
                </a:cubicBezTo>
                <a:cubicBezTo>
                  <a:pt x="1076" y="1219"/>
                  <a:pt x="1081" y="1222"/>
                  <a:pt x="1082" y="1224"/>
                </a:cubicBezTo>
                <a:close/>
                <a:moveTo>
                  <a:pt x="964" y="151"/>
                </a:moveTo>
                <a:cubicBezTo>
                  <a:pt x="961" y="151"/>
                  <a:pt x="961" y="152"/>
                  <a:pt x="961" y="155"/>
                </a:cubicBezTo>
                <a:cubicBezTo>
                  <a:pt x="963" y="154"/>
                  <a:pt x="963" y="154"/>
                  <a:pt x="963" y="154"/>
                </a:cubicBezTo>
                <a:cubicBezTo>
                  <a:pt x="964" y="154"/>
                  <a:pt x="964" y="154"/>
                  <a:pt x="964" y="153"/>
                </a:cubicBezTo>
                <a:cubicBezTo>
                  <a:pt x="962" y="153"/>
                  <a:pt x="964" y="152"/>
                  <a:pt x="964" y="151"/>
                </a:cubicBezTo>
                <a:close/>
                <a:moveTo>
                  <a:pt x="1035" y="1130"/>
                </a:moveTo>
                <a:cubicBezTo>
                  <a:pt x="1036" y="1131"/>
                  <a:pt x="1035" y="1132"/>
                  <a:pt x="1035" y="1133"/>
                </a:cubicBezTo>
                <a:cubicBezTo>
                  <a:pt x="1036" y="1132"/>
                  <a:pt x="1040" y="1133"/>
                  <a:pt x="1040" y="1131"/>
                </a:cubicBezTo>
                <a:cubicBezTo>
                  <a:pt x="1038" y="1131"/>
                  <a:pt x="1038" y="1128"/>
                  <a:pt x="1035" y="1130"/>
                </a:cubicBezTo>
                <a:close/>
                <a:moveTo>
                  <a:pt x="1024" y="1182"/>
                </a:moveTo>
                <a:cubicBezTo>
                  <a:pt x="1027" y="1182"/>
                  <a:pt x="1030" y="1181"/>
                  <a:pt x="1032" y="1180"/>
                </a:cubicBezTo>
                <a:cubicBezTo>
                  <a:pt x="1030" y="1181"/>
                  <a:pt x="1023" y="1179"/>
                  <a:pt x="1024" y="1182"/>
                </a:cubicBezTo>
                <a:close/>
                <a:moveTo>
                  <a:pt x="987" y="1156"/>
                </a:moveTo>
                <a:cubicBezTo>
                  <a:pt x="986" y="1157"/>
                  <a:pt x="986" y="1159"/>
                  <a:pt x="986" y="1161"/>
                </a:cubicBezTo>
                <a:cubicBezTo>
                  <a:pt x="988" y="1161"/>
                  <a:pt x="990" y="1160"/>
                  <a:pt x="990" y="1159"/>
                </a:cubicBezTo>
                <a:cubicBezTo>
                  <a:pt x="987" y="1161"/>
                  <a:pt x="989" y="1156"/>
                  <a:pt x="987" y="1156"/>
                </a:cubicBezTo>
                <a:close/>
                <a:moveTo>
                  <a:pt x="868" y="134"/>
                </a:moveTo>
                <a:cubicBezTo>
                  <a:pt x="870" y="134"/>
                  <a:pt x="876" y="135"/>
                  <a:pt x="875" y="132"/>
                </a:cubicBezTo>
                <a:cubicBezTo>
                  <a:pt x="872" y="132"/>
                  <a:pt x="870" y="133"/>
                  <a:pt x="868" y="134"/>
                </a:cubicBezTo>
                <a:close/>
                <a:moveTo>
                  <a:pt x="984" y="1197"/>
                </a:moveTo>
                <a:cubicBezTo>
                  <a:pt x="983" y="1195"/>
                  <a:pt x="983" y="1194"/>
                  <a:pt x="981" y="1193"/>
                </a:cubicBezTo>
                <a:cubicBezTo>
                  <a:pt x="981" y="1195"/>
                  <a:pt x="975" y="1195"/>
                  <a:pt x="979" y="1197"/>
                </a:cubicBezTo>
                <a:cubicBezTo>
                  <a:pt x="979" y="1197"/>
                  <a:pt x="980" y="1196"/>
                  <a:pt x="981" y="1196"/>
                </a:cubicBezTo>
                <a:cubicBezTo>
                  <a:pt x="978" y="1199"/>
                  <a:pt x="983" y="1198"/>
                  <a:pt x="984" y="1197"/>
                </a:cubicBezTo>
                <a:close/>
                <a:moveTo>
                  <a:pt x="843" y="112"/>
                </a:moveTo>
                <a:cubicBezTo>
                  <a:pt x="842" y="108"/>
                  <a:pt x="842" y="106"/>
                  <a:pt x="842" y="104"/>
                </a:cubicBezTo>
                <a:cubicBezTo>
                  <a:pt x="840" y="104"/>
                  <a:pt x="840" y="104"/>
                  <a:pt x="839" y="105"/>
                </a:cubicBezTo>
                <a:cubicBezTo>
                  <a:pt x="840" y="108"/>
                  <a:pt x="841" y="110"/>
                  <a:pt x="843" y="112"/>
                </a:cubicBezTo>
                <a:close/>
                <a:moveTo>
                  <a:pt x="824" y="109"/>
                </a:moveTo>
                <a:cubicBezTo>
                  <a:pt x="826" y="109"/>
                  <a:pt x="830" y="109"/>
                  <a:pt x="830" y="106"/>
                </a:cubicBezTo>
                <a:cubicBezTo>
                  <a:pt x="826" y="106"/>
                  <a:pt x="824" y="107"/>
                  <a:pt x="824" y="109"/>
                </a:cubicBezTo>
                <a:close/>
                <a:moveTo>
                  <a:pt x="925" y="1299"/>
                </a:moveTo>
                <a:cubicBezTo>
                  <a:pt x="925" y="1297"/>
                  <a:pt x="927" y="1293"/>
                  <a:pt x="929" y="1295"/>
                </a:cubicBezTo>
                <a:cubicBezTo>
                  <a:pt x="931" y="1298"/>
                  <a:pt x="927" y="1297"/>
                  <a:pt x="926" y="1298"/>
                </a:cubicBezTo>
                <a:cubicBezTo>
                  <a:pt x="926" y="1300"/>
                  <a:pt x="927" y="1300"/>
                  <a:pt x="929" y="1300"/>
                </a:cubicBezTo>
                <a:cubicBezTo>
                  <a:pt x="931" y="1299"/>
                  <a:pt x="931" y="1297"/>
                  <a:pt x="931" y="1294"/>
                </a:cubicBezTo>
                <a:cubicBezTo>
                  <a:pt x="930" y="1293"/>
                  <a:pt x="927" y="1292"/>
                  <a:pt x="925" y="1291"/>
                </a:cubicBezTo>
                <a:cubicBezTo>
                  <a:pt x="927" y="1295"/>
                  <a:pt x="922" y="1297"/>
                  <a:pt x="925" y="1299"/>
                </a:cubicBezTo>
                <a:close/>
                <a:moveTo>
                  <a:pt x="888" y="1254"/>
                </a:moveTo>
                <a:cubicBezTo>
                  <a:pt x="887" y="1256"/>
                  <a:pt x="884" y="1257"/>
                  <a:pt x="884" y="1261"/>
                </a:cubicBezTo>
                <a:cubicBezTo>
                  <a:pt x="887" y="1263"/>
                  <a:pt x="891" y="1256"/>
                  <a:pt x="888" y="1254"/>
                </a:cubicBezTo>
                <a:close/>
                <a:moveTo>
                  <a:pt x="739" y="100"/>
                </a:moveTo>
                <a:cubicBezTo>
                  <a:pt x="737" y="101"/>
                  <a:pt x="734" y="101"/>
                  <a:pt x="735" y="104"/>
                </a:cubicBezTo>
                <a:cubicBezTo>
                  <a:pt x="738" y="103"/>
                  <a:pt x="740" y="103"/>
                  <a:pt x="739" y="100"/>
                </a:cubicBezTo>
                <a:close/>
                <a:moveTo>
                  <a:pt x="829" y="1247"/>
                </a:moveTo>
                <a:cubicBezTo>
                  <a:pt x="827" y="1243"/>
                  <a:pt x="834" y="1240"/>
                  <a:pt x="830" y="1237"/>
                </a:cubicBezTo>
                <a:cubicBezTo>
                  <a:pt x="831" y="1243"/>
                  <a:pt x="822" y="1241"/>
                  <a:pt x="821" y="1246"/>
                </a:cubicBezTo>
                <a:cubicBezTo>
                  <a:pt x="825" y="1242"/>
                  <a:pt x="825" y="1246"/>
                  <a:pt x="829" y="1247"/>
                </a:cubicBezTo>
                <a:close/>
                <a:moveTo>
                  <a:pt x="829" y="1228"/>
                </a:moveTo>
                <a:cubicBezTo>
                  <a:pt x="827" y="1227"/>
                  <a:pt x="825" y="1223"/>
                  <a:pt x="821" y="1223"/>
                </a:cubicBezTo>
                <a:cubicBezTo>
                  <a:pt x="820" y="1227"/>
                  <a:pt x="816" y="1229"/>
                  <a:pt x="815" y="1233"/>
                </a:cubicBezTo>
                <a:cubicBezTo>
                  <a:pt x="818" y="1235"/>
                  <a:pt x="821" y="1233"/>
                  <a:pt x="822" y="1238"/>
                </a:cubicBezTo>
                <a:cubicBezTo>
                  <a:pt x="830" y="1239"/>
                  <a:pt x="826" y="1230"/>
                  <a:pt x="829" y="1228"/>
                </a:cubicBezTo>
                <a:close/>
                <a:moveTo>
                  <a:pt x="761" y="724"/>
                </a:moveTo>
                <a:cubicBezTo>
                  <a:pt x="769" y="729"/>
                  <a:pt x="769" y="718"/>
                  <a:pt x="771" y="713"/>
                </a:cubicBezTo>
                <a:cubicBezTo>
                  <a:pt x="766" y="715"/>
                  <a:pt x="766" y="722"/>
                  <a:pt x="761" y="724"/>
                </a:cubicBezTo>
                <a:close/>
                <a:moveTo>
                  <a:pt x="815" y="1212"/>
                </a:moveTo>
                <a:cubicBezTo>
                  <a:pt x="814" y="1209"/>
                  <a:pt x="814" y="1207"/>
                  <a:pt x="815" y="1205"/>
                </a:cubicBezTo>
                <a:cubicBezTo>
                  <a:pt x="811" y="1205"/>
                  <a:pt x="812" y="1212"/>
                  <a:pt x="815" y="1212"/>
                </a:cubicBezTo>
                <a:close/>
                <a:moveTo>
                  <a:pt x="680" y="108"/>
                </a:moveTo>
                <a:cubicBezTo>
                  <a:pt x="684" y="106"/>
                  <a:pt x="684" y="110"/>
                  <a:pt x="687" y="111"/>
                </a:cubicBezTo>
                <a:cubicBezTo>
                  <a:pt x="686" y="108"/>
                  <a:pt x="690" y="109"/>
                  <a:pt x="690" y="107"/>
                </a:cubicBezTo>
                <a:cubicBezTo>
                  <a:pt x="687" y="105"/>
                  <a:pt x="681" y="100"/>
                  <a:pt x="680" y="108"/>
                </a:cubicBezTo>
                <a:close/>
                <a:moveTo>
                  <a:pt x="754" y="719"/>
                </a:moveTo>
                <a:cubicBezTo>
                  <a:pt x="752" y="721"/>
                  <a:pt x="748" y="723"/>
                  <a:pt x="748" y="727"/>
                </a:cubicBezTo>
                <a:cubicBezTo>
                  <a:pt x="753" y="727"/>
                  <a:pt x="757" y="722"/>
                  <a:pt x="754" y="719"/>
                </a:cubicBezTo>
                <a:close/>
                <a:moveTo>
                  <a:pt x="798" y="1186"/>
                </a:moveTo>
                <a:cubicBezTo>
                  <a:pt x="793" y="1186"/>
                  <a:pt x="791" y="1188"/>
                  <a:pt x="788" y="1186"/>
                </a:cubicBezTo>
                <a:cubicBezTo>
                  <a:pt x="787" y="1193"/>
                  <a:pt x="798" y="1188"/>
                  <a:pt x="798" y="1186"/>
                </a:cubicBezTo>
                <a:close/>
                <a:moveTo>
                  <a:pt x="789" y="1184"/>
                </a:moveTo>
                <a:cubicBezTo>
                  <a:pt x="790" y="1181"/>
                  <a:pt x="789" y="1182"/>
                  <a:pt x="789" y="1178"/>
                </a:cubicBezTo>
                <a:cubicBezTo>
                  <a:pt x="785" y="1177"/>
                  <a:pt x="787" y="1184"/>
                  <a:pt x="789" y="1184"/>
                </a:cubicBezTo>
                <a:close/>
                <a:moveTo>
                  <a:pt x="663" y="89"/>
                </a:moveTo>
                <a:cubicBezTo>
                  <a:pt x="660" y="88"/>
                  <a:pt x="655" y="89"/>
                  <a:pt x="652" y="88"/>
                </a:cubicBezTo>
                <a:cubicBezTo>
                  <a:pt x="654" y="96"/>
                  <a:pt x="648" y="96"/>
                  <a:pt x="646" y="100"/>
                </a:cubicBezTo>
                <a:cubicBezTo>
                  <a:pt x="649" y="100"/>
                  <a:pt x="649" y="97"/>
                  <a:pt x="653" y="97"/>
                </a:cubicBezTo>
                <a:cubicBezTo>
                  <a:pt x="653" y="95"/>
                  <a:pt x="653" y="92"/>
                  <a:pt x="655" y="90"/>
                </a:cubicBezTo>
                <a:cubicBezTo>
                  <a:pt x="657" y="90"/>
                  <a:pt x="663" y="93"/>
                  <a:pt x="663" y="89"/>
                </a:cubicBezTo>
                <a:close/>
                <a:moveTo>
                  <a:pt x="773" y="1225"/>
                </a:moveTo>
                <a:cubicBezTo>
                  <a:pt x="777" y="1225"/>
                  <a:pt x="776" y="1221"/>
                  <a:pt x="780" y="1221"/>
                </a:cubicBezTo>
                <a:cubicBezTo>
                  <a:pt x="778" y="1215"/>
                  <a:pt x="774" y="1222"/>
                  <a:pt x="773" y="1225"/>
                </a:cubicBezTo>
                <a:close/>
                <a:moveTo>
                  <a:pt x="684" y="1179"/>
                </a:moveTo>
                <a:cubicBezTo>
                  <a:pt x="685" y="1177"/>
                  <a:pt x="684" y="1174"/>
                  <a:pt x="685" y="1171"/>
                </a:cubicBezTo>
                <a:cubicBezTo>
                  <a:pt x="682" y="1171"/>
                  <a:pt x="681" y="1172"/>
                  <a:pt x="680" y="1174"/>
                </a:cubicBezTo>
                <a:cubicBezTo>
                  <a:pt x="683" y="1174"/>
                  <a:pt x="681" y="1177"/>
                  <a:pt x="681" y="1177"/>
                </a:cubicBezTo>
                <a:cubicBezTo>
                  <a:pt x="683" y="1177"/>
                  <a:pt x="683" y="1178"/>
                  <a:pt x="684" y="1179"/>
                </a:cubicBezTo>
                <a:close/>
                <a:moveTo>
                  <a:pt x="678" y="1167"/>
                </a:moveTo>
                <a:cubicBezTo>
                  <a:pt x="677" y="1166"/>
                  <a:pt x="680" y="1162"/>
                  <a:pt x="677" y="1162"/>
                </a:cubicBezTo>
                <a:cubicBezTo>
                  <a:pt x="677" y="1164"/>
                  <a:pt x="673" y="1163"/>
                  <a:pt x="675" y="1167"/>
                </a:cubicBezTo>
                <a:cubicBezTo>
                  <a:pt x="676" y="1167"/>
                  <a:pt x="677" y="1167"/>
                  <a:pt x="678" y="1167"/>
                </a:cubicBezTo>
                <a:close/>
                <a:moveTo>
                  <a:pt x="668" y="1163"/>
                </a:moveTo>
                <a:cubicBezTo>
                  <a:pt x="667" y="1163"/>
                  <a:pt x="666" y="1163"/>
                  <a:pt x="665" y="1162"/>
                </a:cubicBezTo>
                <a:cubicBezTo>
                  <a:pt x="665" y="1164"/>
                  <a:pt x="665" y="1167"/>
                  <a:pt x="667" y="1167"/>
                </a:cubicBezTo>
                <a:cubicBezTo>
                  <a:pt x="668" y="1165"/>
                  <a:pt x="669" y="1165"/>
                  <a:pt x="668" y="1163"/>
                </a:cubicBezTo>
                <a:close/>
                <a:moveTo>
                  <a:pt x="653" y="1201"/>
                </a:moveTo>
                <a:cubicBezTo>
                  <a:pt x="654" y="1201"/>
                  <a:pt x="654" y="1201"/>
                  <a:pt x="654" y="1200"/>
                </a:cubicBezTo>
                <a:cubicBezTo>
                  <a:pt x="650" y="1200"/>
                  <a:pt x="650" y="1200"/>
                  <a:pt x="650" y="1200"/>
                </a:cubicBezTo>
                <a:cubicBezTo>
                  <a:pt x="649" y="1203"/>
                  <a:pt x="653" y="1206"/>
                  <a:pt x="653" y="1203"/>
                </a:cubicBezTo>
                <a:cubicBezTo>
                  <a:pt x="653" y="1203"/>
                  <a:pt x="652" y="1201"/>
                  <a:pt x="653" y="1201"/>
                </a:cubicBezTo>
                <a:close/>
                <a:moveTo>
                  <a:pt x="649" y="1195"/>
                </a:moveTo>
                <a:cubicBezTo>
                  <a:pt x="650" y="1192"/>
                  <a:pt x="651" y="1183"/>
                  <a:pt x="649" y="1184"/>
                </a:cubicBezTo>
                <a:cubicBezTo>
                  <a:pt x="647" y="1184"/>
                  <a:pt x="648" y="1193"/>
                  <a:pt x="649" y="1195"/>
                </a:cubicBezTo>
                <a:close/>
                <a:moveTo>
                  <a:pt x="633" y="1257"/>
                </a:moveTo>
                <a:cubicBezTo>
                  <a:pt x="630" y="1258"/>
                  <a:pt x="629" y="1259"/>
                  <a:pt x="626" y="1258"/>
                </a:cubicBezTo>
                <a:cubicBezTo>
                  <a:pt x="625" y="1263"/>
                  <a:pt x="632" y="1260"/>
                  <a:pt x="633" y="1257"/>
                </a:cubicBezTo>
                <a:close/>
                <a:moveTo>
                  <a:pt x="495" y="95"/>
                </a:moveTo>
                <a:cubicBezTo>
                  <a:pt x="493" y="93"/>
                  <a:pt x="490" y="99"/>
                  <a:pt x="492" y="99"/>
                </a:cubicBezTo>
                <a:cubicBezTo>
                  <a:pt x="492" y="97"/>
                  <a:pt x="495" y="98"/>
                  <a:pt x="495" y="95"/>
                </a:cubicBezTo>
                <a:close/>
                <a:moveTo>
                  <a:pt x="558" y="1019"/>
                </a:moveTo>
                <a:cubicBezTo>
                  <a:pt x="559" y="1020"/>
                  <a:pt x="565" y="1020"/>
                  <a:pt x="565" y="1017"/>
                </a:cubicBezTo>
                <a:cubicBezTo>
                  <a:pt x="562" y="1015"/>
                  <a:pt x="560" y="1017"/>
                  <a:pt x="558" y="1019"/>
                </a:cubicBezTo>
                <a:close/>
                <a:moveTo>
                  <a:pt x="537" y="1005"/>
                </a:moveTo>
                <a:cubicBezTo>
                  <a:pt x="540" y="1003"/>
                  <a:pt x="542" y="1000"/>
                  <a:pt x="545" y="998"/>
                </a:cubicBezTo>
                <a:cubicBezTo>
                  <a:pt x="541" y="996"/>
                  <a:pt x="533" y="1001"/>
                  <a:pt x="537" y="1005"/>
                </a:cubicBezTo>
                <a:close/>
                <a:moveTo>
                  <a:pt x="536" y="1014"/>
                </a:moveTo>
                <a:cubicBezTo>
                  <a:pt x="534" y="1010"/>
                  <a:pt x="533" y="1010"/>
                  <a:pt x="536" y="1006"/>
                </a:cubicBezTo>
                <a:cubicBezTo>
                  <a:pt x="532" y="1006"/>
                  <a:pt x="532" y="1010"/>
                  <a:pt x="530" y="1012"/>
                </a:cubicBezTo>
                <a:cubicBezTo>
                  <a:pt x="533" y="1011"/>
                  <a:pt x="533" y="1015"/>
                  <a:pt x="536" y="1014"/>
                </a:cubicBezTo>
                <a:close/>
                <a:moveTo>
                  <a:pt x="526" y="1016"/>
                </a:moveTo>
                <a:cubicBezTo>
                  <a:pt x="526" y="1015"/>
                  <a:pt x="527" y="1015"/>
                  <a:pt x="529" y="1015"/>
                </a:cubicBezTo>
                <a:cubicBezTo>
                  <a:pt x="528" y="1012"/>
                  <a:pt x="528" y="1012"/>
                  <a:pt x="528" y="1012"/>
                </a:cubicBezTo>
                <a:cubicBezTo>
                  <a:pt x="525" y="1011"/>
                  <a:pt x="524" y="1015"/>
                  <a:pt x="526" y="1016"/>
                </a:cubicBezTo>
                <a:close/>
                <a:moveTo>
                  <a:pt x="435" y="142"/>
                </a:moveTo>
                <a:cubicBezTo>
                  <a:pt x="433" y="140"/>
                  <a:pt x="430" y="143"/>
                  <a:pt x="429" y="144"/>
                </a:cubicBezTo>
                <a:cubicBezTo>
                  <a:pt x="431" y="144"/>
                  <a:pt x="434" y="143"/>
                  <a:pt x="435" y="142"/>
                </a:cubicBezTo>
                <a:close/>
                <a:moveTo>
                  <a:pt x="520" y="1044"/>
                </a:moveTo>
                <a:cubicBezTo>
                  <a:pt x="520" y="1045"/>
                  <a:pt x="520" y="1047"/>
                  <a:pt x="519" y="1048"/>
                </a:cubicBezTo>
                <a:cubicBezTo>
                  <a:pt x="522" y="1048"/>
                  <a:pt x="524" y="1047"/>
                  <a:pt x="524" y="1045"/>
                </a:cubicBezTo>
                <a:cubicBezTo>
                  <a:pt x="522" y="1046"/>
                  <a:pt x="522" y="1044"/>
                  <a:pt x="520" y="1044"/>
                </a:cubicBezTo>
                <a:close/>
                <a:moveTo>
                  <a:pt x="541" y="1419"/>
                </a:moveTo>
                <a:cubicBezTo>
                  <a:pt x="540" y="1420"/>
                  <a:pt x="535" y="1418"/>
                  <a:pt x="535" y="1420"/>
                </a:cubicBezTo>
                <a:cubicBezTo>
                  <a:pt x="537" y="1421"/>
                  <a:pt x="534" y="1424"/>
                  <a:pt x="537" y="1425"/>
                </a:cubicBezTo>
                <a:cubicBezTo>
                  <a:pt x="538" y="1422"/>
                  <a:pt x="541" y="1421"/>
                  <a:pt x="541" y="1419"/>
                </a:cubicBezTo>
                <a:close/>
                <a:moveTo>
                  <a:pt x="490" y="1052"/>
                </a:moveTo>
                <a:cubicBezTo>
                  <a:pt x="493" y="1055"/>
                  <a:pt x="491" y="1050"/>
                  <a:pt x="495" y="1051"/>
                </a:cubicBezTo>
                <a:cubicBezTo>
                  <a:pt x="495" y="1049"/>
                  <a:pt x="494" y="1047"/>
                  <a:pt x="493" y="1047"/>
                </a:cubicBezTo>
                <a:cubicBezTo>
                  <a:pt x="492" y="1050"/>
                  <a:pt x="491" y="1051"/>
                  <a:pt x="490" y="1052"/>
                </a:cubicBezTo>
                <a:close/>
                <a:moveTo>
                  <a:pt x="488" y="1054"/>
                </a:moveTo>
                <a:cubicBezTo>
                  <a:pt x="487" y="1053"/>
                  <a:pt x="490" y="1051"/>
                  <a:pt x="487" y="1051"/>
                </a:cubicBezTo>
                <a:cubicBezTo>
                  <a:pt x="487" y="1052"/>
                  <a:pt x="486" y="1052"/>
                  <a:pt x="485" y="1052"/>
                </a:cubicBezTo>
                <a:cubicBezTo>
                  <a:pt x="485" y="1056"/>
                  <a:pt x="489" y="1057"/>
                  <a:pt x="485" y="1059"/>
                </a:cubicBezTo>
                <a:cubicBezTo>
                  <a:pt x="484" y="1056"/>
                  <a:pt x="473" y="1059"/>
                  <a:pt x="478" y="1054"/>
                </a:cubicBezTo>
                <a:cubicBezTo>
                  <a:pt x="469" y="1054"/>
                  <a:pt x="472" y="1064"/>
                  <a:pt x="467" y="1067"/>
                </a:cubicBezTo>
                <a:cubicBezTo>
                  <a:pt x="468" y="1067"/>
                  <a:pt x="469" y="1067"/>
                  <a:pt x="470" y="1069"/>
                </a:cubicBezTo>
                <a:cubicBezTo>
                  <a:pt x="469" y="1072"/>
                  <a:pt x="465" y="1071"/>
                  <a:pt x="465" y="1075"/>
                </a:cubicBezTo>
                <a:cubicBezTo>
                  <a:pt x="470" y="1073"/>
                  <a:pt x="475" y="1075"/>
                  <a:pt x="478" y="1070"/>
                </a:cubicBezTo>
                <a:cubicBezTo>
                  <a:pt x="478" y="1073"/>
                  <a:pt x="480" y="1073"/>
                  <a:pt x="481" y="1074"/>
                </a:cubicBezTo>
                <a:cubicBezTo>
                  <a:pt x="478" y="1075"/>
                  <a:pt x="480" y="1079"/>
                  <a:pt x="475" y="1078"/>
                </a:cubicBezTo>
                <a:cubicBezTo>
                  <a:pt x="476" y="1080"/>
                  <a:pt x="477" y="1082"/>
                  <a:pt x="479" y="1083"/>
                </a:cubicBezTo>
                <a:cubicBezTo>
                  <a:pt x="482" y="1080"/>
                  <a:pt x="484" y="1077"/>
                  <a:pt x="489" y="1075"/>
                </a:cubicBezTo>
                <a:cubicBezTo>
                  <a:pt x="483" y="1068"/>
                  <a:pt x="497" y="1058"/>
                  <a:pt x="488" y="1054"/>
                </a:cubicBezTo>
                <a:close/>
                <a:moveTo>
                  <a:pt x="390" y="183"/>
                </a:moveTo>
                <a:cubicBezTo>
                  <a:pt x="388" y="184"/>
                  <a:pt x="385" y="184"/>
                  <a:pt x="386" y="181"/>
                </a:cubicBezTo>
                <a:cubicBezTo>
                  <a:pt x="384" y="181"/>
                  <a:pt x="384" y="183"/>
                  <a:pt x="382" y="182"/>
                </a:cubicBezTo>
                <a:cubicBezTo>
                  <a:pt x="382" y="185"/>
                  <a:pt x="381" y="186"/>
                  <a:pt x="380" y="188"/>
                </a:cubicBezTo>
                <a:cubicBezTo>
                  <a:pt x="384" y="187"/>
                  <a:pt x="388" y="187"/>
                  <a:pt x="390" y="183"/>
                </a:cubicBezTo>
                <a:close/>
                <a:moveTo>
                  <a:pt x="483" y="1115"/>
                </a:moveTo>
                <a:cubicBezTo>
                  <a:pt x="479" y="1115"/>
                  <a:pt x="483" y="1121"/>
                  <a:pt x="481" y="1123"/>
                </a:cubicBezTo>
                <a:cubicBezTo>
                  <a:pt x="482" y="1123"/>
                  <a:pt x="487" y="1124"/>
                  <a:pt x="486" y="1121"/>
                </a:cubicBezTo>
                <a:cubicBezTo>
                  <a:pt x="482" y="1122"/>
                  <a:pt x="484" y="1117"/>
                  <a:pt x="483" y="1115"/>
                </a:cubicBezTo>
                <a:close/>
                <a:moveTo>
                  <a:pt x="376" y="223"/>
                </a:moveTo>
                <a:cubicBezTo>
                  <a:pt x="379" y="223"/>
                  <a:pt x="379" y="221"/>
                  <a:pt x="381" y="221"/>
                </a:cubicBezTo>
                <a:cubicBezTo>
                  <a:pt x="381" y="219"/>
                  <a:pt x="381" y="218"/>
                  <a:pt x="380" y="216"/>
                </a:cubicBezTo>
                <a:cubicBezTo>
                  <a:pt x="379" y="216"/>
                  <a:pt x="378" y="215"/>
                  <a:pt x="377" y="215"/>
                </a:cubicBezTo>
                <a:cubicBezTo>
                  <a:pt x="380" y="219"/>
                  <a:pt x="371" y="219"/>
                  <a:pt x="368" y="218"/>
                </a:cubicBezTo>
                <a:cubicBezTo>
                  <a:pt x="368" y="220"/>
                  <a:pt x="367" y="220"/>
                  <a:pt x="366" y="221"/>
                </a:cubicBezTo>
                <a:cubicBezTo>
                  <a:pt x="369" y="226"/>
                  <a:pt x="375" y="216"/>
                  <a:pt x="376" y="223"/>
                </a:cubicBezTo>
                <a:close/>
                <a:moveTo>
                  <a:pt x="474" y="1154"/>
                </a:moveTo>
                <a:cubicBezTo>
                  <a:pt x="475" y="1154"/>
                  <a:pt x="475" y="1155"/>
                  <a:pt x="474" y="1156"/>
                </a:cubicBezTo>
                <a:cubicBezTo>
                  <a:pt x="476" y="1157"/>
                  <a:pt x="479" y="1157"/>
                  <a:pt x="480" y="1156"/>
                </a:cubicBezTo>
                <a:cubicBezTo>
                  <a:pt x="480" y="1150"/>
                  <a:pt x="476" y="1151"/>
                  <a:pt x="474" y="1154"/>
                </a:cubicBezTo>
                <a:close/>
                <a:moveTo>
                  <a:pt x="466" y="1143"/>
                </a:moveTo>
                <a:cubicBezTo>
                  <a:pt x="455" y="1140"/>
                  <a:pt x="466" y="1126"/>
                  <a:pt x="467" y="1118"/>
                </a:cubicBezTo>
                <a:cubicBezTo>
                  <a:pt x="463" y="1118"/>
                  <a:pt x="461" y="1118"/>
                  <a:pt x="462" y="1114"/>
                </a:cubicBezTo>
                <a:cubicBezTo>
                  <a:pt x="460" y="1115"/>
                  <a:pt x="459" y="1117"/>
                  <a:pt x="456" y="1118"/>
                </a:cubicBezTo>
                <a:cubicBezTo>
                  <a:pt x="456" y="1125"/>
                  <a:pt x="450" y="1128"/>
                  <a:pt x="448" y="1134"/>
                </a:cubicBezTo>
                <a:cubicBezTo>
                  <a:pt x="445" y="1134"/>
                  <a:pt x="444" y="1134"/>
                  <a:pt x="443" y="1133"/>
                </a:cubicBezTo>
                <a:cubicBezTo>
                  <a:pt x="443" y="1136"/>
                  <a:pt x="440" y="1137"/>
                  <a:pt x="440" y="1140"/>
                </a:cubicBezTo>
                <a:cubicBezTo>
                  <a:pt x="445" y="1139"/>
                  <a:pt x="444" y="1146"/>
                  <a:pt x="449" y="1145"/>
                </a:cubicBezTo>
                <a:cubicBezTo>
                  <a:pt x="450" y="1143"/>
                  <a:pt x="450" y="1139"/>
                  <a:pt x="453" y="1138"/>
                </a:cubicBezTo>
                <a:cubicBezTo>
                  <a:pt x="450" y="1147"/>
                  <a:pt x="460" y="1152"/>
                  <a:pt x="466" y="1143"/>
                </a:cubicBezTo>
                <a:close/>
                <a:moveTo>
                  <a:pt x="492" y="1414"/>
                </a:moveTo>
                <a:cubicBezTo>
                  <a:pt x="490" y="1414"/>
                  <a:pt x="489" y="1413"/>
                  <a:pt x="486" y="1414"/>
                </a:cubicBezTo>
                <a:cubicBezTo>
                  <a:pt x="486" y="1416"/>
                  <a:pt x="488" y="1417"/>
                  <a:pt x="489" y="1418"/>
                </a:cubicBezTo>
                <a:cubicBezTo>
                  <a:pt x="489" y="1415"/>
                  <a:pt x="492" y="1416"/>
                  <a:pt x="492" y="1414"/>
                </a:cubicBezTo>
                <a:close/>
                <a:moveTo>
                  <a:pt x="365" y="225"/>
                </a:moveTo>
                <a:cubicBezTo>
                  <a:pt x="363" y="226"/>
                  <a:pt x="361" y="226"/>
                  <a:pt x="361" y="228"/>
                </a:cubicBezTo>
                <a:cubicBezTo>
                  <a:pt x="363" y="230"/>
                  <a:pt x="365" y="228"/>
                  <a:pt x="365" y="225"/>
                </a:cubicBezTo>
                <a:close/>
                <a:moveTo>
                  <a:pt x="453" y="1057"/>
                </a:moveTo>
                <a:cubicBezTo>
                  <a:pt x="452" y="1057"/>
                  <a:pt x="450" y="1053"/>
                  <a:pt x="450" y="1057"/>
                </a:cubicBezTo>
                <a:cubicBezTo>
                  <a:pt x="453" y="1060"/>
                  <a:pt x="446" y="1057"/>
                  <a:pt x="446" y="1060"/>
                </a:cubicBezTo>
                <a:cubicBezTo>
                  <a:pt x="449" y="1059"/>
                  <a:pt x="453" y="1060"/>
                  <a:pt x="453" y="1057"/>
                </a:cubicBezTo>
                <a:close/>
                <a:moveTo>
                  <a:pt x="459" y="1151"/>
                </a:moveTo>
                <a:cubicBezTo>
                  <a:pt x="454" y="1147"/>
                  <a:pt x="453" y="1155"/>
                  <a:pt x="447" y="1152"/>
                </a:cubicBezTo>
                <a:cubicBezTo>
                  <a:pt x="448" y="1156"/>
                  <a:pt x="452" y="1154"/>
                  <a:pt x="455" y="1156"/>
                </a:cubicBezTo>
                <a:cubicBezTo>
                  <a:pt x="456" y="1154"/>
                  <a:pt x="458" y="1154"/>
                  <a:pt x="459" y="1151"/>
                </a:cubicBezTo>
                <a:close/>
                <a:moveTo>
                  <a:pt x="441" y="1064"/>
                </a:moveTo>
                <a:cubicBezTo>
                  <a:pt x="442" y="1067"/>
                  <a:pt x="440" y="1067"/>
                  <a:pt x="441" y="1069"/>
                </a:cubicBezTo>
                <a:cubicBezTo>
                  <a:pt x="444" y="1068"/>
                  <a:pt x="446" y="1067"/>
                  <a:pt x="446" y="1065"/>
                </a:cubicBezTo>
                <a:cubicBezTo>
                  <a:pt x="445" y="1064"/>
                  <a:pt x="443" y="1064"/>
                  <a:pt x="441" y="1064"/>
                </a:cubicBezTo>
                <a:close/>
                <a:moveTo>
                  <a:pt x="430" y="1105"/>
                </a:moveTo>
                <a:cubicBezTo>
                  <a:pt x="432" y="1105"/>
                  <a:pt x="432" y="1107"/>
                  <a:pt x="433" y="1106"/>
                </a:cubicBezTo>
                <a:cubicBezTo>
                  <a:pt x="434" y="1103"/>
                  <a:pt x="432" y="1102"/>
                  <a:pt x="429" y="1102"/>
                </a:cubicBezTo>
                <a:cubicBezTo>
                  <a:pt x="431" y="1105"/>
                  <a:pt x="425" y="1107"/>
                  <a:pt x="429" y="1108"/>
                </a:cubicBezTo>
                <a:cubicBezTo>
                  <a:pt x="429" y="1107"/>
                  <a:pt x="430" y="1106"/>
                  <a:pt x="430" y="1105"/>
                </a:cubicBezTo>
                <a:close/>
                <a:moveTo>
                  <a:pt x="451" y="1423"/>
                </a:moveTo>
                <a:cubicBezTo>
                  <a:pt x="452" y="1420"/>
                  <a:pt x="454" y="1419"/>
                  <a:pt x="455" y="1417"/>
                </a:cubicBezTo>
                <a:cubicBezTo>
                  <a:pt x="452" y="1417"/>
                  <a:pt x="449" y="1418"/>
                  <a:pt x="448" y="1420"/>
                </a:cubicBezTo>
                <a:cubicBezTo>
                  <a:pt x="451" y="1419"/>
                  <a:pt x="449" y="1423"/>
                  <a:pt x="451" y="1423"/>
                </a:cubicBezTo>
                <a:close/>
                <a:moveTo>
                  <a:pt x="452" y="1426"/>
                </a:moveTo>
                <a:cubicBezTo>
                  <a:pt x="452" y="1429"/>
                  <a:pt x="451" y="1432"/>
                  <a:pt x="450" y="1434"/>
                </a:cubicBezTo>
                <a:cubicBezTo>
                  <a:pt x="454" y="1434"/>
                  <a:pt x="454" y="1428"/>
                  <a:pt x="452" y="1426"/>
                </a:cubicBezTo>
                <a:close/>
                <a:moveTo>
                  <a:pt x="329" y="295"/>
                </a:moveTo>
                <a:cubicBezTo>
                  <a:pt x="325" y="295"/>
                  <a:pt x="326" y="298"/>
                  <a:pt x="323" y="298"/>
                </a:cubicBezTo>
                <a:cubicBezTo>
                  <a:pt x="324" y="301"/>
                  <a:pt x="320" y="304"/>
                  <a:pt x="324" y="304"/>
                </a:cubicBezTo>
                <a:cubicBezTo>
                  <a:pt x="323" y="300"/>
                  <a:pt x="328" y="299"/>
                  <a:pt x="329" y="295"/>
                </a:cubicBezTo>
                <a:close/>
                <a:moveTo>
                  <a:pt x="445" y="1418"/>
                </a:moveTo>
                <a:cubicBezTo>
                  <a:pt x="445" y="1420"/>
                  <a:pt x="439" y="1421"/>
                  <a:pt x="442" y="1423"/>
                </a:cubicBezTo>
                <a:cubicBezTo>
                  <a:pt x="444" y="1422"/>
                  <a:pt x="450" y="1419"/>
                  <a:pt x="445" y="1418"/>
                </a:cubicBezTo>
                <a:close/>
                <a:moveTo>
                  <a:pt x="421" y="1301"/>
                </a:moveTo>
                <a:cubicBezTo>
                  <a:pt x="423" y="1303"/>
                  <a:pt x="427" y="1302"/>
                  <a:pt x="426" y="1299"/>
                </a:cubicBezTo>
                <a:cubicBezTo>
                  <a:pt x="424" y="1298"/>
                  <a:pt x="422" y="1299"/>
                  <a:pt x="421" y="1301"/>
                </a:cubicBezTo>
                <a:close/>
                <a:moveTo>
                  <a:pt x="423" y="1340"/>
                </a:moveTo>
                <a:cubicBezTo>
                  <a:pt x="421" y="1335"/>
                  <a:pt x="424" y="1332"/>
                  <a:pt x="426" y="1329"/>
                </a:cubicBezTo>
                <a:cubicBezTo>
                  <a:pt x="424" y="1328"/>
                  <a:pt x="418" y="1333"/>
                  <a:pt x="414" y="1330"/>
                </a:cubicBezTo>
                <a:cubicBezTo>
                  <a:pt x="414" y="1333"/>
                  <a:pt x="411" y="1333"/>
                  <a:pt x="411" y="1335"/>
                </a:cubicBezTo>
                <a:cubicBezTo>
                  <a:pt x="415" y="1335"/>
                  <a:pt x="414" y="1340"/>
                  <a:pt x="412" y="1342"/>
                </a:cubicBezTo>
                <a:cubicBezTo>
                  <a:pt x="415" y="1339"/>
                  <a:pt x="419" y="1338"/>
                  <a:pt x="423" y="1340"/>
                </a:cubicBezTo>
                <a:close/>
                <a:moveTo>
                  <a:pt x="423" y="1308"/>
                </a:moveTo>
                <a:cubicBezTo>
                  <a:pt x="420" y="1308"/>
                  <a:pt x="417" y="1308"/>
                  <a:pt x="417" y="1310"/>
                </a:cubicBezTo>
                <a:cubicBezTo>
                  <a:pt x="419" y="1309"/>
                  <a:pt x="424" y="1311"/>
                  <a:pt x="423" y="1308"/>
                </a:cubicBezTo>
                <a:close/>
                <a:moveTo>
                  <a:pt x="421" y="1326"/>
                </a:moveTo>
                <a:cubicBezTo>
                  <a:pt x="418" y="1328"/>
                  <a:pt x="420" y="1323"/>
                  <a:pt x="418" y="1323"/>
                </a:cubicBezTo>
                <a:cubicBezTo>
                  <a:pt x="418" y="1324"/>
                  <a:pt x="417" y="1324"/>
                  <a:pt x="415" y="1324"/>
                </a:cubicBezTo>
                <a:cubicBezTo>
                  <a:pt x="415" y="1327"/>
                  <a:pt x="419" y="1326"/>
                  <a:pt x="418" y="1330"/>
                </a:cubicBezTo>
                <a:cubicBezTo>
                  <a:pt x="420" y="1329"/>
                  <a:pt x="421" y="1328"/>
                  <a:pt x="421" y="1326"/>
                </a:cubicBezTo>
                <a:close/>
                <a:moveTo>
                  <a:pt x="416" y="1352"/>
                </a:moveTo>
                <a:cubicBezTo>
                  <a:pt x="419" y="1351"/>
                  <a:pt x="419" y="1355"/>
                  <a:pt x="420" y="1356"/>
                </a:cubicBezTo>
                <a:cubicBezTo>
                  <a:pt x="421" y="1355"/>
                  <a:pt x="424" y="1356"/>
                  <a:pt x="424" y="1353"/>
                </a:cubicBezTo>
                <a:cubicBezTo>
                  <a:pt x="423" y="1352"/>
                  <a:pt x="422" y="1352"/>
                  <a:pt x="422" y="1350"/>
                </a:cubicBezTo>
                <a:cubicBezTo>
                  <a:pt x="420" y="1351"/>
                  <a:pt x="416" y="1349"/>
                  <a:pt x="416" y="1352"/>
                </a:cubicBezTo>
                <a:close/>
                <a:moveTo>
                  <a:pt x="389" y="1079"/>
                </a:moveTo>
                <a:cubicBezTo>
                  <a:pt x="387" y="1080"/>
                  <a:pt x="389" y="1086"/>
                  <a:pt x="392" y="1085"/>
                </a:cubicBezTo>
                <a:cubicBezTo>
                  <a:pt x="391" y="1083"/>
                  <a:pt x="393" y="1078"/>
                  <a:pt x="389" y="1079"/>
                </a:cubicBezTo>
                <a:close/>
                <a:moveTo>
                  <a:pt x="412" y="1299"/>
                </a:moveTo>
                <a:cubicBezTo>
                  <a:pt x="411" y="1298"/>
                  <a:pt x="410" y="1298"/>
                  <a:pt x="410" y="1297"/>
                </a:cubicBezTo>
                <a:cubicBezTo>
                  <a:pt x="405" y="1297"/>
                  <a:pt x="405" y="1301"/>
                  <a:pt x="405" y="1304"/>
                </a:cubicBezTo>
                <a:cubicBezTo>
                  <a:pt x="408" y="1303"/>
                  <a:pt x="408" y="1299"/>
                  <a:pt x="412" y="1299"/>
                </a:cubicBezTo>
                <a:close/>
                <a:moveTo>
                  <a:pt x="396" y="1272"/>
                </a:moveTo>
                <a:cubicBezTo>
                  <a:pt x="395" y="1270"/>
                  <a:pt x="393" y="1266"/>
                  <a:pt x="392" y="1269"/>
                </a:cubicBezTo>
                <a:cubicBezTo>
                  <a:pt x="392" y="1269"/>
                  <a:pt x="393" y="1270"/>
                  <a:pt x="393" y="1271"/>
                </a:cubicBezTo>
                <a:cubicBezTo>
                  <a:pt x="392" y="1271"/>
                  <a:pt x="391" y="1271"/>
                  <a:pt x="391" y="1272"/>
                </a:cubicBezTo>
                <a:cubicBezTo>
                  <a:pt x="392" y="1272"/>
                  <a:pt x="394" y="1273"/>
                  <a:pt x="396" y="1272"/>
                </a:cubicBezTo>
                <a:close/>
                <a:moveTo>
                  <a:pt x="410" y="1428"/>
                </a:moveTo>
                <a:cubicBezTo>
                  <a:pt x="408" y="1428"/>
                  <a:pt x="406" y="1429"/>
                  <a:pt x="405" y="1430"/>
                </a:cubicBezTo>
                <a:cubicBezTo>
                  <a:pt x="406" y="1432"/>
                  <a:pt x="411" y="1431"/>
                  <a:pt x="410" y="1428"/>
                </a:cubicBezTo>
                <a:close/>
                <a:moveTo>
                  <a:pt x="394" y="1292"/>
                </a:moveTo>
                <a:cubicBezTo>
                  <a:pt x="394" y="1295"/>
                  <a:pt x="391" y="1295"/>
                  <a:pt x="391" y="1297"/>
                </a:cubicBezTo>
                <a:cubicBezTo>
                  <a:pt x="393" y="1297"/>
                  <a:pt x="397" y="1294"/>
                  <a:pt x="394" y="1292"/>
                </a:cubicBezTo>
                <a:close/>
                <a:moveTo>
                  <a:pt x="385" y="1278"/>
                </a:moveTo>
                <a:cubicBezTo>
                  <a:pt x="385" y="1282"/>
                  <a:pt x="382" y="1284"/>
                  <a:pt x="381" y="1288"/>
                </a:cubicBezTo>
                <a:cubicBezTo>
                  <a:pt x="385" y="1287"/>
                  <a:pt x="385" y="1291"/>
                  <a:pt x="388" y="1291"/>
                </a:cubicBezTo>
                <a:cubicBezTo>
                  <a:pt x="389" y="1287"/>
                  <a:pt x="387" y="1280"/>
                  <a:pt x="385" y="1278"/>
                </a:cubicBezTo>
                <a:close/>
                <a:moveTo>
                  <a:pt x="287" y="330"/>
                </a:moveTo>
                <a:cubicBezTo>
                  <a:pt x="285" y="329"/>
                  <a:pt x="282" y="329"/>
                  <a:pt x="282" y="331"/>
                </a:cubicBezTo>
                <a:cubicBezTo>
                  <a:pt x="284" y="331"/>
                  <a:pt x="286" y="333"/>
                  <a:pt x="287" y="330"/>
                </a:cubicBezTo>
                <a:close/>
                <a:moveTo>
                  <a:pt x="385" y="1291"/>
                </a:moveTo>
                <a:cubicBezTo>
                  <a:pt x="385" y="1296"/>
                  <a:pt x="386" y="1298"/>
                  <a:pt x="389" y="1294"/>
                </a:cubicBezTo>
                <a:cubicBezTo>
                  <a:pt x="389" y="1292"/>
                  <a:pt x="387" y="1292"/>
                  <a:pt x="385" y="1291"/>
                </a:cubicBezTo>
                <a:close/>
                <a:moveTo>
                  <a:pt x="355" y="1024"/>
                </a:moveTo>
                <a:cubicBezTo>
                  <a:pt x="352" y="1027"/>
                  <a:pt x="349" y="1031"/>
                  <a:pt x="351" y="1036"/>
                </a:cubicBezTo>
                <a:cubicBezTo>
                  <a:pt x="357" y="1036"/>
                  <a:pt x="357" y="1036"/>
                  <a:pt x="357" y="1036"/>
                </a:cubicBezTo>
                <a:cubicBezTo>
                  <a:pt x="353" y="1032"/>
                  <a:pt x="357" y="1027"/>
                  <a:pt x="355" y="1024"/>
                </a:cubicBezTo>
                <a:close/>
                <a:moveTo>
                  <a:pt x="399" y="1424"/>
                </a:moveTo>
                <a:cubicBezTo>
                  <a:pt x="397" y="1424"/>
                  <a:pt x="396" y="1422"/>
                  <a:pt x="395" y="1421"/>
                </a:cubicBezTo>
                <a:cubicBezTo>
                  <a:pt x="394" y="1424"/>
                  <a:pt x="393" y="1425"/>
                  <a:pt x="391" y="1426"/>
                </a:cubicBezTo>
                <a:cubicBezTo>
                  <a:pt x="394" y="1425"/>
                  <a:pt x="393" y="1429"/>
                  <a:pt x="396" y="1428"/>
                </a:cubicBezTo>
                <a:cubicBezTo>
                  <a:pt x="396" y="1425"/>
                  <a:pt x="400" y="1427"/>
                  <a:pt x="399" y="1424"/>
                </a:cubicBezTo>
                <a:close/>
                <a:moveTo>
                  <a:pt x="386" y="1354"/>
                </a:moveTo>
                <a:cubicBezTo>
                  <a:pt x="384" y="1350"/>
                  <a:pt x="387" y="1348"/>
                  <a:pt x="386" y="1344"/>
                </a:cubicBezTo>
                <a:cubicBezTo>
                  <a:pt x="383" y="1346"/>
                  <a:pt x="383" y="1350"/>
                  <a:pt x="379" y="1351"/>
                </a:cubicBezTo>
                <a:cubicBezTo>
                  <a:pt x="379" y="1356"/>
                  <a:pt x="379" y="1356"/>
                  <a:pt x="379" y="1356"/>
                </a:cubicBezTo>
                <a:cubicBezTo>
                  <a:pt x="383" y="1357"/>
                  <a:pt x="382" y="1353"/>
                  <a:pt x="386" y="1354"/>
                </a:cubicBezTo>
                <a:close/>
                <a:moveTo>
                  <a:pt x="375" y="1381"/>
                </a:moveTo>
                <a:cubicBezTo>
                  <a:pt x="373" y="1381"/>
                  <a:pt x="371" y="1381"/>
                  <a:pt x="372" y="1384"/>
                </a:cubicBezTo>
                <a:cubicBezTo>
                  <a:pt x="374" y="1384"/>
                  <a:pt x="376" y="1384"/>
                  <a:pt x="375" y="1381"/>
                </a:cubicBezTo>
                <a:close/>
                <a:moveTo>
                  <a:pt x="375" y="1401"/>
                </a:moveTo>
                <a:cubicBezTo>
                  <a:pt x="372" y="1402"/>
                  <a:pt x="372" y="1400"/>
                  <a:pt x="370" y="1400"/>
                </a:cubicBezTo>
                <a:cubicBezTo>
                  <a:pt x="370" y="1402"/>
                  <a:pt x="368" y="1403"/>
                  <a:pt x="369" y="1406"/>
                </a:cubicBezTo>
                <a:cubicBezTo>
                  <a:pt x="372" y="1406"/>
                  <a:pt x="372" y="1403"/>
                  <a:pt x="375" y="1401"/>
                </a:cubicBezTo>
                <a:close/>
                <a:moveTo>
                  <a:pt x="336" y="1049"/>
                </a:moveTo>
                <a:cubicBezTo>
                  <a:pt x="332" y="1050"/>
                  <a:pt x="331" y="1052"/>
                  <a:pt x="330" y="1055"/>
                </a:cubicBezTo>
                <a:cubicBezTo>
                  <a:pt x="333" y="1054"/>
                  <a:pt x="335" y="1052"/>
                  <a:pt x="336" y="1049"/>
                </a:cubicBezTo>
                <a:close/>
                <a:moveTo>
                  <a:pt x="370" y="1371"/>
                </a:moveTo>
                <a:cubicBezTo>
                  <a:pt x="364" y="1372"/>
                  <a:pt x="362" y="1376"/>
                  <a:pt x="359" y="1378"/>
                </a:cubicBezTo>
                <a:cubicBezTo>
                  <a:pt x="363" y="1378"/>
                  <a:pt x="363" y="1378"/>
                  <a:pt x="366" y="1377"/>
                </a:cubicBezTo>
                <a:cubicBezTo>
                  <a:pt x="366" y="1375"/>
                  <a:pt x="368" y="1374"/>
                  <a:pt x="370" y="1371"/>
                </a:cubicBezTo>
                <a:close/>
                <a:moveTo>
                  <a:pt x="287" y="706"/>
                </a:moveTo>
                <a:cubicBezTo>
                  <a:pt x="287" y="708"/>
                  <a:pt x="284" y="708"/>
                  <a:pt x="285" y="711"/>
                </a:cubicBezTo>
                <a:cubicBezTo>
                  <a:pt x="287" y="713"/>
                  <a:pt x="289" y="710"/>
                  <a:pt x="291" y="709"/>
                </a:cubicBezTo>
                <a:cubicBezTo>
                  <a:pt x="289" y="709"/>
                  <a:pt x="289" y="705"/>
                  <a:pt x="287" y="706"/>
                </a:cubicBezTo>
                <a:close/>
                <a:moveTo>
                  <a:pt x="299" y="865"/>
                </a:moveTo>
                <a:cubicBezTo>
                  <a:pt x="300" y="872"/>
                  <a:pt x="290" y="874"/>
                  <a:pt x="294" y="881"/>
                </a:cubicBezTo>
                <a:cubicBezTo>
                  <a:pt x="294" y="875"/>
                  <a:pt x="303" y="868"/>
                  <a:pt x="299" y="865"/>
                </a:cubicBezTo>
                <a:close/>
                <a:moveTo>
                  <a:pt x="275" y="923"/>
                </a:moveTo>
                <a:cubicBezTo>
                  <a:pt x="275" y="916"/>
                  <a:pt x="285" y="903"/>
                  <a:pt x="279" y="898"/>
                </a:cubicBezTo>
                <a:cubicBezTo>
                  <a:pt x="281" y="902"/>
                  <a:pt x="272" y="907"/>
                  <a:pt x="268" y="907"/>
                </a:cubicBezTo>
                <a:cubicBezTo>
                  <a:pt x="272" y="915"/>
                  <a:pt x="253" y="919"/>
                  <a:pt x="261" y="928"/>
                </a:cubicBezTo>
                <a:cubicBezTo>
                  <a:pt x="264" y="927"/>
                  <a:pt x="265" y="925"/>
                  <a:pt x="268" y="925"/>
                </a:cubicBezTo>
                <a:cubicBezTo>
                  <a:pt x="269" y="926"/>
                  <a:pt x="270" y="927"/>
                  <a:pt x="269" y="930"/>
                </a:cubicBezTo>
                <a:cubicBezTo>
                  <a:pt x="272" y="927"/>
                  <a:pt x="272" y="925"/>
                  <a:pt x="275" y="923"/>
                </a:cubicBezTo>
                <a:close/>
                <a:moveTo>
                  <a:pt x="313" y="1280"/>
                </a:moveTo>
                <a:cubicBezTo>
                  <a:pt x="311" y="1280"/>
                  <a:pt x="310" y="1281"/>
                  <a:pt x="310" y="1282"/>
                </a:cubicBezTo>
                <a:cubicBezTo>
                  <a:pt x="312" y="1282"/>
                  <a:pt x="309" y="1289"/>
                  <a:pt x="312" y="1289"/>
                </a:cubicBezTo>
                <a:cubicBezTo>
                  <a:pt x="313" y="1287"/>
                  <a:pt x="311" y="1282"/>
                  <a:pt x="313" y="1280"/>
                </a:cubicBezTo>
                <a:close/>
                <a:moveTo>
                  <a:pt x="306" y="1241"/>
                </a:moveTo>
                <a:cubicBezTo>
                  <a:pt x="300" y="1240"/>
                  <a:pt x="298" y="1241"/>
                  <a:pt x="292" y="1244"/>
                </a:cubicBezTo>
                <a:cubicBezTo>
                  <a:pt x="293" y="1246"/>
                  <a:pt x="295" y="1247"/>
                  <a:pt x="297" y="1249"/>
                </a:cubicBezTo>
                <a:cubicBezTo>
                  <a:pt x="299" y="1246"/>
                  <a:pt x="305" y="1246"/>
                  <a:pt x="306" y="1241"/>
                </a:cubicBezTo>
                <a:close/>
                <a:moveTo>
                  <a:pt x="239" y="720"/>
                </a:moveTo>
                <a:cubicBezTo>
                  <a:pt x="241" y="720"/>
                  <a:pt x="240" y="722"/>
                  <a:pt x="243" y="722"/>
                </a:cubicBezTo>
                <a:cubicBezTo>
                  <a:pt x="243" y="720"/>
                  <a:pt x="244" y="720"/>
                  <a:pt x="243" y="719"/>
                </a:cubicBezTo>
                <a:cubicBezTo>
                  <a:pt x="242" y="719"/>
                  <a:pt x="239" y="718"/>
                  <a:pt x="239" y="720"/>
                </a:cubicBezTo>
                <a:close/>
                <a:moveTo>
                  <a:pt x="208" y="569"/>
                </a:moveTo>
                <a:cubicBezTo>
                  <a:pt x="202" y="571"/>
                  <a:pt x="206" y="578"/>
                  <a:pt x="212" y="577"/>
                </a:cubicBezTo>
                <a:cubicBezTo>
                  <a:pt x="211" y="573"/>
                  <a:pt x="209" y="572"/>
                  <a:pt x="208" y="569"/>
                </a:cubicBezTo>
                <a:close/>
                <a:moveTo>
                  <a:pt x="131" y="555"/>
                </a:moveTo>
                <a:cubicBezTo>
                  <a:pt x="125" y="555"/>
                  <a:pt x="116" y="558"/>
                  <a:pt x="116" y="562"/>
                </a:cubicBezTo>
                <a:cubicBezTo>
                  <a:pt x="116" y="559"/>
                  <a:pt x="118" y="563"/>
                  <a:pt x="119" y="562"/>
                </a:cubicBezTo>
                <a:cubicBezTo>
                  <a:pt x="119" y="557"/>
                  <a:pt x="130" y="560"/>
                  <a:pt x="131" y="555"/>
                </a:cubicBezTo>
                <a:close/>
                <a:moveTo>
                  <a:pt x="151" y="846"/>
                </a:moveTo>
                <a:cubicBezTo>
                  <a:pt x="153" y="847"/>
                  <a:pt x="159" y="848"/>
                  <a:pt x="160" y="846"/>
                </a:cubicBezTo>
                <a:cubicBezTo>
                  <a:pt x="158" y="846"/>
                  <a:pt x="152" y="843"/>
                  <a:pt x="151" y="846"/>
                </a:cubicBezTo>
                <a:close/>
                <a:moveTo>
                  <a:pt x="154" y="796"/>
                </a:moveTo>
                <a:cubicBezTo>
                  <a:pt x="152" y="796"/>
                  <a:pt x="150" y="800"/>
                  <a:pt x="152" y="801"/>
                </a:cubicBezTo>
                <a:cubicBezTo>
                  <a:pt x="155" y="802"/>
                  <a:pt x="154" y="798"/>
                  <a:pt x="154" y="796"/>
                </a:cubicBezTo>
                <a:close/>
                <a:moveTo>
                  <a:pt x="149" y="813"/>
                </a:moveTo>
                <a:cubicBezTo>
                  <a:pt x="148" y="808"/>
                  <a:pt x="154" y="810"/>
                  <a:pt x="154" y="806"/>
                </a:cubicBezTo>
                <a:cubicBezTo>
                  <a:pt x="153" y="806"/>
                  <a:pt x="153" y="804"/>
                  <a:pt x="151" y="804"/>
                </a:cubicBezTo>
                <a:cubicBezTo>
                  <a:pt x="150" y="807"/>
                  <a:pt x="147" y="808"/>
                  <a:pt x="146" y="811"/>
                </a:cubicBezTo>
                <a:cubicBezTo>
                  <a:pt x="148" y="811"/>
                  <a:pt x="148" y="812"/>
                  <a:pt x="149" y="813"/>
                </a:cubicBezTo>
                <a:close/>
                <a:moveTo>
                  <a:pt x="150" y="838"/>
                </a:moveTo>
                <a:cubicBezTo>
                  <a:pt x="146" y="838"/>
                  <a:pt x="148" y="830"/>
                  <a:pt x="149" y="829"/>
                </a:cubicBezTo>
                <a:cubicBezTo>
                  <a:pt x="147" y="829"/>
                  <a:pt x="146" y="828"/>
                  <a:pt x="143" y="829"/>
                </a:cubicBezTo>
                <a:cubicBezTo>
                  <a:pt x="146" y="832"/>
                  <a:pt x="146" y="832"/>
                  <a:pt x="146" y="838"/>
                </a:cubicBezTo>
                <a:cubicBezTo>
                  <a:pt x="145" y="839"/>
                  <a:pt x="142" y="839"/>
                  <a:pt x="143" y="843"/>
                </a:cubicBezTo>
                <a:cubicBezTo>
                  <a:pt x="147" y="841"/>
                  <a:pt x="148" y="842"/>
                  <a:pt x="150" y="838"/>
                </a:cubicBezTo>
                <a:close/>
                <a:moveTo>
                  <a:pt x="139" y="825"/>
                </a:moveTo>
                <a:cubicBezTo>
                  <a:pt x="140" y="826"/>
                  <a:pt x="141" y="826"/>
                  <a:pt x="143" y="826"/>
                </a:cubicBezTo>
                <a:cubicBezTo>
                  <a:pt x="143" y="823"/>
                  <a:pt x="143" y="823"/>
                  <a:pt x="143" y="823"/>
                </a:cubicBezTo>
                <a:cubicBezTo>
                  <a:pt x="141" y="824"/>
                  <a:pt x="139" y="824"/>
                  <a:pt x="139" y="825"/>
                </a:cubicBezTo>
                <a:close/>
                <a:moveTo>
                  <a:pt x="109" y="530"/>
                </a:moveTo>
                <a:cubicBezTo>
                  <a:pt x="106" y="530"/>
                  <a:pt x="103" y="529"/>
                  <a:pt x="103" y="532"/>
                </a:cubicBezTo>
                <a:cubicBezTo>
                  <a:pt x="105" y="532"/>
                  <a:pt x="109" y="532"/>
                  <a:pt x="109" y="530"/>
                </a:cubicBezTo>
                <a:close/>
                <a:moveTo>
                  <a:pt x="107" y="581"/>
                </a:moveTo>
                <a:cubicBezTo>
                  <a:pt x="106" y="581"/>
                  <a:pt x="106" y="580"/>
                  <a:pt x="106" y="579"/>
                </a:cubicBezTo>
                <a:cubicBezTo>
                  <a:pt x="109" y="575"/>
                  <a:pt x="115" y="571"/>
                  <a:pt x="110" y="567"/>
                </a:cubicBezTo>
                <a:cubicBezTo>
                  <a:pt x="110" y="568"/>
                  <a:pt x="108" y="569"/>
                  <a:pt x="106" y="569"/>
                </a:cubicBezTo>
                <a:cubicBezTo>
                  <a:pt x="106" y="576"/>
                  <a:pt x="106" y="576"/>
                  <a:pt x="106" y="576"/>
                </a:cubicBezTo>
                <a:cubicBezTo>
                  <a:pt x="105" y="578"/>
                  <a:pt x="102" y="578"/>
                  <a:pt x="101" y="580"/>
                </a:cubicBezTo>
                <a:cubicBezTo>
                  <a:pt x="104" y="581"/>
                  <a:pt x="99" y="583"/>
                  <a:pt x="100" y="586"/>
                </a:cubicBezTo>
                <a:cubicBezTo>
                  <a:pt x="103" y="585"/>
                  <a:pt x="106" y="584"/>
                  <a:pt x="107" y="581"/>
                </a:cubicBezTo>
                <a:close/>
                <a:moveTo>
                  <a:pt x="94" y="610"/>
                </a:moveTo>
                <a:cubicBezTo>
                  <a:pt x="92" y="608"/>
                  <a:pt x="88" y="610"/>
                  <a:pt x="88" y="612"/>
                </a:cubicBezTo>
                <a:cubicBezTo>
                  <a:pt x="90" y="614"/>
                  <a:pt x="95" y="613"/>
                  <a:pt x="94" y="610"/>
                </a:cubicBezTo>
                <a:close/>
                <a:moveTo>
                  <a:pt x="88" y="625"/>
                </a:moveTo>
                <a:cubicBezTo>
                  <a:pt x="90" y="621"/>
                  <a:pt x="87" y="620"/>
                  <a:pt x="88" y="618"/>
                </a:cubicBezTo>
                <a:cubicBezTo>
                  <a:pt x="85" y="618"/>
                  <a:pt x="86" y="621"/>
                  <a:pt x="81" y="621"/>
                </a:cubicBezTo>
                <a:cubicBezTo>
                  <a:pt x="80" y="625"/>
                  <a:pt x="79" y="629"/>
                  <a:pt x="75" y="632"/>
                </a:cubicBezTo>
                <a:cubicBezTo>
                  <a:pt x="81" y="634"/>
                  <a:pt x="79" y="623"/>
                  <a:pt x="88" y="625"/>
                </a:cubicBezTo>
                <a:close/>
                <a:moveTo>
                  <a:pt x="112" y="851"/>
                </a:moveTo>
                <a:cubicBezTo>
                  <a:pt x="110" y="851"/>
                  <a:pt x="110" y="848"/>
                  <a:pt x="110" y="846"/>
                </a:cubicBezTo>
                <a:cubicBezTo>
                  <a:pt x="106" y="846"/>
                  <a:pt x="108" y="850"/>
                  <a:pt x="109" y="852"/>
                </a:cubicBezTo>
                <a:cubicBezTo>
                  <a:pt x="110" y="852"/>
                  <a:pt x="112" y="852"/>
                  <a:pt x="112" y="851"/>
                </a:cubicBezTo>
                <a:close/>
                <a:moveTo>
                  <a:pt x="73" y="645"/>
                </a:moveTo>
                <a:cubicBezTo>
                  <a:pt x="74" y="641"/>
                  <a:pt x="75" y="638"/>
                  <a:pt x="75" y="633"/>
                </a:cubicBezTo>
                <a:cubicBezTo>
                  <a:pt x="73" y="633"/>
                  <a:pt x="73" y="635"/>
                  <a:pt x="71" y="635"/>
                </a:cubicBezTo>
                <a:cubicBezTo>
                  <a:pt x="71" y="639"/>
                  <a:pt x="71" y="643"/>
                  <a:pt x="68" y="644"/>
                </a:cubicBezTo>
                <a:cubicBezTo>
                  <a:pt x="70" y="644"/>
                  <a:pt x="70" y="646"/>
                  <a:pt x="73" y="645"/>
                </a:cubicBezTo>
                <a:close/>
                <a:moveTo>
                  <a:pt x="96" y="855"/>
                </a:moveTo>
                <a:cubicBezTo>
                  <a:pt x="94" y="856"/>
                  <a:pt x="94" y="854"/>
                  <a:pt x="92" y="855"/>
                </a:cubicBezTo>
                <a:cubicBezTo>
                  <a:pt x="91" y="855"/>
                  <a:pt x="90" y="859"/>
                  <a:pt x="92" y="859"/>
                </a:cubicBezTo>
                <a:cubicBezTo>
                  <a:pt x="90" y="855"/>
                  <a:pt x="96" y="857"/>
                  <a:pt x="96" y="855"/>
                </a:cubicBezTo>
                <a:close/>
                <a:moveTo>
                  <a:pt x="87" y="816"/>
                </a:moveTo>
                <a:cubicBezTo>
                  <a:pt x="86" y="813"/>
                  <a:pt x="87" y="812"/>
                  <a:pt x="87" y="810"/>
                </a:cubicBezTo>
                <a:cubicBezTo>
                  <a:pt x="85" y="811"/>
                  <a:pt x="85" y="809"/>
                  <a:pt x="83" y="810"/>
                </a:cubicBezTo>
                <a:cubicBezTo>
                  <a:pt x="83" y="812"/>
                  <a:pt x="81" y="812"/>
                  <a:pt x="81" y="814"/>
                </a:cubicBezTo>
                <a:cubicBezTo>
                  <a:pt x="85" y="810"/>
                  <a:pt x="84" y="816"/>
                  <a:pt x="87" y="816"/>
                </a:cubicBezTo>
                <a:close/>
                <a:moveTo>
                  <a:pt x="41" y="655"/>
                </a:moveTo>
                <a:cubicBezTo>
                  <a:pt x="38" y="655"/>
                  <a:pt x="37" y="656"/>
                  <a:pt x="36" y="658"/>
                </a:cubicBezTo>
                <a:cubicBezTo>
                  <a:pt x="39" y="658"/>
                  <a:pt x="41" y="657"/>
                  <a:pt x="41" y="655"/>
                </a:cubicBezTo>
                <a:close/>
                <a:moveTo>
                  <a:pt x="50" y="795"/>
                </a:moveTo>
                <a:cubicBezTo>
                  <a:pt x="48" y="796"/>
                  <a:pt x="48" y="794"/>
                  <a:pt x="46" y="795"/>
                </a:cubicBezTo>
                <a:cubicBezTo>
                  <a:pt x="48" y="799"/>
                  <a:pt x="41" y="801"/>
                  <a:pt x="46" y="802"/>
                </a:cubicBezTo>
                <a:cubicBezTo>
                  <a:pt x="46" y="799"/>
                  <a:pt x="49" y="798"/>
                  <a:pt x="50" y="795"/>
                </a:cubicBezTo>
                <a:close/>
                <a:moveTo>
                  <a:pt x="20" y="749"/>
                </a:moveTo>
                <a:cubicBezTo>
                  <a:pt x="21" y="750"/>
                  <a:pt x="23" y="750"/>
                  <a:pt x="23" y="752"/>
                </a:cubicBezTo>
                <a:cubicBezTo>
                  <a:pt x="25" y="751"/>
                  <a:pt x="28" y="752"/>
                  <a:pt x="27" y="749"/>
                </a:cubicBezTo>
                <a:cubicBezTo>
                  <a:pt x="25" y="750"/>
                  <a:pt x="24" y="751"/>
                  <a:pt x="23" y="749"/>
                </a:cubicBezTo>
                <a:cubicBezTo>
                  <a:pt x="20" y="743"/>
                  <a:pt x="26" y="738"/>
                  <a:pt x="31" y="741"/>
                </a:cubicBezTo>
                <a:cubicBezTo>
                  <a:pt x="34" y="737"/>
                  <a:pt x="28" y="735"/>
                  <a:pt x="30" y="731"/>
                </a:cubicBezTo>
                <a:cubicBezTo>
                  <a:pt x="28" y="731"/>
                  <a:pt x="26" y="731"/>
                  <a:pt x="24" y="730"/>
                </a:cubicBezTo>
                <a:cubicBezTo>
                  <a:pt x="21" y="723"/>
                  <a:pt x="29" y="712"/>
                  <a:pt x="34" y="715"/>
                </a:cubicBezTo>
                <a:cubicBezTo>
                  <a:pt x="33" y="712"/>
                  <a:pt x="37" y="713"/>
                  <a:pt x="37" y="711"/>
                </a:cubicBezTo>
                <a:cubicBezTo>
                  <a:pt x="36" y="711"/>
                  <a:pt x="33" y="713"/>
                  <a:pt x="33" y="711"/>
                </a:cubicBezTo>
                <a:cubicBezTo>
                  <a:pt x="33" y="706"/>
                  <a:pt x="36" y="703"/>
                  <a:pt x="33" y="699"/>
                </a:cubicBezTo>
                <a:cubicBezTo>
                  <a:pt x="27" y="706"/>
                  <a:pt x="30" y="721"/>
                  <a:pt x="17" y="723"/>
                </a:cubicBezTo>
                <a:cubicBezTo>
                  <a:pt x="17" y="725"/>
                  <a:pt x="16" y="727"/>
                  <a:pt x="14" y="729"/>
                </a:cubicBezTo>
                <a:cubicBezTo>
                  <a:pt x="14" y="728"/>
                  <a:pt x="14" y="726"/>
                  <a:pt x="13" y="726"/>
                </a:cubicBezTo>
                <a:cubicBezTo>
                  <a:pt x="13" y="729"/>
                  <a:pt x="12" y="732"/>
                  <a:pt x="8" y="734"/>
                </a:cubicBezTo>
                <a:cubicBezTo>
                  <a:pt x="9" y="734"/>
                  <a:pt x="10" y="735"/>
                  <a:pt x="10" y="737"/>
                </a:cubicBezTo>
                <a:cubicBezTo>
                  <a:pt x="7" y="738"/>
                  <a:pt x="4" y="748"/>
                  <a:pt x="7" y="748"/>
                </a:cubicBezTo>
                <a:cubicBezTo>
                  <a:pt x="8" y="748"/>
                  <a:pt x="7" y="746"/>
                  <a:pt x="8" y="745"/>
                </a:cubicBezTo>
                <a:cubicBezTo>
                  <a:pt x="13" y="744"/>
                  <a:pt x="14" y="748"/>
                  <a:pt x="15" y="750"/>
                </a:cubicBezTo>
                <a:cubicBezTo>
                  <a:pt x="15" y="752"/>
                  <a:pt x="12" y="751"/>
                  <a:pt x="12" y="753"/>
                </a:cubicBezTo>
                <a:cubicBezTo>
                  <a:pt x="14" y="752"/>
                  <a:pt x="14" y="755"/>
                  <a:pt x="17" y="755"/>
                </a:cubicBezTo>
                <a:cubicBezTo>
                  <a:pt x="15" y="752"/>
                  <a:pt x="17" y="750"/>
                  <a:pt x="20" y="749"/>
                </a:cubicBezTo>
                <a:close/>
                <a:moveTo>
                  <a:pt x="18" y="653"/>
                </a:moveTo>
                <a:cubicBezTo>
                  <a:pt x="16" y="657"/>
                  <a:pt x="20" y="661"/>
                  <a:pt x="14" y="662"/>
                </a:cubicBezTo>
                <a:cubicBezTo>
                  <a:pt x="17" y="670"/>
                  <a:pt x="24" y="655"/>
                  <a:pt x="18" y="653"/>
                </a:cubicBezTo>
                <a:close/>
                <a:moveTo>
                  <a:pt x="21" y="682"/>
                </a:moveTo>
                <a:cubicBezTo>
                  <a:pt x="19" y="683"/>
                  <a:pt x="16" y="684"/>
                  <a:pt x="14" y="686"/>
                </a:cubicBezTo>
                <a:cubicBezTo>
                  <a:pt x="16" y="689"/>
                  <a:pt x="19" y="686"/>
                  <a:pt x="22" y="685"/>
                </a:cubicBezTo>
                <a:lnTo>
                  <a:pt x="21" y="682"/>
                </a:lnTo>
                <a:close/>
                <a:moveTo>
                  <a:pt x="14" y="720"/>
                </a:moveTo>
                <a:cubicBezTo>
                  <a:pt x="10" y="723"/>
                  <a:pt x="6" y="719"/>
                  <a:pt x="4" y="723"/>
                </a:cubicBezTo>
                <a:cubicBezTo>
                  <a:pt x="7" y="725"/>
                  <a:pt x="13" y="723"/>
                  <a:pt x="14" y="720"/>
                </a:cubicBezTo>
                <a:close/>
                <a:moveTo>
                  <a:pt x="7" y="733"/>
                </a:moveTo>
                <a:cubicBezTo>
                  <a:pt x="4" y="733"/>
                  <a:pt x="2" y="737"/>
                  <a:pt x="5" y="738"/>
                </a:cubicBezTo>
                <a:cubicBezTo>
                  <a:pt x="5" y="736"/>
                  <a:pt x="8" y="736"/>
                  <a:pt x="7" y="733"/>
                </a:cubicBezTo>
                <a:close/>
                <a:moveTo>
                  <a:pt x="3" y="714"/>
                </a:moveTo>
                <a:cubicBezTo>
                  <a:pt x="0" y="713"/>
                  <a:pt x="1" y="720"/>
                  <a:pt x="3" y="720"/>
                </a:cubicBezTo>
                <a:cubicBezTo>
                  <a:pt x="4" y="719"/>
                  <a:pt x="3" y="716"/>
                  <a:pt x="3" y="714"/>
                </a:cubicBezTo>
                <a:close/>
                <a:moveTo>
                  <a:pt x="815" y="1201"/>
                </a:moveTo>
                <a:cubicBezTo>
                  <a:pt x="815" y="1202"/>
                  <a:pt x="815" y="1202"/>
                  <a:pt x="815" y="1203"/>
                </a:cubicBezTo>
                <a:cubicBezTo>
                  <a:pt x="815" y="1202"/>
                  <a:pt x="815" y="1202"/>
                  <a:pt x="815" y="1201"/>
                </a:cubicBezTo>
                <a:close/>
                <a:moveTo>
                  <a:pt x="1630" y="903"/>
                </a:moveTo>
                <a:cubicBezTo>
                  <a:pt x="1630" y="903"/>
                  <a:pt x="1630" y="903"/>
                  <a:pt x="1630" y="904"/>
                </a:cubicBezTo>
                <a:cubicBezTo>
                  <a:pt x="1630" y="903"/>
                  <a:pt x="1630" y="903"/>
                  <a:pt x="1630" y="903"/>
                </a:cubicBezTo>
                <a:close/>
                <a:moveTo>
                  <a:pt x="434" y="1424"/>
                </a:moveTo>
                <a:cubicBezTo>
                  <a:pt x="439" y="1414"/>
                  <a:pt x="452" y="1416"/>
                  <a:pt x="460" y="1409"/>
                </a:cubicBezTo>
                <a:cubicBezTo>
                  <a:pt x="461" y="1410"/>
                  <a:pt x="462" y="1411"/>
                  <a:pt x="463" y="1413"/>
                </a:cubicBezTo>
                <a:cubicBezTo>
                  <a:pt x="462" y="1414"/>
                  <a:pt x="461" y="1415"/>
                  <a:pt x="461" y="1416"/>
                </a:cubicBezTo>
                <a:cubicBezTo>
                  <a:pt x="463" y="1416"/>
                  <a:pt x="464" y="1414"/>
                  <a:pt x="467" y="1415"/>
                </a:cubicBezTo>
                <a:cubicBezTo>
                  <a:pt x="466" y="1412"/>
                  <a:pt x="468" y="1411"/>
                  <a:pt x="467" y="1409"/>
                </a:cubicBezTo>
                <a:cubicBezTo>
                  <a:pt x="466" y="1409"/>
                  <a:pt x="465" y="1408"/>
                  <a:pt x="464" y="1407"/>
                </a:cubicBezTo>
                <a:cubicBezTo>
                  <a:pt x="465" y="1406"/>
                  <a:pt x="466" y="1404"/>
                  <a:pt x="468" y="1403"/>
                </a:cubicBezTo>
                <a:cubicBezTo>
                  <a:pt x="475" y="1405"/>
                  <a:pt x="479" y="1398"/>
                  <a:pt x="482" y="1405"/>
                </a:cubicBezTo>
                <a:cubicBezTo>
                  <a:pt x="487" y="1407"/>
                  <a:pt x="490" y="1401"/>
                  <a:pt x="496" y="1404"/>
                </a:cubicBezTo>
                <a:cubicBezTo>
                  <a:pt x="492" y="1406"/>
                  <a:pt x="495" y="1415"/>
                  <a:pt x="494" y="1417"/>
                </a:cubicBezTo>
                <a:cubicBezTo>
                  <a:pt x="496" y="1415"/>
                  <a:pt x="499" y="1414"/>
                  <a:pt x="501" y="1412"/>
                </a:cubicBezTo>
                <a:cubicBezTo>
                  <a:pt x="501" y="1410"/>
                  <a:pt x="499" y="1409"/>
                  <a:pt x="500" y="1406"/>
                </a:cubicBezTo>
                <a:cubicBezTo>
                  <a:pt x="504" y="1405"/>
                  <a:pt x="506" y="1396"/>
                  <a:pt x="501" y="1394"/>
                </a:cubicBezTo>
                <a:cubicBezTo>
                  <a:pt x="506" y="1393"/>
                  <a:pt x="510" y="1392"/>
                  <a:pt x="515" y="1390"/>
                </a:cubicBezTo>
                <a:cubicBezTo>
                  <a:pt x="515" y="1392"/>
                  <a:pt x="517" y="1393"/>
                  <a:pt x="517" y="1396"/>
                </a:cubicBezTo>
                <a:cubicBezTo>
                  <a:pt x="509" y="1399"/>
                  <a:pt x="508" y="1403"/>
                  <a:pt x="504" y="1409"/>
                </a:cubicBezTo>
                <a:cubicBezTo>
                  <a:pt x="509" y="1406"/>
                  <a:pt x="507" y="1414"/>
                  <a:pt x="509" y="1415"/>
                </a:cubicBezTo>
                <a:cubicBezTo>
                  <a:pt x="509" y="1413"/>
                  <a:pt x="509" y="1412"/>
                  <a:pt x="511" y="1411"/>
                </a:cubicBezTo>
                <a:cubicBezTo>
                  <a:pt x="513" y="1410"/>
                  <a:pt x="513" y="1412"/>
                  <a:pt x="515" y="1411"/>
                </a:cubicBezTo>
                <a:cubicBezTo>
                  <a:pt x="516" y="1413"/>
                  <a:pt x="515" y="1415"/>
                  <a:pt x="517" y="1415"/>
                </a:cubicBezTo>
                <a:cubicBezTo>
                  <a:pt x="519" y="1407"/>
                  <a:pt x="533" y="1401"/>
                  <a:pt x="538" y="1408"/>
                </a:cubicBezTo>
                <a:cubicBezTo>
                  <a:pt x="540" y="1405"/>
                  <a:pt x="541" y="1403"/>
                  <a:pt x="543" y="1401"/>
                </a:cubicBezTo>
                <a:cubicBezTo>
                  <a:pt x="543" y="1400"/>
                  <a:pt x="540" y="1401"/>
                  <a:pt x="539" y="1399"/>
                </a:cubicBezTo>
                <a:cubicBezTo>
                  <a:pt x="540" y="1397"/>
                  <a:pt x="544" y="1396"/>
                  <a:pt x="542" y="1394"/>
                </a:cubicBezTo>
                <a:cubicBezTo>
                  <a:pt x="540" y="1393"/>
                  <a:pt x="534" y="1396"/>
                  <a:pt x="534" y="1391"/>
                </a:cubicBezTo>
                <a:cubicBezTo>
                  <a:pt x="542" y="1388"/>
                  <a:pt x="552" y="1392"/>
                  <a:pt x="554" y="1400"/>
                </a:cubicBezTo>
                <a:cubicBezTo>
                  <a:pt x="561" y="1398"/>
                  <a:pt x="568" y="1395"/>
                  <a:pt x="573" y="1392"/>
                </a:cubicBezTo>
                <a:cubicBezTo>
                  <a:pt x="567" y="1388"/>
                  <a:pt x="572" y="1381"/>
                  <a:pt x="574" y="1375"/>
                </a:cubicBezTo>
                <a:cubicBezTo>
                  <a:pt x="570" y="1376"/>
                  <a:pt x="569" y="1374"/>
                  <a:pt x="568" y="1371"/>
                </a:cubicBezTo>
                <a:cubicBezTo>
                  <a:pt x="571" y="1363"/>
                  <a:pt x="582" y="1367"/>
                  <a:pt x="583" y="1360"/>
                </a:cubicBezTo>
                <a:cubicBezTo>
                  <a:pt x="578" y="1361"/>
                  <a:pt x="576" y="1359"/>
                  <a:pt x="572" y="1360"/>
                </a:cubicBezTo>
                <a:cubicBezTo>
                  <a:pt x="572" y="1365"/>
                  <a:pt x="565" y="1369"/>
                  <a:pt x="563" y="1366"/>
                </a:cubicBezTo>
                <a:cubicBezTo>
                  <a:pt x="559" y="1369"/>
                  <a:pt x="560" y="1372"/>
                  <a:pt x="561" y="1376"/>
                </a:cubicBezTo>
                <a:cubicBezTo>
                  <a:pt x="559" y="1378"/>
                  <a:pt x="559" y="1380"/>
                  <a:pt x="555" y="1381"/>
                </a:cubicBezTo>
                <a:cubicBezTo>
                  <a:pt x="555" y="1385"/>
                  <a:pt x="555" y="1388"/>
                  <a:pt x="555" y="1389"/>
                </a:cubicBezTo>
                <a:cubicBezTo>
                  <a:pt x="551" y="1388"/>
                  <a:pt x="547" y="1387"/>
                  <a:pt x="542" y="1386"/>
                </a:cubicBezTo>
                <a:cubicBezTo>
                  <a:pt x="543" y="1384"/>
                  <a:pt x="543" y="1381"/>
                  <a:pt x="546" y="1383"/>
                </a:cubicBezTo>
                <a:cubicBezTo>
                  <a:pt x="546" y="1379"/>
                  <a:pt x="548" y="1379"/>
                  <a:pt x="546" y="1376"/>
                </a:cubicBezTo>
                <a:cubicBezTo>
                  <a:pt x="549" y="1373"/>
                  <a:pt x="554" y="1371"/>
                  <a:pt x="556" y="1368"/>
                </a:cubicBezTo>
                <a:cubicBezTo>
                  <a:pt x="551" y="1367"/>
                  <a:pt x="549" y="1367"/>
                  <a:pt x="545" y="1370"/>
                </a:cubicBezTo>
                <a:cubicBezTo>
                  <a:pt x="546" y="1373"/>
                  <a:pt x="545" y="1375"/>
                  <a:pt x="542" y="1376"/>
                </a:cubicBezTo>
                <a:cubicBezTo>
                  <a:pt x="535" y="1373"/>
                  <a:pt x="539" y="1362"/>
                  <a:pt x="545" y="1360"/>
                </a:cubicBezTo>
                <a:cubicBezTo>
                  <a:pt x="545" y="1351"/>
                  <a:pt x="549" y="1341"/>
                  <a:pt x="556" y="1333"/>
                </a:cubicBezTo>
                <a:cubicBezTo>
                  <a:pt x="559" y="1332"/>
                  <a:pt x="562" y="1333"/>
                  <a:pt x="564" y="1333"/>
                </a:cubicBezTo>
                <a:cubicBezTo>
                  <a:pt x="565" y="1328"/>
                  <a:pt x="559" y="1330"/>
                  <a:pt x="560" y="1324"/>
                </a:cubicBezTo>
                <a:cubicBezTo>
                  <a:pt x="567" y="1319"/>
                  <a:pt x="573" y="1306"/>
                  <a:pt x="568" y="1295"/>
                </a:cubicBezTo>
                <a:cubicBezTo>
                  <a:pt x="573" y="1295"/>
                  <a:pt x="573" y="1294"/>
                  <a:pt x="575" y="1290"/>
                </a:cubicBezTo>
                <a:cubicBezTo>
                  <a:pt x="580" y="1292"/>
                  <a:pt x="581" y="1301"/>
                  <a:pt x="588" y="1302"/>
                </a:cubicBezTo>
                <a:cubicBezTo>
                  <a:pt x="590" y="1308"/>
                  <a:pt x="586" y="1311"/>
                  <a:pt x="584" y="1314"/>
                </a:cubicBezTo>
                <a:cubicBezTo>
                  <a:pt x="587" y="1314"/>
                  <a:pt x="583" y="1321"/>
                  <a:pt x="581" y="1322"/>
                </a:cubicBezTo>
                <a:cubicBezTo>
                  <a:pt x="581" y="1320"/>
                  <a:pt x="580" y="1318"/>
                  <a:pt x="579" y="1317"/>
                </a:cubicBezTo>
                <a:cubicBezTo>
                  <a:pt x="577" y="1317"/>
                  <a:pt x="578" y="1319"/>
                  <a:pt x="575" y="1319"/>
                </a:cubicBezTo>
                <a:cubicBezTo>
                  <a:pt x="575" y="1322"/>
                  <a:pt x="577" y="1323"/>
                  <a:pt x="578" y="1324"/>
                </a:cubicBezTo>
                <a:cubicBezTo>
                  <a:pt x="576" y="1326"/>
                  <a:pt x="573" y="1326"/>
                  <a:pt x="572" y="1328"/>
                </a:cubicBezTo>
                <a:cubicBezTo>
                  <a:pt x="580" y="1328"/>
                  <a:pt x="576" y="1340"/>
                  <a:pt x="575" y="1343"/>
                </a:cubicBezTo>
                <a:cubicBezTo>
                  <a:pt x="578" y="1342"/>
                  <a:pt x="579" y="1345"/>
                  <a:pt x="580" y="1343"/>
                </a:cubicBezTo>
                <a:cubicBezTo>
                  <a:pt x="581" y="1340"/>
                  <a:pt x="579" y="1339"/>
                  <a:pt x="579" y="1337"/>
                </a:cubicBezTo>
                <a:cubicBezTo>
                  <a:pt x="581" y="1335"/>
                  <a:pt x="586" y="1335"/>
                  <a:pt x="589" y="1333"/>
                </a:cubicBezTo>
                <a:cubicBezTo>
                  <a:pt x="585" y="1331"/>
                  <a:pt x="591" y="1327"/>
                  <a:pt x="594" y="1329"/>
                </a:cubicBezTo>
                <a:cubicBezTo>
                  <a:pt x="594" y="1326"/>
                  <a:pt x="593" y="1323"/>
                  <a:pt x="594" y="1321"/>
                </a:cubicBezTo>
                <a:cubicBezTo>
                  <a:pt x="586" y="1321"/>
                  <a:pt x="592" y="1315"/>
                  <a:pt x="587" y="1312"/>
                </a:cubicBezTo>
                <a:cubicBezTo>
                  <a:pt x="591" y="1313"/>
                  <a:pt x="591" y="1310"/>
                  <a:pt x="594" y="1309"/>
                </a:cubicBezTo>
                <a:cubicBezTo>
                  <a:pt x="594" y="1306"/>
                  <a:pt x="590" y="1309"/>
                  <a:pt x="590" y="1305"/>
                </a:cubicBezTo>
                <a:cubicBezTo>
                  <a:pt x="596" y="1305"/>
                  <a:pt x="593" y="1302"/>
                  <a:pt x="592" y="1300"/>
                </a:cubicBezTo>
                <a:cubicBezTo>
                  <a:pt x="593" y="1296"/>
                  <a:pt x="597" y="1295"/>
                  <a:pt x="603" y="1294"/>
                </a:cubicBezTo>
                <a:cubicBezTo>
                  <a:pt x="603" y="1297"/>
                  <a:pt x="603" y="1297"/>
                  <a:pt x="603" y="1297"/>
                </a:cubicBezTo>
                <a:cubicBezTo>
                  <a:pt x="610" y="1295"/>
                  <a:pt x="617" y="1292"/>
                  <a:pt x="621" y="1287"/>
                </a:cubicBezTo>
                <a:cubicBezTo>
                  <a:pt x="620" y="1287"/>
                  <a:pt x="619" y="1286"/>
                  <a:pt x="619" y="1284"/>
                </a:cubicBezTo>
                <a:cubicBezTo>
                  <a:pt x="621" y="1282"/>
                  <a:pt x="623" y="1280"/>
                  <a:pt x="626" y="1280"/>
                </a:cubicBezTo>
                <a:cubicBezTo>
                  <a:pt x="626" y="1276"/>
                  <a:pt x="623" y="1277"/>
                  <a:pt x="624" y="1273"/>
                </a:cubicBezTo>
                <a:cubicBezTo>
                  <a:pt x="620" y="1274"/>
                  <a:pt x="621" y="1283"/>
                  <a:pt x="618" y="1281"/>
                </a:cubicBezTo>
                <a:cubicBezTo>
                  <a:pt x="621" y="1278"/>
                  <a:pt x="617" y="1274"/>
                  <a:pt x="615" y="1271"/>
                </a:cubicBezTo>
                <a:cubicBezTo>
                  <a:pt x="618" y="1268"/>
                  <a:pt x="615" y="1254"/>
                  <a:pt x="622" y="1259"/>
                </a:cubicBezTo>
                <a:cubicBezTo>
                  <a:pt x="622" y="1252"/>
                  <a:pt x="615" y="1259"/>
                  <a:pt x="613" y="1253"/>
                </a:cubicBezTo>
                <a:cubicBezTo>
                  <a:pt x="616" y="1250"/>
                  <a:pt x="622" y="1250"/>
                  <a:pt x="625" y="1249"/>
                </a:cubicBezTo>
                <a:cubicBezTo>
                  <a:pt x="623" y="1246"/>
                  <a:pt x="622" y="1240"/>
                  <a:pt x="628" y="1240"/>
                </a:cubicBezTo>
                <a:cubicBezTo>
                  <a:pt x="630" y="1241"/>
                  <a:pt x="627" y="1246"/>
                  <a:pt x="632" y="1245"/>
                </a:cubicBezTo>
                <a:cubicBezTo>
                  <a:pt x="632" y="1241"/>
                  <a:pt x="636" y="1240"/>
                  <a:pt x="636" y="1236"/>
                </a:cubicBezTo>
                <a:cubicBezTo>
                  <a:pt x="633" y="1235"/>
                  <a:pt x="631" y="1239"/>
                  <a:pt x="630" y="1237"/>
                </a:cubicBezTo>
                <a:cubicBezTo>
                  <a:pt x="630" y="1234"/>
                  <a:pt x="634" y="1234"/>
                  <a:pt x="638" y="1233"/>
                </a:cubicBezTo>
                <a:cubicBezTo>
                  <a:pt x="638" y="1228"/>
                  <a:pt x="641" y="1225"/>
                  <a:pt x="644" y="1222"/>
                </a:cubicBezTo>
                <a:cubicBezTo>
                  <a:pt x="641" y="1223"/>
                  <a:pt x="642" y="1220"/>
                  <a:pt x="641" y="1219"/>
                </a:cubicBezTo>
                <a:cubicBezTo>
                  <a:pt x="639" y="1223"/>
                  <a:pt x="636" y="1220"/>
                  <a:pt x="633" y="1223"/>
                </a:cubicBezTo>
                <a:cubicBezTo>
                  <a:pt x="631" y="1218"/>
                  <a:pt x="634" y="1210"/>
                  <a:pt x="640" y="1209"/>
                </a:cubicBezTo>
                <a:cubicBezTo>
                  <a:pt x="640" y="1208"/>
                  <a:pt x="640" y="1206"/>
                  <a:pt x="641" y="1206"/>
                </a:cubicBezTo>
                <a:cubicBezTo>
                  <a:pt x="633" y="1198"/>
                  <a:pt x="644" y="1188"/>
                  <a:pt x="645" y="1182"/>
                </a:cubicBezTo>
                <a:cubicBezTo>
                  <a:pt x="643" y="1182"/>
                  <a:pt x="642" y="1181"/>
                  <a:pt x="643" y="1180"/>
                </a:cubicBezTo>
                <a:cubicBezTo>
                  <a:pt x="648" y="1179"/>
                  <a:pt x="650" y="1179"/>
                  <a:pt x="653" y="1176"/>
                </a:cubicBezTo>
                <a:cubicBezTo>
                  <a:pt x="650" y="1165"/>
                  <a:pt x="657" y="1158"/>
                  <a:pt x="664" y="1153"/>
                </a:cubicBezTo>
                <a:cubicBezTo>
                  <a:pt x="666" y="1156"/>
                  <a:pt x="665" y="1156"/>
                  <a:pt x="664" y="1159"/>
                </a:cubicBezTo>
                <a:cubicBezTo>
                  <a:pt x="669" y="1153"/>
                  <a:pt x="680" y="1158"/>
                  <a:pt x="685" y="1154"/>
                </a:cubicBezTo>
                <a:cubicBezTo>
                  <a:pt x="679" y="1152"/>
                  <a:pt x="685" y="1148"/>
                  <a:pt x="682" y="1144"/>
                </a:cubicBezTo>
                <a:cubicBezTo>
                  <a:pt x="676" y="1146"/>
                  <a:pt x="670" y="1150"/>
                  <a:pt x="665" y="1148"/>
                </a:cubicBezTo>
                <a:cubicBezTo>
                  <a:pt x="667" y="1142"/>
                  <a:pt x="673" y="1129"/>
                  <a:pt x="681" y="1136"/>
                </a:cubicBezTo>
                <a:cubicBezTo>
                  <a:pt x="684" y="1131"/>
                  <a:pt x="690" y="1129"/>
                  <a:pt x="694" y="1124"/>
                </a:cubicBezTo>
                <a:cubicBezTo>
                  <a:pt x="698" y="1126"/>
                  <a:pt x="704" y="1125"/>
                  <a:pt x="707" y="1128"/>
                </a:cubicBezTo>
                <a:cubicBezTo>
                  <a:pt x="705" y="1129"/>
                  <a:pt x="703" y="1132"/>
                  <a:pt x="699" y="1132"/>
                </a:cubicBezTo>
                <a:cubicBezTo>
                  <a:pt x="698" y="1136"/>
                  <a:pt x="703" y="1133"/>
                  <a:pt x="702" y="1135"/>
                </a:cubicBezTo>
                <a:cubicBezTo>
                  <a:pt x="700" y="1135"/>
                  <a:pt x="697" y="1135"/>
                  <a:pt x="698" y="1138"/>
                </a:cubicBezTo>
                <a:cubicBezTo>
                  <a:pt x="700" y="1135"/>
                  <a:pt x="704" y="1138"/>
                  <a:pt x="704" y="1139"/>
                </a:cubicBezTo>
                <a:cubicBezTo>
                  <a:pt x="704" y="1136"/>
                  <a:pt x="706" y="1134"/>
                  <a:pt x="710" y="1133"/>
                </a:cubicBezTo>
                <a:cubicBezTo>
                  <a:pt x="714" y="1136"/>
                  <a:pt x="724" y="1137"/>
                  <a:pt x="722" y="1145"/>
                </a:cubicBezTo>
                <a:cubicBezTo>
                  <a:pt x="724" y="1145"/>
                  <a:pt x="726" y="1144"/>
                  <a:pt x="726" y="1145"/>
                </a:cubicBezTo>
                <a:cubicBezTo>
                  <a:pt x="729" y="1153"/>
                  <a:pt x="716" y="1152"/>
                  <a:pt x="718" y="1156"/>
                </a:cubicBezTo>
                <a:cubicBezTo>
                  <a:pt x="718" y="1154"/>
                  <a:pt x="720" y="1154"/>
                  <a:pt x="721" y="1155"/>
                </a:cubicBezTo>
                <a:cubicBezTo>
                  <a:pt x="722" y="1159"/>
                  <a:pt x="717" y="1159"/>
                  <a:pt x="718" y="1162"/>
                </a:cubicBezTo>
                <a:cubicBezTo>
                  <a:pt x="726" y="1162"/>
                  <a:pt x="726" y="1162"/>
                  <a:pt x="731" y="1155"/>
                </a:cubicBezTo>
                <a:cubicBezTo>
                  <a:pt x="733" y="1158"/>
                  <a:pt x="738" y="1153"/>
                  <a:pt x="739" y="1155"/>
                </a:cubicBezTo>
                <a:cubicBezTo>
                  <a:pt x="737" y="1158"/>
                  <a:pt x="741" y="1162"/>
                  <a:pt x="736" y="1163"/>
                </a:cubicBezTo>
                <a:cubicBezTo>
                  <a:pt x="739" y="1172"/>
                  <a:pt x="741" y="1185"/>
                  <a:pt x="737" y="1196"/>
                </a:cubicBezTo>
                <a:cubicBezTo>
                  <a:pt x="743" y="1197"/>
                  <a:pt x="738" y="1202"/>
                  <a:pt x="738" y="1207"/>
                </a:cubicBezTo>
                <a:cubicBezTo>
                  <a:pt x="751" y="1206"/>
                  <a:pt x="741" y="1188"/>
                  <a:pt x="754" y="1187"/>
                </a:cubicBezTo>
                <a:cubicBezTo>
                  <a:pt x="756" y="1177"/>
                  <a:pt x="750" y="1170"/>
                  <a:pt x="757" y="1165"/>
                </a:cubicBezTo>
                <a:cubicBezTo>
                  <a:pt x="760" y="1166"/>
                  <a:pt x="762" y="1167"/>
                  <a:pt x="763" y="1171"/>
                </a:cubicBezTo>
                <a:cubicBezTo>
                  <a:pt x="760" y="1174"/>
                  <a:pt x="760" y="1179"/>
                  <a:pt x="760" y="1185"/>
                </a:cubicBezTo>
                <a:cubicBezTo>
                  <a:pt x="765" y="1185"/>
                  <a:pt x="765" y="1181"/>
                  <a:pt x="770" y="1182"/>
                </a:cubicBezTo>
                <a:cubicBezTo>
                  <a:pt x="772" y="1176"/>
                  <a:pt x="775" y="1171"/>
                  <a:pt x="779" y="1167"/>
                </a:cubicBezTo>
                <a:cubicBezTo>
                  <a:pt x="773" y="1166"/>
                  <a:pt x="766" y="1166"/>
                  <a:pt x="767" y="1157"/>
                </a:cubicBezTo>
                <a:cubicBezTo>
                  <a:pt x="768" y="1156"/>
                  <a:pt x="770" y="1155"/>
                  <a:pt x="772" y="1155"/>
                </a:cubicBezTo>
                <a:cubicBezTo>
                  <a:pt x="774" y="1157"/>
                  <a:pt x="769" y="1158"/>
                  <a:pt x="771" y="1158"/>
                </a:cubicBezTo>
                <a:cubicBezTo>
                  <a:pt x="776" y="1154"/>
                  <a:pt x="768" y="1133"/>
                  <a:pt x="784" y="1133"/>
                </a:cubicBezTo>
                <a:cubicBezTo>
                  <a:pt x="784" y="1135"/>
                  <a:pt x="785" y="1136"/>
                  <a:pt x="786" y="1138"/>
                </a:cubicBezTo>
                <a:cubicBezTo>
                  <a:pt x="783" y="1139"/>
                  <a:pt x="783" y="1144"/>
                  <a:pt x="783" y="1148"/>
                </a:cubicBezTo>
                <a:cubicBezTo>
                  <a:pt x="784" y="1148"/>
                  <a:pt x="786" y="1147"/>
                  <a:pt x="786" y="1148"/>
                </a:cubicBezTo>
                <a:cubicBezTo>
                  <a:pt x="785" y="1154"/>
                  <a:pt x="785" y="1156"/>
                  <a:pt x="782" y="1160"/>
                </a:cubicBezTo>
                <a:cubicBezTo>
                  <a:pt x="782" y="1163"/>
                  <a:pt x="785" y="1158"/>
                  <a:pt x="785" y="1161"/>
                </a:cubicBezTo>
                <a:cubicBezTo>
                  <a:pt x="783" y="1168"/>
                  <a:pt x="792" y="1171"/>
                  <a:pt x="789" y="1176"/>
                </a:cubicBezTo>
                <a:cubicBezTo>
                  <a:pt x="790" y="1176"/>
                  <a:pt x="792" y="1176"/>
                  <a:pt x="792" y="1177"/>
                </a:cubicBezTo>
                <a:cubicBezTo>
                  <a:pt x="795" y="1177"/>
                  <a:pt x="793" y="1174"/>
                  <a:pt x="796" y="1174"/>
                </a:cubicBezTo>
                <a:cubicBezTo>
                  <a:pt x="798" y="1175"/>
                  <a:pt x="802" y="1175"/>
                  <a:pt x="803" y="1179"/>
                </a:cubicBezTo>
                <a:cubicBezTo>
                  <a:pt x="798" y="1179"/>
                  <a:pt x="801" y="1184"/>
                  <a:pt x="799" y="1186"/>
                </a:cubicBezTo>
                <a:cubicBezTo>
                  <a:pt x="800" y="1186"/>
                  <a:pt x="802" y="1185"/>
                  <a:pt x="803" y="1186"/>
                </a:cubicBezTo>
                <a:cubicBezTo>
                  <a:pt x="802" y="1190"/>
                  <a:pt x="802" y="1191"/>
                  <a:pt x="802" y="1196"/>
                </a:cubicBezTo>
                <a:cubicBezTo>
                  <a:pt x="803" y="1195"/>
                  <a:pt x="804" y="1190"/>
                  <a:pt x="811" y="1191"/>
                </a:cubicBezTo>
                <a:cubicBezTo>
                  <a:pt x="811" y="1196"/>
                  <a:pt x="815" y="1197"/>
                  <a:pt x="815" y="1201"/>
                </a:cubicBezTo>
                <a:cubicBezTo>
                  <a:pt x="817" y="1194"/>
                  <a:pt x="825" y="1192"/>
                  <a:pt x="829" y="1189"/>
                </a:cubicBezTo>
                <a:cubicBezTo>
                  <a:pt x="828" y="1189"/>
                  <a:pt x="826" y="1189"/>
                  <a:pt x="826" y="1187"/>
                </a:cubicBezTo>
                <a:cubicBezTo>
                  <a:pt x="827" y="1185"/>
                  <a:pt x="829" y="1183"/>
                  <a:pt x="830" y="1180"/>
                </a:cubicBezTo>
                <a:cubicBezTo>
                  <a:pt x="832" y="1179"/>
                  <a:pt x="833" y="1184"/>
                  <a:pt x="834" y="1181"/>
                </a:cubicBezTo>
                <a:cubicBezTo>
                  <a:pt x="830" y="1180"/>
                  <a:pt x="835" y="1175"/>
                  <a:pt x="839" y="1175"/>
                </a:cubicBezTo>
                <a:cubicBezTo>
                  <a:pt x="838" y="1178"/>
                  <a:pt x="839" y="1182"/>
                  <a:pt x="839" y="1185"/>
                </a:cubicBezTo>
                <a:cubicBezTo>
                  <a:pt x="839" y="1193"/>
                  <a:pt x="838" y="1194"/>
                  <a:pt x="831" y="1199"/>
                </a:cubicBezTo>
                <a:cubicBezTo>
                  <a:pt x="837" y="1198"/>
                  <a:pt x="837" y="1198"/>
                  <a:pt x="837" y="1198"/>
                </a:cubicBezTo>
                <a:cubicBezTo>
                  <a:pt x="838" y="1203"/>
                  <a:pt x="839" y="1205"/>
                  <a:pt x="839" y="1210"/>
                </a:cubicBezTo>
                <a:cubicBezTo>
                  <a:pt x="840" y="1212"/>
                  <a:pt x="842" y="1209"/>
                  <a:pt x="843" y="1211"/>
                </a:cubicBezTo>
                <a:cubicBezTo>
                  <a:pt x="841" y="1212"/>
                  <a:pt x="841" y="1214"/>
                  <a:pt x="840" y="1215"/>
                </a:cubicBezTo>
                <a:cubicBezTo>
                  <a:pt x="843" y="1215"/>
                  <a:pt x="845" y="1216"/>
                  <a:pt x="847" y="1218"/>
                </a:cubicBezTo>
                <a:cubicBezTo>
                  <a:pt x="846" y="1218"/>
                  <a:pt x="844" y="1218"/>
                  <a:pt x="844" y="1219"/>
                </a:cubicBezTo>
                <a:cubicBezTo>
                  <a:pt x="849" y="1221"/>
                  <a:pt x="853" y="1225"/>
                  <a:pt x="855" y="1231"/>
                </a:cubicBezTo>
                <a:cubicBezTo>
                  <a:pt x="850" y="1232"/>
                  <a:pt x="847" y="1235"/>
                  <a:pt x="843" y="1232"/>
                </a:cubicBezTo>
                <a:cubicBezTo>
                  <a:pt x="843" y="1236"/>
                  <a:pt x="847" y="1234"/>
                  <a:pt x="846" y="1238"/>
                </a:cubicBezTo>
                <a:cubicBezTo>
                  <a:pt x="843" y="1238"/>
                  <a:pt x="844" y="1241"/>
                  <a:pt x="843" y="1243"/>
                </a:cubicBezTo>
                <a:cubicBezTo>
                  <a:pt x="845" y="1243"/>
                  <a:pt x="848" y="1241"/>
                  <a:pt x="847" y="1244"/>
                </a:cubicBezTo>
                <a:cubicBezTo>
                  <a:pt x="847" y="1246"/>
                  <a:pt x="845" y="1245"/>
                  <a:pt x="844" y="1244"/>
                </a:cubicBezTo>
                <a:cubicBezTo>
                  <a:pt x="844" y="1246"/>
                  <a:pt x="846" y="1246"/>
                  <a:pt x="846" y="1248"/>
                </a:cubicBezTo>
                <a:cubicBezTo>
                  <a:pt x="856" y="1242"/>
                  <a:pt x="854" y="1227"/>
                  <a:pt x="870" y="1226"/>
                </a:cubicBezTo>
                <a:cubicBezTo>
                  <a:pt x="874" y="1216"/>
                  <a:pt x="873" y="1207"/>
                  <a:pt x="881" y="1201"/>
                </a:cubicBezTo>
                <a:cubicBezTo>
                  <a:pt x="883" y="1202"/>
                  <a:pt x="888" y="1202"/>
                  <a:pt x="885" y="1205"/>
                </a:cubicBezTo>
                <a:cubicBezTo>
                  <a:pt x="890" y="1205"/>
                  <a:pt x="891" y="1212"/>
                  <a:pt x="897" y="1208"/>
                </a:cubicBezTo>
                <a:cubicBezTo>
                  <a:pt x="898" y="1211"/>
                  <a:pt x="900" y="1213"/>
                  <a:pt x="900" y="1217"/>
                </a:cubicBezTo>
                <a:cubicBezTo>
                  <a:pt x="899" y="1217"/>
                  <a:pt x="898" y="1218"/>
                  <a:pt x="898" y="1218"/>
                </a:cubicBezTo>
                <a:cubicBezTo>
                  <a:pt x="896" y="1218"/>
                  <a:pt x="897" y="1216"/>
                  <a:pt x="895" y="1217"/>
                </a:cubicBezTo>
                <a:cubicBezTo>
                  <a:pt x="895" y="1218"/>
                  <a:pt x="898" y="1222"/>
                  <a:pt x="895" y="1223"/>
                </a:cubicBezTo>
                <a:cubicBezTo>
                  <a:pt x="893" y="1224"/>
                  <a:pt x="892" y="1223"/>
                  <a:pt x="891" y="1222"/>
                </a:cubicBezTo>
                <a:cubicBezTo>
                  <a:pt x="892" y="1226"/>
                  <a:pt x="888" y="1224"/>
                  <a:pt x="888" y="1228"/>
                </a:cubicBezTo>
                <a:cubicBezTo>
                  <a:pt x="890" y="1228"/>
                  <a:pt x="890" y="1230"/>
                  <a:pt x="892" y="1230"/>
                </a:cubicBezTo>
                <a:cubicBezTo>
                  <a:pt x="896" y="1224"/>
                  <a:pt x="902" y="1220"/>
                  <a:pt x="909" y="1216"/>
                </a:cubicBezTo>
                <a:cubicBezTo>
                  <a:pt x="907" y="1223"/>
                  <a:pt x="898" y="1229"/>
                  <a:pt x="902" y="1237"/>
                </a:cubicBezTo>
                <a:cubicBezTo>
                  <a:pt x="897" y="1242"/>
                  <a:pt x="894" y="1247"/>
                  <a:pt x="890" y="1253"/>
                </a:cubicBezTo>
                <a:cubicBezTo>
                  <a:pt x="891" y="1256"/>
                  <a:pt x="894" y="1250"/>
                  <a:pt x="895" y="1253"/>
                </a:cubicBezTo>
                <a:cubicBezTo>
                  <a:pt x="894" y="1254"/>
                  <a:pt x="894" y="1256"/>
                  <a:pt x="892" y="1257"/>
                </a:cubicBezTo>
                <a:cubicBezTo>
                  <a:pt x="895" y="1259"/>
                  <a:pt x="895" y="1258"/>
                  <a:pt x="898" y="1257"/>
                </a:cubicBezTo>
                <a:cubicBezTo>
                  <a:pt x="895" y="1252"/>
                  <a:pt x="898" y="1248"/>
                  <a:pt x="902" y="1247"/>
                </a:cubicBezTo>
                <a:cubicBezTo>
                  <a:pt x="900" y="1241"/>
                  <a:pt x="904" y="1238"/>
                  <a:pt x="902" y="1234"/>
                </a:cubicBezTo>
                <a:cubicBezTo>
                  <a:pt x="910" y="1232"/>
                  <a:pt x="906" y="1221"/>
                  <a:pt x="915" y="1219"/>
                </a:cubicBezTo>
                <a:cubicBezTo>
                  <a:pt x="915" y="1220"/>
                  <a:pt x="916" y="1220"/>
                  <a:pt x="916" y="1221"/>
                </a:cubicBezTo>
                <a:cubicBezTo>
                  <a:pt x="914" y="1225"/>
                  <a:pt x="916" y="1228"/>
                  <a:pt x="919" y="1231"/>
                </a:cubicBezTo>
                <a:cubicBezTo>
                  <a:pt x="918" y="1233"/>
                  <a:pt x="914" y="1238"/>
                  <a:pt x="915" y="1239"/>
                </a:cubicBezTo>
                <a:cubicBezTo>
                  <a:pt x="915" y="1238"/>
                  <a:pt x="916" y="1238"/>
                  <a:pt x="917" y="1238"/>
                </a:cubicBezTo>
                <a:cubicBezTo>
                  <a:pt x="915" y="1246"/>
                  <a:pt x="921" y="1251"/>
                  <a:pt x="930" y="1250"/>
                </a:cubicBezTo>
                <a:cubicBezTo>
                  <a:pt x="926" y="1245"/>
                  <a:pt x="933" y="1244"/>
                  <a:pt x="938" y="1240"/>
                </a:cubicBezTo>
                <a:cubicBezTo>
                  <a:pt x="932" y="1235"/>
                  <a:pt x="940" y="1234"/>
                  <a:pt x="937" y="1228"/>
                </a:cubicBezTo>
                <a:cubicBezTo>
                  <a:pt x="940" y="1227"/>
                  <a:pt x="942" y="1226"/>
                  <a:pt x="943" y="1225"/>
                </a:cubicBezTo>
                <a:cubicBezTo>
                  <a:pt x="939" y="1223"/>
                  <a:pt x="940" y="1220"/>
                  <a:pt x="938" y="1214"/>
                </a:cubicBezTo>
                <a:cubicBezTo>
                  <a:pt x="940" y="1213"/>
                  <a:pt x="942" y="1210"/>
                  <a:pt x="945" y="1209"/>
                </a:cubicBezTo>
                <a:cubicBezTo>
                  <a:pt x="945" y="1206"/>
                  <a:pt x="942" y="1208"/>
                  <a:pt x="942" y="1204"/>
                </a:cubicBezTo>
                <a:cubicBezTo>
                  <a:pt x="947" y="1202"/>
                  <a:pt x="948" y="1197"/>
                  <a:pt x="948" y="1191"/>
                </a:cubicBezTo>
                <a:cubicBezTo>
                  <a:pt x="952" y="1190"/>
                  <a:pt x="952" y="1193"/>
                  <a:pt x="956" y="1192"/>
                </a:cubicBezTo>
                <a:cubicBezTo>
                  <a:pt x="954" y="1190"/>
                  <a:pt x="960" y="1190"/>
                  <a:pt x="956" y="1189"/>
                </a:cubicBezTo>
                <a:cubicBezTo>
                  <a:pt x="956" y="1190"/>
                  <a:pt x="952" y="1187"/>
                  <a:pt x="951" y="1186"/>
                </a:cubicBezTo>
                <a:cubicBezTo>
                  <a:pt x="951" y="1184"/>
                  <a:pt x="949" y="1180"/>
                  <a:pt x="951" y="1180"/>
                </a:cubicBezTo>
                <a:cubicBezTo>
                  <a:pt x="956" y="1184"/>
                  <a:pt x="959" y="1186"/>
                  <a:pt x="962" y="1194"/>
                </a:cubicBezTo>
                <a:cubicBezTo>
                  <a:pt x="957" y="1199"/>
                  <a:pt x="953" y="1205"/>
                  <a:pt x="948" y="1210"/>
                </a:cubicBezTo>
                <a:cubicBezTo>
                  <a:pt x="949" y="1215"/>
                  <a:pt x="953" y="1214"/>
                  <a:pt x="956" y="1217"/>
                </a:cubicBezTo>
                <a:cubicBezTo>
                  <a:pt x="952" y="1217"/>
                  <a:pt x="954" y="1219"/>
                  <a:pt x="950" y="1218"/>
                </a:cubicBezTo>
                <a:cubicBezTo>
                  <a:pt x="952" y="1221"/>
                  <a:pt x="953" y="1225"/>
                  <a:pt x="956" y="1221"/>
                </a:cubicBezTo>
                <a:cubicBezTo>
                  <a:pt x="958" y="1225"/>
                  <a:pt x="953" y="1225"/>
                  <a:pt x="956" y="1227"/>
                </a:cubicBezTo>
                <a:cubicBezTo>
                  <a:pt x="959" y="1224"/>
                  <a:pt x="964" y="1222"/>
                  <a:pt x="964" y="1217"/>
                </a:cubicBezTo>
                <a:cubicBezTo>
                  <a:pt x="963" y="1216"/>
                  <a:pt x="959" y="1211"/>
                  <a:pt x="964" y="1211"/>
                </a:cubicBezTo>
                <a:cubicBezTo>
                  <a:pt x="962" y="1205"/>
                  <a:pt x="961" y="1206"/>
                  <a:pt x="957" y="1204"/>
                </a:cubicBezTo>
                <a:cubicBezTo>
                  <a:pt x="960" y="1202"/>
                  <a:pt x="963" y="1204"/>
                  <a:pt x="966" y="1204"/>
                </a:cubicBezTo>
                <a:cubicBezTo>
                  <a:pt x="968" y="1203"/>
                  <a:pt x="970" y="1202"/>
                  <a:pt x="972" y="1199"/>
                </a:cubicBezTo>
                <a:cubicBezTo>
                  <a:pt x="968" y="1196"/>
                  <a:pt x="974" y="1188"/>
                  <a:pt x="976" y="1183"/>
                </a:cubicBezTo>
                <a:cubicBezTo>
                  <a:pt x="973" y="1178"/>
                  <a:pt x="968" y="1175"/>
                  <a:pt x="971" y="1169"/>
                </a:cubicBezTo>
                <a:cubicBezTo>
                  <a:pt x="970" y="1168"/>
                  <a:pt x="968" y="1169"/>
                  <a:pt x="967" y="1167"/>
                </a:cubicBezTo>
                <a:cubicBezTo>
                  <a:pt x="968" y="1163"/>
                  <a:pt x="967" y="1158"/>
                  <a:pt x="970" y="1155"/>
                </a:cubicBezTo>
                <a:cubicBezTo>
                  <a:pt x="973" y="1154"/>
                  <a:pt x="975" y="1157"/>
                  <a:pt x="976" y="1155"/>
                </a:cubicBezTo>
                <a:cubicBezTo>
                  <a:pt x="974" y="1154"/>
                  <a:pt x="972" y="1153"/>
                  <a:pt x="970" y="1151"/>
                </a:cubicBezTo>
                <a:cubicBezTo>
                  <a:pt x="968" y="1141"/>
                  <a:pt x="976" y="1140"/>
                  <a:pt x="978" y="1135"/>
                </a:cubicBezTo>
                <a:cubicBezTo>
                  <a:pt x="978" y="1137"/>
                  <a:pt x="978" y="1141"/>
                  <a:pt x="980" y="1141"/>
                </a:cubicBezTo>
                <a:cubicBezTo>
                  <a:pt x="983" y="1138"/>
                  <a:pt x="981" y="1134"/>
                  <a:pt x="984" y="1131"/>
                </a:cubicBezTo>
                <a:cubicBezTo>
                  <a:pt x="985" y="1132"/>
                  <a:pt x="987" y="1133"/>
                  <a:pt x="988" y="1134"/>
                </a:cubicBezTo>
                <a:cubicBezTo>
                  <a:pt x="990" y="1130"/>
                  <a:pt x="993" y="1129"/>
                  <a:pt x="998" y="1131"/>
                </a:cubicBezTo>
                <a:cubicBezTo>
                  <a:pt x="999" y="1125"/>
                  <a:pt x="1002" y="1122"/>
                  <a:pt x="1008" y="1121"/>
                </a:cubicBezTo>
                <a:cubicBezTo>
                  <a:pt x="1008" y="1124"/>
                  <a:pt x="1011" y="1124"/>
                  <a:pt x="1012" y="1126"/>
                </a:cubicBezTo>
                <a:cubicBezTo>
                  <a:pt x="1015" y="1122"/>
                  <a:pt x="1017" y="1116"/>
                  <a:pt x="1021" y="1112"/>
                </a:cubicBezTo>
                <a:cubicBezTo>
                  <a:pt x="1022" y="1112"/>
                  <a:pt x="1022" y="1113"/>
                  <a:pt x="1023" y="1114"/>
                </a:cubicBezTo>
                <a:cubicBezTo>
                  <a:pt x="1023" y="1118"/>
                  <a:pt x="1021" y="1118"/>
                  <a:pt x="1018" y="1119"/>
                </a:cubicBezTo>
                <a:cubicBezTo>
                  <a:pt x="1018" y="1123"/>
                  <a:pt x="1026" y="1121"/>
                  <a:pt x="1023" y="1125"/>
                </a:cubicBezTo>
                <a:cubicBezTo>
                  <a:pt x="1031" y="1124"/>
                  <a:pt x="1031" y="1115"/>
                  <a:pt x="1038" y="1111"/>
                </a:cubicBezTo>
                <a:cubicBezTo>
                  <a:pt x="1039" y="1111"/>
                  <a:pt x="1040" y="1111"/>
                  <a:pt x="1041" y="1112"/>
                </a:cubicBezTo>
                <a:cubicBezTo>
                  <a:pt x="1040" y="1118"/>
                  <a:pt x="1041" y="1124"/>
                  <a:pt x="1038" y="1128"/>
                </a:cubicBezTo>
                <a:cubicBezTo>
                  <a:pt x="1042" y="1127"/>
                  <a:pt x="1045" y="1122"/>
                  <a:pt x="1048" y="1125"/>
                </a:cubicBezTo>
                <a:cubicBezTo>
                  <a:pt x="1048" y="1120"/>
                  <a:pt x="1052" y="1117"/>
                  <a:pt x="1055" y="1114"/>
                </a:cubicBezTo>
                <a:cubicBezTo>
                  <a:pt x="1059" y="1115"/>
                  <a:pt x="1055" y="1119"/>
                  <a:pt x="1059" y="1120"/>
                </a:cubicBezTo>
                <a:cubicBezTo>
                  <a:pt x="1062" y="1118"/>
                  <a:pt x="1064" y="1117"/>
                  <a:pt x="1067" y="1115"/>
                </a:cubicBezTo>
                <a:cubicBezTo>
                  <a:pt x="1072" y="1127"/>
                  <a:pt x="1061" y="1130"/>
                  <a:pt x="1066" y="1139"/>
                </a:cubicBezTo>
                <a:cubicBezTo>
                  <a:pt x="1068" y="1139"/>
                  <a:pt x="1071" y="1139"/>
                  <a:pt x="1072" y="1141"/>
                </a:cubicBezTo>
                <a:cubicBezTo>
                  <a:pt x="1068" y="1145"/>
                  <a:pt x="1069" y="1151"/>
                  <a:pt x="1065" y="1156"/>
                </a:cubicBezTo>
                <a:cubicBezTo>
                  <a:pt x="1056" y="1159"/>
                  <a:pt x="1054" y="1167"/>
                  <a:pt x="1050" y="1173"/>
                </a:cubicBezTo>
                <a:cubicBezTo>
                  <a:pt x="1039" y="1178"/>
                  <a:pt x="1046" y="1191"/>
                  <a:pt x="1044" y="1200"/>
                </a:cubicBezTo>
                <a:cubicBezTo>
                  <a:pt x="1047" y="1197"/>
                  <a:pt x="1048" y="1192"/>
                  <a:pt x="1050" y="1188"/>
                </a:cubicBezTo>
                <a:cubicBezTo>
                  <a:pt x="1053" y="1191"/>
                  <a:pt x="1062" y="1187"/>
                  <a:pt x="1064" y="1191"/>
                </a:cubicBezTo>
                <a:cubicBezTo>
                  <a:pt x="1061" y="1194"/>
                  <a:pt x="1059" y="1203"/>
                  <a:pt x="1053" y="1198"/>
                </a:cubicBezTo>
                <a:cubicBezTo>
                  <a:pt x="1052" y="1200"/>
                  <a:pt x="1050" y="1201"/>
                  <a:pt x="1047" y="1201"/>
                </a:cubicBezTo>
                <a:cubicBezTo>
                  <a:pt x="1048" y="1204"/>
                  <a:pt x="1046" y="1205"/>
                  <a:pt x="1046" y="1207"/>
                </a:cubicBezTo>
                <a:cubicBezTo>
                  <a:pt x="1049" y="1207"/>
                  <a:pt x="1052" y="1207"/>
                  <a:pt x="1053" y="1205"/>
                </a:cubicBezTo>
                <a:cubicBezTo>
                  <a:pt x="1057" y="1208"/>
                  <a:pt x="1053" y="1214"/>
                  <a:pt x="1054" y="1216"/>
                </a:cubicBezTo>
                <a:cubicBezTo>
                  <a:pt x="1056" y="1215"/>
                  <a:pt x="1057" y="1211"/>
                  <a:pt x="1060" y="1210"/>
                </a:cubicBezTo>
                <a:cubicBezTo>
                  <a:pt x="1069" y="1207"/>
                  <a:pt x="1070" y="1197"/>
                  <a:pt x="1082" y="1202"/>
                </a:cubicBezTo>
                <a:cubicBezTo>
                  <a:pt x="1083" y="1205"/>
                  <a:pt x="1079" y="1207"/>
                  <a:pt x="1082" y="1207"/>
                </a:cubicBezTo>
                <a:cubicBezTo>
                  <a:pt x="1083" y="1205"/>
                  <a:pt x="1086" y="1210"/>
                  <a:pt x="1088" y="1209"/>
                </a:cubicBezTo>
                <a:cubicBezTo>
                  <a:pt x="1087" y="1212"/>
                  <a:pt x="1084" y="1216"/>
                  <a:pt x="1087" y="1219"/>
                </a:cubicBezTo>
                <a:cubicBezTo>
                  <a:pt x="1087" y="1216"/>
                  <a:pt x="1090" y="1218"/>
                  <a:pt x="1090" y="1219"/>
                </a:cubicBezTo>
                <a:cubicBezTo>
                  <a:pt x="1089" y="1221"/>
                  <a:pt x="1089" y="1224"/>
                  <a:pt x="1089" y="1226"/>
                </a:cubicBezTo>
                <a:cubicBezTo>
                  <a:pt x="1091" y="1230"/>
                  <a:pt x="1097" y="1231"/>
                  <a:pt x="1096" y="1236"/>
                </a:cubicBezTo>
                <a:cubicBezTo>
                  <a:pt x="1101" y="1236"/>
                  <a:pt x="1104" y="1236"/>
                  <a:pt x="1109" y="1236"/>
                </a:cubicBezTo>
                <a:cubicBezTo>
                  <a:pt x="1108" y="1230"/>
                  <a:pt x="1115" y="1230"/>
                  <a:pt x="1119" y="1232"/>
                </a:cubicBezTo>
                <a:cubicBezTo>
                  <a:pt x="1122" y="1228"/>
                  <a:pt x="1122" y="1222"/>
                  <a:pt x="1129" y="1222"/>
                </a:cubicBezTo>
                <a:cubicBezTo>
                  <a:pt x="1129" y="1223"/>
                  <a:pt x="1129" y="1223"/>
                  <a:pt x="1130" y="1224"/>
                </a:cubicBezTo>
                <a:cubicBezTo>
                  <a:pt x="1129" y="1226"/>
                  <a:pt x="1129" y="1230"/>
                  <a:pt x="1126" y="1231"/>
                </a:cubicBezTo>
                <a:cubicBezTo>
                  <a:pt x="1126" y="1236"/>
                  <a:pt x="1132" y="1234"/>
                  <a:pt x="1134" y="1236"/>
                </a:cubicBezTo>
                <a:cubicBezTo>
                  <a:pt x="1135" y="1233"/>
                  <a:pt x="1135" y="1228"/>
                  <a:pt x="1139" y="1227"/>
                </a:cubicBezTo>
                <a:cubicBezTo>
                  <a:pt x="1140" y="1230"/>
                  <a:pt x="1136" y="1233"/>
                  <a:pt x="1139" y="1234"/>
                </a:cubicBezTo>
                <a:cubicBezTo>
                  <a:pt x="1139" y="1229"/>
                  <a:pt x="1144" y="1229"/>
                  <a:pt x="1147" y="1226"/>
                </a:cubicBezTo>
                <a:cubicBezTo>
                  <a:pt x="1144" y="1220"/>
                  <a:pt x="1149" y="1215"/>
                  <a:pt x="1154" y="1213"/>
                </a:cubicBezTo>
                <a:cubicBezTo>
                  <a:pt x="1152" y="1216"/>
                  <a:pt x="1156" y="1217"/>
                  <a:pt x="1159" y="1218"/>
                </a:cubicBezTo>
                <a:cubicBezTo>
                  <a:pt x="1162" y="1217"/>
                  <a:pt x="1162" y="1214"/>
                  <a:pt x="1165" y="1213"/>
                </a:cubicBezTo>
                <a:cubicBezTo>
                  <a:pt x="1164" y="1211"/>
                  <a:pt x="1163" y="1209"/>
                  <a:pt x="1163" y="1206"/>
                </a:cubicBezTo>
                <a:cubicBezTo>
                  <a:pt x="1164" y="1205"/>
                  <a:pt x="1168" y="1204"/>
                  <a:pt x="1168" y="1206"/>
                </a:cubicBezTo>
                <a:cubicBezTo>
                  <a:pt x="1165" y="1208"/>
                  <a:pt x="1169" y="1210"/>
                  <a:pt x="1167" y="1213"/>
                </a:cubicBezTo>
                <a:cubicBezTo>
                  <a:pt x="1173" y="1213"/>
                  <a:pt x="1170" y="1206"/>
                  <a:pt x="1174" y="1204"/>
                </a:cubicBezTo>
                <a:cubicBezTo>
                  <a:pt x="1176" y="1206"/>
                  <a:pt x="1178" y="1203"/>
                  <a:pt x="1180" y="1201"/>
                </a:cubicBezTo>
                <a:cubicBezTo>
                  <a:pt x="1180" y="1207"/>
                  <a:pt x="1183" y="1208"/>
                  <a:pt x="1186" y="1212"/>
                </a:cubicBezTo>
                <a:cubicBezTo>
                  <a:pt x="1185" y="1217"/>
                  <a:pt x="1181" y="1221"/>
                  <a:pt x="1177" y="1223"/>
                </a:cubicBezTo>
                <a:cubicBezTo>
                  <a:pt x="1179" y="1223"/>
                  <a:pt x="1179" y="1224"/>
                  <a:pt x="1180" y="1226"/>
                </a:cubicBezTo>
                <a:cubicBezTo>
                  <a:pt x="1177" y="1226"/>
                  <a:pt x="1174" y="1226"/>
                  <a:pt x="1174" y="1228"/>
                </a:cubicBezTo>
                <a:cubicBezTo>
                  <a:pt x="1176" y="1228"/>
                  <a:pt x="1175" y="1231"/>
                  <a:pt x="1178" y="1230"/>
                </a:cubicBezTo>
                <a:cubicBezTo>
                  <a:pt x="1179" y="1224"/>
                  <a:pt x="1184" y="1227"/>
                  <a:pt x="1188" y="1224"/>
                </a:cubicBezTo>
                <a:cubicBezTo>
                  <a:pt x="1186" y="1217"/>
                  <a:pt x="1194" y="1217"/>
                  <a:pt x="1196" y="1213"/>
                </a:cubicBezTo>
                <a:cubicBezTo>
                  <a:pt x="1196" y="1211"/>
                  <a:pt x="1193" y="1213"/>
                  <a:pt x="1193" y="1211"/>
                </a:cubicBezTo>
                <a:cubicBezTo>
                  <a:pt x="1195" y="1206"/>
                  <a:pt x="1201" y="1205"/>
                  <a:pt x="1206" y="1202"/>
                </a:cubicBezTo>
                <a:cubicBezTo>
                  <a:pt x="1207" y="1204"/>
                  <a:pt x="1208" y="1204"/>
                  <a:pt x="1208" y="1205"/>
                </a:cubicBezTo>
                <a:cubicBezTo>
                  <a:pt x="1206" y="1209"/>
                  <a:pt x="1208" y="1212"/>
                  <a:pt x="1206" y="1216"/>
                </a:cubicBezTo>
                <a:cubicBezTo>
                  <a:pt x="1207" y="1217"/>
                  <a:pt x="1209" y="1217"/>
                  <a:pt x="1210" y="1219"/>
                </a:cubicBezTo>
                <a:cubicBezTo>
                  <a:pt x="1205" y="1223"/>
                  <a:pt x="1202" y="1230"/>
                  <a:pt x="1195" y="1233"/>
                </a:cubicBezTo>
                <a:cubicBezTo>
                  <a:pt x="1194" y="1234"/>
                  <a:pt x="1195" y="1237"/>
                  <a:pt x="1193" y="1238"/>
                </a:cubicBezTo>
                <a:cubicBezTo>
                  <a:pt x="1189" y="1237"/>
                  <a:pt x="1188" y="1239"/>
                  <a:pt x="1185" y="1239"/>
                </a:cubicBezTo>
                <a:cubicBezTo>
                  <a:pt x="1185" y="1237"/>
                  <a:pt x="1185" y="1237"/>
                  <a:pt x="1185" y="1237"/>
                </a:cubicBezTo>
                <a:cubicBezTo>
                  <a:pt x="1179" y="1237"/>
                  <a:pt x="1180" y="1242"/>
                  <a:pt x="1174" y="1241"/>
                </a:cubicBezTo>
                <a:cubicBezTo>
                  <a:pt x="1172" y="1239"/>
                  <a:pt x="1176" y="1238"/>
                  <a:pt x="1173" y="1238"/>
                </a:cubicBezTo>
                <a:cubicBezTo>
                  <a:pt x="1173" y="1240"/>
                  <a:pt x="1171" y="1245"/>
                  <a:pt x="1166" y="1242"/>
                </a:cubicBezTo>
                <a:cubicBezTo>
                  <a:pt x="1167" y="1248"/>
                  <a:pt x="1164" y="1250"/>
                  <a:pt x="1159" y="1251"/>
                </a:cubicBezTo>
                <a:cubicBezTo>
                  <a:pt x="1159" y="1254"/>
                  <a:pt x="1159" y="1256"/>
                  <a:pt x="1158" y="1259"/>
                </a:cubicBezTo>
                <a:cubicBezTo>
                  <a:pt x="1164" y="1255"/>
                  <a:pt x="1161" y="1264"/>
                  <a:pt x="1166" y="1264"/>
                </a:cubicBezTo>
                <a:cubicBezTo>
                  <a:pt x="1165" y="1256"/>
                  <a:pt x="1171" y="1255"/>
                  <a:pt x="1176" y="1252"/>
                </a:cubicBezTo>
                <a:cubicBezTo>
                  <a:pt x="1174" y="1256"/>
                  <a:pt x="1181" y="1254"/>
                  <a:pt x="1182" y="1258"/>
                </a:cubicBezTo>
                <a:cubicBezTo>
                  <a:pt x="1181" y="1259"/>
                  <a:pt x="1175" y="1261"/>
                  <a:pt x="1179" y="1262"/>
                </a:cubicBezTo>
                <a:cubicBezTo>
                  <a:pt x="1180" y="1260"/>
                  <a:pt x="1185" y="1264"/>
                  <a:pt x="1181" y="1265"/>
                </a:cubicBezTo>
                <a:cubicBezTo>
                  <a:pt x="1183" y="1265"/>
                  <a:pt x="1184" y="1265"/>
                  <a:pt x="1185" y="1266"/>
                </a:cubicBezTo>
                <a:cubicBezTo>
                  <a:pt x="1188" y="1258"/>
                  <a:pt x="1188" y="1247"/>
                  <a:pt x="1195" y="1242"/>
                </a:cubicBezTo>
                <a:cubicBezTo>
                  <a:pt x="1194" y="1242"/>
                  <a:pt x="1194" y="1241"/>
                  <a:pt x="1194" y="1239"/>
                </a:cubicBezTo>
                <a:cubicBezTo>
                  <a:pt x="1200" y="1235"/>
                  <a:pt x="1207" y="1231"/>
                  <a:pt x="1210" y="1224"/>
                </a:cubicBezTo>
                <a:cubicBezTo>
                  <a:pt x="1215" y="1225"/>
                  <a:pt x="1225" y="1232"/>
                  <a:pt x="1224" y="1221"/>
                </a:cubicBezTo>
                <a:cubicBezTo>
                  <a:pt x="1228" y="1219"/>
                  <a:pt x="1234" y="1220"/>
                  <a:pt x="1229" y="1216"/>
                </a:cubicBezTo>
                <a:cubicBezTo>
                  <a:pt x="1235" y="1216"/>
                  <a:pt x="1242" y="1212"/>
                  <a:pt x="1247" y="1217"/>
                </a:cubicBezTo>
                <a:cubicBezTo>
                  <a:pt x="1243" y="1223"/>
                  <a:pt x="1233" y="1226"/>
                  <a:pt x="1231" y="1234"/>
                </a:cubicBezTo>
                <a:cubicBezTo>
                  <a:pt x="1228" y="1236"/>
                  <a:pt x="1226" y="1233"/>
                  <a:pt x="1225" y="1235"/>
                </a:cubicBezTo>
                <a:cubicBezTo>
                  <a:pt x="1224" y="1241"/>
                  <a:pt x="1229" y="1245"/>
                  <a:pt x="1232" y="1241"/>
                </a:cubicBezTo>
                <a:cubicBezTo>
                  <a:pt x="1232" y="1243"/>
                  <a:pt x="1234" y="1243"/>
                  <a:pt x="1233" y="1245"/>
                </a:cubicBezTo>
                <a:cubicBezTo>
                  <a:pt x="1238" y="1245"/>
                  <a:pt x="1236" y="1240"/>
                  <a:pt x="1240" y="1239"/>
                </a:cubicBezTo>
                <a:cubicBezTo>
                  <a:pt x="1241" y="1239"/>
                  <a:pt x="1242" y="1240"/>
                  <a:pt x="1243" y="1241"/>
                </a:cubicBezTo>
                <a:cubicBezTo>
                  <a:pt x="1241" y="1243"/>
                  <a:pt x="1243" y="1244"/>
                  <a:pt x="1244" y="1245"/>
                </a:cubicBezTo>
                <a:cubicBezTo>
                  <a:pt x="1248" y="1246"/>
                  <a:pt x="1249" y="1243"/>
                  <a:pt x="1252" y="1243"/>
                </a:cubicBezTo>
                <a:cubicBezTo>
                  <a:pt x="1252" y="1240"/>
                  <a:pt x="1249" y="1231"/>
                  <a:pt x="1254" y="1233"/>
                </a:cubicBezTo>
                <a:cubicBezTo>
                  <a:pt x="1252" y="1224"/>
                  <a:pt x="1257" y="1220"/>
                  <a:pt x="1263" y="1216"/>
                </a:cubicBezTo>
                <a:cubicBezTo>
                  <a:pt x="1263" y="1217"/>
                  <a:pt x="1263" y="1220"/>
                  <a:pt x="1264" y="1220"/>
                </a:cubicBezTo>
                <a:cubicBezTo>
                  <a:pt x="1267" y="1216"/>
                  <a:pt x="1265" y="1210"/>
                  <a:pt x="1269" y="1207"/>
                </a:cubicBezTo>
                <a:cubicBezTo>
                  <a:pt x="1269" y="1213"/>
                  <a:pt x="1274" y="1217"/>
                  <a:pt x="1273" y="1224"/>
                </a:cubicBezTo>
                <a:cubicBezTo>
                  <a:pt x="1276" y="1224"/>
                  <a:pt x="1276" y="1222"/>
                  <a:pt x="1277" y="1221"/>
                </a:cubicBezTo>
                <a:cubicBezTo>
                  <a:pt x="1275" y="1218"/>
                  <a:pt x="1276" y="1212"/>
                  <a:pt x="1278" y="1210"/>
                </a:cubicBezTo>
                <a:cubicBezTo>
                  <a:pt x="1278" y="1206"/>
                  <a:pt x="1275" y="1208"/>
                  <a:pt x="1275" y="1204"/>
                </a:cubicBezTo>
                <a:cubicBezTo>
                  <a:pt x="1283" y="1197"/>
                  <a:pt x="1287" y="1185"/>
                  <a:pt x="1294" y="1177"/>
                </a:cubicBezTo>
                <a:cubicBezTo>
                  <a:pt x="1296" y="1177"/>
                  <a:pt x="1296" y="1178"/>
                  <a:pt x="1297" y="1178"/>
                </a:cubicBezTo>
                <a:cubicBezTo>
                  <a:pt x="1298" y="1172"/>
                  <a:pt x="1303" y="1170"/>
                  <a:pt x="1306" y="1166"/>
                </a:cubicBezTo>
                <a:cubicBezTo>
                  <a:pt x="1307" y="1168"/>
                  <a:pt x="1309" y="1167"/>
                  <a:pt x="1309" y="1170"/>
                </a:cubicBezTo>
                <a:cubicBezTo>
                  <a:pt x="1311" y="1169"/>
                  <a:pt x="1312" y="1167"/>
                  <a:pt x="1315" y="1167"/>
                </a:cubicBezTo>
                <a:cubicBezTo>
                  <a:pt x="1311" y="1163"/>
                  <a:pt x="1316" y="1164"/>
                  <a:pt x="1316" y="1160"/>
                </a:cubicBezTo>
                <a:cubicBezTo>
                  <a:pt x="1314" y="1160"/>
                  <a:pt x="1313" y="1160"/>
                  <a:pt x="1312" y="1158"/>
                </a:cubicBezTo>
                <a:cubicBezTo>
                  <a:pt x="1315" y="1156"/>
                  <a:pt x="1318" y="1148"/>
                  <a:pt x="1324" y="1152"/>
                </a:cubicBezTo>
                <a:cubicBezTo>
                  <a:pt x="1326" y="1148"/>
                  <a:pt x="1327" y="1145"/>
                  <a:pt x="1325" y="1139"/>
                </a:cubicBezTo>
                <a:cubicBezTo>
                  <a:pt x="1317" y="1140"/>
                  <a:pt x="1312" y="1142"/>
                  <a:pt x="1305" y="1146"/>
                </a:cubicBezTo>
                <a:cubicBezTo>
                  <a:pt x="1303" y="1145"/>
                  <a:pt x="1302" y="1142"/>
                  <a:pt x="1301" y="1138"/>
                </a:cubicBezTo>
                <a:cubicBezTo>
                  <a:pt x="1303" y="1138"/>
                  <a:pt x="1303" y="1136"/>
                  <a:pt x="1304" y="1136"/>
                </a:cubicBezTo>
                <a:cubicBezTo>
                  <a:pt x="1309" y="1135"/>
                  <a:pt x="1309" y="1136"/>
                  <a:pt x="1313" y="1135"/>
                </a:cubicBezTo>
                <a:cubicBezTo>
                  <a:pt x="1314" y="1130"/>
                  <a:pt x="1313" y="1128"/>
                  <a:pt x="1318" y="1125"/>
                </a:cubicBezTo>
                <a:cubicBezTo>
                  <a:pt x="1314" y="1125"/>
                  <a:pt x="1312" y="1126"/>
                  <a:pt x="1310" y="1128"/>
                </a:cubicBezTo>
                <a:cubicBezTo>
                  <a:pt x="1306" y="1124"/>
                  <a:pt x="1310" y="1120"/>
                  <a:pt x="1316" y="1121"/>
                </a:cubicBezTo>
                <a:cubicBezTo>
                  <a:pt x="1315" y="1117"/>
                  <a:pt x="1315" y="1117"/>
                  <a:pt x="1315" y="1117"/>
                </a:cubicBezTo>
                <a:cubicBezTo>
                  <a:pt x="1312" y="1116"/>
                  <a:pt x="1314" y="1120"/>
                  <a:pt x="1311" y="1120"/>
                </a:cubicBezTo>
                <a:cubicBezTo>
                  <a:pt x="1309" y="1118"/>
                  <a:pt x="1315" y="1114"/>
                  <a:pt x="1311" y="1110"/>
                </a:cubicBezTo>
                <a:cubicBezTo>
                  <a:pt x="1315" y="1107"/>
                  <a:pt x="1319" y="1106"/>
                  <a:pt x="1328" y="1105"/>
                </a:cubicBezTo>
                <a:cubicBezTo>
                  <a:pt x="1329" y="1096"/>
                  <a:pt x="1333" y="1079"/>
                  <a:pt x="1345" y="1079"/>
                </a:cubicBezTo>
                <a:cubicBezTo>
                  <a:pt x="1339" y="1072"/>
                  <a:pt x="1344" y="1058"/>
                  <a:pt x="1349" y="1052"/>
                </a:cubicBezTo>
                <a:cubicBezTo>
                  <a:pt x="1348" y="1051"/>
                  <a:pt x="1344" y="1053"/>
                  <a:pt x="1343" y="1051"/>
                </a:cubicBezTo>
                <a:cubicBezTo>
                  <a:pt x="1343" y="1048"/>
                  <a:pt x="1347" y="1047"/>
                  <a:pt x="1344" y="1044"/>
                </a:cubicBezTo>
                <a:cubicBezTo>
                  <a:pt x="1348" y="1042"/>
                  <a:pt x="1355" y="1038"/>
                  <a:pt x="1351" y="1034"/>
                </a:cubicBezTo>
                <a:cubicBezTo>
                  <a:pt x="1356" y="1034"/>
                  <a:pt x="1360" y="1032"/>
                  <a:pt x="1362" y="1029"/>
                </a:cubicBezTo>
                <a:cubicBezTo>
                  <a:pt x="1363" y="1026"/>
                  <a:pt x="1358" y="1028"/>
                  <a:pt x="1359" y="1024"/>
                </a:cubicBezTo>
                <a:cubicBezTo>
                  <a:pt x="1353" y="1025"/>
                  <a:pt x="1351" y="1022"/>
                  <a:pt x="1348" y="1020"/>
                </a:cubicBezTo>
                <a:cubicBezTo>
                  <a:pt x="1353" y="1019"/>
                  <a:pt x="1358" y="1014"/>
                  <a:pt x="1359" y="1020"/>
                </a:cubicBezTo>
                <a:cubicBezTo>
                  <a:pt x="1362" y="1018"/>
                  <a:pt x="1357" y="1014"/>
                  <a:pt x="1360" y="1014"/>
                </a:cubicBezTo>
                <a:cubicBezTo>
                  <a:pt x="1363" y="1012"/>
                  <a:pt x="1362" y="1020"/>
                  <a:pt x="1364" y="1017"/>
                </a:cubicBezTo>
                <a:cubicBezTo>
                  <a:pt x="1361" y="1007"/>
                  <a:pt x="1369" y="997"/>
                  <a:pt x="1381" y="1001"/>
                </a:cubicBezTo>
                <a:cubicBezTo>
                  <a:pt x="1386" y="998"/>
                  <a:pt x="1383" y="987"/>
                  <a:pt x="1390" y="986"/>
                </a:cubicBezTo>
                <a:cubicBezTo>
                  <a:pt x="1391" y="984"/>
                  <a:pt x="1388" y="984"/>
                  <a:pt x="1389" y="982"/>
                </a:cubicBezTo>
                <a:cubicBezTo>
                  <a:pt x="1394" y="980"/>
                  <a:pt x="1392" y="978"/>
                  <a:pt x="1397" y="980"/>
                </a:cubicBezTo>
                <a:cubicBezTo>
                  <a:pt x="1397" y="974"/>
                  <a:pt x="1399" y="968"/>
                  <a:pt x="1395" y="963"/>
                </a:cubicBezTo>
                <a:cubicBezTo>
                  <a:pt x="1397" y="963"/>
                  <a:pt x="1399" y="963"/>
                  <a:pt x="1400" y="963"/>
                </a:cubicBezTo>
                <a:cubicBezTo>
                  <a:pt x="1400" y="960"/>
                  <a:pt x="1400" y="959"/>
                  <a:pt x="1399" y="958"/>
                </a:cubicBezTo>
                <a:cubicBezTo>
                  <a:pt x="1400" y="958"/>
                  <a:pt x="1402" y="958"/>
                  <a:pt x="1402" y="957"/>
                </a:cubicBezTo>
                <a:cubicBezTo>
                  <a:pt x="1401" y="956"/>
                  <a:pt x="1399" y="957"/>
                  <a:pt x="1399" y="954"/>
                </a:cubicBezTo>
                <a:cubicBezTo>
                  <a:pt x="1402" y="949"/>
                  <a:pt x="1410" y="939"/>
                  <a:pt x="1417" y="945"/>
                </a:cubicBezTo>
                <a:cubicBezTo>
                  <a:pt x="1417" y="943"/>
                  <a:pt x="1416" y="941"/>
                  <a:pt x="1416" y="940"/>
                </a:cubicBezTo>
                <a:cubicBezTo>
                  <a:pt x="1420" y="939"/>
                  <a:pt x="1421" y="934"/>
                  <a:pt x="1425" y="932"/>
                </a:cubicBezTo>
                <a:cubicBezTo>
                  <a:pt x="1425" y="928"/>
                  <a:pt x="1421" y="933"/>
                  <a:pt x="1421" y="930"/>
                </a:cubicBezTo>
                <a:cubicBezTo>
                  <a:pt x="1424" y="929"/>
                  <a:pt x="1428" y="924"/>
                  <a:pt x="1431" y="927"/>
                </a:cubicBezTo>
                <a:cubicBezTo>
                  <a:pt x="1431" y="930"/>
                  <a:pt x="1429" y="931"/>
                  <a:pt x="1429" y="934"/>
                </a:cubicBezTo>
                <a:cubicBezTo>
                  <a:pt x="1434" y="936"/>
                  <a:pt x="1451" y="929"/>
                  <a:pt x="1449" y="941"/>
                </a:cubicBezTo>
                <a:cubicBezTo>
                  <a:pt x="1451" y="940"/>
                  <a:pt x="1456" y="941"/>
                  <a:pt x="1457" y="939"/>
                </a:cubicBezTo>
                <a:cubicBezTo>
                  <a:pt x="1453" y="937"/>
                  <a:pt x="1459" y="934"/>
                  <a:pt x="1459" y="932"/>
                </a:cubicBezTo>
                <a:cubicBezTo>
                  <a:pt x="1456" y="933"/>
                  <a:pt x="1456" y="929"/>
                  <a:pt x="1455" y="928"/>
                </a:cubicBezTo>
                <a:cubicBezTo>
                  <a:pt x="1452" y="928"/>
                  <a:pt x="1446" y="930"/>
                  <a:pt x="1445" y="927"/>
                </a:cubicBezTo>
                <a:cubicBezTo>
                  <a:pt x="1446" y="926"/>
                  <a:pt x="1447" y="923"/>
                  <a:pt x="1450" y="924"/>
                </a:cubicBezTo>
                <a:cubicBezTo>
                  <a:pt x="1453" y="923"/>
                  <a:pt x="1451" y="927"/>
                  <a:pt x="1454" y="926"/>
                </a:cubicBezTo>
                <a:cubicBezTo>
                  <a:pt x="1458" y="925"/>
                  <a:pt x="1460" y="923"/>
                  <a:pt x="1461" y="921"/>
                </a:cubicBezTo>
                <a:cubicBezTo>
                  <a:pt x="1459" y="920"/>
                  <a:pt x="1456" y="922"/>
                  <a:pt x="1456" y="919"/>
                </a:cubicBezTo>
                <a:cubicBezTo>
                  <a:pt x="1465" y="916"/>
                  <a:pt x="1465" y="913"/>
                  <a:pt x="1472" y="917"/>
                </a:cubicBezTo>
                <a:cubicBezTo>
                  <a:pt x="1471" y="913"/>
                  <a:pt x="1470" y="913"/>
                  <a:pt x="1473" y="912"/>
                </a:cubicBezTo>
                <a:cubicBezTo>
                  <a:pt x="1474" y="909"/>
                  <a:pt x="1472" y="910"/>
                  <a:pt x="1472" y="907"/>
                </a:cubicBezTo>
                <a:cubicBezTo>
                  <a:pt x="1474" y="904"/>
                  <a:pt x="1482" y="900"/>
                  <a:pt x="1485" y="905"/>
                </a:cubicBezTo>
                <a:cubicBezTo>
                  <a:pt x="1484" y="910"/>
                  <a:pt x="1484" y="910"/>
                  <a:pt x="1485" y="916"/>
                </a:cubicBezTo>
                <a:cubicBezTo>
                  <a:pt x="1483" y="916"/>
                  <a:pt x="1483" y="917"/>
                  <a:pt x="1481" y="917"/>
                </a:cubicBezTo>
                <a:cubicBezTo>
                  <a:pt x="1480" y="932"/>
                  <a:pt x="1461" y="936"/>
                  <a:pt x="1458" y="946"/>
                </a:cubicBezTo>
                <a:cubicBezTo>
                  <a:pt x="1460" y="944"/>
                  <a:pt x="1463" y="943"/>
                  <a:pt x="1465" y="942"/>
                </a:cubicBezTo>
                <a:cubicBezTo>
                  <a:pt x="1466" y="947"/>
                  <a:pt x="1472" y="941"/>
                  <a:pt x="1473" y="945"/>
                </a:cubicBezTo>
                <a:cubicBezTo>
                  <a:pt x="1473" y="946"/>
                  <a:pt x="1470" y="946"/>
                  <a:pt x="1470" y="947"/>
                </a:cubicBezTo>
                <a:cubicBezTo>
                  <a:pt x="1474" y="962"/>
                  <a:pt x="1451" y="962"/>
                  <a:pt x="1448" y="973"/>
                </a:cubicBezTo>
                <a:cubicBezTo>
                  <a:pt x="1449" y="973"/>
                  <a:pt x="1449" y="975"/>
                  <a:pt x="1451" y="974"/>
                </a:cubicBezTo>
                <a:cubicBezTo>
                  <a:pt x="1451" y="975"/>
                  <a:pt x="1451" y="975"/>
                  <a:pt x="1452" y="975"/>
                </a:cubicBezTo>
                <a:cubicBezTo>
                  <a:pt x="1453" y="973"/>
                  <a:pt x="1449" y="972"/>
                  <a:pt x="1452" y="971"/>
                </a:cubicBezTo>
                <a:cubicBezTo>
                  <a:pt x="1455" y="970"/>
                  <a:pt x="1458" y="973"/>
                  <a:pt x="1460" y="970"/>
                </a:cubicBezTo>
                <a:cubicBezTo>
                  <a:pt x="1463" y="974"/>
                  <a:pt x="1462" y="981"/>
                  <a:pt x="1456" y="982"/>
                </a:cubicBezTo>
                <a:cubicBezTo>
                  <a:pt x="1456" y="986"/>
                  <a:pt x="1460" y="986"/>
                  <a:pt x="1460" y="990"/>
                </a:cubicBezTo>
                <a:cubicBezTo>
                  <a:pt x="1449" y="995"/>
                  <a:pt x="1453" y="1009"/>
                  <a:pt x="1439" y="1013"/>
                </a:cubicBezTo>
                <a:cubicBezTo>
                  <a:pt x="1439" y="1017"/>
                  <a:pt x="1437" y="1022"/>
                  <a:pt x="1432" y="1020"/>
                </a:cubicBezTo>
                <a:cubicBezTo>
                  <a:pt x="1434" y="1023"/>
                  <a:pt x="1431" y="1023"/>
                  <a:pt x="1430" y="1025"/>
                </a:cubicBezTo>
                <a:cubicBezTo>
                  <a:pt x="1436" y="1025"/>
                  <a:pt x="1438" y="1022"/>
                  <a:pt x="1442" y="1020"/>
                </a:cubicBezTo>
                <a:cubicBezTo>
                  <a:pt x="1442" y="1024"/>
                  <a:pt x="1441" y="1025"/>
                  <a:pt x="1443" y="1027"/>
                </a:cubicBezTo>
                <a:cubicBezTo>
                  <a:pt x="1447" y="1027"/>
                  <a:pt x="1448" y="1031"/>
                  <a:pt x="1451" y="1033"/>
                </a:cubicBezTo>
                <a:cubicBezTo>
                  <a:pt x="1450" y="1033"/>
                  <a:pt x="1448" y="1032"/>
                  <a:pt x="1448" y="1033"/>
                </a:cubicBezTo>
                <a:cubicBezTo>
                  <a:pt x="1452" y="1039"/>
                  <a:pt x="1443" y="1042"/>
                  <a:pt x="1444" y="1049"/>
                </a:cubicBezTo>
                <a:cubicBezTo>
                  <a:pt x="1448" y="1048"/>
                  <a:pt x="1448" y="1048"/>
                  <a:pt x="1448" y="1048"/>
                </a:cubicBezTo>
                <a:cubicBezTo>
                  <a:pt x="1449" y="1051"/>
                  <a:pt x="1451" y="1051"/>
                  <a:pt x="1452" y="1054"/>
                </a:cubicBezTo>
                <a:cubicBezTo>
                  <a:pt x="1447" y="1055"/>
                  <a:pt x="1444" y="1053"/>
                  <a:pt x="1442" y="1050"/>
                </a:cubicBezTo>
                <a:cubicBezTo>
                  <a:pt x="1440" y="1053"/>
                  <a:pt x="1438" y="1057"/>
                  <a:pt x="1441" y="1059"/>
                </a:cubicBezTo>
                <a:cubicBezTo>
                  <a:pt x="1440" y="1061"/>
                  <a:pt x="1441" y="1063"/>
                  <a:pt x="1439" y="1063"/>
                </a:cubicBezTo>
                <a:cubicBezTo>
                  <a:pt x="1436" y="1065"/>
                  <a:pt x="1436" y="1062"/>
                  <a:pt x="1434" y="1063"/>
                </a:cubicBezTo>
                <a:cubicBezTo>
                  <a:pt x="1433" y="1068"/>
                  <a:pt x="1436" y="1065"/>
                  <a:pt x="1437" y="1069"/>
                </a:cubicBezTo>
                <a:cubicBezTo>
                  <a:pt x="1436" y="1072"/>
                  <a:pt x="1432" y="1068"/>
                  <a:pt x="1433" y="1072"/>
                </a:cubicBezTo>
                <a:cubicBezTo>
                  <a:pt x="1436" y="1071"/>
                  <a:pt x="1438" y="1073"/>
                  <a:pt x="1441" y="1073"/>
                </a:cubicBezTo>
                <a:cubicBezTo>
                  <a:pt x="1445" y="1069"/>
                  <a:pt x="1443" y="1064"/>
                  <a:pt x="1447" y="1060"/>
                </a:cubicBezTo>
                <a:cubicBezTo>
                  <a:pt x="1451" y="1062"/>
                  <a:pt x="1450" y="1058"/>
                  <a:pt x="1454" y="1058"/>
                </a:cubicBezTo>
                <a:cubicBezTo>
                  <a:pt x="1454" y="1053"/>
                  <a:pt x="1454" y="1053"/>
                  <a:pt x="1454" y="1053"/>
                </a:cubicBezTo>
                <a:cubicBezTo>
                  <a:pt x="1459" y="1053"/>
                  <a:pt x="1458" y="1048"/>
                  <a:pt x="1462" y="1048"/>
                </a:cubicBezTo>
                <a:cubicBezTo>
                  <a:pt x="1462" y="1046"/>
                  <a:pt x="1461" y="1045"/>
                  <a:pt x="1461" y="1042"/>
                </a:cubicBezTo>
                <a:cubicBezTo>
                  <a:pt x="1465" y="1040"/>
                  <a:pt x="1464" y="1039"/>
                  <a:pt x="1465" y="1035"/>
                </a:cubicBezTo>
                <a:cubicBezTo>
                  <a:pt x="1474" y="1039"/>
                  <a:pt x="1474" y="1027"/>
                  <a:pt x="1484" y="1029"/>
                </a:cubicBezTo>
                <a:cubicBezTo>
                  <a:pt x="1479" y="1026"/>
                  <a:pt x="1483" y="1018"/>
                  <a:pt x="1476" y="1015"/>
                </a:cubicBezTo>
                <a:cubicBezTo>
                  <a:pt x="1478" y="1013"/>
                  <a:pt x="1478" y="1009"/>
                  <a:pt x="1479" y="1007"/>
                </a:cubicBezTo>
                <a:cubicBezTo>
                  <a:pt x="1482" y="1006"/>
                  <a:pt x="1481" y="1011"/>
                  <a:pt x="1484" y="1011"/>
                </a:cubicBezTo>
                <a:cubicBezTo>
                  <a:pt x="1482" y="1006"/>
                  <a:pt x="1483" y="1003"/>
                  <a:pt x="1485" y="1001"/>
                </a:cubicBezTo>
                <a:cubicBezTo>
                  <a:pt x="1488" y="1001"/>
                  <a:pt x="1493" y="1001"/>
                  <a:pt x="1491" y="1006"/>
                </a:cubicBezTo>
                <a:cubicBezTo>
                  <a:pt x="1495" y="1006"/>
                  <a:pt x="1495" y="1004"/>
                  <a:pt x="1499" y="1004"/>
                </a:cubicBezTo>
                <a:cubicBezTo>
                  <a:pt x="1498" y="994"/>
                  <a:pt x="1509" y="996"/>
                  <a:pt x="1512" y="990"/>
                </a:cubicBezTo>
                <a:cubicBezTo>
                  <a:pt x="1510" y="990"/>
                  <a:pt x="1508" y="991"/>
                  <a:pt x="1509" y="989"/>
                </a:cubicBezTo>
                <a:cubicBezTo>
                  <a:pt x="1515" y="987"/>
                  <a:pt x="1521" y="978"/>
                  <a:pt x="1524" y="989"/>
                </a:cubicBezTo>
                <a:cubicBezTo>
                  <a:pt x="1525" y="987"/>
                  <a:pt x="1529" y="983"/>
                  <a:pt x="1532" y="985"/>
                </a:cubicBezTo>
                <a:cubicBezTo>
                  <a:pt x="1534" y="981"/>
                  <a:pt x="1538" y="978"/>
                  <a:pt x="1538" y="972"/>
                </a:cubicBezTo>
                <a:cubicBezTo>
                  <a:pt x="1534" y="971"/>
                  <a:pt x="1538" y="964"/>
                  <a:pt x="1532" y="964"/>
                </a:cubicBezTo>
                <a:cubicBezTo>
                  <a:pt x="1531" y="964"/>
                  <a:pt x="1532" y="965"/>
                  <a:pt x="1531" y="966"/>
                </a:cubicBezTo>
                <a:cubicBezTo>
                  <a:pt x="1530" y="970"/>
                  <a:pt x="1534" y="968"/>
                  <a:pt x="1534" y="972"/>
                </a:cubicBezTo>
                <a:cubicBezTo>
                  <a:pt x="1528" y="970"/>
                  <a:pt x="1520" y="976"/>
                  <a:pt x="1513" y="971"/>
                </a:cubicBezTo>
                <a:cubicBezTo>
                  <a:pt x="1515" y="965"/>
                  <a:pt x="1522" y="963"/>
                  <a:pt x="1527" y="959"/>
                </a:cubicBezTo>
                <a:cubicBezTo>
                  <a:pt x="1525" y="959"/>
                  <a:pt x="1525" y="957"/>
                  <a:pt x="1525" y="955"/>
                </a:cubicBezTo>
                <a:cubicBezTo>
                  <a:pt x="1526" y="954"/>
                  <a:pt x="1528" y="953"/>
                  <a:pt x="1530" y="953"/>
                </a:cubicBezTo>
                <a:cubicBezTo>
                  <a:pt x="1530" y="954"/>
                  <a:pt x="1531" y="958"/>
                  <a:pt x="1531" y="955"/>
                </a:cubicBezTo>
                <a:cubicBezTo>
                  <a:pt x="1532" y="952"/>
                  <a:pt x="1528" y="950"/>
                  <a:pt x="1531" y="948"/>
                </a:cubicBezTo>
                <a:cubicBezTo>
                  <a:pt x="1534" y="951"/>
                  <a:pt x="1537" y="946"/>
                  <a:pt x="1541" y="949"/>
                </a:cubicBezTo>
                <a:cubicBezTo>
                  <a:pt x="1541" y="947"/>
                  <a:pt x="1541" y="946"/>
                  <a:pt x="1543" y="946"/>
                </a:cubicBezTo>
                <a:cubicBezTo>
                  <a:pt x="1543" y="947"/>
                  <a:pt x="1547" y="945"/>
                  <a:pt x="1547" y="947"/>
                </a:cubicBezTo>
                <a:cubicBezTo>
                  <a:pt x="1547" y="951"/>
                  <a:pt x="1541" y="950"/>
                  <a:pt x="1540" y="951"/>
                </a:cubicBezTo>
                <a:cubicBezTo>
                  <a:pt x="1544" y="953"/>
                  <a:pt x="1536" y="950"/>
                  <a:pt x="1537" y="955"/>
                </a:cubicBezTo>
                <a:cubicBezTo>
                  <a:pt x="1551" y="951"/>
                  <a:pt x="1560" y="943"/>
                  <a:pt x="1566" y="932"/>
                </a:cubicBezTo>
                <a:cubicBezTo>
                  <a:pt x="1569" y="932"/>
                  <a:pt x="1570" y="931"/>
                  <a:pt x="1572" y="930"/>
                </a:cubicBezTo>
                <a:cubicBezTo>
                  <a:pt x="1571" y="926"/>
                  <a:pt x="1573" y="924"/>
                  <a:pt x="1576" y="923"/>
                </a:cubicBezTo>
                <a:cubicBezTo>
                  <a:pt x="1579" y="923"/>
                  <a:pt x="1586" y="927"/>
                  <a:pt x="1587" y="921"/>
                </a:cubicBezTo>
                <a:cubicBezTo>
                  <a:pt x="1584" y="922"/>
                  <a:pt x="1582" y="921"/>
                  <a:pt x="1580" y="920"/>
                </a:cubicBezTo>
                <a:cubicBezTo>
                  <a:pt x="1583" y="916"/>
                  <a:pt x="1580" y="909"/>
                  <a:pt x="1586" y="908"/>
                </a:cubicBezTo>
                <a:cubicBezTo>
                  <a:pt x="1591" y="909"/>
                  <a:pt x="1588" y="919"/>
                  <a:pt x="1591" y="922"/>
                </a:cubicBezTo>
                <a:cubicBezTo>
                  <a:pt x="1594" y="922"/>
                  <a:pt x="1592" y="917"/>
                  <a:pt x="1595" y="920"/>
                </a:cubicBezTo>
                <a:cubicBezTo>
                  <a:pt x="1593" y="922"/>
                  <a:pt x="1594" y="922"/>
                  <a:pt x="1596" y="924"/>
                </a:cubicBezTo>
                <a:cubicBezTo>
                  <a:pt x="1604" y="920"/>
                  <a:pt x="1605" y="917"/>
                  <a:pt x="1611" y="919"/>
                </a:cubicBezTo>
                <a:cubicBezTo>
                  <a:pt x="1609" y="919"/>
                  <a:pt x="1609" y="920"/>
                  <a:pt x="1608" y="921"/>
                </a:cubicBezTo>
                <a:cubicBezTo>
                  <a:pt x="1618" y="917"/>
                  <a:pt x="1621" y="908"/>
                  <a:pt x="1627" y="902"/>
                </a:cubicBezTo>
                <a:cubicBezTo>
                  <a:pt x="1626" y="901"/>
                  <a:pt x="1625" y="900"/>
                  <a:pt x="1624" y="899"/>
                </a:cubicBezTo>
                <a:cubicBezTo>
                  <a:pt x="1630" y="899"/>
                  <a:pt x="1623" y="893"/>
                  <a:pt x="1627" y="893"/>
                </a:cubicBezTo>
                <a:cubicBezTo>
                  <a:pt x="1628" y="893"/>
                  <a:pt x="1629" y="893"/>
                  <a:pt x="1630" y="894"/>
                </a:cubicBezTo>
                <a:cubicBezTo>
                  <a:pt x="1627" y="896"/>
                  <a:pt x="1630" y="901"/>
                  <a:pt x="1630" y="903"/>
                </a:cubicBezTo>
                <a:cubicBezTo>
                  <a:pt x="1631" y="902"/>
                  <a:pt x="1633" y="903"/>
                  <a:pt x="1634" y="903"/>
                </a:cubicBezTo>
                <a:cubicBezTo>
                  <a:pt x="1634" y="900"/>
                  <a:pt x="1633" y="900"/>
                  <a:pt x="1634" y="898"/>
                </a:cubicBezTo>
                <a:cubicBezTo>
                  <a:pt x="1635" y="898"/>
                  <a:pt x="1647" y="892"/>
                  <a:pt x="1643" y="890"/>
                </a:cubicBezTo>
                <a:cubicBezTo>
                  <a:pt x="1643" y="890"/>
                  <a:pt x="1644" y="889"/>
                  <a:pt x="1644" y="889"/>
                </a:cubicBezTo>
                <a:cubicBezTo>
                  <a:pt x="1646" y="891"/>
                  <a:pt x="1647" y="891"/>
                  <a:pt x="1648" y="889"/>
                </a:cubicBezTo>
                <a:cubicBezTo>
                  <a:pt x="1645" y="888"/>
                  <a:pt x="1647" y="886"/>
                  <a:pt x="1645" y="883"/>
                </a:cubicBezTo>
                <a:cubicBezTo>
                  <a:pt x="1648" y="883"/>
                  <a:pt x="1648" y="883"/>
                  <a:pt x="1648" y="883"/>
                </a:cubicBezTo>
                <a:cubicBezTo>
                  <a:pt x="1649" y="879"/>
                  <a:pt x="1645" y="880"/>
                  <a:pt x="1647" y="878"/>
                </a:cubicBezTo>
                <a:cubicBezTo>
                  <a:pt x="1651" y="881"/>
                  <a:pt x="1650" y="878"/>
                  <a:pt x="1656" y="877"/>
                </a:cubicBezTo>
                <a:cubicBezTo>
                  <a:pt x="1657" y="874"/>
                  <a:pt x="1653" y="877"/>
                  <a:pt x="1654" y="874"/>
                </a:cubicBezTo>
                <a:cubicBezTo>
                  <a:pt x="1654" y="873"/>
                  <a:pt x="1655" y="872"/>
                  <a:pt x="1656" y="871"/>
                </a:cubicBezTo>
                <a:cubicBezTo>
                  <a:pt x="1659" y="872"/>
                  <a:pt x="1663" y="871"/>
                  <a:pt x="1663" y="875"/>
                </a:cubicBezTo>
                <a:cubicBezTo>
                  <a:pt x="1664" y="873"/>
                  <a:pt x="1662" y="869"/>
                  <a:pt x="1664" y="869"/>
                </a:cubicBezTo>
                <a:cubicBezTo>
                  <a:pt x="1665" y="870"/>
                  <a:pt x="1669" y="869"/>
                  <a:pt x="1671" y="869"/>
                </a:cubicBezTo>
                <a:cubicBezTo>
                  <a:pt x="1671" y="864"/>
                  <a:pt x="1678" y="866"/>
                  <a:pt x="1678" y="861"/>
                </a:cubicBezTo>
                <a:cubicBezTo>
                  <a:pt x="1677" y="861"/>
                  <a:pt x="1671" y="862"/>
                  <a:pt x="1672" y="856"/>
                </a:cubicBezTo>
                <a:cubicBezTo>
                  <a:pt x="1678" y="855"/>
                  <a:pt x="1680" y="851"/>
                  <a:pt x="1681" y="845"/>
                </a:cubicBezTo>
                <a:cubicBezTo>
                  <a:pt x="1678" y="843"/>
                  <a:pt x="1677" y="845"/>
                  <a:pt x="1675" y="842"/>
                </a:cubicBezTo>
                <a:cubicBezTo>
                  <a:pt x="1674" y="837"/>
                  <a:pt x="1677" y="834"/>
                  <a:pt x="1676" y="831"/>
                </a:cubicBezTo>
                <a:cubicBezTo>
                  <a:pt x="1676" y="832"/>
                  <a:pt x="1681" y="830"/>
                  <a:pt x="1684" y="830"/>
                </a:cubicBezTo>
                <a:cubicBezTo>
                  <a:pt x="1683" y="833"/>
                  <a:pt x="1681" y="834"/>
                  <a:pt x="1682" y="836"/>
                </a:cubicBezTo>
                <a:cubicBezTo>
                  <a:pt x="1683" y="837"/>
                  <a:pt x="1686" y="836"/>
                  <a:pt x="1687" y="839"/>
                </a:cubicBezTo>
                <a:cubicBezTo>
                  <a:pt x="1685" y="838"/>
                  <a:pt x="1683" y="841"/>
                  <a:pt x="1685" y="841"/>
                </a:cubicBezTo>
                <a:cubicBezTo>
                  <a:pt x="1686" y="838"/>
                  <a:pt x="1689" y="842"/>
                  <a:pt x="1692" y="840"/>
                </a:cubicBezTo>
                <a:cubicBezTo>
                  <a:pt x="1694" y="831"/>
                  <a:pt x="1701" y="826"/>
                  <a:pt x="1708" y="821"/>
                </a:cubicBezTo>
                <a:cubicBezTo>
                  <a:pt x="1708" y="819"/>
                  <a:pt x="1706" y="819"/>
                  <a:pt x="1707" y="816"/>
                </a:cubicBezTo>
                <a:cubicBezTo>
                  <a:pt x="1708" y="816"/>
                  <a:pt x="1710" y="815"/>
                  <a:pt x="1710" y="815"/>
                </a:cubicBezTo>
                <a:cubicBezTo>
                  <a:pt x="1707" y="808"/>
                  <a:pt x="1714" y="803"/>
                  <a:pt x="1713" y="798"/>
                </a:cubicBezTo>
                <a:cubicBezTo>
                  <a:pt x="1723" y="798"/>
                  <a:pt x="1732" y="800"/>
                  <a:pt x="1731" y="809"/>
                </a:cubicBezTo>
                <a:cubicBezTo>
                  <a:pt x="1731" y="807"/>
                  <a:pt x="1735" y="808"/>
                  <a:pt x="1737" y="807"/>
                </a:cubicBezTo>
                <a:cubicBezTo>
                  <a:pt x="1734" y="803"/>
                  <a:pt x="1736" y="804"/>
                  <a:pt x="1738" y="800"/>
                </a:cubicBezTo>
                <a:cubicBezTo>
                  <a:pt x="1737" y="799"/>
                  <a:pt x="1733" y="801"/>
                  <a:pt x="1734" y="798"/>
                </a:cubicBezTo>
                <a:cubicBezTo>
                  <a:pt x="1736" y="794"/>
                  <a:pt x="1737" y="793"/>
                  <a:pt x="1733" y="790"/>
                </a:cubicBezTo>
                <a:cubicBezTo>
                  <a:pt x="1737" y="788"/>
                  <a:pt x="1741" y="786"/>
                  <a:pt x="1742" y="781"/>
                </a:cubicBezTo>
                <a:cubicBezTo>
                  <a:pt x="1745" y="783"/>
                  <a:pt x="1744" y="783"/>
                  <a:pt x="1746" y="780"/>
                </a:cubicBezTo>
                <a:cubicBezTo>
                  <a:pt x="1748" y="784"/>
                  <a:pt x="1750" y="778"/>
                  <a:pt x="1754" y="779"/>
                </a:cubicBezTo>
                <a:cubicBezTo>
                  <a:pt x="1756" y="776"/>
                  <a:pt x="1757" y="773"/>
                  <a:pt x="1760" y="772"/>
                </a:cubicBezTo>
                <a:cubicBezTo>
                  <a:pt x="1759" y="762"/>
                  <a:pt x="1767" y="762"/>
                  <a:pt x="1775" y="762"/>
                </a:cubicBezTo>
                <a:cubicBezTo>
                  <a:pt x="1775" y="758"/>
                  <a:pt x="1780" y="759"/>
                  <a:pt x="1782" y="756"/>
                </a:cubicBezTo>
                <a:cubicBezTo>
                  <a:pt x="1781" y="755"/>
                  <a:pt x="1778" y="757"/>
                  <a:pt x="1777" y="755"/>
                </a:cubicBezTo>
                <a:cubicBezTo>
                  <a:pt x="1780" y="754"/>
                  <a:pt x="1779" y="748"/>
                  <a:pt x="1783" y="748"/>
                </a:cubicBezTo>
                <a:cubicBezTo>
                  <a:pt x="1782" y="745"/>
                  <a:pt x="1780" y="742"/>
                  <a:pt x="1785" y="743"/>
                </a:cubicBezTo>
                <a:cubicBezTo>
                  <a:pt x="1784" y="740"/>
                  <a:pt x="1782" y="739"/>
                  <a:pt x="1783" y="735"/>
                </a:cubicBezTo>
                <a:cubicBezTo>
                  <a:pt x="1777" y="737"/>
                  <a:pt x="1772" y="750"/>
                  <a:pt x="1766" y="743"/>
                </a:cubicBezTo>
                <a:cubicBezTo>
                  <a:pt x="1765" y="746"/>
                  <a:pt x="1764" y="748"/>
                  <a:pt x="1763" y="749"/>
                </a:cubicBezTo>
                <a:cubicBezTo>
                  <a:pt x="1758" y="749"/>
                  <a:pt x="1757" y="750"/>
                  <a:pt x="1754" y="749"/>
                </a:cubicBezTo>
                <a:cubicBezTo>
                  <a:pt x="1761" y="741"/>
                  <a:pt x="1766" y="735"/>
                  <a:pt x="1777" y="733"/>
                </a:cubicBezTo>
                <a:cubicBezTo>
                  <a:pt x="1778" y="731"/>
                  <a:pt x="1776" y="731"/>
                  <a:pt x="1776" y="728"/>
                </a:cubicBezTo>
                <a:cubicBezTo>
                  <a:pt x="1785" y="727"/>
                  <a:pt x="1787" y="721"/>
                  <a:pt x="1793" y="718"/>
                </a:cubicBezTo>
                <a:cubicBezTo>
                  <a:pt x="1793" y="715"/>
                  <a:pt x="1790" y="716"/>
                  <a:pt x="1791" y="712"/>
                </a:cubicBezTo>
                <a:cubicBezTo>
                  <a:pt x="1796" y="701"/>
                  <a:pt x="1813" y="704"/>
                  <a:pt x="1824" y="697"/>
                </a:cubicBezTo>
                <a:cubicBezTo>
                  <a:pt x="1821" y="695"/>
                  <a:pt x="1819" y="697"/>
                  <a:pt x="1817" y="698"/>
                </a:cubicBezTo>
                <a:cubicBezTo>
                  <a:pt x="1816" y="696"/>
                  <a:pt x="1812" y="695"/>
                  <a:pt x="1811" y="692"/>
                </a:cubicBezTo>
                <a:cubicBezTo>
                  <a:pt x="1812" y="691"/>
                  <a:pt x="1813" y="690"/>
                  <a:pt x="1812" y="687"/>
                </a:cubicBezTo>
                <a:cubicBezTo>
                  <a:pt x="1808" y="687"/>
                  <a:pt x="1808" y="687"/>
                  <a:pt x="1808" y="687"/>
                </a:cubicBezTo>
                <a:cubicBezTo>
                  <a:pt x="1802" y="676"/>
                  <a:pt x="1795" y="690"/>
                  <a:pt x="1786" y="687"/>
                </a:cubicBezTo>
                <a:cubicBezTo>
                  <a:pt x="1785" y="690"/>
                  <a:pt x="1783" y="692"/>
                  <a:pt x="1781" y="695"/>
                </a:cubicBezTo>
                <a:cubicBezTo>
                  <a:pt x="1775" y="694"/>
                  <a:pt x="1770" y="703"/>
                  <a:pt x="1761" y="699"/>
                </a:cubicBezTo>
                <a:cubicBezTo>
                  <a:pt x="1758" y="701"/>
                  <a:pt x="1762" y="705"/>
                  <a:pt x="1760" y="707"/>
                </a:cubicBezTo>
                <a:cubicBezTo>
                  <a:pt x="1758" y="708"/>
                  <a:pt x="1758" y="706"/>
                  <a:pt x="1756" y="706"/>
                </a:cubicBezTo>
                <a:cubicBezTo>
                  <a:pt x="1757" y="710"/>
                  <a:pt x="1752" y="712"/>
                  <a:pt x="1749" y="710"/>
                </a:cubicBezTo>
                <a:cubicBezTo>
                  <a:pt x="1749" y="712"/>
                  <a:pt x="1748" y="714"/>
                  <a:pt x="1745" y="713"/>
                </a:cubicBezTo>
                <a:cubicBezTo>
                  <a:pt x="1743" y="719"/>
                  <a:pt x="1734" y="731"/>
                  <a:pt x="1726" y="726"/>
                </a:cubicBezTo>
                <a:cubicBezTo>
                  <a:pt x="1730" y="726"/>
                  <a:pt x="1730" y="724"/>
                  <a:pt x="1733" y="724"/>
                </a:cubicBezTo>
                <a:cubicBezTo>
                  <a:pt x="1730" y="721"/>
                  <a:pt x="1727" y="721"/>
                  <a:pt x="1722" y="722"/>
                </a:cubicBezTo>
                <a:cubicBezTo>
                  <a:pt x="1721" y="728"/>
                  <a:pt x="1720" y="733"/>
                  <a:pt x="1715" y="735"/>
                </a:cubicBezTo>
                <a:cubicBezTo>
                  <a:pt x="1714" y="734"/>
                  <a:pt x="1712" y="734"/>
                  <a:pt x="1709" y="734"/>
                </a:cubicBezTo>
                <a:cubicBezTo>
                  <a:pt x="1710" y="738"/>
                  <a:pt x="1710" y="738"/>
                  <a:pt x="1710" y="738"/>
                </a:cubicBezTo>
                <a:cubicBezTo>
                  <a:pt x="1712" y="737"/>
                  <a:pt x="1714" y="735"/>
                  <a:pt x="1715" y="738"/>
                </a:cubicBezTo>
                <a:cubicBezTo>
                  <a:pt x="1712" y="740"/>
                  <a:pt x="1711" y="743"/>
                  <a:pt x="1709" y="744"/>
                </a:cubicBezTo>
                <a:cubicBezTo>
                  <a:pt x="1709" y="747"/>
                  <a:pt x="1712" y="748"/>
                  <a:pt x="1713" y="751"/>
                </a:cubicBezTo>
                <a:cubicBezTo>
                  <a:pt x="1706" y="755"/>
                  <a:pt x="1707" y="766"/>
                  <a:pt x="1699" y="770"/>
                </a:cubicBezTo>
                <a:cubicBezTo>
                  <a:pt x="1696" y="767"/>
                  <a:pt x="1692" y="766"/>
                  <a:pt x="1690" y="762"/>
                </a:cubicBezTo>
                <a:cubicBezTo>
                  <a:pt x="1692" y="762"/>
                  <a:pt x="1692" y="764"/>
                  <a:pt x="1695" y="763"/>
                </a:cubicBezTo>
                <a:cubicBezTo>
                  <a:pt x="1695" y="756"/>
                  <a:pt x="1698" y="753"/>
                  <a:pt x="1703" y="749"/>
                </a:cubicBezTo>
                <a:cubicBezTo>
                  <a:pt x="1695" y="748"/>
                  <a:pt x="1695" y="758"/>
                  <a:pt x="1688" y="756"/>
                </a:cubicBezTo>
                <a:cubicBezTo>
                  <a:pt x="1688" y="762"/>
                  <a:pt x="1685" y="767"/>
                  <a:pt x="1679" y="768"/>
                </a:cubicBezTo>
                <a:cubicBezTo>
                  <a:pt x="1679" y="766"/>
                  <a:pt x="1681" y="765"/>
                  <a:pt x="1678" y="765"/>
                </a:cubicBezTo>
                <a:cubicBezTo>
                  <a:pt x="1677" y="766"/>
                  <a:pt x="1677" y="768"/>
                  <a:pt x="1678" y="770"/>
                </a:cubicBezTo>
                <a:cubicBezTo>
                  <a:pt x="1667" y="774"/>
                  <a:pt x="1667" y="788"/>
                  <a:pt x="1658" y="793"/>
                </a:cubicBezTo>
                <a:cubicBezTo>
                  <a:pt x="1656" y="792"/>
                  <a:pt x="1656" y="787"/>
                  <a:pt x="1653" y="787"/>
                </a:cubicBezTo>
                <a:cubicBezTo>
                  <a:pt x="1654" y="800"/>
                  <a:pt x="1641" y="808"/>
                  <a:pt x="1630" y="814"/>
                </a:cubicBezTo>
                <a:cubicBezTo>
                  <a:pt x="1630" y="817"/>
                  <a:pt x="1630" y="817"/>
                  <a:pt x="1630" y="817"/>
                </a:cubicBezTo>
                <a:cubicBezTo>
                  <a:pt x="1625" y="821"/>
                  <a:pt x="1620" y="822"/>
                  <a:pt x="1615" y="822"/>
                </a:cubicBezTo>
                <a:cubicBezTo>
                  <a:pt x="1616" y="825"/>
                  <a:pt x="1616" y="829"/>
                  <a:pt x="1612" y="831"/>
                </a:cubicBezTo>
                <a:cubicBezTo>
                  <a:pt x="1615" y="834"/>
                  <a:pt x="1612" y="836"/>
                  <a:pt x="1610" y="838"/>
                </a:cubicBezTo>
                <a:cubicBezTo>
                  <a:pt x="1613" y="837"/>
                  <a:pt x="1612" y="840"/>
                  <a:pt x="1612" y="842"/>
                </a:cubicBezTo>
                <a:cubicBezTo>
                  <a:pt x="1610" y="843"/>
                  <a:pt x="1609" y="845"/>
                  <a:pt x="1606" y="845"/>
                </a:cubicBezTo>
                <a:cubicBezTo>
                  <a:pt x="1604" y="838"/>
                  <a:pt x="1595" y="848"/>
                  <a:pt x="1594" y="852"/>
                </a:cubicBezTo>
                <a:cubicBezTo>
                  <a:pt x="1596" y="852"/>
                  <a:pt x="1597" y="850"/>
                  <a:pt x="1598" y="853"/>
                </a:cubicBezTo>
                <a:cubicBezTo>
                  <a:pt x="1596" y="856"/>
                  <a:pt x="1598" y="863"/>
                  <a:pt x="1593" y="864"/>
                </a:cubicBezTo>
                <a:cubicBezTo>
                  <a:pt x="1590" y="861"/>
                  <a:pt x="1587" y="859"/>
                  <a:pt x="1584" y="858"/>
                </a:cubicBezTo>
                <a:cubicBezTo>
                  <a:pt x="1585" y="861"/>
                  <a:pt x="1581" y="860"/>
                  <a:pt x="1580" y="861"/>
                </a:cubicBezTo>
                <a:cubicBezTo>
                  <a:pt x="1579" y="860"/>
                  <a:pt x="1579" y="857"/>
                  <a:pt x="1579" y="855"/>
                </a:cubicBezTo>
                <a:cubicBezTo>
                  <a:pt x="1572" y="858"/>
                  <a:pt x="1571" y="856"/>
                  <a:pt x="1565" y="854"/>
                </a:cubicBezTo>
                <a:cubicBezTo>
                  <a:pt x="1573" y="849"/>
                  <a:pt x="1580" y="842"/>
                  <a:pt x="1589" y="838"/>
                </a:cubicBezTo>
                <a:cubicBezTo>
                  <a:pt x="1588" y="832"/>
                  <a:pt x="1596" y="830"/>
                  <a:pt x="1601" y="826"/>
                </a:cubicBezTo>
                <a:cubicBezTo>
                  <a:pt x="1605" y="823"/>
                  <a:pt x="1611" y="815"/>
                  <a:pt x="1612" y="821"/>
                </a:cubicBezTo>
                <a:cubicBezTo>
                  <a:pt x="1615" y="815"/>
                  <a:pt x="1617" y="804"/>
                  <a:pt x="1625" y="808"/>
                </a:cubicBezTo>
                <a:cubicBezTo>
                  <a:pt x="1626" y="803"/>
                  <a:pt x="1625" y="798"/>
                  <a:pt x="1628" y="796"/>
                </a:cubicBezTo>
                <a:cubicBezTo>
                  <a:pt x="1637" y="796"/>
                  <a:pt x="1639" y="789"/>
                  <a:pt x="1641" y="783"/>
                </a:cubicBezTo>
                <a:cubicBezTo>
                  <a:pt x="1648" y="785"/>
                  <a:pt x="1648" y="775"/>
                  <a:pt x="1655" y="775"/>
                </a:cubicBezTo>
                <a:cubicBezTo>
                  <a:pt x="1655" y="768"/>
                  <a:pt x="1663" y="767"/>
                  <a:pt x="1662" y="759"/>
                </a:cubicBezTo>
                <a:cubicBezTo>
                  <a:pt x="1666" y="758"/>
                  <a:pt x="1670" y="757"/>
                  <a:pt x="1674" y="757"/>
                </a:cubicBezTo>
                <a:cubicBezTo>
                  <a:pt x="1674" y="755"/>
                  <a:pt x="1675" y="754"/>
                  <a:pt x="1675" y="753"/>
                </a:cubicBezTo>
                <a:cubicBezTo>
                  <a:pt x="1674" y="751"/>
                  <a:pt x="1671" y="752"/>
                  <a:pt x="1672" y="748"/>
                </a:cubicBezTo>
                <a:cubicBezTo>
                  <a:pt x="1674" y="748"/>
                  <a:pt x="1676" y="750"/>
                  <a:pt x="1676" y="747"/>
                </a:cubicBezTo>
                <a:cubicBezTo>
                  <a:pt x="1675" y="746"/>
                  <a:pt x="1674" y="745"/>
                  <a:pt x="1674" y="743"/>
                </a:cubicBezTo>
                <a:cubicBezTo>
                  <a:pt x="1680" y="741"/>
                  <a:pt x="1679" y="747"/>
                  <a:pt x="1683" y="748"/>
                </a:cubicBezTo>
                <a:cubicBezTo>
                  <a:pt x="1688" y="743"/>
                  <a:pt x="1689" y="737"/>
                  <a:pt x="1687" y="731"/>
                </a:cubicBezTo>
                <a:cubicBezTo>
                  <a:pt x="1675" y="729"/>
                  <a:pt x="1667" y="734"/>
                  <a:pt x="1657" y="727"/>
                </a:cubicBezTo>
                <a:cubicBezTo>
                  <a:pt x="1658" y="728"/>
                  <a:pt x="1652" y="722"/>
                  <a:pt x="1651" y="721"/>
                </a:cubicBezTo>
                <a:cubicBezTo>
                  <a:pt x="1653" y="720"/>
                  <a:pt x="1653" y="719"/>
                  <a:pt x="1656" y="719"/>
                </a:cubicBezTo>
                <a:cubicBezTo>
                  <a:pt x="1656" y="717"/>
                  <a:pt x="1656" y="716"/>
                  <a:pt x="1655" y="715"/>
                </a:cubicBezTo>
                <a:cubicBezTo>
                  <a:pt x="1661" y="713"/>
                  <a:pt x="1663" y="702"/>
                  <a:pt x="1672" y="703"/>
                </a:cubicBezTo>
                <a:cubicBezTo>
                  <a:pt x="1677" y="694"/>
                  <a:pt x="1684" y="686"/>
                  <a:pt x="1696" y="685"/>
                </a:cubicBezTo>
                <a:cubicBezTo>
                  <a:pt x="1698" y="679"/>
                  <a:pt x="1700" y="677"/>
                  <a:pt x="1706" y="675"/>
                </a:cubicBezTo>
                <a:cubicBezTo>
                  <a:pt x="1705" y="673"/>
                  <a:pt x="1706" y="670"/>
                  <a:pt x="1707" y="667"/>
                </a:cubicBezTo>
                <a:cubicBezTo>
                  <a:pt x="1712" y="667"/>
                  <a:pt x="1714" y="662"/>
                  <a:pt x="1718" y="666"/>
                </a:cubicBezTo>
                <a:cubicBezTo>
                  <a:pt x="1719" y="656"/>
                  <a:pt x="1732" y="656"/>
                  <a:pt x="1736" y="648"/>
                </a:cubicBezTo>
                <a:cubicBezTo>
                  <a:pt x="1740" y="648"/>
                  <a:pt x="1740" y="648"/>
                  <a:pt x="1740" y="648"/>
                </a:cubicBezTo>
                <a:cubicBezTo>
                  <a:pt x="1741" y="643"/>
                  <a:pt x="1743" y="639"/>
                  <a:pt x="1750" y="639"/>
                </a:cubicBezTo>
                <a:cubicBezTo>
                  <a:pt x="1749" y="634"/>
                  <a:pt x="1756" y="635"/>
                  <a:pt x="1754" y="632"/>
                </a:cubicBezTo>
                <a:cubicBezTo>
                  <a:pt x="1758" y="630"/>
                  <a:pt x="1758" y="633"/>
                  <a:pt x="1761" y="633"/>
                </a:cubicBezTo>
                <a:cubicBezTo>
                  <a:pt x="1761" y="627"/>
                  <a:pt x="1766" y="624"/>
                  <a:pt x="1768" y="618"/>
                </a:cubicBezTo>
                <a:cubicBezTo>
                  <a:pt x="1774" y="620"/>
                  <a:pt x="1773" y="612"/>
                  <a:pt x="1780" y="615"/>
                </a:cubicBezTo>
                <a:cubicBezTo>
                  <a:pt x="1783" y="611"/>
                  <a:pt x="1788" y="608"/>
                  <a:pt x="1792" y="604"/>
                </a:cubicBezTo>
                <a:cubicBezTo>
                  <a:pt x="1800" y="607"/>
                  <a:pt x="1804" y="597"/>
                  <a:pt x="1810" y="593"/>
                </a:cubicBezTo>
                <a:cubicBezTo>
                  <a:pt x="1813" y="592"/>
                  <a:pt x="1814" y="594"/>
                  <a:pt x="1817" y="593"/>
                </a:cubicBezTo>
                <a:cubicBezTo>
                  <a:pt x="1821" y="586"/>
                  <a:pt x="1832" y="574"/>
                  <a:pt x="1835" y="591"/>
                </a:cubicBezTo>
                <a:cubicBezTo>
                  <a:pt x="1833" y="591"/>
                  <a:pt x="1831" y="591"/>
                  <a:pt x="1831" y="593"/>
                </a:cubicBezTo>
                <a:cubicBezTo>
                  <a:pt x="1834" y="597"/>
                  <a:pt x="1836" y="590"/>
                  <a:pt x="1840" y="593"/>
                </a:cubicBezTo>
                <a:cubicBezTo>
                  <a:pt x="1838" y="588"/>
                  <a:pt x="1844" y="587"/>
                  <a:pt x="1844" y="589"/>
                </a:cubicBezTo>
                <a:cubicBezTo>
                  <a:pt x="1845" y="587"/>
                  <a:pt x="1848" y="586"/>
                  <a:pt x="1849" y="584"/>
                </a:cubicBezTo>
                <a:cubicBezTo>
                  <a:pt x="1847" y="576"/>
                  <a:pt x="1852" y="574"/>
                  <a:pt x="1859" y="573"/>
                </a:cubicBezTo>
                <a:cubicBezTo>
                  <a:pt x="1861" y="577"/>
                  <a:pt x="1860" y="577"/>
                  <a:pt x="1858" y="580"/>
                </a:cubicBezTo>
                <a:cubicBezTo>
                  <a:pt x="1862" y="578"/>
                  <a:pt x="1866" y="578"/>
                  <a:pt x="1868" y="578"/>
                </a:cubicBezTo>
                <a:cubicBezTo>
                  <a:pt x="1869" y="575"/>
                  <a:pt x="1867" y="575"/>
                  <a:pt x="1867" y="573"/>
                </a:cubicBezTo>
                <a:cubicBezTo>
                  <a:pt x="1869" y="571"/>
                  <a:pt x="1875" y="572"/>
                  <a:pt x="1875" y="569"/>
                </a:cubicBezTo>
                <a:cubicBezTo>
                  <a:pt x="1873" y="566"/>
                  <a:pt x="1872" y="569"/>
                  <a:pt x="1872" y="566"/>
                </a:cubicBezTo>
                <a:cubicBezTo>
                  <a:pt x="1881" y="565"/>
                  <a:pt x="1886" y="575"/>
                  <a:pt x="1894" y="569"/>
                </a:cubicBezTo>
                <a:cubicBezTo>
                  <a:pt x="1896" y="571"/>
                  <a:pt x="1900" y="572"/>
                  <a:pt x="1898" y="576"/>
                </a:cubicBezTo>
                <a:cubicBezTo>
                  <a:pt x="1900" y="576"/>
                  <a:pt x="1901" y="572"/>
                  <a:pt x="1902" y="575"/>
                </a:cubicBezTo>
                <a:cubicBezTo>
                  <a:pt x="1899" y="577"/>
                  <a:pt x="1895" y="578"/>
                  <a:pt x="1891" y="579"/>
                </a:cubicBezTo>
                <a:cubicBezTo>
                  <a:pt x="1892" y="583"/>
                  <a:pt x="1889" y="584"/>
                  <a:pt x="1888" y="586"/>
                </a:cubicBezTo>
                <a:cubicBezTo>
                  <a:pt x="1887" y="583"/>
                  <a:pt x="1883" y="585"/>
                  <a:pt x="1882" y="587"/>
                </a:cubicBezTo>
                <a:cubicBezTo>
                  <a:pt x="1883" y="587"/>
                  <a:pt x="1883" y="588"/>
                  <a:pt x="1882" y="588"/>
                </a:cubicBezTo>
                <a:cubicBezTo>
                  <a:pt x="1885" y="591"/>
                  <a:pt x="1891" y="586"/>
                  <a:pt x="1893" y="587"/>
                </a:cubicBezTo>
                <a:cubicBezTo>
                  <a:pt x="1894" y="590"/>
                  <a:pt x="1890" y="589"/>
                  <a:pt x="1890" y="591"/>
                </a:cubicBezTo>
                <a:cubicBezTo>
                  <a:pt x="1892" y="591"/>
                  <a:pt x="1900" y="591"/>
                  <a:pt x="1898" y="595"/>
                </a:cubicBezTo>
                <a:cubicBezTo>
                  <a:pt x="1892" y="592"/>
                  <a:pt x="1884" y="600"/>
                  <a:pt x="1879" y="604"/>
                </a:cubicBezTo>
                <a:cubicBezTo>
                  <a:pt x="1884" y="604"/>
                  <a:pt x="1882" y="600"/>
                  <a:pt x="1886" y="600"/>
                </a:cubicBezTo>
                <a:cubicBezTo>
                  <a:pt x="1889" y="601"/>
                  <a:pt x="1891" y="603"/>
                  <a:pt x="1893" y="604"/>
                </a:cubicBezTo>
                <a:cubicBezTo>
                  <a:pt x="1892" y="605"/>
                  <a:pt x="1891" y="606"/>
                  <a:pt x="1891" y="607"/>
                </a:cubicBezTo>
                <a:cubicBezTo>
                  <a:pt x="1895" y="607"/>
                  <a:pt x="1897" y="607"/>
                  <a:pt x="1899" y="606"/>
                </a:cubicBezTo>
                <a:cubicBezTo>
                  <a:pt x="1900" y="603"/>
                  <a:pt x="1894" y="603"/>
                  <a:pt x="1897" y="602"/>
                </a:cubicBezTo>
                <a:cubicBezTo>
                  <a:pt x="1899" y="601"/>
                  <a:pt x="1900" y="603"/>
                  <a:pt x="1899" y="604"/>
                </a:cubicBezTo>
                <a:cubicBezTo>
                  <a:pt x="1904" y="600"/>
                  <a:pt x="1906" y="605"/>
                  <a:pt x="1910" y="603"/>
                </a:cubicBezTo>
                <a:cubicBezTo>
                  <a:pt x="1911" y="600"/>
                  <a:pt x="1906" y="604"/>
                  <a:pt x="1907" y="600"/>
                </a:cubicBezTo>
                <a:cubicBezTo>
                  <a:pt x="1914" y="601"/>
                  <a:pt x="1912" y="595"/>
                  <a:pt x="1917" y="594"/>
                </a:cubicBezTo>
                <a:cubicBezTo>
                  <a:pt x="1923" y="598"/>
                  <a:pt x="1920" y="608"/>
                  <a:pt x="1915" y="609"/>
                </a:cubicBezTo>
                <a:cubicBezTo>
                  <a:pt x="1914" y="612"/>
                  <a:pt x="1919" y="608"/>
                  <a:pt x="1918" y="611"/>
                </a:cubicBezTo>
                <a:cubicBezTo>
                  <a:pt x="1910" y="615"/>
                  <a:pt x="1901" y="624"/>
                  <a:pt x="1893" y="623"/>
                </a:cubicBezTo>
                <a:cubicBezTo>
                  <a:pt x="1892" y="633"/>
                  <a:pt x="1877" y="631"/>
                  <a:pt x="1877" y="641"/>
                </a:cubicBezTo>
                <a:cubicBezTo>
                  <a:pt x="1881" y="638"/>
                  <a:pt x="1886" y="644"/>
                  <a:pt x="1886" y="641"/>
                </a:cubicBezTo>
                <a:cubicBezTo>
                  <a:pt x="1885" y="641"/>
                  <a:pt x="1884" y="642"/>
                  <a:pt x="1884" y="641"/>
                </a:cubicBezTo>
                <a:cubicBezTo>
                  <a:pt x="1885" y="639"/>
                  <a:pt x="1885" y="638"/>
                  <a:pt x="1887" y="638"/>
                </a:cubicBezTo>
                <a:cubicBezTo>
                  <a:pt x="1887" y="643"/>
                  <a:pt x="1897" y="637"/>
                  <a:pt x="1897" y="634"/>
                </a:cubicBezTo>
                <a:cubicBezTo>
                  <a:pt x="1903" y="632"/>
                  <a:pt x="1903" y="636"/>
                  <a:pt x="1903" y="641"/>
                </a:cubicBezTo>
                <a:cubicBezTo>
                  <a:pt x="1901" y="641"/>
                  <a:pt x="1901" y="644"/>
                  <a:pt x="1898" y="644"/>
                </a:cubicBezTo>
                <a:cubicBezTo>
                  <a:pt x="1900" y="648"/>
                  <a:pt x="1894" y="649"/>
                  <a:pt x="1897" y="652"/>
                </a:cubicBezTo>
                <a:cubicBezTo>
                  <a:pt x="1908" y="649"/>
                  <a:pt x="1928" y="651"/>
                  <a:pt x="1936" y="648"/>
                </a:cubicBezTo>
                <a:cubicBezTo>
                  <a:pt x="1936" y="651"/>
                  <a:pt x="1937" y="651"/>
                  <a:pt x="1938" y="653"/>
                </a:cubicBezTo>
                <a:cubicBezTo>
                  <a:pt x="1943" y="652"/>
                  <a:pt x="1943" y="652"/>
                  <a:pt x="1943" y="652"/>
                </a:cubicBezTo>
                <a:cubicBezTo>
                  <a:pt x="1941" y="644"/>
                  <a:pt x="1954" y="647"/>
                  <a:pt x="1956" y="642"/>
                </a:cubicBezTo>
                <a:cubicBezTo>
                  <a:pt x="1949" y="644"/>
                  <a:pt x="1940" y="649"/>
                  <a:pt x="1935" y="644"/>
                </a:cubicBezTo>
                <a:cubicBezTo>
                  <a:pt x="1934" y="638"/>
                  <a:pt x="1937" y="638"/>
                  <a:pt x="1936" y="633"/>
                </a:cubicBezTo>
                <a:cubicBezTo>
                  <a:pt x="1941" y="632"/>
                  <a:pt x="1944" y="625"/>
                  <a:pt x="1950" y="629"/>
                </a:cubicBezTo>
                <a:cubicBezTo>
                  <a:pt x="1951" y="625"/>
                  <a:pt x="1946" y="628"/>
                  <a:pt x="1946" y="625"/>
                </a:cubicBezTo>
                <a:cubicBezTo>
                  <a:pt x="1949" y="623"/>
                  <a:pt x="1947" y="623"/>
                  <a:pt x="1946" y="619"/>
                </a:cubicBezTo>
                <a:cubicBezTo>
                  <a:pt x="1949" y="621"/>
                  <a:pt x="1950" y="618"/>
                  <a:pt x="1953" y="618"/>
                </a:cubicBezTo>
                <a:cubicBezTo>
                  <a:pt x="1953" y="620"/>
                  <a:pt x="1953" y="623"/>
                  <a:pt x="1955" y="622"/>
                </a:cubicBezTo>
                <a:cubicBezTo>
                  <a:pt x="1956" y="620"/>
                  <a:pt x="1954" y="617"/>
                  <a:pt x="1956" y="616"/>
                </a:cubicBezTo>
                <a:cubicBezTo>
                  <a:pt x="1960" y="614"/>
                  <a:pt x="1960" y="619"/>
                  <a:pt x="1967" y="616"/>
                </a:cubicBezTo>
                <a:cubicBezTo>
                  <a:pt x="1969" y="614"/>
                  <a:pt x="1969" y="611"/>
                  <a:pt x="1971" y="609"/>
                </a:cubicBezTo>
                <a:cubicBezTo>
                  <a:pt x="1974" y="610"/>
                  <a:pt x="1977" y="605"/>
                  <a:pt x="1982" y="605"/>
                </a:cubicBezTo>
                <a:cubicBezTo>
                  <a:pt x="1982" y="606"/>
                  <a:pt x="1982" y="606"/>
                  <a:pt x="1983" y="607"/>
                </a:cubicBezTo>
                <a:cubicBezTo>
                  <a:pt x="1983" y="608"/>
                  <a:pt x="1980" y="611"/>
                  <a:pt x="1982" y="611"/>
                </a:cubicBezTo>
                <a:cubicBezTo>
                  <a:pt x="1993" y="609"/>
                  <a:pt x="2003" y="597"/>
                  <a:pt x="2017" y="597"/>
                </a:cubicBezTo>
                <a:cubicBezTo>
                  <a:pt x="2018" y="594"/>
                  <a:pt x="2019" y="593"/>
                  <a:pt x="2018" y="589"/>
                </a:cubicBezTo>
                <a:cubicBezTo>
                  <a:pt x="2021" y="589"/>
                  <a:pt x="2021" y="587"/>
                  <a:pt x="2024" y="587"/>
                </a:cubicBezTo>
                <a:cubicBezTo>
                  <a:pt x="2024" y="583"/>
                  <a:pt x="2019" y="587"/>
                  <a:pt x="2020" y="582"/>
                </a:cubicBezTo>
                <a:cubicBezTo>
                  <a:pt x="2023" y="582"/>
                  <a:pt x="2025" y="584"/>
                  <a:pt x="2026" y="585"/>
                </a:cubicBezTo>
                <a:cubicBezTo>
                  <a:pt x="2034" y="579"/>
                  <a:pt x="2041" y="571"/>
                  <a:pt x="2056" y="569"/>
                </a:cubicBezTo>
                <a:cubicBezTo>
                  <a:pt x="2055" y="571"/>
                  <a:pt x="2056" y="573"/>
                  <a:pt x="2057" y="574"/>
                </a:cubicBezTo>
                <a:cubicBezTo>
                  <a:pt x="2062" y="572"/>
                  <a:pt x="2068" y="571"/>
                  <a:pt x="2073" y="569"/>
                </a:cubicBezTo>
                <a:cubicBezTo>
                  <a:pt x="2073" y="565"/>
                  <a:pt x="2073" y="565"/>
                  <a:pt x="2073" y="565"/>
                </a:cubicBezTo>
                <a:cubicBezTo>
                  <a:pt x="2082" y="562"/>
                  <a:pt x="2087" y="555"/>
                  <a:pt x="2097" y="553"/>
                </a:cubicBezTo>
                <a:cubicBezTo>
                  <a:pt x="2100" y="551"/>
                  <a:pt x="2093" y="550"/>
                  <a:pt x="2096" y="548"/>
                </a:cubicBezTo>
                <a:cubicBezTo>
                  <a:pt x="2098" y="548"/>
                  <a:pt x="2098" y="549"/>
                  <a:pt x="2100" y="548"/>
                </a:cubicBezTo>
                <a:cubicBezTo>
                  <a:pt x="2100" y="551"/>
                  <a:pt x="2102" y="552"/>
                  <a:pt x="2102" y="555"/>
                </a:cubicBezTo>
                <a:cubicBezTo>
                  <a:pt x="2102" y="553"/>
                  <a:pt x="2104" y="550"/>
                  <a:pt x="2109" y="549"/>
                </a:cubicBezTo>
                <a:cubicBezTo>
                  <a:pt x="2108" y="550"/>
                  <a:pt x="2107" y="548"/>
                  <a:pt x="2109" y="548"/>
                </a:cubicBezTo>
                <a:cubicBezTo>
                  <a:pt x="2114" y="550"/>
                  <a:pt x="2129" y="552"/>
                  <a:pt x="2130" y="543"/>
                </a:cubicBezTo>
                <a:cubicBezTo>
                  <a:pt x="2129" y="542"/>
                  <a:pt x="2127" y="543"/>
                  <a:pt x="2127" y="542"/>
                </a:cubicBezTo>
                <a:cubicBezTo>
                  <a:pt x="2132" y="540"/>
                  <a:pt x="2138" y="538"/>
                  <a:pt x="2145" y="535"/>
                </a:cubicBezTo>
                <a:cubicBezTo>
                  <a:pt x="2146" y="537"/>
                  <a:pt x="2144" y="543"/>
                  <a:pt x="2147" y="542"/>
                </a:cubicBezTo>
                <a:cubicBezTo>
                  <a:pt x="2147" y="535"/>
                  <a:pt x="2155" y="534"/>
                  <a:pt x="2160" y="530"/>
                </a:cubicBezTo>
                <a:cubicBezTo>
                  <a:pt x="2161" y="532"/>
                  <a:pt x="2163" y="533"/>
                  <a:pt x="2166" y="532"/>
                </a:cubicBezTo>
                <a:cubicBezTo>
                  <a:pt x="2166" y="525"/>
                  <a:pt x="2176" y="527"/>
                  <a:pt x="2181" y="524"/>
                </a:cubicBezTo>
                <a:cubicBezTo>
                  <a:pt x="2181" y="527"/>
                  <a:pt x="2182" y="529"/>
                  <a:pt x="2184" y="529"/>
                </a:cubicBezTo>
                <a:cubicBezTo>
                  <a:pt x="2185" y="525"/>
                  <a:pt x="2190" y="524"/>
                  <a:pt x="2194" y="523"/>
                </a:cubicBezTo>
                <a:cubicBezTo>
                  <a:pt x="2194" y="518"/>
                  <a:pt x="2193" y="513"/>
                  <a:pt x="2196" y="511"/>
                </a:cubicBezTo>
                <a:cubicBezTo>
                  <a:pt x="2201" y="510"/>
                  <a:pt x="2203" y="513"/>
                  <a:pt x="2206" y="514"/>
                </a:cubicBezTo>
                <a:cubicBezTo>
                  <a:pt x="2206" y="512"/>
                  <a:pt x="2208" y="511"/>
                  <a:pt x="2209" y="510"/>
                </a:cubicBezTo>
                <a:cubicBezTo>
                  <a:pt x="2222" y="514"/>
                  <a:pt x="2229" y="495"/>
                  <a:pt x="2239" y="502"/>
                </a:cubicBezTo>
                <a:cubicBezTo>
                  <a:pt x="2239" y="504"/>
                  <a:pt x="2235" y="503"/>
                  <a:pt x="2235" y="505"/>
                </a:cubicBezTo>
                <a:cubicBezTo>
                  <a:pt x="2242" y="506"/>
                  <a:pt x="2240" y="496"/>
                  <a:pt x="2247" y="499"/>
                </a:cubicBezTo>
                <a:cubicBezTo>
                  <a:pt x="2249" y="497"/>
                  <a:pt x="2247" y="492"/>
                  <a:pt x="2252" y="492"/>
                </a:cubicBezTo>
                <a:cubicBezTo>
                  <a:pt x="2252" y="494"/>
                  <a:pt x="2255" y="496"/>
                  <a:pt x="2253" y="498"/>
                </a:cubicBezTo>
                <a:cubicBezTo>
                  <a:pt x="2260" y="498"/>
                  <a:pt x="2255" y="490"/>
                  <a:pt x="2260" y="490"/>
                </a:cubicBezTo>
                <a:cubicBezTo>
                  <a:pt x="2258" y="490"/>
                  <a:pt x="2259" y="486"/>
                  <a:pt x="2260" y="486"/>
                </a:cubicBezTo>
                <a:cubicBezTo>
                  <a:pt x="2260" y="489"/>
                  <a:pt x="2260" y="488"/>
                  <a:pt x="2261" y="491"/>
                </a:cubicBezTo>
                <a:cubicBezTo>
                  <a:pt x="2264" y="491"/>
                  <a:pt x="2264" y="489"/>
                  <a:pt x="2266" y="489"/>
                </a:cubicBezTo>
                <a:cubicBezTo>
                  <a:pt x="2266" y="490"/>
                  <a:pt x="2265" y="490"/>
                  <a:pt x="2266" y="492"/>
                </a:cubicBezTo>
                <a:cubicBezTo>
                  <a:pt x="2268" y="491"/>
                  <a:pt x="2274" y="492"/>
                  <a:pt x="2275" y="490"/>
                </a:cubicBezTo>
                <a:cubicBezTo>
                  <a:pt x="2273" y="486"/>
                  <a:pt x="2270" y="490"/>
                  <a:pt x="2269" y="485"/>
                </a:cubicBezTo>
                <a:cubicBezTo>
                  <a:pt x="2271" y="485"/>
                  <a:pt x="2271" y="483"/>
                  <a:pt x="2274" y="483"/>
                </a:cubicBezTo>
                <a:cubicBezTo>
                  <a:pt x="2275" y="480"/>
                  <a:pt x="2271" y="482"/>
                  <a:pt x="2271" y="480"/>
                </a:cubicBezTo>
                <a:cubicBezTo>
                  <a:pt x="2275" y="479"/>
                  <a:pt x="2272" y="471"/>
                  <a:pt x="2276" y="470"/>
                </a:cubicBezTo>
                <a:cubicBezTo>
                  <a:pt x="2277" y="471"/>
                  <a:pt x="2277" y="473"/>
                  <a:pt x="2278" y="473"/>
                </a:cubicBezTo>
                <a:cubicBezTo>
                  <a:pt x="2275" y="473"/>
                  <a:pt x="2274" y="474"/>
                  <a:pt x="2274" y="477"/>
                </a:cubicBezTo>
                <a:cubicBezTo>
                  <a:pt x="2275" y="477"/>
                  <a:pt x="2275" y="478"/>
                  <a:pt x="2275" y="479"/>
                </a:cubicBezTo>
                <a:cubicBezTo>
                  <a:pt x="2276" y="479"/>
                  <a:pt x="2277" y="477"/>
                  <a:pt x="2277" y="478"/>
                </a:cubicBezTo>
                <a:cubicBezTo>
                  <a:pt x="2277" y="480"/>
                  <a:pt x="2276" y="480"/>
                  <a:pt x="2275" y="482"/>
                </a:cubicBezTo>
                <a:cubicBezTo>
                  <a:pt x="2277" y="481"/>
                  <a:pt x="2279" y="480"/>
                  <a:pt x="2281" y="483"/>
                </a:cubicBezTo>
                <a:cubicBezTo>
                  <a:pt x="2280" y="479"/>
                  <a:pt x="2285" y="479"/>
                  <a:pt x="2284" y="475"/>
                </a:cubicBezTo>
                <a:cubicBezTo>
                  <a:pt x="2284" y="473"/>
                  <a:pt x="2283" y="472"/>
                  <a:pt x="2282" y="471"/>
                </a:cubicBezTo>
                <a:cubicBezTo>
                  <a:pt x="2280" y="472"/>
                  <a:pt x="2278" y="474"/>
                  <a:pt x="2277" y="471"/>
                </a:cubicBezTo>
                <a:cubicBezTo>
                  <a:pt x="2280" y="470"/>
                  <a:pt x="2282" y="469"/>
                  <a:pt x="2286" y="469"/>
                </a:cubicBezTo>
                <a:cubicBezTo>
                  <a:pt x="2286" y="470"/>
                  <a:pt x="2287" y="471"/>
                  <a:pt x="2288" y="472"/>
                </a:cubicBezTo>
                <a:cubicBezTo>
                  <a:pt x="2297" y="467"/>
                  <a:pt x="2312" y="474"/>
                  <a:pt x="2315" y="465"/>
                </a:cubicBezTo>
                <a:cubicBezTo>
                  <a:pt x="2321" y="469"/>
                  <a:pt x="2327" y="460"/>
                  <a:pt x="2328" y="455"/>
                </a:cubicBezTo>
                <a:cubicBezTo>
                  <a:pt x="2330" y="455"/>
                  <a:pt x="2331" y="453"/>
                  <a:pt x="2334" y="454"/>
                </a:cubicBezTo>
                <a:cubicBezTo>
                  <a:pt x="2337" y="461"/>
                  <a:pt x="2343" y="453"/>
                  <a:pt x="2350" y="453"/>
                </a:cubicBezTo>
                <a:cubicBezTo>
                  <a:pt x="2350" y="456"/>
                  <a:pt x="2352" y="457"/>
                  <a:pt x="2354" y="457"/>
                </a:cubicBezTo>
                <a:cubicBezTo>
                  <a:pt x="2355" y="452"/>
                  <a:pt x="2359" y="446"/>
                  <a:pt x="2364" y="447"/>
                </a:cubicBezTo>
                <a:cubicBezTo>
                  <a:pt x="2366" y="444"/>
                  <a:pt x="2368" y="436"/>
                  <a:pt x="2372" y="439"/>
                </a:cubicBezTo>
                <a:cubicBezTo>
                  <a:pt x="2369" y="428"/>
                  <a:pt x="2383" y="434"/>
                  <a:pt x="2385" y="427"/>
                </a:cubicBezTo>
                <a:cubicBezTo>
                  <a:pt x="2387" y="431"/>
                  <a:pt x="2388" y="428"/>
                  <a:pt x="2391" y="427"/>
                </a:cubicBezTo>
                <a:cubicBezTo>
                  <a:pt x="2391" y="431"/>
                  <a:pt x="2391" y="431"/>
                  <a:pt x="2391" y="431"/>
                </a:cubicBezTo>
                <a:cubicBezTo>
                  <a:pt x="2394" y="430"/>
                  <a:pt x="2396" y="425"/>
                  <a:pt x="2398" y="427"/>
                </a:cubicBezTo>
                <a:cubicBezTo>
                  <a:pt x="2396" y="430"/>
                  <a:pt x="2399" y="432"/>
                  <a:pt x="2395" y="434"/>
                </a:cubicBezTo>
                <a:cubicBezTo>
                  <a:pt x="2398" y="436"/>
                  <a:pt x="2400" y="432"/>
                  <a:pt x="2398" y="428"/>
                </a:cubicBezTo>
                <a:cubicBezTo>
                  <a:pt x="2402" y="429"/>
                  <a:pt x="2401" y="425"/>
                  <a:pt x="2404" y="425"/>
                </a:cubicBezTo>
                <a:cubicBezTo>
                  <a:pt x="2405" y="426"/>
                  <a:pt x="2405" y="428"/>
                  <a:pt x="2405" y="430"/>
                </a:cubicBezTo>
                <a:cubicBezTo>
                  <a:pt x="2411" y="429"/>
                  <a:pt x="2411" y="429"/>
                  <a:pt x="2411" y="429"/>
                </a:cubicBezTo>
                <a:cubicBezTo>
                  <a:pt x="2408" y="424"/>
                  <a:pt x="2414" y="425"/>
                  <a:pt x="2416" y="423"/>
                </a:cubicBezTo>
                <a:cubicBezTo>
                  <a:pt x="2409" y="420"/>
                  <a:pt x="2421" y="412"/>
                  <a:pt x="2424" y="417"/>
                </a:cubicBezTo>
                <a:cubicBezTo>
                  <a:pt x="2429" y="411"/>
                  <a:pt x="2438" y="410"/>
                  <a:pt x="2445" y="408"/>
                </a:cubicBezTo>
                <a:cubicBezTo>
                  <a:pt x="2447" y="410"/>
                  <a:pt x="2444" y="413"/>
                  <a:pt x="2448" y="412"/>
                </a:cubicBezTo>
                <a:cubicBezTo>
                  <a:pt x="2447" y="410"/>
                  <a:pt x="2447" y="408"/>
                  <a:pt x="2449" y="406"/>
                </a:cubicBezTo>
                <a:cubicBezTo>
                  <a:pt x="2444" y="408"/>
                  <a:pt x="2435" y="408"/>
                  <a:pt x="2433" y="407"/>
                </a:cubicBezTo>
                <a:cubicBezTo>
                  <a:pt x="2431" y="404"/>
                  <a:pt x="2435" y="405"/>
                  <a:pt x="2434" y="403"/>
                </a:cubicBezTo>
                <a:cubicBezTo>
                  <a:pt x="2431" y="403"/>
                  <a:pt x="2418" y="400"/>
                  <a:pt x="2418" y="407"/>
                </a:cubicBezTo>
                <a:cubicBezTo>
                  <a:pt x="2422" y="407"/>
                  <a:pt x="2424" y="402"/>
                  <a:pt x="2427" y="406"/>
                </a:cubicBezTo>
                <a:cubicBezTo>
                  <a:pt x="2426" y="407"/>
                  <a:pt x="2426" y="409"/>
                  <a:pt x="2425" y="410"/>
                </a:cubicBezTo>
                <a:cubicBezTo>
                  <a:pt x="2411" y="413"/>
                  <a:pt x="2397" y="416"/>
                  <a:pt x="2391" y="425"/>
                </a:cubicBezTo>
                <a:cubicBezTo>
                  <a:pt x="2391" y="422"/>
                  <a:pt x="2389" y="422"/>
                  <a:pt x="2388" y="421"/>
                </a:cubicBezTo>
                <a:cubicBezTo>
                  <a:pt x="2389" y="419"/>
                  <a:pt x="2391" y="417"/>
                  <a:pt x="2392" y="415"/>
                </a:cubicBezTo>
                <a:cubicBezTo>
                  <a:pt x="2391" y="416"/>
                  <a:pt x="2390" y="416"/>
                  <a:pt x="2390" y="417"/>
                </a:cubicBezTo>
                <a:cubicBezTo>
                  <a:pt x="2390" y="415"/>
                  <a:pt x="2388" y="411"/>
                  <a:pt x="2390" y="411"/>
                </a:cubicBezTo>
                <a:cubicBezTo>
                  <a:pt x="2393" y="411"/>
                  <a:pt x="2393" y="416"/>
                  <a:pt x="2396" y="417"/>
                </a:cubicBezTo>
                <a:cubicBezTo>
                  <a:pt x="2395" y="409"/>
                  <a:pt x="2391" y="403"/>
                  <a:pt x="2387" y="397"/>
                </a:cubicBezTo>
                <a:cubicBezTo>
                  <a:pt x="2401" y="396"/>
                  <a:pt x="2407" y="388"/>
                  <a:pt x="2410" y="378"/>
                </a:cubicBezTo>
                <a:cubicBezTo>
                  <a:pt x="2413" y="377"/>
                  <a:pt x="2415" y="378"/>
                  <a:pt x="2418" y="378"/>
                </a:cubicBezTo>
                <a:cubicBezTo>
                  <a:pt x="2416" y="373"/>
                  <a:pt x="2420" y="374"/>
                  <a:pt x="2423" y="375"/>
                </a:cubicBezTo>
                <a:cubicBezTo>
                  <a:pt x="2424" y="369"/>
                  <a:pt x="2431" y="370"/>
                  <a:pt x="2436" y="370"/>
                </a:cubicBezTo>
                <a:cubicBezTo>
                  <a:pt x="2437" y="368"/>
                  <a:pt x="2433" y="367"/>
                  <a:pt x="2436" y="366"/>
                </a:cubicBezTo>
                <a:cubicBezTo>
                  <a:pt x="2439" y="365"/>
                  <a:pt x="2437" y="370"/>
                  <a:pt x="2440" y="369"/>
                </a:cubicBezTo>
                <a:cubicBezTo>
                  <a:pt x="2442" y="368"/>
                  <a:pt x="2439" y="366"/>
                  <a:pt x="2441" y="365"/>
                </a:cubicBezTo>
                <a:cubicBezTo>
                  <a:pt x="2446" y="367"/>
                  <a:pt x="2450" y="361"/>
                  <a:pt x="2457" y="362"/>
                </a:cubicBezTo>
                <a:cubicBezTo>
                  <a:pt x="2458" y="364"/>
                  <a:pt x="2460" y="371"/>
                  <a:pt x="2463" y="367"/>
                </a:cubicBezTo>
                <a:cubicBezTo>
                  <a:pt x="2462" y="366"/>
                  <a:pt x="2460" y="367"/>
                  <a:pt x="2460" y="364"/>
                </a:cubicBezTo>
                <a:cubicBezTo>
                  <a:pt x="2467" y="363"/>
                  <a:pt x="2463" y="371"/>
                  <a:pt x="2472" y="370"/>
                </a:cubicBezTo>
                <a:cubicBezTo>
                  <a:pt x="2475" y="365"/>
                  <a:pt x="2479" y="362"/>
                  <a:pt x="2485" y="361"/>
                </a:cubicBezTo>
                <a:cubicBezTo>
                  <a:pt x="2485" y="364"/>
                  <a:pt x="2486" y="365"/>
                  <a:pt x="2487" y="367"/>
                </a:cubicBezTo>
                <a:cubicBezTo>
                  <a:pt x="2496" y="366"/>
                  <a:pt x="2501" y="366"/>
                  <a:pt x="2504" y="359"/>
                </a:cubicBezTo>
                <a:cubicBezTo>
                  <a:pt x="2508" y="359"/>
                  <a:pt x="2503" y="364"/>
                  <a:pt x="2505" y="364"/>
                </a:cubicBezTo>
                <a:cubicBezTo>
                  <a:pt x="2505" y="363"/>
                  <a:pt x="2507" y="363"/>
                  <a:pt x="2509" y="363"/>
                </a:cubicBezTo>
                <a:cubicBezTo>
                  <a:pt x="2507" y="357"/>
                  <a:pt x="2514" y="358"/>
                  <a:pt x="2515" y="355"/>
                </a:cubicBezTo>
                <a:cubicBezTo>
                  <a:pt x="2513" y="353"/>
                  <a:pt x="2515" y="348"/>
                  <a:pt x="2516" y="346"/>
                </a:cubicBezTo>
                <a:cubicBezTo>
                  <a:pt x="2513" y="345"/>
                  <a:pt x="2511" y="342"/>
                  <a:pt x="2508" y="340"/>
                </a:cubicBezTo>
                <a:cubicBezTo>
                  <a:pt x="2511" y="339"/>
                  <a:pt x="2512" y="336"/>
                  <a:pt x="2515" y="335"/>
                </a:cubicBezTo>
                <a:cubicBezTo>
                  <a:pt x="2516" y="337"/>
                  <a:pt x="2520" y="336"/>
                  <a:pt x="2521" y="338"/>
                </a:cubicBezTo>
                <a:cubicBezTo>
                  <a:pt x="2520" y="341"/>
                  <a:pt x="2518" y="345"/>
                  <a:pt x="2522" y="346"/>
                </a:cubicBezTo>
                <a:cubicBezTo>
                  <a:pt x="2523" y="341"/>
                  <a:pt x="2531" y="341"/>
                  <a:pt x="2535" y="341"/>
                </a:cubicBezTo>
                <a:cubicBezTo>
                  <a:pt x="2535" y="344"/>
                  <a:pt x="2537" y="344"/>
                  <a:pt x="2537" y="346"/>
                </a:cubicBezTo>
                <a:cubicBezTo>
                  <a:pt x="2535" y="348"/>
                  <a:pt x="2536" y="346"/>
                  <a:pt x="2533" y="346"/>
                </a:cubicBezTo>
                <a:cubicBezTo>
                  <a:pt x="2534" y="349"/>
                  <a:pt x="2533" y="351"/>
                  <a:pt x="2533" y="353"/>
                </a:cubicBezTo>
                <a:cubicBezTo>
                  <a:pt x="2532" y="352"/>
                  <a:pt x="2528" y="352"/>
                  <a:pt x="2528" y="354"/>
                </a:cubicBezTo>
                <a:cubicBezTo>
                  <a:pt x="2532" y="356"/>
                  <a:pt x="2537" y="355"/>
                  <a:pt x="2538" y="359"/>
                </a:cubicBezTo>
                <a:cubicBezTo>
                  <a:pt x="2541" y="359"/>
                  <a:pt x="2540" y="356"/>
                  <a:pt x="2543" y="356"/>
                </a:cubicBezTo>
                <a:cubicBezTo>
                  <a:pt x="2545" y="358"/>
                  <a:pt x="2543" y="359"/>
                  <a:pt x="2543" y="361"/>
                </a:cubicBezTo>
                <a:cubicBezTo>
                  <a:pt x="2547" y="362"/>
                  <a:pt x="2548" y="360"/>
                  <a:pt x="2551" y="362"/>
                </a:cubicBezTo>
                <a:cubicBezTo>
                  <a:pt x="2552" y="361"/>
                  <a:pt x="2550" y="358"/>
                  <a:pt x="2553" y="358"/>
                </a:cubicBezTo>
                <a:cubicBezTo>
                  <a:pt x="2553" y="355"/>
                  <a:pt x="2550" y="355"/>
                  <a:pt x="2550" y="353"/>
                </a:cubicBezTo>
                <a:cubicBezTo>
                  <a:pt x="2551" y="353"/>
                  <a:pt x="2552" y="352"/>
                  <a:pt x="2552" y="352"/>
                </a:cubicBezTo>
                <a:cubicBezTo>
                  <a:pt x="2557" y="352"/>
                  <a:pt x="2558" y="357"/>
                  <a:pt x="2562" y="356"/>
                </a:cubicBezTo>
                <a:cubicBezTo>
                  <a:pt x="2563" y="352"/>
                  <a:pt x="2558" y="349"/>
                  <a:pt x="2559" y="342"/>
                </a:cubicBezTo>
                <a:cubicBezTo>
                  <a:pt x="2563" y="338"/>
                  <a:pt x="2567" y="342"/>
                  <a:pt x="2571" y="339"/>
                </a:cubicBezTo>
                <a:cubicBezTo>
                  <a:pt x="2571" y="338"/>
                  <a:pt x="2570" y="336"/>
                  <a:pt x="2569" y="336"/>
                </a:cubicBezTo>
                <a:cubicBezTo>
                  <a:pt x="2569" y="341"/>
                  <a:pt x="2565" y="337"/>
                  <a:pt x="2561" y="339"/>
                </a:cubicBezTo>
                <a:cubicBezTo>
                  <a:pt x="2562" y="336"/>
                  <a:pt x="2559" y="335"/>
                  <a:pt x="2560" y="332"/>
                </a:cubicBezTo>
                <a:cubicBezTo>
                  <a:pt x="2567" y="328"/>
                  <a:pt x="2577" y="319"/>
                  <a:pt x="2585" y="326"/>
                </a:cubicBezTo>
                <a:cubicBezTo>
                  <a:pt x="2589" y="326"/>
                  <a:pt x="2587" y="322"/>
                  <a:pt x="2592" y="322"/>
                </a:cubicBezTo>
                <a:cubicBezTo>
                  <a:pt x="2593" y="324"/>
                  <a:pt x="2590" y="326"/>
                  <a:pt x="2592" y="326"/>
                </a:cubicBezTo>
                <a:cubicBezTo>
                  <a:pt x="2592" y="323"/>
                  <a:pt x="2598" y="324"/>
                  <a:pt x="2601" y="323"/>
                </a:cubicBezTo>
                <a:cubicBezTo>
                  <a:pt x="2599" y="325"/>
                  <a:pt x="2602" y="327"/>
                  <a:pt x="2603" y="329"/>
                </a:cubicBezTo>
                <a:cubicBezTo>
                  <a:pt x="2599" y="334"/>
                  <a:pt x="2593" y="328"/>
                  <a:pt x="2594" y="333"/>
                </a:cubicBezTo>
                <a:cubicBezTo>
                  <a:pt x="2589" y="333"/>
                  <a:pt x="2586" y="331"/>
                  <a:pt x="2582" y="332"/>
                </a:cubicBezTo>
                <a:cubicBezTo>
                  <a:pt x="2582" y="334"/>
                  <a:pt x="2586" y="334"/>
                  <a:pt x="2584" y="337"/>
                </a:cubicBezTo>
                <a:cubicBezTo>
                  <a:pt x="2587" y="338"/>
                  <a:pt x="2586" y="335"/>
                  <a:pt x="2587" y="335"/>
                </a:cubicBezTo>
                <a:cubicBezTo>
                  <a:pt x="2590" y="336"/>
                  <a:pt x="2586" y="338"/>
                  <a:pt x="2589" y="338"/>
                </a:cubicBezTo>
                <a:cubicBezTo>
                  <a:pt x="2589" y="337"/>
                  <a:pt x="2591" y="336"/>
                  <a:pt x="2592" y="337"/>
                </a:cubicBezTo>
                <a:cubicBezTo>
                  <a:pt x="2589" y="343"/>
                  <a:pt x="2591" y="347"/>
                  <a:pt x="2586" y="350"/>
                </a:cubicBezTo>
                <a:cubicBezTo>
                  <a:pt x="2588" y="353"/>
                  <a:pt x="2594" y="349"/>
                  <a:pt x="2594" y="354"/>
                </a:cubicBezTo>
                <a:cubicBezTo>
                  <a:pt x="2597" y="354"/>
                  <a:pt x="2597" y="352"/>
                  <a:pt x="2599" y="351"/>
                </a:cubicBezTo>
                <a:cubicBezTo>
                  <a:pt x="2597" y="349"/>
                  <a:pt x="2598" y="343"/>
                  <a:pt x="2596" y="340"/>
                </a:cubicBezTo>
                <a:cubicBezTo>
                  <a:pt x="2601" y="341"/>
                  <a:pt x="2598" y="336"/>
                  <a:pt x="2600" y="335"/>
                </a:cubicBezTo>
                <a:cubicBezTo>
                  <a:pt x="2604" y="336"/>
                  <a:pt x="2604" y="337"/>
                  <a:pt x="2607" y="335"/>
                </a:cubicBezTo>
                <a:cubicBezTo>
                  <a:pt x="2608" y="338"/>
                  <a:pt x="2614" y="341"/>
                  <a:pt x="2618" y="343"/>
                </a:cubicBezTo>
                <a:cubicBezTo>
                  <a:pt x="2616" y="339"/>
                  <a:pt x="2612" y="339"/>
                  <a:pt x="2613" y="335"/>
                </a:cubicBezTo>
                <a:cubicBezTo>
                  <a:pt x="2611" y="333"/>
                  <a:pt x="2609" y="337"/>
                  <a:pt x="2608" y="335"/>
                </a:cubicBezTo>
                <a:cubicBezTo>
                  <a:pt x="2609" y="332"/>
                  <a:pt x="2607" y="332"/>
                  <a:pt x="2611" y="333"/>
                </a:cubicBezTo>
                <a:cubicBezTo>
                  <a:pt x="2610" y="330"/>
                  <a:pt x="2610" y="328"/>
                  <a:pt x="2611" y="327"/>
                </a:cubicBezTo>
                <a:cubicBezTo>
                  <a:pt x="2616" y="328"/>
                  <a:pt x="2618" y="322"/>
                  <a:pt x="2624" y="323"/>
                </a:cubicBezTo>
                <a:cubicBezTo>
                  <a:pt x="2625" y="318"/>
                  <a:pt x="2620" y="323"/>
                  <a:pt x="2619" y="320"/>
                </a:cubicBezTo>
                <a:cubicBezTo>
                  <a:pt x="2621" y="315"/>
                  <a:pt x="2623" y="307"/>
                  <a:pt x="2629" y="302"/>
                </a:cubicBezTo>
                <a:cubicBezTo>
                  <a:pt x="2626" y="303"/>
                  <a:pt x="2625" y="302"/>
                  <a:pt x="2623" y="302"/>
                </a:cubicBezTo>
                <a:cubicBezTo>
                  <a:pt x="2623" y="305"/>
                  <a:pt x="2620" y="306"/>
                  <a:pt x="2618" y="307"/>
                </a:cubicBezTo>
                <a:cubicBezTo>
                  <a:pt x="2616" y="306"/>
                  <a:pt x="2618" y="306"/>
                  <a:pt x="2618" y="303"/>
                </a:cubicBezTo>
                <a:cubicBezTo>
                  <a:pt x="2614" y="304"/>
                  <a:pt x="2615" y="300"/>
                  <a:pt x="2612" y="300"/>
                </a:cubicBezTo>
                <a:cubicBezTo>
                  <a:pt x="2612" y="303"/>
                  <a:pt x="2612" y="304"/>
                  <a:pt x="2611" y="305"/>
                </a:cubicBezTo>
                <a:cubicBezTo>
                  <a:pt x="2613" y="305"/>
                  <a:pt x="2615" y="304"/>
                  <a:pt x="2615" y="306"/>
                </a:cubicBezTo>
                <a:cubicBezTo>
                  <a:pt x="2613" y="310"/>
                  <a:pt x="2612" y="319"/>
                  <a:pt x="2605" y="316"/>
                </a:cubicBezTo>
                <a:cubicBezTo>
                  <a:pt x="2604" y="319"/>
                  <a:pt x="2608" y="321"/>
                  <a:pt x="2606" y="322"/>
                </a:cubicBezTo>
                <a:cubicBezTo>
                  <a:pt x="2602" y="321"/>
                  <a:pt x="2601" y="321"/>
                  <a:pt x="2598" y="320"/>
                </a:cubicBezTo>
                <a:cubicBezTo>
                  <a:pt x="2585" y="326"/>
                  <a:pt x="2574" y="314"/>
                  <a:pt x="2563" y="322"/>
                </a:cubicBezTo>
                <a:cubicBezTo>
                  <a:pt x="2564" y="325"/>
                  <a:pt x="2567" y="321"/>
                  <a:pt x="2569" y="325"/>
                </a:cubicBezTo>
                <a:cubicBezTo>
                  <a:pt x="2566" y="326"/>
                  <a:pt x="2564" y="329"/>
                  <a:pt x="2559" y="329"/>
                </a:cubicBezTo>
                <a:cubicBezTo>
                  <a:pt x="2559" y="332"/>
                  <a:pt x="2559" y="334"/>
                  <a:pt x="2557" y="334"/>
                </a:cubicBezTo>
                <a:cubicBezTo>
                  <a:pt x="2553" y="333"/>
                  <a:pt x="2551" y="338"/>
                  <a:pt x="2548" y="333"/>
                </a:cubicBezTo>
                <a:cubicBezTo>
                  <a:pt x="2551" y="331"/>
                  <a:pt x="2547" y="328"/>
                  <a:pt x="2549" y="325"/>
                </a:cubicBezTo>
                <a:cubicBezTo>
                  <a:pt x="2543" y="325"/>
                  <a:pt x="2542" y="325"/>
                  <a:pt x="2538" y="327"/>
                </a:cubicBezTo>
                <a:cubicBezTo>
                  <a:pt x="2538" y="329"/>
                  <a:pt x="2537" y="333"/>
                  <a:pt x="2539" y="332"/>
                </a:cubicBezTo>
                <a:cubicBezTo>
                  <a:pt x="2541" y="329"/>
                  <a:pt x="2544" y="334"/>
                  <a:pt x="2545" y="336"/>
                </a:cubicBezTo>
                <a:cubicBezTo>
                  <a:pt x="2540" y="338"/>
                  <a:pt x="2535" y="335"/>
                  <a:pt x="2531" y="338"/>
                </a:cubicBezTo>
                <a:cubicBezTo>
                  <a:pt x="2528" y="335"/>
                  <a:pt x="2525" y="331"/>
                  <a:pt x="2522" y="329"/>
                </a:cubicBezTo>
                <a:cubicBezTo>
                  <a:pt x="2522" y="327"/>
                  <a:pt x="2524" y="327"/>
                  <a:pt x="2525" y="327"/>
                </a:cubicBezTo>
                <a:cubicBezTo>
                  <a:pt x="2523" y="323"/>
                  <a:pt x="2520" y="321"/>
                  <a:pt x="2517" y="319"/>
                </a:cubicBezTo>
                <a:cubicBezTo>
                  <a:pt x="2516" y="316"/>
                  <a:pt x="2516" y="322"/>
                  <a:pt x="2513" y="321"/>
                </a:cubicBezTo>
                <a:cubicBezTo>
                  <a:pt x="2513" y="316"/>
                  <a:pt x="2509" y="323"/>
                  <a:pt x="2509" y="320"/>
                </a:cubicBezTo>
                <a:cubicBezTo>
                  <a:pt x="2509" y="318"/>
                  <a:pt x="2511" y="319"/>
                  <a:pt x="2510" y="317"/>
                </a:cubicBezTo>
                <a:cubicBezTo>
                  <a:pt x="2508" y="317"/>
                  <a:pt x="2503" y="321"/>
                  <a:pt x="2498" y="322"/>
                </a:cubicBezTo>
                <a:cubicBezTo>
                  <a:pt x="2499" y="317"/>
                  <a:pt x="2488" y="317"/>
                  <a:pt x="2487" y="311"/>
                </a:cubicBezTo>
                <a:cubicBezTo>
                  <a:pt x="2488" y="309"/>
                  <a:pt x="2488" y="306"/>
                  <a:pt x="2492" y="307"/>
                </a:cubicBezTo>
                <a:cubicBezTo>
                  <a:pt x="2490" y="303"/>
                  <a:pt x="2492" y="304"/>
                  <a:pt x="2492" y="301"/>
                </a:cubicBezTo>
                <a:cubicBezTo>
                  <a:pt x="2488" y="302"/>
                  <a:pt x="2488" y="300"/>
                  <a:pt x="2489" y="298"/>
                </a:cubicBezTo>
                <a:cubicBezTo>
                  <a:pt x="2485" y="307"/>
                  <a:pt x="2470" y="301"/>
                  <a:pt x="2461" y="300"/>
                </a:cubicBezTo>
                <a:cubicBezTo>
                  <a:pt x="2465" y="297"/>
                  <a:pt x="2467" y="292"/>
                  <a:pt x="2474" y="291"/>
                </a:cubicBezTo>
                <a:cubicBezTo>
                  <a:pt x="2474" y="286"/>
                  <a:pt x="2475" y="285"/>
                  <a:pt x="2474" y="278"/>
                </a:cubicBezTo>
                <a:cubicBezTo>
                  <a:pt x="2472" y="282"/>
                  <a:pt x="2468" y="281"/>
                  <a:pt x="2469" y="286"/>
                </a:cubicBezTo>
                <a:cubicBezTo>
                  <a:pt x="2467" y="286"/>
                  <a:pt x="2467" y="285"/>
                  <a:pt x="2468" y="284"/>
                </a:cubicBezTo>
                <a:cubicBezTo>
                  <a:pt x="2456" y="291"/>
                  <a:pt x="2438" y="296"/>
                  <a:pt x="2424" y="291"/>
                </a:cubicBezTo>
                <a:cubicBezTo>
                  <a:pt x="2422" y="294"/>
                  <a:pt x="2419" y="295"/>
                  <a:pt x="2416" y="292"/>
                </a:cubicBezTo>
                <a:cubicBezTo>
                  <a:pt x="2416" y="295"/>
                  <a:pt x="2414" y="298"/>
                  <a:pt x="2412" y="300"/>
                </a:cubicBezTo>
                <a:cubicBezTo>
                  <a:pt x="2411" y="299"/>
                  <a:pt x="2411" y="297"/>
                  <a:pt x="2409" y="298"/>
                </a:cubicBezTo>
                <a:cubicBezTo>
                  <a:pt x="2406" y="301"/>
                  <a:pt x="2390" y="309"/>
                  <a:pt x="2387" y="305"/>
                </a:cubicBezTo>
                <a:cubicBezTo>
                  <a:pt x="2385" y="305"/>
                  <a:pt x="2387" y="309"/>
                  <a:pt x="2385" y="309"/>
                </a:cubicBezTo>
                <a:cubicBezTo>
                  <a:pt x="2374" y="306"/>
                  <a:pt x="2368" y="312"/>
                  <a:pt x="2358" y="313"/>
                </a:cubicBezTo>
                <a:cubicBezTo>
                  <a:pt x="2360" y="317"/>
                  <a:pt x="2356" y="316"/>
                  <a:pt x="2354" y="317"/>
                </a:cubicBezTo>
                <a:cubicBezTo>
                  <a:pt x="2353" y="316"/>
                  <a:pt x="2353" y="313"/>
                  <a:pt x="2350" y="314"/>
                </a:cubicBezTo>
                <a:cubicBezTo>
                  <a:pt x="2342" y="324"/>
                  <a:pt x="2316" y="321"/>
                  <a:pt x="2308" y="331"/>
                </a:cubicBezTo>
                <a:cubicBezTo>
                  <a:pt x="2306" y="327"/>
                  <a:pt x="2305" y="331"/>
                  <a:pt x="2300" y="328"/>
                </a:cubicBezTo>
                <a:cubicBezTo>
                  <a:pt x="2293" y="333"/>
                  <a:pt x="2284" y="334"/>
                  <a:pt x="2276" y="337"/>
                </a:cubicBezTo>
                <a:cubicBezTo>
                  <a:pt x="2269" y="346"/>
                  <a:pt x="2253" y="348"/>
                  <a:pt x="2242" y="354"/>
                </a:cubicBezTo>
                <a:cubicBezTo>
                  <a:pt x="2239" y="355"/>
                  <a:pt x="2239" y="352"/>
                  <a:pt x="2237" y="352"/>
                </a:cubicBezTo>
                <a:cubicBezTo>
                  <a:pt x="2237" y="358"/>
                  <a:pt x="2228" y="357"/>
                  <a:pt x="2226" y="361"/>
                </a:cubicBezTo>
                <a:cubicBezTo>
                  <a:pt x="2214" y="360"/>
                  <a:pt x="2207" y="372"/>
                  <a:pt x="2190" y="371"/>
                </a:cubicBezTo>
                <a:cubicBezTo>
                  <a:pt x="2188" y="372"/>
                  <a:pt x="2190" y="374"/>
                  <a:pt x="2188" y="374"/>
                </a:cubicBezTo>
                <a:cubicBezTo>
                  <a:pt x="2187" y="373"/>
                  <a:pt x="2188" y="371"/>
                  <a:pt x="2188" y="371"/>
                </a:cubicBezTo>
                <a:cubicBezTo>
                  <a:pt x="2184" y="371"/>
                  <a:pt x="2182" y="374"/>
                  <a:pt x="2178" y="375"/>
                </a:cubicBezTo>
                <a:cubicBezTo>
                  <a:pt x="2177" y="374"/>
                  <a:pt x="2173" y="372"/>
                  <a:pt x="2171" y="374"/>
                </a:cubicBezTo>
                <a:cubicBezTo>
                  <a:pt x="2170" y="378"/>
                  <a:pt x="2175" y="374"/>
                  <a:pt x="2175" y="377"/>
                </a:cubicBezTo>
                <a:cubicBezTo>
                  <a:pt x="2170" y="384"/>
                  <a:pt x="2158" y="379"/>
                  <a:pt x="2152" y="384"/>
                </a:cubicBezTo>
                <a:cubicBezTo>
                  <a:pt x="2154" y="383"/>
                  <a:pt x="2156" y="384"/>
                  <a:pt x="2156" y="385"/>
                </a:cubicBezTo>
                <a:cubicBezTo>
                  <a:pt x="2155" y="385"/>
                  <a:pt x="2155" y="387"/>
                  <a:pt x="2154" y="387"/>
                </a:cubicBezTo>
                <a:cubicBezTo>
                  <a:pt x="2147" y="385"/>
                  <a:pt x="2138" y="386"/>
                  <a:pt x="2135" y="393"/>
                </a:cubicBezTo>
                <a:cubicBezTo>
                  <a:pt x="2132" y="391"/>
                  <a:pt x="2133" y="389"/>
                  <a:pt x="2128" y="391"/>
                </a:cubicBezTo>
                <a:cubicBezTo>
                  <a:pt x="2129" y="387"/>
                  <a:pt x="2118" y="391"/>
                  <a:pt x="2118" y="384"/>
                </a:cubicBezTo>
                <a:cubicBezTo>
                  <a:pt x="2114" y="385"/>
                  <a:pt x="2113" y="386"/>
                  <a:pt x="2108" y="385"/>
                </a:cubicBezTo>
                <a:cubicBezTo>
                  <a:pt x="2108" y="390"/>
                  <a:pt x="2101" y="391"/>
                  <a:pt x="2097" y="391"/>
                </a:cubicBezTo>
                <a:cubicBezTo>
                  <a:pt x="2097" y="394"/>
                  <a:pt x="2097" y="394"/>
                  <a:pt x="2097" y="394"/>
                </a:cubicBezTo>
                <a:cubicBezTo>
                  <a:pt x="2102" y="394"/>
                  <a:pt x="2108" y="390"/>
                  <a:pt x="2112" y="391"/>
                </a:cubicBezTo>
                <a:cubicBezTo>
                  <a:pt x="2112" y="393"/>
                  <a:pt x="2108" y="392"/>
                  <a:pt x="2109" y="395"/>
                </a:cubicBezTo>
                <a:cubicBezTo>
                  <a:pt x="2111" y="399"/>
                  <a:pt x="2116" y="398"/>
                  <a:pt x="2116" y="403"/>
                </a:cubicBezTo>
                <a:cubicBezTo>
                  <a:pt x="2112" y="403"/>
                  <a:pt x="2111" y="406"/>
                  <a:pt x="2108" y="406"/>
                </a:cubicBezTo>
                <a:cubicBezTo>
                  <a:pt x="2110" y="405"/>
                  <a:pt x="2109" y="403"/>
                  <a:pt x="2106" y="403"/>
                </a:cubicBezTo>
                <a:cubicBezTo>
                  <a:pt x="2106" y="410"/>
                  <a:pt x="2095" y="411"/>
                  <a:pt x="2088" y="410"/>
                </a:cubicBezTo>
                <a:cubicBezTo>
                  <a:pt x="2086" y="413"/>
                  <a:pt x="2090" y="412"/>
                  <a:pt x="2090" y="415"/>
                </a:cubicBezTo>
                <a:cubicBezTo>
                  <a:pt x="2087" y="417"/>
                  <a:pt x="2083" y="417"/>
                  <a:pt x="2080" y="417"/>
                </a:cubicBezTo>
                <a:cubicBezTo>
                  <a:pt x="2080" y="420"/>
                  <a:pt x="2079" y="422"/>
                  <a:pt x="2078" y="424"/>
                </a:cubicBezTo>
                <a:cubicBezTo>
                  <a:pt x="2078" y="418"/>
                  <a:pt x="2069" y="423"/>
                  <a:pt x="2073" y="416"/>
                </a:cubicBezTo>
                <a:cubicBezTo>
                  <a:pt x="2069" y="416"/>
                  <a:pt x="2068" y="418"/>
                  <a:pt x="2065" y="418"/>
                </a:cubicBezTo>
                <a:cubicBezTo>
                  <a:pt x="2063" y="417"/>
                  <a:pt x="2062" y="414"/>
                  <a:pt x="2064" y="413"/>
                </a:cubicBezTo>
                <a:cubicBezTo>
                  <a:pt x="2063" y="413"/>
                  <a:pt x="2062" y="412"/>
                  <a:pt x="2063" y="411"/>
                </a:cubicBezTo>
                <a:cubicBezTo>
                  <a:pt x="2066" y="411"/>
                  <a:pt x="2065" y="415"/>
                  <a:pt x="2067" y="415"/>
                </a:cubicBezTo>
                <a:cubicBezTo>
                  <a:pt x="2069" y="413"/>
                  <a:pt x="2067" y="414"/>
                  <a:pt x="2067" y="411"/>
                </a:cubicBezTo>
                <a:cubicBezTo>
                  <a:pt x="2050" y="406"/>
                  <a:pt x="2043" y="423"/>
                  <a:pt x="2026" y="424"/>
                </a:cubicBezTo>
                <a:cubicBezTo>
                  <a:pt x="2025" y="422"/>
                  <a:pt x="2022" y="421"/>
                  <a:pt x="2022" y="418"/>
                </a:cubicBezTo>
                <a:cubicBezTo>
                  <a:pt x="2026" y="414"/>
                  <a:pt x="2035" y="407"/>
                  <a:pt x="2041" y="410"/>
                </a:cubicBezTo>
                <a:cubicBezTo>
                  <a:pt x="2042" y="413"/>
                  <a:pt x="2039" y="413"/>
                  <a:pt x="2039" y="414"/>
                </a:cubicBezTo>
                <a:cubicBezTo>
                  <a:pt x="2041" y="414"/>
                  <a:pt x="2042" y="416"/>
                  <a:pt x="2045" y="415"/>
                </a:cubicBezTo>
                <a:cubicBezTo>
                  <a:pt x="2046" y="412"/>
                  <a:pt x="2044" y="412"/>
                  <a:pt x="2044" y="408"/>
                </a:cubicBezTo>
                <a:cubicBezTo>
                  <a:pt x="2041" y="407"/>
                  <a:pt x="2036" y="409"/>
                  <a:pt x="2031" y="408"/>
                </a:cubicBezTo>
                <a:cubicBezTo>
                  <a:pt x="2035" y="406"/>
                  <a:pt x="2038" y="402"/>
                  <a:pt x="2042" y="405"/>
                </a:cubicBezTo>
                <a:cubicBezTo>
                  <a:pt x="2047" y="401"/>
                  <a:pt x="2046" y="391"/>
                  <a:pt x="2055" y="393"/>
                </a:cubicBezTo>
                <a:cubicBezTo>
                  <a:pt x="2056" y="391"/>
                  <a:pt x="2056" y="388"/>
                  <a:pt x="2060" y="388"/>
                </a:cubicBezTo>
                <a:cubicBezTo>
                  <a:pt x="2060" y="385"/>
                  <a:pt x="2058" y="386"/>
                  <a:pt x="2058" y="384"/>
                </a:cubicBezTo>
                <a:cubicBezTo>
                  <a:pt x="2061" y="382"/>
                  <a:pt x="2069" y="382"/>
                  <a:pt x="2067" y="374"/>
                </a:cubicBezTo>
                <a:cubicBezTo>
                  <a:pt x="2075" y="370"/>
                  <a:pt x="2080" y="363"/>
                  <a:pt x="2083" y="355"/>
                </a:cubicBezTo>
                <a:cubicBezTo>
                  <a:pt x="2078" y="359"/>
                  <a:pt x="2079" y="352"/>
                  <a:pt x="2074" y="353"/>
                </a:cubicBezTo>
                <a:cubicBezTo>
                  <a:pt x="2073" y="354"/>
                  <a:pt x="2070" y="358"/>
                  <a:pt x="2073" y="359"/>
                </a:cubicBezTo>
                <a:cubicBezTo>
                  <a:pt x="2073" y="357"/>
                  <a:pt x="2073" y="354"/>
                  <a:pt x="2077" y="354"/>
                </a:cubicBezTo>
                <a:cubicBezTo>
                  <a:pt x="2078" y="357"/>
                  <a:pt x="2075" y="358"/>
                  <a:pt x="2077" y="361"/>
                </a:cubicBezTo>
                <a:cubicBezTo>
                  <a:pt x="2071" y="364"/>
                  <a:pt x="2067" y="368"/>
                  <a:pt x="2060" y="370"/>
                </a:cubicBezTo>
                <a:cubicBezTo>
                  <a:pt x="2058" y="372"/>
                  <a:pt x="2060" y="371"/>
                  <a:pt x="2060" y="374"/>
                </a:cubicBezTo>
                <a:cubicBezTo>
                  <a:pt x="2056" y="373"/>
                  <a:pt x="2057" y="377"/>
                  <a:pt x="2053" y="376"/>
                </a:cubicBezTo>
                <a:cubicBezTo>
                  <a:pt x="2053" y="375"/>
                  <a:pt x="2053" y="374"/>
                  <a:pt x="2052" y="374"/>
                </a:cubicBezTo>
                <a:cubicBezTo>
                  <a:pt x="2050" y="380"/>
                  <a:pt x="2041" y="379"/>
                  <a:pt x="2038" y="384"/>
                </a:cubicBezTo>
                <a:cubicBezTo>
                  <a:pt x="2022" y="389"/>
                  <a:pt x="2008" y="399"/>
                  <a:pt x="1992" y="402"/>
                </a:cubicBezTo>
                <a:cubicBezTo>
                  <a:pt x="1989" y="403"/>
                  <a:pt x="1985" y="411"/>
                  <a:pt x="1979" y="413"/>
                </a:cubicBezTo>
                <a:cubicBezTo>
                  <a:pt x="1979" y="416"/>
                  <a:pt x="1980" y="417"/>
                  <a:pt x="1979" y="418"/>
                </a:cubicBezTo>
                <a:cubicBezTo>
                  <a:pt x="1961" y="428"/>
                  <a:pt x="1943" y="428"/>
                  <a:pt x="1925" y="430"/>
                </a:cubicBezTo>
                <a:cubicBezTo>
                  <a:pt x="1926" y="439"/>
                  <a:pt x="1920" y="438"/>
                  <a:pt x="1916" y="442"/>
                </a:cubicBezTo>
                <a:cubicBezTo>
                  <a:pt x="1914" y="440"/>
                  <a:pt x="1917" y="437"/>
                  <a:pt x="1912" y="438"/>
                </a:cubicBezTo>
                <a:cubicBezTo>
                  <a:pt x="1912" y="440"/>
                  <a:pt x="1913" y="444"/>
                  <a:pt x="1907" y="443"/>
                </a:cubicBezTo>
                <a:cubicBezTo>
                  <a:pt x="1907" y="441"/>
                  <a:pt x="1907" y="439"/>
                  <a:pt x="1904" y="440"/>
                </a:cubicBezTo>
                <a:cubicBezTo>
                  <a:pt x="1899" y="446"/>
                  <a:pt x="1887" y="447"/>
                  <a:pt x="1882" y="454"/>
                </a:cubicBezTo>
                <a:cubicBezTo>
                  <a:pt x="1873" y="454"/>
                  <a:pt x="1868" y="466"/>
                  <a:pt x="1856" y="465"/>
                </a:cubicBezTo>
                <a:cubicBezTo>
                  <a:pt x="1856" y="470"/>
                  <a:pt x="1847" y="468"/>
                  <a:pt x="1850" y="476"/>
                </a:cubicBezTo>
                <a:cubicBezTo>
                  <a:pt x="1848" y="476"/>
                  <a:pt x="1845" y="476"/>
                  <a:pt x="1844" y="477"/>
                </a:cubicBezTo>
                <a:cubicBezTo>
                  <a:pt x="1844" y="480"/>
                  <a:pt x="1848" y="478"/>
                  <a:pt x="1848" y="482"/>
                </a:cubicBezTo>
                <a:cubicBezTo>
                  <a:pt x="1844" y="482"/>
                  <a:pt x="1842" y="485"/>
                  <a:pt x="1838" y="484"/>
                </a:cubicBezTo>
                <a:cubicBezTo>
                  <a:pt x="1839" y="489"/>
                  <a:pt x="1837" y="490"/>
                  <a:pt x="1834" y="491"/>
                </a:cubicBezTo>
                <a:cubicBezTo>
                  <a:pt x="1834" y="488"/>
                  <a:pt x="1832" y="488"/>
                  <a:pt x="1831" y="486"/>
                </a:cubicBezTo>
                <a:cubicBezTo>
                  <a:pt x="1811" y="497"/>
                  <a:pt x="1791" y="505"/>
                  <a:pt x="1775" y="519"/>
                </a:cubicBezTo>
                <a:cubicBezTo>
                  <a:pt x="1769" y="520"/>
                  <a:pt x="1769" y="520"/>
                  <a:pt x="1769" y="520"/>
                </a:cubicBezTo>
                <a:cubicBezTo>
                  <a:pt x="1771" y="522"/>
                  <a:pt x="1771" y="524"/>
                  <a:pt x="1768" y="526"/>
                </a:cubicBezTo>
                <a:cubicBezTo>
                  <a:pt x="1768" y="521"/>
                  <a:pt x="1763" y="523"/>
                  <a:pt x="1763" y="520"/>
                </a:cubicBezTo>
                <a:cubicBezTo>
                  <a:pt x="1764" y="517"/>
                  <a:pt x="1763" y="513"/>
                  <a:pt x="1765" y="511"/>
                </a:cubicBezTo>
                <a:cubicBezTo>
                  <a:pt x="1777" y="508"/>
                  <a:pt x="1782" y="500"/>
                  <a:pt x="1793" y="499"/>
                </a:cubicBezTo>
                <a:cubicBezTo>
                  <a:pt x="1792" y="492"/>
                  <a:pt x="1801" y="492"/>
                  <a:pt x="1806" y="490"/>
                </a:cubicBezTo>
                <a:cubicBezTo>
                  <a:pt x="1805" y="485"/>
                  <a:pt x="1809" y="486"/>
                  <a:pt x="1812" y="485"/>
                </a:cubicBezTo>
                <a:cubicBezTo>
                  <a:pt x="1814" y="481"/>
                  <a:pt x="1820" y="474"/>
                  <a:pt x="1824" y="474"/>
                </a:cubicBezTo>
                <a:cubicBezTo>
                  <a:pt x="1825" y="474"/>
                  <a:pt x="1828" y="475"/>
                  <a:pt x="1828" y="475"/>
                </a:cubicBezTo>
                <a:cubicBezTo>
                  <a:pt x="1831" y="474"/>
                  <a:pt x="1830" y="467"/>
                  <a:pt x="1835" y="470"/>
                </a:cubicBezTo>
                <a:cubicBezTo>
                  <a:pt x="1835" y="465"/>
                  <a:pt x="1835" y="465"/>
                  <a:pt x="1835" y="465"/>
                </a:cubicBezTo>
                <a:cubicBezTo>
                  <a:pt x="1828" y="463"/>
                  <a:pt x="1825" y="469"/>
                  <a:pt x="1816" y="470"/>
                </a:cubicBezTo>
                <a:cubicBezTo>
                  <a:pt x="1806" y="487"/>
                  <a:pt x="1777" y="495"/>
                  <a:pt x="1762" y="508"/>
                </a:cubicBezTo>
                <a:cubicBezTo>
                  <a:pt x="1754" y="508"/>
                  <a:pt x="1746" y="511"/>
                  <a:pt x="1746" y="517"/>
                </a:cubicBezTo>
                <a:cubicBezTo>
                  <a:pt x="1744" y="513"/>
                  <a:pt x="1739" y="520"/>
                  <a:pt x="1738" y="522"/>
                </a:cubicBezTo>
                <a:cubicBezTo>
                  <a:pt x="1738" y="521"/>
                  <a:pt x="1739" y="521"/>
                  <a:pt x="1737" y="519"/>
                </a:cubicBezTo>
                <a:cubicBezTo>
                  <a:pt x="1733" y="519"/>
                  <a:pt x="1734" y="523"/>
                  <a:pt x="1729" y="522"/>
                </a:cubicBezTo>
                <a:cubicBezTo>
                  <a:pt x="1730" y="529"/>
                  <a:pt x="1719" y="527"/>
                  <a:pt x="1719" y="534"/>
                </a:cubicBezTo>
                <a:cubicBezTo>
                  <a:pt x="1715" y="536"/>
                  <a:pt x="1705" y="533"/>
                  <a:pt x="1703" y="538"/>
                </a:cubicBezTo>
                <a:cubicBezTo>
                  <a:pt x="1701" y="538"/>
                  <a:pt x="1700" y="537"/>
                  <a:pt x="1700" y="536"/>
                </a:cubicBezTo>
                <a:cubicBezTo>
                  <a:pt x="1699" y="533"/>
                  <a:pt x="1702" y="534"/>
                  <a:pt x="1702" y="532"/>
                </a:cubicBezTo>
                <a:cubicBezTo>
                  <a:pt x="1699" y="533"/>
                  <a:pt x="1701" y="527"/>
                  <a:pt x="1699" y="526"/>
                </a:cubicBezTo>
                <a:cubicBezTo>
                  <a:pt x="1700" y="526"/>
                  <a:pt x="1700" y="525"/>
                  <a:pt x="1701" y="525"/>
                </a:cubicBezTo>
                <a:cubicBezTo>
                  <a:pt x="1700" y="521"/>
                  <a:pt x="1698" y="520"/>
                  <a:pt x="1698" y="517"/>
                </a:cubicBezTo>
                <a:cubicBezTo>
                  <a:pt x="1700" y="515"/>
                  <a:pt x="1702" y="513"/>
                  <a:pt x="1707" y="513"/>
                </a:cubicBezTo>
                <a:cubicBezTo>
                  <a:pt x="1708" y="514"/>
                  <a:pt x="1707" y="518"/>
                  <a:pt x="1710" y="517"/>
                </a:cubicBezTo>
                <a:cubicBezTo>
                  <a:pt x="1711" y="512"/>
                  <a:pt x="1713" y="507"/>
                  <a:pt x="1706" y="507"/>
                </a:cubicBezTo>
                <a:cubicBezTo>
                  <a:pt x="1699" y="511"/>
                  <a:pt x="1693" y="516"/>
                  <a:pt x="1683" y="518"/>
                </a:cubicBezTo>
                <a:cubicBezTo>
                  <a:pt x="1682" y="521"/>
                  <a:pt x="1679" y="522"/>
                  <a:pt x="1681" y="526"/>
                </a:cubicBezTo>
                <a:cubicBezTo>
                  <a:pt x="1674" y="529"/>
                  <a:pt x="1665" y="540"/>
                  <a:pt x="1656" y="535"/>
                </a:cubicBezTo>
                <a:cubicBezTo>
                  <a:pt x="1650" y="535"/>
                  <a:pt x="1650" y="535"/>
                  <a:pt x="1650" y="535"/>
                </a:cubicBezTo>
                <a:cubicBezTo>
                  <a:pt x="1640" y="546"/>
                  <a:pt x="1626" y="555"/>
                  <a:pt x="1612" y="565"/>
                </a:cubicBezTo>
                <a:cubicBezTo>
                  <a:pt x="1611" y="563"/>
                  <a:pt x="1609" y="562"/>
                  <a:pt x="1608" y="560"/>
                </a:cubicBezTo>
                <a:cubicBezTo>
                  <a:pt x="1609" y="559"/>
                  <a:pt x="1611" y="557"/>
                  <a:pt x="1609" y="555"/>
                </a:cubicBezTo>
                <a:cubicBezTo>
                  <a:pt x="1600" y="557"/>
                  <a:pt x="1594" y="557"/>
                  <a:pt x="1587" y="552"/>
                </a:cubicBezTo>
                <a:cubicBezTo>
                  <a:pt x="1587" y="549"/>
                  <a:pt x="1588" y="546"/>
                  <a:pt x="1591" y="545"/>
                </a:cubicBezTo>
                <a:cubicBezTo>
                  <a:pt x="1589" y="542"/>
                  <a:pt x="1588" y="543"/>
                  <a:pt x="1587" y="537"/>
                </a:cubicBezTo>
                <a:cubicBezTo>
                  <a:pt x="1576" y="535"/>
                  <a:pt x="1570" y="539"/>
                  <a:pt x="1559" y="542"/>
                </a:cubicBezTo>
                <a:cubicBezTo>
                  <a:pt x="1558" y="537"/>
                  <a:pt x="1557" y="529"/>
                  <a:pt x="1561" y="525"/>
                </a:cubicBezTo>
                <a:cubicBezTo>
                  <a:pt x="1563" y="525"/>
                  <a:pt x="1559" y="528"/>
                  <a:pt x="1563" y="527"/>
                </a:cubicBezTo>
                <a:cubicBezTo>
                  <a:pt x="1565" y="524"/>
                  <a:pt x="1563" y="520"/>
                  <a:pt x="1560" y="520"/>
                </a:cubicBezTo>
                <a:cubicBezTo>
                  <a:pt x="1557" y="522"/>
                  <a:pt x="1557" y="527"/>
                  <a:pt x="1554" y="529"/>
                </a:cubicBezTo>
                <a:cubicBezTo>
                  <a:pt x="1553" y="526"/>
                  <a:pt x="1555" y="525"/>
                  <a:pt x="1553" y="524"/>
                </a:cubicBezTo>
                <a:cubicBezTo>
                  <a:pt x="1547" y="525"/>
                  <a:pt x="1539" y="523"/>
                  <a:pt x="1534" y="529"/>
                </a:cubicBezTo>
                <a:cubicBezTo>
                  <a:pt x="1532" y="528"/>
                  <a:pt x="1531" y="526"/>
                  <a:pt x="1529" y="526"/>
                </a:cubicBezTo>
                <a:cubicBezTo>
                  <a:pt x="1529" y="529"/>
                  <a:pt x="1525" y="530"/>
                  <a:pt x="1525" y="533"/>
                </a:cubicBezTo>
                <a:cubicBezTo>
                  <a:pt x="1519" y="535"/>
                  <a:pt x="1517" y="530"/>
                  <a:pt x="1513" y="528"/>
                </a:cubicBezTo>
                <a:cubicBezTo>
                  <a:pt x="1512" y="534"/>
                  <a:pt x="1499" y="533"/>
                  <a:pt x="1505" y="526"/>
                </a:cubicBezTo>
                <a:cubicBezTo>
                  <a:pt x="1507" y="526"/>
                  <a:pt x="1506" y="529"/>
                  <a:pt x="1509" y="528"/>
                </a:cubicBezTo>
                <a:cubicBezTo>
                  <a:pt x="1510" y="520"/>
                  <a:pt x="1521" y="525"/>
                  <a:pt x="1526" y="525"/>
                </a:cubicBezTo>
                <a:cubicBezTo>
                  <a:pt x="1527" y="521"/>
                  <a:pt x="1526" y="521"/>
                  <a:pt x="1524" y="518"/>
                </a:cubicBezTo>
                <a:cubicBezTo>
                  <a:pt x="1526" y="514"/>
                  <a:pt x="1528" y="516"/>
                  <a:pt x="1529" y="511"/>
                </a:cubicBezTo>
                <a:cubicBezTo>
                  <a:pt x="1527" y="515"/>
                  <a:pt x="1524" y="511"/>
                  <a:pt x="1520" y="511"/>
                </a:cubicBezTo>
                <a:cubicBezTo>
                  <a:pt x="1518" y="512"/>
                  <a:pt x="1513" y="516"/>
                  <a:pt x="1509" y="514"/>
                </a:cubicBezTo>
                <a:cubicBezTo>
                  <a:pt x="1508" y="510"/>
                  <a:pt x="1514" y="512"/>
                  <a:pt x="1513" y="508"/>
                </a:cubicBezTo>
                <a:cubicBezTo>
                  <a:pt x="1510" y="507"/>
                  <a:pt x="1504" y="511"/>
                  <a:pt x="1503" y="505"/>
                </a:cubicBezTo>
                <a:cubicBezTo>
                  <a:pt x="1498" y="504"/>
                  <a:pt x="1499" y="506"/>
                  <a:pt x="1494" y="507"/>
                </a:cubicBezTo>
                <a:cubicBezTo>
                  <a:pt x="1493" y="510"/>
                  <a:pt x="1495" y="513"/>
                  <a:pt x="1496" y="516"/>
                </a:cubicBezTo>
                <a:cubicBezTo>
                  <a:pt x="1488" y="522"/>
                  <a:pt x="1478" y="511"/>
                  <a:pt x="1474" y="519"/>
                </a:cubicBezTo>
                <a:cubicBezTo>
                  <a:pt x="1471" y="520"/>
                  <a:pt x="1472" y="517"/>
                  <a:pt x="1469" y="518"/>
                </a:cubicBezTo>
                <a:cubicBezTo>
                  <a:pt x="1463" y="528"/>
                  <a:pt x="1449" y="532"/>
                  <a:pt x="1443" y="540"/>
                </a:cubicBezTo>
                <a:cubicBezTo>
                  <a:pt x="1440" y="541"/>
                  <a:pt x="1439" y="540"/>
                  <a:pt x="1437" y="540"/>
                </a:cubicBezTo>
                <a:cubicBezTo>
                  <a:pt x="1437" y="541"/>
                  <a:pt x="1437" y="543"/>
                  <a:pt x="1436" y="543"/>
                </a:cubicBezTo>
                <a:cubicBezTo>
                  <a:pt x="1426" y="545"/>
                  <a:pt x="1418" y="557"/>
                  <a:pt x="1409" y="563"/>
                </a:cubicBezTo>
                <a:cubicBezTo>
                  <a:pt x="1408" y="563"/>
                  <a:pt x="1405" y="563"/>
                  <a:pt x="1404" y="560"/>
                </a:cubicBezTo>
                <a:cubicBezTo>
                  <a:pt x="1400" y="564"/>
                  <a:pt x="1393" y="570"/>
                  <a:pt x="1387" y="570"/>
                </a:cubicBezTo>
                <a:cubicBezTo>
                  <a:pt x="1388" y="573"/>
                  <a:pt x="1385" y="573"/>
                  <a:pt x="1383" y="575"/>
                </a:cubicBezTo>
                <a:cubicBezTo>
                  <a:pt x="1382" y="571"/>
                  <a:pt x="1380" y="576"/>
                  <a:pt x="1379" y="574"/>
                </a:cubicBezTo>
                <a:cubicBezTo>
                  <a:pt x="1378" y="571"/>
                  <a:pt x="1378" y="571"/>
                  <a:pt x="1378" y="571"/>
                </a:cubicBezTo>
                <a:cubicBezTo>
                  <a:pt x="1380" y="573"/>
                  <a:pt x="1384" y="572"/>
                  <a:pt x="1384" y="570"/>
                </a:cubicBezTo>
                <a:cubicBezTo>
                  <a:pt x="1382" y="569"/>
                  <a:pt x="1379" y="569"/>
                  <a:pt x="1377" y="567"/>
                </a:cubicBezTo>
                <a:cubicBezTo>
                  <a:pt x="1376" y="564"/>
                  <a:pt x="1380" y="565"/>
                  <a:pt x="1380" y="563"/>
                </a:cubicBezTo>
                <a:cubicBezTo>
                  <a:pt x="1378" y="561"/>
                  <a:pt x="1374" y="565"/>
                  <a:pt x="1373" y="561"/>
                </a:cubicBezTo>
                <a:cubicBezTo>
                  <a:pt x="1373" y="554"/>
                  <a:pt x="1363" y="556"/>
                  <a:pt x="1360" y="549"/>
                </a:cubicBezTo>
                <a:cubicBezTo>
                  <a:pt x="1358" y="545"/>
                  <a:pt x="1361" y="541"/>
                  <a:pt x="1359" y="537"/>
                </a:cubicBezTo>
                <a:cubicBezTo>
                  <a:pt x="1353" y="535"/>
                  <a:pt x="1353" y="537"/>
                  <a:pt x="1348" y="539"/>
                </a:cubicBezTo>
                <a:cubicBezTo>
                  <a:pt x="1347" y="541"/>
                  <a:pt x="1349" y="544"/>
                  <a:pt x="1347" y="545"/>
                </a:cubicBezTo>
                <a:cubicBezTo>
                  <a:pt x="1345" y="545"/>
                  <a:pt x="1345" y="541"/>
                  <a:pt x="1346" y="540"/>
                </a:cubicBezTo>
                <a:cubicBezTo>
                  <a:pt x="1339" y="541"/>
                  <a:pt x="1334" y="545"/>
                  <a:pt x="1329" y="543"/>
                </a:cubicBezTo>
                <a:cubicBezTo>
                  <a:pt x="1333" y="541"/>
                  <a:pt x="1330" y="534"/>
                  <a:pt x="1337" y="534"/>
                </a:cubicBezTo>
                <a:cubicBezTo>
                  <a:pt x="1338" y="530"/>
                  <a:pt x="1333" y="534"/>
                  <a:pt x="1333" y="531"/>
                </a:cubicBezTo>
                <a:cubicBezTo>
                  <a:pt x="1334" y="530"/>
                  <a:pt x="1336" y="528"/>
                  <a:pt x="1337" y="530"/>
                </a:cubicBezTo>
                <a:cubicBezTo>
                  <a:pt x="1337" y="526"/>
                  <a:pt x="1339" y="521"/>
                  <a:pt x="1341" y="522"/>
                </a:cubicBezTo>
                <a:cubicBezTo>
                  <a:pt x="1341" y="520"/>
                  <a:pt x="1341" y="517"/>
                  <a:pt x="1339" y="518"/>
                </a:cubicBezTo>
                <a:cubicBezTo>
                  <a:pt x="1341" y="520"/>
                  <a:pt x="1334" y="524"/>
                  <a:pt x="1335" y="520"/>
                </a:cubicBezTo>
                <a:cubicBezTo>
                  <a:pt x="1334" y="522"/>
                  <a:pt x="1330" y="524"/>
                  <a:pt x="1326" y="523"/>
                </a:cubicBezTo>
                <a:cubicBezTo>
                  <a:pt x="1327" y="525"/>
                  <a:pt x="1328" y="525"/>
                  <a:pt x="1326" y="526"/>
                </a:cubicBezTo>
                <a:cubicBezTo>
                  <a:pt x="1326" y="523"/>
                  <a:pt x="1320" y="528"/>
                  <a:pt x="1318" y="524"/>
                </a:cubicBezTo>
                <a:cubicBezTo>
                  <a:pt x="1317" y="531"/>
                  <a:pt x="1307" y="536"/>
                  <a:pt x="1301" y="541"/>
                </a:cubicBezTo>
                <a:cubicBezTo>
                  <a:pt x="1298" y="540"/>
                  <a:pt x="1298" y="537"/>
                  <a:pt x="1295" y="536"/>
                </a:cubicBezTo>
                <a:cubicBezTo>
                  <a:pt x="1299" y="527"/>
                  <a:pt x="1311" y="514"/>
                  <a:pt x="1302" y="505"/>
                </a:cubicBezTo>
                <a:cubicBezTo>
                  <a:pt x="1302" y="502"/>
                  <a:pt x="1305" y="502"/>
                  <a:pt x="1305" y="500"/>
                </a:cubicBezTo>
                <a:cubicBezTo>
                  <a:pt x="1300" y="500"/>
                  <a:pt x="1304" y="494"/>
                  <a:pt x="1302" y="490"/>
                </a:cubicBezTo>
                <a:cubicBezTo>
                  <a:pt x="1304" y="491"/>
                  <a:pt x="1306" y="493"/>
                  <a:pt x="1308" y="491"/>
                </a:cubicBezTo>
                <a:cubicBezTo>
                  <a:pt x="1309" y="487"/>
                  <a:pt x="1306" y="488"/>
                  <a:pt x="1306" y="485"/>
                </a:cubicBezTo>
                <a:cubicBezTo>
                  <a:pt x="1307" y="486"/>
                  <a:pt x="1310" y="488"/>
                  <a:pt x="1310" y="485"/>
                </a:cubicBezTo>
                <a:cubicBezTo>
                  <a:pt x="1308" y="482"/>
                  <a:pt x="1306" y="486"/>
                  <a:pt x="1304" y="483"/>
                </a:cubicBezTo>
                <a:cubicBezTo>
                  <a:pt x="1309" y="474"/>
                  <a:pt x="1309" y="463"/>
                  <a:pt x="1313" y="454"/>
                </a:cubicBezTo>
                <a:cubicBezTo>
                  <a:pt x="1310" y="454"/>
                  <a:pt x="1311" y="450"/>
                  <a:pt x="1308" y="450"/>
                </a:cubicBezTo>
                <a:cubicBezTo>
                  <a:pt x="1308" y="452"/>
                  <a:pt x="1307" y="453"/>
                  <a:pt x="1305" y="453"/>
                </a:cubicBezTo>
                <a:cubicBezTo>
                  <a:pt x="1304" y="451"/>
                  <a:pt x="1302" y="451"/>
                  <a:pt x="1302" y="447"/>
                </a:cubicBezTo>
                <a:cubicBezTo>
                  <a:pt x="1306" y="447"/>
                  <a:pt x="1307" y="445"/>
                  <a:pt x="1309" y="443"/>
                </a:cubicBezTo>
                <a:cubicBezTo>
                  <a:pt x="1305" y="443"/>
                  <a:pt x="1304" y="445"/>
                  <a:pt x="1301" y="445"/>
                </a:cubicBezTo>
                <a:cubicBezTo>
                  <a:pt x="1301" y="439"/>
                  <a:pt x="1301" y="439"/>
                  <a:pt x="1301" y="439"/>
                </a:cubicBezTo>
                <a:cubicBezTo>
                  <a:pt x="1295" y="441"/>
                  <a:pt x="1283" y="438"/>
                  <a:pt x="1286" y="429"/>
                </a:cubicBezTo>
                <a:cubicBezTo>
                  <a:pt x="1278" y="433"/>
                  <a:pt x="1275" y="425"/>
                  <a:pt x="1271" y="420"/>
                </a:cubicBezTo>
                <a:cubicBezTo>
                  <a:pt x="1273" y="416"/>
                  <a:pt x="1280" y="417"/>
                  <a:pt x="1279" y="411"/>
                </a:cubicBezTo>
                <a:cubicBezTo>
                  <a:pt x="1276" y="409"/>
                  <a:pt x="1272" y="415"/>
                  <a:pt x="1270" y="412"/>
                </a:cubicBezTo>
                <a:cubicBezTo>
                  <a:pt x="1271" y="402"/>
                  <a:pt x="1281" y="398"/>
                  <a:pt x="1289" y="393"/>
                </a:cubicBezTo>
                <a:cubicBezTo>
                  <a:pt x="1292" y="393"/>
                  <a:pt x="1290" y="397"/>
                  <a:pt x="1293" y="396"/>
                </a:cubicBezTo>
                <a:cubicBezTo>
                  <a:pt x="1294" y="394"/>
                  <a:pt x="1295" y="392"/>
                  <a:pt x="1295" y="390"/>
                </a:cubicBezTo>
                <a:cubicBezTo>
                  <a:pt x="1282" y="389"/>
                  <a:pt x="1276" y="393"/>
                  <a:pt x="1264" y="394"/>
                </a:cubicBezTo>
                <a:cubicBezTo>
                  <a:pt x="1259" y="393"/>
                  <a:pt x="1260" y="390"/>
                  <a:pt x="1260" y="384"/>
                </a:cubicBezTo>
                <a:cubicBezTo>
                  <a:pt x="1256" y="384"/>
                  <a:pt x="1260" y="390"/>
                  <a:pt x="1256" y="389"/>
                </a:cubicBezTo>
                <a:cubicBezTo>
                  <a:pt x="1254" y="383"/>
                  <a:pt x="1255" y="378"/>
                  <a:pt x="1253" y="372"/>
                </a:cubicBezTo>
                <a:cubicBezTo>
                  <a:pt x="1259" y="371"/>
                  <a:pt x="1256" y="365"/>
                  <a:pt x="1257" y="362"/>
                </a:cubicBezTo>
                <a:cubicBezTo>
                  <a:pt x="1253" y="362"/>
                  <a:pt x="1251" y="366"/>
                  <a:pt x="1249" y="362"/>
                </a:cubicBezTo>
                <a:cubicBezTo>
                  <a:pt x="1250" y="357"/>
                  <a:pt x="1251" y="358"/>
                  <a:pt x="1249" y="355"/>
                </a:cubicBezTo>
                <a:cubicBezTo>
                  <a:pt x="1254" y="355"/>
                  <a:pt x="1253" y="353"/>
                  <a:pt x="1257" y="354"/>
                </a:cubicBezTo>
                <a:cubicBezTo>
                  <a:pt x="1253" y="348"/>
                  <a:pt x="1247" y="345"/>
                  <a:pt x="1240" y="349"/>
                </a:cubicBezTo>
                <a:cubicBezTo>
                  <a:pt x="1241" y="354"/>
                  <a:pt x="1236" y="354"/>
                  <a:pt x="1233" y="354"/>
                </a:cubicBezTo>
                <a:cubicBezTo>
                  <a:pt x="1233" y="352"/>
                  <a:pt x="1230" y="353"/>
                  <a:pt x="1230" y="350"/>
                </a:cubicBezTo>
                <a:cubicBezTo>
                  <a:pt x="1233" y="351"/>
                  <a:pt x="1236" y="350"/>
                  <a:pt x="1235" y="346"/>
                </a:cubicBezTo>
                <a:cubicBezTo>
                  <a:pt x="1232" y="345"/>
                  <a:pt x="1231" y="349"/>
                  <a:pt x="1230" y="346"/>
                </a:cubicBezTo>
                <a:cubicBezTo>
                  <a:pt x="1230" y="344"/>
                  <a:pt x="1230" y="344"/>
                  <a:pt x="1230" y="344"/>
                </a:cubicBezTo>
                <a:cubicBezTo>
                  <a:pt x="1235" y="342"/>
                  <a:pt x="1238" y="343"/>
                  <a:pt x="1241" y="345"/>
                </a:cubicBezTo>
                <a:cubicBezTo>
                  <a:pt x="1244" y="341"/>
                  <a:pt x="1239" y="342"/>
                  <a:pt x="1238" y="340"/>
                </a:cubicBezTo>
                <a:cubicBezTo>
                  <a:pt x="1238" y="337"/>
                  <a:pt x="1242" y="338"/>
                  <a:pt x="1241" y="335"/>
                </a:cubicBezTo>
                <a:cubicBezTo>
                  <a:pt x="1234" y="336"/>
                  <a:pt x="1234" y="336"/>
                  <a:pt x="1234" y="336"/>
                </a:cubicBezTo>
                <a:cubicBezTo>
                  <a:pt x="1234" y="333"/>
                  <a:pt x="1232" y="334"/>
                  <a:pt x="1232" y="331"/>
                </a:cubicBezTo>
                <a:cubicBezTo>
                  <a:pt x="1229" y="330"/>
                  <a:pt x="1228" y="334"/>
                  <a:pt x="1224" y="332"/>
                </a:cubicBezTo>
                <a:cubicBezTo>
                  <a:pt x="1224" y="336"/>
                  <a:pt x="1228" y="335"/>
                  <a:pt x="1229" y="338"/>
                </a:cubicBezTo>
                <a:cubicBezTo>
                  <a:pt x="1224" y="345"/>
                  <a:pt x="1214" y="338"/>
                  <a:pt x="1208" y="343"/>
                </a:cubicBezTo>
                <a:cubicBezTo>
                  <a:pt x="1208" y="340"/>
                  <a:pt x="1206" y="339"/>
                  <a:pt x="1206" y="336"/>
                </a:cubicBezTo>
                <a:cubicBezTo>
                  <a:pt x="1211" y="334"/>
                  <a:pt x="1213" y="329"/>
                  <a:pt x="1216" y="325"/>
                </a:cubicBezTo>
                <a:cubicBezTo>
                  <a:pt x="1210" y="325"/>
                  <a:pt x="1207" y="319"/>
                  <a:pt x="1208" y="315"/>
                </a:cubicBezTo>
                <a:cubicBezTo>
                  <a:pt x="1203" y="316"/>
                  <a:pt x="1207" y="323"/>
                  <a:pt x="1200" y="322"/>
                </a:cubicBezTo>
                <a:cubicBezTo>
                  <a:pt x="1200" y="320"/>
                  <a:pt x="1198" y="320"/>
                  <a:pt x="1198" y="317"/>
                </a:cubicBezTo>
                <a:cubicBezTo>
                  <a:pt x="1206" y="317"/>
                  <a:pt x="1199" y="311"/>
                  <a:pt x="1206" y="310"/>
                </a:cubicBezTo>
                <a:cubicBezTo>
                  <a:pt x="1206" y="306"/>
                  <a:pt x="1206" y="306"/>
                  <a:pt x="1206" y="306"/>
                </a:cubicBezTo>
                <a:cubicBezTo>
                  <a:pt x="1201" y="306"/>
                  <a:pt x="1198" y="303"/>
                  <a:pt x="1194" y="301"/>
                </a:cubicBezTo>
                <a:cubicBezTo>
                  <a:pt x="1195" y="298"/>
                  <a:pt x="1192" y="299"/>
                  <a:pt x="1192" y="296"/>
                </a:cubicBezTo>
                <a:cubicBezTo>
                  <a:pt x="1195" y="292"/>
                  <a:pt x="1197" y="288"/>
                  <a:pt x="1199" y="282"/>
                </a:cubicBezTo>
                <a:cubicBezTo>
                  <a:pt x="1198" y="281"/>
                  <a:pt x="1195" y="282"/>
                  <a:pt x="1195" y="281"/>
                </a:cubicBezTo>
                <a:cubicBezTo>
                  <a:pt x="1198" y="279"/>
                  <a:pt x="1198" y="275"/>
                  <a:pt x="1199" y="271"/>
                </a:cubicBezTo>
                <a:cubicBezTo>
                  <a:pt x="1205" y="271"/>
                  <a:pt x="1211" y="273"/>
                  <a:pt x="1208" y="267"/>
                </a:cubicBezTo>
                <a:cubicBezTo>
                  <a:pt x="1209" y="268"/>
                  <a:pt x="1206" y="269"/>
                  <a:pt x="1206" y="267"/>
                </a:cubicBezTo>
                <a:cubicBezTo>
                  <a:pt x="1205" y="262"/>
                  <a:pt x="1208" y="260"/>
                  <a:pt x="1212" y="258"/>
                </a:cubicBezTo>
                <a:cubicBezTo>
                  <a:pt x="1210" y="248"/>
                  <a:pt x="1226" y="251"/>
                  <a:pt x="1228" y="244"/>
                </a:cubicBezTo>
                <a:cubicBezTo>
                  <a:pt x="1232" y="246"/>
                  <a:pt x="1230" y="251"/>
                  <a:pt x="1234" y="255"/>
                </a:cubicBezTo>
                <a:cubicBezTo>
                  <a:pt x="1233" y="249"/>
                  <a:pt x="1248" y="234"/>
                  <a:pt x="1251" y="233"/>
                </a:cubicBezTo>
                <a:cubicBezTo>
                  <a:pt x="1257" y="230"/>
                  <a:pt x="1259" y="232"/>
                  <a:pt x="1260" y="227"/>
                </a:cubicBezTo>
                <a:cubicBezTo>
                  <a:pt x="1263" y="226"/>
                  <a:pt x="1263" y="228"/>
                  <a:pt x="1266" y="227"/>
                </a:cubicBezTo>
                <a:cubicBezTo>
                  <a:pt x="1267" y="224"/>
                  <a:pt x="1268" y="221"/>
                  <a:pt x="1272" y="220"/>
                </a:cubicBezTo>
                <a:cubicBezTo>
                  <a:pt x="1271" y="220"/>
                  <a:pt x="1270" y="219"/>
                  <a:pt x="1269" y="219"/>
                </a:cubicBezTo>
                <a:cubicBezTo>
                  <a:pt x="1273" y="216"/>
                  <a:pt x="1271" y="214"/>
                  <a:pt x="1275" y="212"/>
                </a:cubicBezTo>
                <a:cubicBezTo>
                  <a:pt x="1274" y="210"/>
                  <a:pt x="1275" y="206"/>
                  <a:pt x="1272" y="206"/>
                </a:cubicBezTo>
                <a:cubicBezTo>
                  <a:pt x="1271" y="209"/>
                  <a:pt x="1271" y="212"/>
                  <a:pt x="1267" y="213"/>
                </a:cubicBezTo>
                <a:cubicBezTo>
                  <a:pt x="1266" y="213"/>
                  <a:pt x="1267" y="209"/>
                  <a:pt x="1264" y="210"/>
                </a:cubicBezTo>
                <a:cubicBezTo>
                  <a:pt x="1267" y="214"/>
                  <a:pt x="1260" y="215"/>
                  <a:pt x="1255" y="215"/>
                </a:cubicBezTo>
                <a:cubicBezTo>
                  <a:pt x="1255" y="219"/>
                  <a:pt x="1260" y="217"/>
                  <a:pt x="1260" y="220"/>
                </a:cubicBezTo>
                <a:cubicBezTo>
                  <a:pt x="1258" y="226"/>
                  <a:pt x="1249" y="232"/>
                  <a:pt x="1242" y="228"/>
                </a:cubicBezTo>
                <a:cubicBezTo>
                  <a:pt x="1242" y="224"/>
                  <a:pt x="1247" y="224"/>
                  <a:pt x="1246" y="219"/>
                </a:cubicBezTo>
                <a:cubicBezTo>
                  <a:pt x="1248" y="220"/>
                  <a:pt x="1252" y="217"/>
                  <a:pt x="1249" y="216"/>
                </a:cubicBezTo>
                <a:cubicBezTo>
                  <a:pt x="1248" y="219"/>
                  <a:pt x="1246" y="218"/>
                  <a:pt x="1244" y="217"/>
                </a:cubicBezTo>
                <a:cubicBezTo>
                  <a:pt x="1247" y="215"/>
                  <a:pt x="1244" y="213"/>
                  <a:pt x="1243" y="210"/>
                </a:cubicBezTo>
                <a:cubicBezTo>
                  <a:pt x="1244" y="208"/>
                  <a:pt x="1245" y="205"/>
                  <a:pt x="1247" y="203"/>
                </a:cubicBezTo>
                <a:cubicBezTo>
                  <a:pt x="1249" y="204"/>
                  <a:pt x="1248" y="203"/>
                  <a:pt x="1250" y="203"/>
                </a:cubicBezTo>
                <a:cubicBezTo>
                  <a:pt x="1250" y="195"/>
                  <a:pt x="1264" y="186"/>
                  <a:pt x="1272" y="194"/>
                </a:cubicBezTo>
                <a:cubicBezTo>
                  <a:pt x="1277" y="193"/>
                  <a:pt x="1277" y="193"/>
                  <a:pt x="1277" y="193"/>
                </a:cubicBezTo>
                <a:cubicBezTo>
                  <a:pt x="1277" y="196"/>
                  <a:pt x="1280" y="196"/>
                  <a:pt x="1279" y="200"/>
                </a:cubicBezTo>
                <a:cubicBezTo>
                  <a:pt x="1289" y="207"/>
                  <a:pt x="1300" y="193"/>
                  <a:pt x="1308" y="197"/>
                </a:cubicBezTo>
                <a:cubicBezTo>
                  <a:pt x="1316" y="193"/>
                  <a:pt x="1310" y="185"/>
                  <a:pt x="1309" y="180"/>
                </a:cubicBezTo>
                <a:cubicBezTo>
                  <a:pt x="1306" y="179"/>
                  <a:pt x="1306" y="181"/>
                  <a:pt x="1303" y="181"/>
                </a:cubicBezTo>
                <a:cubicBezTo>
                  <a:pt x="1304" y="178"/>
                  <a:pt x="1303" y="179"/>
                  <a:pt x="1303" y="176"/>
                </a:cubicBezTo>
                <a:cubicBezTo>
                  <a:pt x="1299" y="176"/>
                  <a:pt x="1296" y="176"/>
                  <a:pt x="1296" y="173"/>
                </a:cubicBezTo>
                <a:cubicBezTo>
                  <a:pt x="1296" y="169"/>
                  <a:pt x="1299" y="172"/>
                  <a:pt x="1299" y="170"/>
                </a:cubicBezTo>
                <a:cubicBezTo>
                  <a:pt x="1292" y="163"/>
                  <a:pt x="1283" y="178"/>
                  <a:pt x="1275" y="176"/>
                </a:cubicBezTo>
                <a:cubicBezTo>
                  <a:pt x="1274" y="179"/>
                  <a:pt x="1277" y="177"/>
                  <a:pt x="1277" y="180"/>
                </a:cubicBezTo>
                <a:cubicBezTo>
                  <a:pt x="1270" y="180"/>
                  <a:pt x="1270" y="179"/>
                  <a:pt x="1264" y="182"/>
                </a:cubicBezTo>
                <a:cubicBezTo>
                  <a:pt x="1262" y="181"/>
                  <a:pt x="1261" y="179"/>
                  <a:pt x="1259" y="178"/>
                </a:cubicBezTo>
                <a:cubicBezTo>
                  <a:pt x="1262" y="175"/>
                  <a:pt x="1266" y="172"/>
                  <a:pt x="1269" y="170"/>
                </a:cubicBezTo>
                <a:cubicBezTo>
                  <a:pt x="1272" y="175"/>
                  <a:pt x="1281" y="173"/>
                  <a:pt x="1283" y="168"/>
                </a:cubicBezTo>
                <a:cubicBezTo>
                  <a:pt x="1281" y="168"/>
                  <a:pt x="1277" y="170"/>
                  <a:pt x="1277" y="168"/>
                </a:cubicBezTo>
                <a:cubicBezTo>
                  <a:pt x="1277" y="163"/>
                  <a:pt x="1285" y="165"/>
                  <a:pt x="1284" y="160"/>
                </a:cubicBezTo>
                <a:cubicBezTo>
                  <a:pt x="1281" y="159"/>
                  <a:pt x="1278" y="157"/>
                  <a:pt x="1276" y="155"/>
                </a:cubicBezTo>
                <a:cubicBezTo>
                  <a:pt x="1275" y="156"/>
                  <a:pt x="1274" y="157"/>
                  <a:pt x="1273" y="159"/>
                </a:cubicBezTo>
                <a:cubicBezTo>
                  <a:pt x="1271" y="157"/>
                  <a:pt x="1272" y="158"/>
                  <a:pt x="1268" y="159"/>
                </a:cubicBezTo>
                <a:cubicBezTo>
                  <a:pt x="1259" y="149"/>
                  <a:pt x="1274" y="146"/>
                  <a:pt x="1278" y="140"/>
                </a:cubicBezTo>
                <a:cubicBezTo>
                  <a:pt x="1276" y="139"/>
                  <a:pt x="1274" y="138"/>
                  <a:pt x="1275" y="134"/>
                </a:cubicBezTo>
                <a:cubicBezTo>
                  <a:pt x="1272" y="134"/>
                  <a:pt x="1269" y="135"/>
                  <a:pt x="1269" y="132"/>
                </a:cubicBezTo>
                <a:cubicBezTo>
                  <a:pt x="1272" y="131"/>
                  <a:pt x="1276" y="130"/>
                  <a:pt x="1279" y="131"/>
                </a:cubicBezTo>
                <a:cubicBezTo>
                  <a:pt x="1279" y="129"/>
                  <a:pt x="1278" y="125"/>
                  <a:pt x="1281" y="125"/>
                </a:cubicBezTo>
                <a:cubicBezTo>
                  <a:pt x="1283" y="125"/>
                  <a:pt x="1284" y="127"/>
                  <a:pt x="1287" y="126"/>
                </a:cubicBezTo>
                <a:cubicBezTo>
                  <a:pt x="1289" y="124"/>
                  <a:pt x="1289" y="122"/>
                  <a:pt x="1291" y="121"/>
                </a:cubicBezTo>
                <a:cubicBezTo>
                  <a:pt x="1284" y="121"/>
                  <a:pt x="1280" y="119"/>
                  <a:pt x="1272" y="120"/>
                </a:cubicBezTo>
                <a:cubicBezTo>
                  <a:pt x="1270" y="114"/>
                  <a:pt x="1269" y="112"/>
                  <a:pt x="1269" y="105"/>
                </a:cubicBezTo>
                <a:cubicBezTo>
                  <a:pt x="1268" y="105"/>
                  <a:pt x="1266" y="106"/>
                  <a:pt x="1265" y="105"/>
                </a:cubicBezTo>
                <a:cubicBezTo>
                  <a:pt x="1266" y="102"/>
                  <a:pt x="1268" y="100"/>
                  <a:pt x="1269" y="98"/>
                </a:cubicBezTo>
                <a:cubicBezTo>
                  <a:pt x="1262" y="100"/>
                  <a:pt x="1264" y="91"/>
                  <a:pt x="1259" y="89"/>
                </a:cubicBezTo>
                <a:cubicBezTo>
                  <a:pt x="1259" y="85"/>
                  <a:pt x="1263" y="85"/>
                  <a:pt x="1265" y="82"/>
                </a:cubicBezTo>
                <a:cubicBezTo>
                  <a:pt x="1261" y="82"/>
                  <a:pt x="1260" y="84"/>
                  <a:pt x="1257" y="84"/>
                </a:cubicBezTo>
                <a:cubicBezTo>
                  <a:pt x="1255" y="83"/>
                  <a:pt x="1253" y="82"/>
                  <a:pt x="1252" y="81"/>
                </a:cubicBezTo>
                <a:cubicBezTo>
                  <a:pt x="1253" y="80"/>
                  <a:pt x="1255" y="79"/>
                  <a:pt x="1256" y="77"/>
                </a:cubicBezTo>
                <a:cubicBezTo>
                  <a:pt x="1250" y="75"/>
                  <a:pt x="1241" y="78"/>
                  <a:pt x="1236" y="75"/>
                </a:cubicBezTo>
                <a:cubicBezTo>
                  <a:pt x="1234" y="78"/>
                  <a:pt x="1231" y="80"/>
                  <a:pt x="1225" y="81"/>
                </a:cubicBezTo>
                <a:cubicBezTo>
                  <a:pt x="1225" y="75"/>
                  <a:pt x="1225" y="75"/>
                  <a:pt x="1225" y="75"/>
                </a:cubicBezTo>
                <a:cubicBezTo>
                  <a:pt x="1219" y="77"/>
                  <a:pt x="1217" y="74"/>
                  <a:pt x="1214" y="73"/>
                </a:cubicBezTo>
                <a:cubicBezTo>
                  <a:pt x="1217" y="71"/>
                  <a:pt x="1221" y="71"/>
                  <a:pt x="1222" y="68"/>
                </a:cubicBezTo>
                <a:cubicBezTo>
                  <a:pt x="1220" y="68"/>
                  <a:pt x="1221" y="65"/>
                  <a:pt x="1221" y="63"/>
                </a:cubicBezTo>
                <a:cubicBezTo>
                  <a:pt x="1221" y="64"/>
                  <a:pt x="1225" y="65"/>
                  <a:pt x="1225" y="63"/>
                </a:cubicBezTo>
                <a:cubicBezTo>
                  <a:pt x="1221" y="62"/>
                  <a:pt x="1220" y="60"/>
                  <a:pt x="1216" y="62"/>
                </a:cubicBezTo>
                <a:cubicBezTo>
                  <a:pt x="1216" y="65"/>
                  <a:pt x="1220" y="65"/>
                  <a:pt x="1216" y="67"/>
                </a:cubicBezTo>
                <a:cubicBezTo>
                  <a:pt x="1212" y="63"/>
                  <a:pt x="1209" y="70"/>
                  <a:pt x="1205" y="68"/>
                </a:cubicBezTo>
                <a:cubicBezTo>
                  <a:pt x="1208" y="65"/>
                  <a:pt x="1212" y="63"/>
                  <a:pt x="1214" y="59"/>
                </a:cubicBezTo>
                <a:cubicBezTo>
                  <a:pt x="1211" y="58"/>
                  <a:pt x="1211" y="56"/>
                  <a:pt x="1209" y="52"/>
                </a:cubicBezTo>
                <a:cubicBezTo>
                  <a:pt x="1209" y="50"/>
                  <a:pt x="1214" y="51"/>
                  <a:pt x="1213" y="47"/>
                </a:cubicBezTo>
                <a:cubicBezTo>
                  <a:pt x="1209" y="50"/>
                  <a:pt x="1207" y="44"/>
                  <a:pt x="1208" y="42"/>
                </a:cubicBezTo>
                <a:cubicBezTo>
                  <a:pt x="1204" y="47"/>
                  <a:pt x="1199" y="45"/>
                  <a:pt x="1193" y="46"/>
                </a:cubicBezTo>
                <a:cubicBezTo>
                  <a:pt x="1194" y="50"/>
                  <a:pt x="1188" y="50"/>
                  <a:pt x="1185" y="51"/>
                </a:cubicBezTo>
                <a:cubicBezTo>
                  <a:pt x="1182" y="48"/>
                  <a:pt x="1176" y="48"/>
                  <a:pt x="1173" y="46"/>
                </a:cubicBezTo>
                <a:cubicBezTo>
                  <a:pt x="1172" y="53"/>
                  <a:pt x="1157" y="50"/>
                  <a:pt x="1162" y="59"/>
                </a:cubicBezTo>
                <a:cubicBezTo>
                  <a:pt x="1160" y="62"/>
                  <a:pt x="1156" y="62"/>
                  <a:pt x="1151" y="62"/>
                </a:cubicBezTo>
                <a:cubicBezTo>
                  <a:pt x="1151" y="60"/>
                  <a:pt x="1155" y="60"/>
                  <a:pt x="1153" y="57"/>
                </a:cubicBezTo>
                <a:cubicBezTo>
                  <a:pt x="1151" y="57"/>
                  <a:pt x="1151" y="54"/>
                  <a:pt x="1148" y="54"/>
                </a:cubicBezTo>
                <a:cubicBezTo>
                  <a:pt x="1148" y="56"/>
                  <a:pt x="1150" y="56"/>
                  <a:pt x="1150" y="59"/>
                </a:cubicBezTo>
                <a:cubicBezTo>
                  <a:pt x="1147" y="59"/>
                  <a:pt x="1148" y="63"/>
                  <a:pt x="1145" y="63"/>
                </a:cubicBezTo>
                <a:cubicBezTo>
                  <a:pt x="1139" y="61"/>
                  <a:pt x="1136" y="66"/>
                  <a:pt x="1132" y="68"/>
                </a:cubicBezTo>
                <a:cubicBezTo>
                  <a:pt x="1129" y="64"/>
                  <a:pt x="1122" y="68"/>
                  <a:pt x="1120" y="65"/>
                </a:cubicBezTo>
                <a:cubicBezTo>
                  <a:pt x="1123" y="60"/>
                  <a:pt x="1126" y="62"/>
                  <a:pt x="1130" y="60"/>
                </a:cubicBezTo>
                <a:cubicBezTo>
                  <a:pt x="1130" y="61"/>
                  <a:pt x="1131" y="63"/>
                  <a:pt x="1132" y="63"/>
                </a:cubicBezTo>
                <a:cubicBezTo>
                  <a:pt x="1134" y="64"/>
                  <a:pt x="1133" y="62"/>
                  <a:pt x="1136" y="62"/>
                </a:cubicBezTo>
                <a:cubicBezTo>
                  <a:pt x="1136" y="55"/>
                  <a:pt x="1141" y="53"/>
                  <a:pt x="1145" y="50"/>
                </a:cubicBezTo>
                <a:cubicBezTo>
                  <a:pt x="1142" y="50"/>
                  <a:pt x="1143" y="46"/>
                  <a:pt x="1145" y="45"/>
                </a:cubicBezTo>
                <a:cubicBezTo>
                  <a:pt x="1149" y="45"/>
                  <a:pt x="1153" y="42"/>
                  <a:pt x="1156" y="45"/>
                </a:cubicBezTo>
                <a:cubicBezTo>
                  <a:pt x="1154" y="37"/>
                  <a:pt x="1165" y="37"/>
                  <a:pt x="1161" y="29"/>
                </a:cubicBezTo>
                <a:cubicBezTo>
                  <a:pt x="1162" y="28"/>
                  <a:pt x="1165" y="28"/>
                  <a:pt x="1166" y="26"/>
                </a:cubicBezTo>
                <a:cubicBezTo>
                  <a:pt x="1163" y="24"/>
                  <a:pt x="1167" y="22"/>
                  <a:pt x="1168" y="21"/>
                </a:cubicBezTo>
                <a:cubicBezTo>
                  <a:pt x="1163" y="21"/>
                  <a:pt x="1162" y="23"/>
                  <a:pt x="1156" y="23"/>
                </a:cubicBezTo>
                <a:cubicBezTo>
                  <a:pt x="1154" y="26"/>
                  <a:pt x="1155" y="30"/>
                  <a:pt x="1152" y="30"/>
                </a:cubicBezTo>
                <a:cubicBezTo>
                  <a:pt x="1151" y="29"/>
                  <a:pt x="1151" y="26"/>
                  <a:pt x="1151" y="23"/>
                </a:cubicBezTo>
                <a:cubicBezTo>
                  <a:pt x="1154" y="24"/>
                  <a:pt x="1154" y="23"/>
                  <a:pt x="1156" y="21"/>
                </a:cubicBezTo>
                <a:cubicBezTo>
                  <a:pt x="1153" y="19"/>
                  <a:pt x="1149" y="17"/>
                  <a:pt x="1146" y="18"/>
                </a:cubicBezTo>
                <a:cubicBezTo>
                  <a:pt x="1146" y="15"/>
                  <a:pt x="1146" y="15"/>
                  <a:pt x="1146" y="15"/>
                </a:cubicBezTo>
                <a:cubicBezTo>
                  <a:pt x="1152" y="15"/>
                  <a:pt x="1157" y="15"/>
                  <a:pt x="1159" y="10"/>
                </a:cubicBezTo>
                <a:cubicBezTo>
                  <a:pt x="1157" y="6"/>
                  <a:pt x="1152" y="11"/>
                  <a:pt x="1148" y="10"/>
                </a:cubicBezTo>
                <a:cubicBezTo>
                  <a:pt x="1147" y="8"/>
                  <a:pt x="1146" y="4"/>
                  <a:pt x="1148" y="3"/>
                </a:cubicBezTo>
                <a:cubicBezTo>
                  <a:pt x="1136" y="0"/>
                  <a:pt x="1135" y="2"/>
                  <a:pt x="1126" y="4"/>
                </a:cubicBezTo>
                <a:cubicBezTo>
                  <a:pt x="1127" y="9"/>
                  <a:pt x="1125" y="17"/>
                  <a:pt x="1117" y="19"/>
                </a:cubicBezTo>
                <a:cubicBezTo>
                  <a:pt x="1116" y="23"/>
                  <a:pt x="1120" y="22"/>
                  <a:pt x="1119" y="25"/>
                </a:cubicBezTo>
                <a:cubicBezTo>
                  <a:pt x="1110" y="30"/>
                  <a:pt x="1101" y="35"/>
                  <a:pt x="1096" y="42"/>
                </a:cubicBezTo>
                <a:cubicBezTo>
                  <a:pt x="1092" y="41"/>
                  <a:pt x="1091" y="37"/>
                  <a:pt x="1086" y="38"/>
                </a:cubicBezTo>
                <a:cubicBezTo>
                  <a:pt x="1086" y="41"/>
                  <a:pt x="1087" y="45"/>
                  <a:pt x="1081" y="45"/>
                </a:cubicBezTo>
                <a:cubicBezTo>
                  <a:pt x="1080" y="49"/>
                  <a:pt x="1077" y="53"/>
                  <a:pt x="1079" y="57"/>
                </a:cubicBezTo>
                <a:cubicBezTo>
                  <a:pt x="1075" y="59"/>
                  <a:pt x="1074" y="63"/>
                  <a:pt x="1073" y="68"/>
                </a:cubicBezTo>
                <a:cubicBezTo>
                  <a:pt x="1077" y="67"/>
                  <a:pt x="1078" y="64"/>
                  <a:pt x="1082" y="63"/>
                </a:cubicBezTo>
                <a:cubicBezTo>
                  <a:pt x="1082" y="64"/>
                  <a:pt x="1083" y="64"/>
                  <a:pt x="1083" y="65"/>
                </a:cubicBezTo>
                <a:cubicBezTo>
                  <a:pt x="1080" y="71"/>
                  <a:pt x="1079" y="78"/>
                  <a:pt x="1069" y="79"/>
                </a:cubicBezTo>
                <a:cubicBezTo>
                  <a:pt x="1064" y="85"/>
                  <a:pt x="1056" y="89"/>
                  <a:pt x="1050" y="95"/>
                </a:cubicBezTo>
                <a:cubicBezTo>
                  <a:pt x="1045" y="94"/>
                  <a:pt x="1043" y="97"/>
                  <a:pt x="1037" y="95"/>
                </a:cubicBezTo>
                <a:cubicBezTo>
                  <a:pt x="1036" y="99"/>
                  <a:pt x="1029" y="97"/>
                  <a:pt x="1029" y="102"/>
                </a:cubicBezTo>
                <a:cubicBezTo>
                  <a:pt x="1029" y="103"/>
                  <a:pt x="1033" y="100"/>
                  <a:pt x="1033" y="104"/>
                </a:cubicBezTo>
                <a:cubicBezTo>
                  <a:pt x="1032" y="106"/>
                  <a:pt x="1028" y="107"/>
                  <a:pt x="1028" y="109"/>
                </a:cubicBezTo>
                <a:cubicBezTo>
                  <a:pt x="1034" y="107"/>
                  <a:pt x="1039" y="100"/>
                  <a:pt x="1040" y="97"/>
                </a:cubicBezTo>
                <a:cubicBezTo>
                  <a:pt x="1060" y="101"/>
                  <a:pt x="1043" y="131"/>
                  <a:pt x="1026" y="128"/>
                </a:cubicBezTo>
                <a:cubicBezTo>
                  <a:pt x="1025" y="139"/>
                  <a:pt x="1012" y="141"/>
                  <a:pt x="1007" y="148"/>
                </a:cubicBezTo>
                <a:cubicBezTo>
                  <a:pt x="1007" y="151"/>
                  <a:pt x="1008" y="155"/>
                  <a:pt x="1006" y="156"/>
                </a:cubicBezTo>
                <a:cubicBezTo>
                  <a:pt x="999" y="154"/>
                  <a:pt x="996" y="159"/>
                  <a:pt x="991" y="161"/>
                </a:cubicBezTo>
                <a:cubicBezTo>
                  <a:pt x="991" y="160"/>
                  <a:pt x="990" y="160"/>
                  <a:pt x="990" y="159"/>
                </a:cubicBezTo>
                <a:cubicBezTo>
                  <a:pt x="993" y="151"/>
                  <a:pt x="1000" y="144"/>
                  <a:pt x="1007" y="142"/>
                </a:cubicBezTo>
                <a:cubicBezTo>
                  <a:pt x="1007" y="139"/>
                  <a:pt x="1010" y="135"/>
                  <a:pt x="1013" y="137"/>
                </a:cubicBezTo>
                <a:cubicBezTo>
                  <a:pt x="1013" y="135"/>
                  <a:pt x="1012" y="135"/>
                  <a:pt x="1012" y="133"/>
                </a:cubicBezTo>
                <a:cubicBezTo>
                  <a:pt x="1014" y="132"/>
                  <a:pt x="1017" y="131"/>
                  <a:pt x="1019" y="129"/>
                </a:cubicBezTo>
                <a:cubicBezTo>
                  <a:pt x="1017" y="128"/>
                  <a:pt x="1012" y="131"/>
                  <a:pt x="1013" y="128"/>
                </a:cubicBezTo>
                <a:cubicBezTo>
                  <a:pt x="1016" y="125"/>
                  <a:pt x="1018" y="121"/>
                  <a:pt x="1021" y="119"/>
                </a:cubicBezTo>
                <a:cubicBezTo>
                  <a:pt x="1018" y="117"/>
                  <a:pt x="1022" y="114"/>
                  <a:pt x="1019" y="111"/>
                </a:cubicBezTo>
                <a:cubicBezTo>
                  <a:pt x="1022" y="110"/>
                  <a:pt x="1027" y="107"/>
                  <a:pt x="1025" y="105"/>
                </a:cubicBezTo>
                <a:cubicBezTo>
                  <a:pt x="1025" y="108"/>
                  <a:pt x="1021" y="110"/>
                  <a:pt x="1017" y="108"/>
                </a:cubicBezTo>
                <a:cubicBezTo>
                  <a:pt x="1016" y="111"/>
                  <a:pt x="1015" y="112"/>
                  <a:pt x="1013" y="114"/>
                </a:cubicBezTo>
                <a:cubicBezTo>
                  <a:pt x="1011" y="113"/>
                  <a:pt x="1007" y="116"/>
                  <a:pt x="1005" y="117"/>
                </a:cubicBezTo>
                <a:cubicBezTo>
                  <a:pt x="1008" y="119"/>
                  <a:pt x="1010" y="117"/>
                  <a:pt x="1013" y="116"/>
                </a:cubicBezTo>
                <a:cubicBezTo>
                  <a:pt x="1012" y="119"/>
                  <a:pt x="1011" y="124"/>
                  <a:pt x="1007" y="122"/>
                </a:cubicBezTo>
                <a:cubicBezTo>
                  <a:pt x="1003" y="127"/>
                  <a:pt x="1000" y="133"/>
                  <a:pt x="993" y="135"/>
                </a:cubicBezTo>
                <a:cubicBezTo>
                  <a:pt x="995" y="141"/>
                  <a:pt x="987" y="139"/>
                  <a:pt x="992" y="143"/>
                </a:cubicBezTo>
                <a:cubicBezTo>
                  <a:pt x="989" y="144"/>
                  <a:pt x="989" y="143"/>
                  <a:pt x="986" y="144"/>
                </a:cubicBezTo>
                <a:cubicBezTo>
                  <a:pt x="971" y="165"/>
                  <a:pt x="947" y="174"/>
                  <a:pt x="930" y="190"/>
                </a:cubicBezTo>
                <a:cubicBezTo>
                  <a:pt x="926" y="190"/>
                  <a:pt x="921" y="196"/>
                  <a:pt x="914" y="197"/>
                </a:cubicBezTo>
                <a:cubicBezTo>
                  <a:pt x="913" y="194"/>
                  <a:pt x="911" y="192"/>
                  <a:pt x="911" y="187"/>
                </a:cubicBezTo>
                <a:cubicBezTo>
                  <a:pt x="919" y="184"/>
                  <a:pt x="922" y="176"/>
                  <a:pt x="930" y="176"/>
                </a:cubicBezTo>
                <a:cubicBezTo>
                  <a:pt x="931" y="167"/>
                  <a:pt x="943" y="166"/>
                  <a:pt x="946" y="158"/>
                </a:cubicBezTo>
                <a:cubicBezTo>
                  <a:pt x="929" y="162"/>
                  <a:pt x="918" y="181"/>
                  <a:pt x="901" y="180"/>
                </a:cubicBezTo>
                <a:cubicBezTo>
                  <a:pt x="902" y="178"/>
                  <a:pt x="906" y="177"/>
                  <a:pt x="905" y="174"/>
                </a:cubicBezTo>
                <a:cubicBezTo>
                  <a:pt x="899" y="177"/>
                  <a:pt x="891" y="185"/>
                  <a:pt x="885" y="182"/>
                </a:cubicBezTo>
                <a:cubicBezTo>
                  <a:pt x="886" y="178"/>
                  <a:pt x="896" y="178"/>
                  <a:pt x="893" y="172"/>
                </a:cubicBezTo>
                <a:cubicBezTo>
                  <a:pt x="889" y="174"/>
                  <a:pt x="885" y="175"/>
                  <a:pt x="882" y="171"/>
                </a:cubicBezTo>
                <a:cubicBezTo>
                  <a:pt x="884" y="169"/>
                  <a:pt x="892" y="167"/>
                  <a:pt x="888" y="162"/>
                </a:cubicBezTo>
                <a:cubicBezTo>
                  <a:pt x="885" y="162"/>
                  <a:pt x="883" y="169"/>
                  <a:pt x="880" y="165"/>
                </a:cubicBezTo>
                <a:cubicBezTo>
                  <a:pt x="883" y="164"/>
                  <a:pt x="883" y="162"/>
                  <a:pt x="884" y="160"/>
                </a:cubicBezTo>
                <a:cubicBezTo>
                  <a:pt x="881" y="157"/>
                  <a:pt x="878" y="161"/>
                  <a:pt x="875" y="163"/>
                </a:cubicBezTo>
                <a:cubicBezTo>
                  <a:pt x="869" y="151"/>
                  <a:pt x="888" y="156"/>
                  <a:pt x="892" y="150"/>
                </a:cubicBezTo>
                <a:cubicBezTo>
                  <a:pt x="889" y="150"/>
                  <a:pt x="889" y="152"/>
                  <a:pt x="886" y="151"/>
                </a:cubicBezTo>
                <a:cubicBezTo>
                  <a:pt x="886" y="148"/>
                  <a:pt x="886" y="148"/>
                  <a:pt x="886" y="148"/>
                </a:cubicBezTo>
                <a:cubicBezTo>
                  <a:pt x="876" y="146"/>
                  <a:pt x="868" y="139"/>
                  <a:pt x="859" y="139"/>
                </a:cubicBezTo>
                <a:cubicBezTo>
                  <a:pt x="857" y="135"/>
                  <a:pt x="860" y="135"/>
                  <a:pt x="860" y="133"/>
                </a:cubicBezTo>
                <a:cubicBezTo>
                  <a:pt x="859" y="131"/>
                  <a:pt x="859" y="128"/>
                  <a:pt x="856" y="127"/>
                </a:cubicBezTo>
                <a:cubicBezTo>
                  <a:pt x="856" y="129"/>
                  <a:pt x="852" y="128"/>
                  <a:pt x="851" y="129"/>
                </a:cubicBezTo>
                <a:cubicBezTo>
                  <a:pt x="851" y="126"/>
                  <a:pt x="848" y="127"/>
                  <a:pt x="849" y="124"/>
                </a:cubicBezTo>
                <a:cubicBezTo>
                  <a:pt x="850" y="123"/>
                  <a:pt x="855" y="123"/>
                  <a:pt x="858" y="122"/>
                </a:cubicBezTo>
                <a:cubicBezTo>
                  <a:pt x="858" y="118"/>
                  <a:pt x="853" y="121"/>
                  <a:pt x="852" y="119"/>
                </a:cubicBezTo>
                <a:cubicBezTo>
                  <a:pt x="852" y="117"/>
                  <a:pt x="854" y="117"/>
                  <a:pt x="854" y="114"/>
                </a:cubicBezTo>
                <a:cubicBezTo>
                  <a:pt x="848" y="115"/>
                  <a:pt x="844" y="113"/>
                  <a:pt x="838" y="114"/>
                </a:cubicBezTo>
                <a:cubicBezTo>
                  <a:pt x="835" y="120"/>
                  <a:pt x="827" y="117"/>
                  <a:pt x="823" y="115"/>
                </a:cubicBezTo>
                <a:cubicBezTo>
                  <a:pt x="822" y="117"/>
                  <a:pt x="820" y="118"/>
                  <a:pt x="819" y="121"/>
                </a:cubicBezTo>
                <a:cubicBezTo>
                  <a:pt x="817" y="119"/>
                  <a:pt x="812" y="120"/>
                  <a:pt x="811" y="116"/>
                </a:cubicBezTo>
                <a:cubicBezTo>
                  <a:pt x="795" y="120"/>
                  <a:pt x="795" y="106"/>
                  <a:pt x="786" y="101"/>
                </a:cubicBezTo>
                <a:cubicBezTo>
                  <a:pt x="786" y="99"/>
                  <a:pt x="789" y="100"/>
                  <a:pt x="789" y="99"/>
                </a:cubicBezTo>
                <a:cubicBezTo>
                  <a:pt x="787" y="97"/>
                  <a:pt x="783" y="96"/>
                  <a:pt x="779" y="98"/>
                </a:cubicBezTo>
                <a:cubicBezTo>
                  <a:pt x="780" y="95"/>
                  <a:pt x="778" y="95"/>
                  <a:pt x="777" y="94"/>
                </a:cubicBezTo>
                <a:cubicBezTo>
                  <a:pt x="780" y="91"/>
                  <a:pt x="782" y="86"/>
                  <a:pt x="784" y="82"/>
                </a:cubicBezTo>
                <a:cubicBezTo>
                  <a:pt x="780" y="80"/>
                  <a:pt x="775" y="84"/>
                  <a:pt x="770" y="84"/>
                </a:cubicBezTo>
                <a:cubicBezTo>
                  <a:pt x="769" y="82"/>
                  <a:pt x="768" y="80"/>
                  <a:pt x="767" y="79"/>
                </a:cubicBezTo>
                <a:cubicBezTo>
                  <a:pt x="761" y="79"/>
                  <a:pt x="760" y="84"/>
                  <a:pt x="757" y="87"/>
                </a:cubicBezTo>
                <a:cubicBezTo>
                  <a:pt x="750" y="86"/>
                  <a:pt x="743" y="93"/>
                  <a:pt x="746" y="99"/>
                </a:cubicBezTo>
                <a:cubicBezTo>
                  <a:pt x="749" y="99"/>
                  <a:pt x="752" y="100"/>
                  <a:pt x="753" y="103"/>
                </a:cubicBezTo>
                <a:cubicBezTo>
                  <a:pt x="748" y="104"/>
                  <a:pt x="748" y="109"/>
                  <a:pt x="742" y="109"/>
                </a:cubicBezTo>
                <a:cubicBezTo>
                  <a:pt x="742" y="112"/>
                  <a:pt x="745" y="112"/>
                  <a:pt x="745" y="114"/>
                </a:cubicBezTo>
                <a:cubicBezTo>
                  <a:pt x="743" y="115"/>
                  <a:pt x="740" y="116"/>
                  <a:pt x="738" y="115"/>
                </a:cubicBezTo>
                <a:cubicBezTo>
                  <a:pt x="738" y="118"/>
                  <a:pt x="744" y="115"/>
                  <a:pt x="744" y="119"/>
                </a:cubicBezTo>
                <a:cubicBezTo>
                  <a:pt x="744" y="121"/>
                  <a:pt x="744" y="124"/>
                  <a:pt x="743" y="125"/>
                </a:cubicBezTo>
                <a:cubicBezTo>
                  <a:pt x="739" y="126"/>
                  <a:pt x="739" y="126"/>
                  <a:pt x="739" y="126"/>
                </a:cubicBezTo>
                <a:cubicBezTo>
                  <a:pt x="739" y="123"/>
                  <a:pt x="742" y="123"/>
                  <a:pt x="741" y="120"/>
                </a:cubicBezTo>
                <a:cubicBezTo>
                  <a:pt x="732" y="118"/>
                  <a:pt x="727" y="128"/>
                  <a:pt x="720" y="131"/>
                </a:cubicBezTo>
                <a:cubicBezTo>
                  <a:pt x="719" y="134"/>
                  <a:pt x="720" y="135"/>
                  <a:pt x="722" y="137"/>
                </a:cubicBezTo>
                <a:cubicBezTo>
                  <a:pt x="718" y="136"/>
                  <a:pt x="712" y="139"/>
                  <a:pt x="713" y="144"/>
                </a:cubicBezTo>
                <a:cubicBezTo>
                  <a:pt x="715" y="146"/>
                  <a:pt x="719" y="144"/>
                  <a:pt x="719" y="147"/>
                </a:cubicBezTo>
                <a:cubicBezTo>
                  <a:pt x="711" y="151"/>
                  <a:pt x="703" y="161"/>
                  <a:pt x="692" y="157"/>
                </a:cubicBezTo>
                <a:cubicBezTo>
                  <a:pt x="695" y="153"/>
                  <a:pt x="702" y="152"/>
                  <a:pt x="704" y="146"/>
                </a:cubicBezTo>
                <a:cubicBezTo>
                  <a:pt x="702" y="146"/>
                  <a:pt x="702" y="148"/>
                  <a:pt x="699" y="148"/>
                </a:cubicBezTo>
                <a:cubicBezTo>
                  <a:pt x="699" y="145"/>
                  <a:pt x="697" y="145"/>
                  <a:pt x="697" y="142"/>
                </a:cubicBezTo>
                <a:cubicBezTo>
                  <a:pt x="690" y="143"/>
                  <a:pt x="690" y="135"/>
                  <a:pt x="684" y="138"/>
                </a:cubicBezTo>
                <a:cubicBezTo>
                  <a:pt x="688" y="133"/>
                  <a:pt x="683" y="129"/>
                  <a:pt x="679" y="127"/>
                </a:cubicBezTo>
                <a:cubicBezTo>
                  <a:pt x="682" y="127"/>
                  <a:pt x="683" y="126"/>
                  <a:pt x="683" y="123"/>
                </a:cubicBezTo>
                <a:cubicBezTo>
                  <a:pt x="677" y="127"/>
                  <a:pt x="678" y="121"/>
                  <a:pt x="676" y="117"/>
                </a:cubicBezTo>
                <a:cubicBezTo>
                  <a:pt x="671" y="117"/>
                  <a:pt x="672" y="122"/>
                  <a:pt x="669" y="123"/>
                </a:cubicBezTo>
                <a:cubicBezTo>
                  <a:pt x="666" y="121"/>
                  <a:pt x="662" y="120"/>
                  <a:pt x="664" y="116"/>
                </a:cubicBezTo>
                <a:cubicBezTo>
                  <a:pt x="658" y="118"/>
                  <a:pt x="662" y="124"/>
                  <a:pt x="659" y="127"/>
                </a:cubicBezTo>
                <a:cubicBezTo>
                  <a:pt x="654" y="125"/>
                  <a:pt x="656" y="121"/>
                  <a:pt x="653" y="120"/>
                </a:cubicBezTo>
                <a:cubicBezTo>
                  <a:pt x="650" y="120"/>
                  <a:pt x="656" y="122"/>
                  <a:pt x="653" y="123"/>
                </a:cubicBezTo>
                <a:cubicBezTo>
                  <a:pt x="651" y="122"/>
                  <a:pt x="649" y="123"/>
                  <a:pt x="648" y="121"/>
                </a:cubicBezTo>
                <a:cubicBezTo>
                  <a:pt x="650" y="117"/>
                  <a:pt x="650" y="117"/>
                  <a:pt x="648" y="113"/>
                </a:cubicBezTo>
                <a:cubicBezTo>
                  <a:pt x="654" y="110"/>
                  <a:pt x="660" y="108"/>
                  <a:pt x="661" y="101"/>
                </a:cubicBezTo>
                <a:cubicBezTo>
                  <a:pt x="654" y="98"/>
                  <a:pt x="650" y="101"/>
                  <a:pt x="644" y="104"/>
                </a:cubicBezTo>
                <a:cubicBezTo>
                  <a:pt x="647" y="106"/>
                  <a:pt x="644" y="111"/>
                  <a:pt x="643" y="112"/>
                </a:cubicBezTo>
                <a:cubicBezTo>
                  <a:pt x="638" y="111"/>
                  <a:pt x="641" y="104"/>
                  <a:pt x="640" y="99"/>
                </a:cubicBezTo>
                <a:cubicBezTo>
                  <a:pt x="644" y="97"/>
                  <a:pt x="645" y="91"/>
                  <a:pt x="644" y="88"/>
                </a:cubicBezTo>
                <a:cubicBezTo>
                  <a:pt x="641" y="91"/>
                  <a:pt x="633" y="89"/>
                  <a:pt x="629" y="91"/>
                </a:cubicBezTo>
                <a:cubicBezTo>
                  <a:pt x="629" y="90"/>
                  <a:pt x="627" y="89"/>
                  <a:pt x="627" y="88"/>
                </a:cubicBezTo>
                <a:cubicBezTo>
                  <a:pt x="629" y="88"/>
                  <a:pt x="633" y="85"/>
                  <a:pt x="631" y="84"/>
                </a:cubicBezTo>
                <a:cubicBezTo>
                  <a:pt x="630" y="85"/>
                  <a:pt x="630" y="86"/>
                  <a:pt x="628" y="86"/>
                </a:cubicBezTo>
                <a:cubicBezTo>
                  <a:pt x="626" y="78"/>
                  <a:pt x="613" y="84"/>
                  <a:pt x="609" y="78"/>
                </a:cubicBezTo>
                <a:cubicBezTo>
                  <a:pt x="609" y="76"/>
                  <a:pt x="611" y="76"/>
                  <a:pt x="610" y="74"/>
                </a:cubicBezTo>
                <a:cubicBezTo>
                  <a:pt x="605" y="74"/>
                  <a:pt x="604" y="69"/>
                  <a:pt x="601" y="67"/>
                </a:cubicBezTo>
                <a:cubicBezTo>
                  <a:pt x="603" y="68"/>
                  <a:pt x="602" y="65"/>
                  <a:pt x="603" y="64"/>
                </a:cubicBezTo>
                <a:cubicBezTo>
                  <a:pt x="599" y="58"/>
                  <a:pt x="592" y="60"/>
                  <a:pt x="584" y="59"/>
                </a:cubicBezTo>
                <a:cubicBezTo>
                  <a:pt x="579" y="46"/>
                  <a:pt x="569" y="39"/>
                  <a:pt x="563" y="28"/>
                </a:cubicBezTo>
                <a:cubicBezTo>
                  <a:pt x="561" y="28"/>
                  <a:pt x="557" y="25"/>
                  <a:pt x="556" y="27"/>
                </a:cubicBezTo>
                <a:cubicBezTo>
                  <a:pt x="557" y="27"/>
                  <a:pt x="558" y="28"/>
                  <a:pt x="556" y="29"/>
                </a:cubicBezTo>
                <a:cubicBezTo>
                  <a:pt x="543" y="36"/>
                  <a:pt x="535" y="48"/>
                  <a:pt x="520" y="54"/>
                </a:cubicBezTo>
                <a:cubicBezTo>
                  <a:pt x="531" y="55"/>
                  <a:pt x="518" y="64"/>
                  <a:pt x="521" y="68"/>
                </a:cubicBezTo>
                <a:cubicBezTo>
                  <a:pt x="516" y="71"/>
                  <a:pt x="503" y="73"/>
                  <a:pt x="505" y="84"/>
                </a:cubicBezTo>
                <a:cubicBezTo>
                  <a:pt x="497" y="87"/>
                  <a:pt x="494" y="91"/>
                  <a:pt x="500" y="98"/>
                </a:cubicBezTo>
                <a:cubicBezTo>
                  <a:pt x="503" y="99"/>
                  <a:pt x="503" y="94"/>
                  <a:pt x="505" y="97"/>
                </a:cubicBezTo>
                <a:cubicBezTo>
                  <a:pt x="503" y="102"/>
                  <a:pt x="500" y="106"/>
                  <a:pt x="494" y="107"/>
                </a:cubicBezTo>
                <a:cubicBezTo>
                  <a:pt x="496" y="111"/>
                  <a:pt x="497" y="115"/>
                  <a:pt x="496" y="117"/>
                </a:cubicBezTo>
                <a:cubicBezTo>
                  <a:pt x="492" y="118"/>
                  <a:pt x="488" y="119"/>
                  <a:pt x="486" y="122"/>
                </a:cubicBezTo>
                <a:cubicBezTo>
                  <a:pt x="489" y="120"/>
                  <a:pt x="490" y="123"/>
                  <a:pt x="490" y="126"/>
                </a:cubicBezTo>
                <a:cubicBezTo>
                  <a:pt x="484" y="128"/>
                  <a:pt x="483" y="134"/>
                  <a:pt x="476" y="136"/>
                </a:cubicBezTo>
                <a:cubicBezTo>
                  <a:pt x="474" y="134"/>
                  <a:pt x="471" y="135"/>
                  <a:pt x="470" y="132"/>
                </a:cubicBezTo>
                <a:cubicBezTo>
                  <a:pt x="473" y="131"/>
                  <a:pt x="474" y="133"/>
                  <a:pt x="477" y="134"/>
                </a:cubicBezTo>
                <a:cubicBezTo>
                  <a:pt x="476" y="129"/>
                  <a:pt x="485" y="132"/>
                  <a:pt x="483" y="126"/>
                </a:cubicBezTo>
                <a:cubicBezTo>
                  <a:pt x="477" y="130"/>
                  <a:pt x="473" y="126"/>
                  <a:pt x="468" y="131"/>
                </a:cubicBezTo>
                <a:cubicBezTo>
                  <a:pt x="468" y="130"/>
                  <a:pt x="469" y="129"/>
                  <a:pt x="469" y="128"/>
                </a:cubicBezTo>
                <a:cubicBezTo>
                  <a:pt x="462" y="128"/>
                  <a:pt x="464" y="135"/>
                  <a:pt x="459" y="136"/>
                </a:cubicBezTo>
                <a:cubicBezTo>
                  <a:pt x="454" y="134"/>
                  <a:pt x="448" y="141"/>
                  <a:pt x="448" y="142"/>
                </a:cubicBezTo>
                <a:cubicBezTo>
                  <a:pt x="449" y="139"/>
                  <a:pt x="451" y="145"/>
                  <a:pt x="451" y="148"/>
                </a:cubicBezTo>
                <a:cubicBezTo>
                  <a:pt x="446" y="153"/>
                  <a:pt x="437" y="163"/>
                  <a:pt x="429" y="161"/>
                </a:cubicBezTo>
                <a:cubicBezTo>
                  <a:pt x="430" y="160"/>
                  <a:pt x="434" y="157"/>
                  <a:pt x="431" y="156"/>
                </a:cubicBezTo>
                <a:cubicBezTo>
                  <a:pt x="425" y="162"/>
                  <a:pt x="419" y="165"/>
                  <a:pt x="418" y="174"/>
                </a:cubicBezTo>
                <a:cubicBezTo>
                  <a:pt x="421" y="173"/>
                  <a:pt x="424" y="172"/>
                  <a:pt x="424" y="176"/>
                </a:cubicBezTo>
                <a:cubicBezTo>
                  <a:pt x="419" y="174"/>
                  <a:pt x="420" y="182"/>
                  <a:pt x="413" y="181"/>
                </a:cubicBezTo>
                <a:cubicBezTo>
                  <a:pt x="413" y="183"/>
                  <a:pt x="414" y="186"/>
                  <a:pt x="410" y="187"/>
                </a:cubicBezTo>
                <a:cubicBezTo>
                  <a:pt x="406" y="186"/>
                  <a:pt x="410" y="180"/>
                  <a:pt x="407" y="180"/>
                </a:cubicBezTo>
                <a:cubicBezTo>
                  <a:pt x="400" y="186"/>
                  <a:pt x="390" y="190"/>
                  <a:pt x="390" y="201"/>
                </a:cubicBezTo>
                <a:cubicBezTo>
                  <a:pt x="388" y="202"/>
                  <a:pt x="389" y="204"/>
                  <a:pt x="386" y="203"/>
                </a:cubicBezTo>
                <a:cubicBezTo>
                  <a:pt x="385" y="206"/>
                  <a:pt x="388" y="209"/>
                  <a:pt x="386" y="209"/>
                </a:cubicBezTo>
                <a:cubicBezTo>
                  <a:pt x="384" y="207"/>
                  <a:pt x="382" y="211"/>
                  <a:pt x="381" y="213"/>
                </a:cubicBezTo>
                <a:cubicBezTo>
                  <a:pt x="384" y="211"/>
                  <a:pt x="385" y="215"/>
                  <a:pt x="390" y="213"/>
                </a:cubicBezTo>
                <a:cubicBezTo>
                  <a:pt x="390" y="215"/>
                  <a:pt x="392" y="217"/>
                  <a:pt x="392" y="219"/>
                </a:cubicBezTo>
                <a:cubicBezTo>
                  <a:pt x="389" y="221"/>
                  <a:pt x="387" y="223"/>
                  <a:pt x="386" y="227"/>
                </a:cubicBezTo>
                <a:cubicBezTo>
                  <a:pt x="389" y="227"/>
                  <a:pt x="392" y="227"/>
                  <a:pt x="392" y="230"/>
                </a:cubicBezTo>
                <a:cubicBezTo>
                  <a:pt x="389" y="237"/>
                  <a:pt x="384" y="242"/>
                  <a:pt x="373" y="241"/>
                </a:cubicBezTo>
                <a:cubicBezTo>
                  <a:pt x="371" y="247"/>
                  <a:pt x="364" y="248"/>
                  <a:pt x="360" y="252"/>
                </a:cubicBezTo>
                <a:cubicBezTo>
                  <a:pt x="370" y="268"/>
                  <a:pt x="351" y="264"/>
                  <a:pt x="344" y="269"/>
                </a:cubicBezTo>
                <a:cubicBezTo>
                  <a:pt x="347" y="268"/>
                  <a:pt x="347" y="271"/>
                  <a:pt x="348" y="273"/>
                </a:cubicBezTo>
                <a:cubicBezTo>
                  <a:pt x="348" y="275"/>
                  <a:pt x="346" y="276"/>
                  <a:pt x="343" y="276"/>
                </a:cubicBezTo>
                <a:cubicBezTo>
                  <a:pt x="343" y="279"/>
                  <a:pt x="343" y="281"/>
                  <a:pt x="342" y="283"/>
                </a:cubicBezTo>
                <a:cubicBezTo>
                  <a:pt x="338" y="279"/>
                  <a:pt x="335" y="285"/>
                  <a:pt x="330" y="280"/>
                </a:cubicBezTo>
                <a:cubicBezTo>
                  <a:pt x="330" y="283"/>
                  <a:pt x="328" y="284"/>
                  <a:pt x="327" y="286"/>
                </a:cubicBezTo>
                <a:cubicBezTo>
                  <a:pt x="330" y="287"/>
                  <a:pt x="333" y="291"/>
                  <a:pt x="337" y="288"/>
                </a:cubicBezTo>
                <a:cubicBezTo>
                  <a:pt x="339" y="296"/>
                  <a:pt x="334" y="298"/>
                  <a:pt x="331" y="302"/>
                </a:cubicBezTo>
                <a:cubicBezTo>
                  <a:pt x="329" y="302"/>
                  <a:pt x="330" y="299"/>
                  <a:pt x="328" y="299"/>
                </a:cubicBezTo>
                <a:cubicBezTo>
                  <a:pt x="326" y="305"/>
                  <a:pt x="325" y="311"/>
                  <a:pt x="322" y="316"/>
                </a:cubicBezTo>
                <a:cubicBezTo>
                  <a:pt x="315" y="317"/>
                  <a:pt x="311" y="324"/>
                  <a:pt x="312" y="328"/>
                </a:cubicBezTo>
                <a:cubicBezTo>
                  <a:pt x="305" y="329"/>
                  <a:pt x="305" y="329"/>
                  <a:pt x="305" y="329"/>
                </a:cubicBezTo>
                <a:cubicBezTo>
                  <a:pt x="304" y="337"/>
                  <a:pt x="293" y="338"/>
                  <a:pt x="293" y="345"/>
                </a:cubicBezTo>
                <a:cubicBezTo>
                  <a:pt x="290" y="342"/>
                  <a:pt x="285" y="349"/>
                  <a:pt x="287" y="350"/>
                </a:cubicBezTo>
                <a:cubicBezTo>
                  <a:pt x="289" y="346"/>
                  <a:pt x="290" y="351"/>
                  <a:pt x="288" y="352"/>
                </a:cubicBezTo>
                <a:cubicBezTo>
                  <a:pt x="291" y="351"/>
                  <a:pt x="293" y="351"/>
                  <a:pt x="294" y="354"/>
                </a:cubicBezTo>
                <a:cubicBezTo>
                  <a:pt x="293" y="356"/>
                  <a:pt x="293" y="359"/>
                  <a:pt x="291" y="359"/>
                </a:cubicBezTo>
                <a:cubicBezTo>
                  <a:pt x="286" y="361"/>
                  <a:pt x="282" y="360"/>
                  <a:pt x="280" y="358"/>
                </a:cubicBezTo>
                <a:cubicBezTo>
                  <a:pt x="279" y="361"/>
                  <a:pt x="274" y="362"/>
                  <a:pt x="272" y="365"/>
                </a:cubicBezTo>
                <a:cubicBezTo>
                  <a:pt x="275" y="366"/>
                  <a:pt x="273" y="371"/>
                  <a:pt x="272" y="374"/>
                </a:cubicBezTo>
                <a:cubicBezTo>
                  <a:pt x="274" y="373"/>
                  <a:pt x="275" y="375"/>
                  <a:pt x="275" y="377"/>
                </a:cubicBezTo>
                <a:cubicBezTo>
                  <a:pt x="272" y="378"/>
                  <a:pt x="272" y="375"/>
                  <a:pt x="269" y="376"/>
                </a:cubicBezTo>
                <a:cubicBezTo>
                  <a:pt x="269" y="379"/>
                  <a:pt x="265" y="379"/>
                  <a:pt x="264" y="381"/>
                </a:cubicBezTo>
                <a:cubicBezTo>
                  <a:pt x="265" y="381"/>
                  <a:pt x="267" y="381"/>
                  <a:pt x="267" y="383"/>
                </a:cubicBezTo>
                <a:cubicBezTo>
                  <a:pt x="265" y="386"/>
                  <a:pt x="259" y="385"/>
                  <a:pt x="256" y="387"/>
                </a:cubicBezTo>
                <a:cubicBezTo>
                  <a:pt x="261" y="387"/>
                  <a:pt x="255" y="398"/>
                  <a:pt x="252" y="400"/>
                </a:cubicBezTo>
                <a:cubicBezTo>
                  <a:pt x="253" y="401"/>
                  <a:pt x="255" y="400"/>
                  <a:pt x="256" y="402"/>
                </a:cubicBezTo>
                <a:cubicBezTo>
                  <a:pt x="256" y="405"/>
                  <a:pt x="256" y="405"/>
                  <a:pt x="256" y="405"/>
                </a:cubicBezTo>
                <a:cubicBezTo>
                  <a:pt x="254" y="407"/>
                  <a:pt x="252" y="407"/>
                  <a:pt x="250" y="409"/>
                </a:cubicBezTo>
                <a:cubicBezTo>
                  <a:pt x="251" y="411"/>
                  <a:pt x="252" y="415"/>
                  <a:pt x="253" y="418"/>
                </a:cubicBezTo>
                <a:cubicBezTo>
                  <a:pt x="249" y="418"/>
                  <a:pt x="249" y="421"/>
                  <a:pt x="248" y="424"/>
                </a:cubicBezTo>
                <a:cubicBezTo>
                  <a:pt x="239" y="422"/>
                  <a:pt x="237" y="434"/>
                  <a:pt x="230" y="433"/>
                </a:cubicBezTo>
                <a:cubicBezTo>
                  <a:pt x="231" y="436"/>
                  <a:pt x="234" y="437"/>
                  <a:pt x="236" y="439"/>
                </a:cubicBezTo>
                <a:cubicBezTo>
                  <a:pt x="229" y="448"/>
                  <a:pt x="222" y="458"/>
                  <a:pt x="215" y="467"/>
                </a:cubicBezTo>
                <a:cubicBezTo>
                  <a:pt x="217" y="466"/>
                  <a:pt x="218" y="467"/>
                  <a:pt x="219" y="468"/>
                </a:cubicBezTo>
                <a:cubicBezTo>
                  <a:pt x="214" y="469"/>
                  <a:pt x="216" y="476"/>
                  <a:pt x="209" y="474"/>
                </a:cubicBezTo>
                <a:cubicBezTo>
                  <a:pt x="209" y="476"/>
                  <a:pt x="210" y="476"/>
                  <a:pt x="210" y="478"/>
                </a:cubicBezTo>
                <a:cubicBezTo>
                  <a:pt x="206" y="481"/>
                  <a:pt x="198" y="481"/>
                  <a:pt x="193" y="484"/>
                </a:cubicBezTo>
                <a:cubicBezTo>
                  <a:pt x="196" y="487"/>
                  <a:pt x="192" y="488"/>
                  <a:pt x="193" y="493"/>
                </a:cubicBezTo>
                <a:cubicBezTo>
                  <a:pt x="190" y="490"/>
                  <a:pt x="190" y="492"/>
                  <a:pt x="189" y="495"/>
                </a:cubicBezTo>
                <a:cubicBezTo>
                  <a:pt x="186" y="495"/>
                  <a:pt x="184" y="494"/>
                  <a:pt x="184" y="491"/>
                </a:cubicBezTo>
                <a:cubicBezTo>
                  <a:pt x="179" y="493"/>
                  <a:pt x="180" y="499"/>
                  <a:pt x="173" y="499"/>
                </a:cubicBezTo>
                <a:cubicBezTo>
                  <a:pt x="173" y="502"/>
                  <a:pt x="175" y="502"/>
                  <a:pt x="175" y="505"/>
                </a:cubicBezTo>
                <a:cubicBezTo>
                  <a:pt x="172" y="506"/>
                  <a:pt x="173" y="502"/>
                  <a:pt x="170" y="503"/>
                </a:cubicBezTo>
                <a:cubicBezTo>
                  <a:pt x="172" y="507"/>
                  <a:pt x="169" y="508"/>
                  <a:pt x="171" y="511"/>
                </a:cubicBezTo>
                <a:cubicBezTo>
                  <a:pt x="175" y="508"/>
                  <a:pt x="181" y="498"/>
                  <a:pt x="187" y="504"/>
                </a:cubicBezTo>
                <a:cubicBezTo>
                  <a:pt x="181" y="515"/>
                  <a:pt x="179" y="530"/>
                  <a:pt x="164" y="533"/>
                </a:cubicBezTo>
                <a:cubicBezTo>
                  <a:pt x="164" y="528"/>
                  <a:pt x="162" y="526"/>
                  <a:pt x="159" y="524"/>
                </a:cubicBezTo>
                <a:cubicBezTo>
                  <a:pt x="161" y="524"/>
                  <a:pt x="160" y="522"/>
                  <a:pt x="163" y="522"/>
                </a:cubicBezTo>
                <a:cubicBezTo>
                  <a:pt x="159" y="517"/>
                  <a:pt x="163" y="512"/>
                  <a:pt x="160" y="507"/>
                </a:cubicBezTo>
                <a:cubicBezTo>
                  <a:pt x="158" y="514"/>
                  <a:pt x="153" y="519"/>
                  <a:pt x="158" y="527"/>
                </a:cubicBezTo>
                <a:cubicBezTo>
                  <a:pt x="155" y="538"/>
                  <a:pt x="146" y="543"/>
                  <a:pt x="140" y="552"/>
                </a:cubicBezTo>
                <a:cubicBezTo>
                  <a:pt x="141" y="553"/>
                  <a:pt x="143" y="552"/>
                  <a:pt x="143" y="554"/>
                </a:cubicBezTo>
                <a:cubicBezTo>
                  <a:pt x="141" y="556"/>
                  <a:pt x="141" y="558"/>
                  <a:pt x="139" y="555"/>
                </a:cubicBezTo>
                <a:cubicBezTo>
                  <a:pt x="140" y="560"/>
                  <a:pt x="136" y="560"/>
                  <a:pt x="139" y="564"/>
                </a:cubicBezTo>
                <a:cubicBezTo>
                  <a:pt x="129" y="567"/>
                  <a:pt x="128" y="577"/>
                  <a:pt x="119" y="580"/>
                </a:cubicBezTo>
                <a:cubicBezTo>
                  <a:pt x="120" y="576"/>
                  <a:pt x="118" y="574"/>
                  <a:pt x="116" y="572"/>
                </a:cubicBezTo>
                <a:cubicBezTo>
                  <a:pt x="115" y="575"/>
                  <a:pt x="116" y="578"/>
                  <a:pt x="117" y="582"/>
                </a:cubicBezTo>
                <a:cubicBezTo>
                  <a:pt x="118" y="582"/>
                  <a:pt x="120" y="581"/>
                  <a:pt x="120" y="583"/>
                </a:cubicBezTo>
                <a:cubicBezTo>
                  <a:pt x="116" y="586"/>
                  <a:pt x="119" y="591"/>
                  <a:pt x="122" y="594"/>
                </a:cubicBezTo>
                <a:cubicBezTo>
                  <a:pt x="115" y="602"/>
                  <a:pt x="111" y="610"/>
                  <a:pt x="102" y="616"/>
                </a:cubicBezTo>
                <a:cubicBezTo>
                  <a:pt x="103" y="618"/>
                  <a:pt x="106" y="619"/>
                  <a:pt x="107" y="623"/>
                </a:cubicBezTo>
                <a:cubicBezTo>
                  <a:pt x="94" y="629"/>
                  <a:pt x="96" y="642"/>
                  <a:pt x="86" y="651"/>
                </a:cubicBezTo>
                <a:cubicBezTo>
                  <a:pt x="79" y="650"/>
                  <a:pt x="81" y="657"/>
                  <a:pt x="75" y="657"/>
                </a:cubicBezTo>
                <a:cubicBezTo>
                  <a:pt x="75" y="660"/>
                  <a:pt x="77" y="660"/>
                  <a:pt x="77" y="663"/>
                </a:cubicBezTo>
                <a:cubicBezTo>
                  <a:pt x="76" y="666"/>
                  <a:pt x="73" y="667"/>
                  <a:pt x="73" y="670"/>
                </a:cubicBezTo>
                <a:cubicBezTo>
                  <a:pt x="82" y="674"/>
                  <a:pt x="76" y="684"/>
                  <a:pt x="77" y="690"/>
                </a:cubicBezTo>
                <a:cubicBezTo>
                  <a:pt x="75" y="690"/>
                  <a:pt x="71" y="688"/>
                  <a:pt x="69" y="690"/>
                </a:cubicBezTo>
                <a:cubicBezTo>
                  <a:pt x="70" y="692"/>
                  <a:pt x="73" y="695"/>
                  <a:pt x="71" y="698"/>
                </a:cubicBezTo>
                <a:cubicBezTo>
                  <a:pt x="66" y="699"/>
                  <a:pt x="65" y="695"/>
                  <a:pt x="62" y="695"/>
                </a:cubicBezTo>
                <a:cubicBezTo>
                  <a:pt x="60" y="697"/>
                  <a:pt x="57" y="703"/>
                  <a:pt x="54" y="698"/>
                </a:cubicBezTo>
                <a:cubicBezTo>
                  <a:pt x="54" y="697"/>
                  <a:pt x="57" y="697"/>
                  <a:pt x="56" y="694"/>
                </a:cubicBezTo>
                <a:cubicBezTo>
                  <a:pt x="50" y="692"/>
                  <a:pt x="60" y="687"/>
                  <a:pt x="56" y="684"/>
                </a:cubicBezTo>
                <a:cubicBezTo>
                  <a:pt x="59" y="683"/>
                  <a:pt x="60" y="682"/>
                  <a:pt x="60" y="679"/>
                </a:cubicBezTo>
                <a:cubicBezTo>
                  <a:pt x="59" y="680"/>
                  <a:pt x="54" y="685"/>
                  <a:pt x="52" y="681"/>
                </a:cubicBezTo>
                <a:cubicBezTo>
                  <a:pt x="52" y="680"/>
                  <a:pt x="54" y="680"/>
                  <a:pt x="54" y="679"/>
                </a:cubicBezTo>
                <a:cubicBezTo>
                  <a:pt x="47" y="682"/>
                  <a:pt x="42" y="691"/>
                  <a:pt x="37" y="699"/>
                </a:cubicBezTo>
                <a:cubicBezTo>
                  <a:pt x="40" y="698"/>
                  <a:pt x="41" y="694"/>
                  <a:pt x="44" y="698"/>
                </a:cubicBezTo>
                <a:cubicBezTo>
                  <a:pt x="44" y="695"/>
                  <a:pt x="43" y="695"/>
                  <a:pt x="42" y="693"/>
                </a:cubicBezTo>
                <a:cubicBezTo>
                  <a:pt x="45" y="692"/>
                  <a:pt x="46" y="686"/>
                  <a:pt x="48" y="688"/>
                </a:cubicBezTo>
                <a:cubicBezTo>
                  <a:pt x="50" y="692"/>
                  <a:pt x="44" y="694"/>
                  <a:pt x="46" y="695"/>
                </a:cubicBezTo>
                <a:cubicBezTo>
                  <a:pt x="46" y="694"/>
                  <a:pt x="47" y="693"/>
                  <a:pt x="49" y="693"/>
                </a:cubicBezTo>
                <a:cubicBezTo>
                  <a:pt x="48" y="695"/>
                  <a:pt x="48" y="696"/>
                  <a:pt x="47" y="697"/>
                </a:cubicBezTo>
                <a:cubicBezTo>
                  <a:pt x="49" y="697"/>
                  <a:pt x="51" y="697"/>
                  <a:pt x="51" y="698"/>
                </a:cubicBezTo>
                <a:cubicBezTo>
                  <a:pt x="50" y="706"/>
                  <a:pt x="54" y="716"/>
                  <a:pt x="44" y="720"/>
                </a:cubicBezTo>
                <a:cubicBezTo>
                  <a:pt x="48" y="722"/>
                  <a:pt x="48" y="718"/>
                  <a:pt x="52" y="718"/>
                </a:cubicBezTo>
                <a:cubicBezTo>
                  <a:pt x="58" y="725"/>
                  <a:pt x="50" y="728"/>
                  <a:pt x="43" y="731"/>
                </a:cubicBezTo>
                <a:cubicBezTo>
                  <a:pt x="50" y="734"/>
                  <a:pt x="59" y="733"/>
                  <a:pt x="61" y="727"/>
                </a:cubicBezTo>
                <a:cubicBezTo>
                  <a:pt x="62" y="728"/>
                  <a:pt x="68" y="725"/>
                  <a:pt x="70" y="728"/>
                </a:cubicBezTo>
                <a:cubicBezTo>
                  <a:pt x="71" y="738"/>
                  <a:pt x="64" y="742"/>
                  <a:pt x="55" y="744"/>
                </a:cubicBezTo>
                <a:cubicBezTo>
                  <a:pt x="54" y="741"/>
                  <a:pt x="51" y="741"/>
                  <a:pt x="50" y="737"/>
                </a:cubicBezTo>
                <a:cubicBezTo>
                  <a:pt x="44" y="738"/>
                  <a:pt x="48" y="746"/>
                  <a:pt x="42" y="747"/>
                </a:cubicBezTo>
                <a:cubicBezTo>
                  <a:pt x="42" y="749"/>
                  <a:pt x="42" y="751"/>
                  <a:pt x="44" y="752"/>
                </a:cubicBezTo>
                <a:cubicBezTo>
                  <a:pt x="42" y="753"/>
                  <a:pt x="40" y="754"/>
                  <a:pt x="39" y="755"/>
                </a:cubicBezTo>
                <a:cubicBezTo>
                  <a:pt x="41" y="756"/>
                  <a:pt x="44" y="754"/>
                  <a:pt x="44" y="756"/>
                </a:cubicBezTo>
                <a:cubicBezTo>
                  <a:pt x="44" y="760"/>
                  <a:pt x="39" y="761"/>
                  <a:pt x="39" y="766"/>
                </a:cubicBezTo>
                <a:cubicBezTo>
                  <a:pt x="44" y="765"/>
                  <a:pt x="48" y="762"/>
                  <a:pt x="52" y="764"/>
                </a:cubicBezTo>
                <a:cubicBezTo>
                  <a:pt x="55" y="761"/>
                  <a:pt x="52" y="757"/>
                  <a:pt x="50" y="755"/>
                </a:cubicBezTo>
                <a:cubicBezTo>
                  <a:pt x="54" y="755"/>
                  <a:pt x="53" y="753"/>
                  <a:pt x="55" y="753"/>
                </a:cubicBezTo>
                <a:cubicBezTo>
                  <a:pt x="55" y="754"/>
                  <a:pt x="57" y="754"/>
                  <a:pt x="57" y="755"/>
                </a:cubicBezTo>
                <a:cubicBezTo>
                  <a:pt x="56" y="759"/>
                  <a:pt x="56" y="762"/>
                  <a:pt x="58" y="766"/>
                </a:cubicBezTo>
                <a:cubicBezTo>
                  <a:pt x="58" y="761"/>
                  <a:pt x="65" y="764"/>
                  <a:pt x="65" y="761"/>
                </a:cubicBezTo>
                <a:cubicBezTo>
                  <a:pt x="64" y="761"/>
                  <a:pt x="63" y="760"/>
                  <a:pt x="62" y="759"/>
                </a:cubicBezTo>
                <a:cubicBezTo>
                  <a:pt x="83" y="760"/>
                  <a:pt x="60" y="779"/>
                  <a:pt x="60" y="789"/>
                </a:cubicBezTo>
                <a:cubicBezTo>
                  <a:pt x="65" y="789"/>
                  <a:pt x="65" y="794"/>
                  <a:pt x="70" y="795"/>
                </a:cubicBezTo>
                <a:cubicBezTo>
                  <a:pt x="69" y="800"/>
                  <a:pt x="65" y="801"/>
                  <a:pt x="60" y="800"/>
                </a:cubicBezTo>
                <a:cubicBezTo>
                  <a:pt x="57" y="805"/>
                  <a:pt x="63" y="807"/>
                  <a:pt x="64" y="810"/>
                </a:cubicBezTo>
                <a:cubicBezTo>
                  <a:pt x="61" y="810"/>
                  <a:pt x="63" y="815"/>
                  <a:pt x="63" y="818"/>
                </a:cubicBezTo>
                <a:cubicBezTo>
                  <a:pt x="67" y="817"/>
                  <a:pt x="66" y="814"/>
                  <a:pt x="63" y="813"/>
                </a:cubicBezTo>
                <a:cubicBezTo>
                  <a:pt x="66" y="811"/>
                  <a:pt x="70" y="811"/>
                  <a:pt x="73" y="814"/>
                </a:cubicBezTo>
                <a:cubicBezTo>
                  <a:pt x="71" y="799"/>
                  <a:pt x="87" y="806"/>
                  <a:pt x="94" y="809"/>
                </a:cubicBezTo>
                <a:cubicBezTo>
                  <a:pt x="95" y="807"/>
                  <a:pt x="94" y="804"/>
                  <a:pt x="94" y="801"/>
                </a:cubicBezTo>
                <a:cubicBezTo>
                  <a:pt x="100" y="798"/>
                  <a:pt x="102" y="800"/>
                  <a:pt x="107" y="800"/>
                </a:cubicBezTo>
                <a:cubicBezTo>
                  <a:pt x="106" y="802"/>
                  <a:pt x="106" y="804"/>
                  <a:pt x="104" y="806"/>
                </a:cubicBezTo>
                <a:cubicBezTo>
                  <a:pt x="108" y="806"/>
                  <a:pt x="110" y="802"/>
                  <a:pt x="116" y="804"/>
                </a:cubicBezTo>
                <a:cubicBezTo>
                  <a:pt x="112" y="807"/>
                  <a:pt x="114" y="814"/>
                  <a:pt x="109" y="815"/>
                </a:cubicBezTo>
                <a:cubicBezTo>
                  <a:pt x="106" y="815"/>
                  <a:pt x="105" y="812"/>
                  <a:pt x="103" y="809"/>
                </a:cubicBezTo>
                <a:cubicBezTo>
                  <a:pt x="102" y="814"/>
                  <a:pt x="103" y="816"/>
                  <a:pt x="100" y="819"/>
                </a:cubicBezTo>
                <a:cubicBezTo>
                  <a:pt x="102" y="819"/>
                  <a:pt x="104" y="816"/>
                  <a:pt x="105" y="819"/>
                </a:cubicBezTo>
                <a:cubicBezTo>
                  <a:pt x="106" y="822"/>
                  <a:pt x="102" y="823"/>
                  <a:pt x="101" y="821"/>
                </a:cubicBezTo>
                <a:cubicBezTo>
                  <a:pt x="101" y="825"/>
                  <a:pt x="101" y="825"/>
                  <a:pt x="101" y="825"/>
                </a:cubicBezTo>
                <a:cubicBezTo>
                  <a:pt x="108" y="823"/>
                  <a:pt x="110" y="822"/>
                  <a:pt x="117" y="823"/>
                </a:cubicBezTo>
                <a:cubicBezTo>
                  <a:pt x="117" y="821"/>
                  <a:pt x="116" y="820"/>
                  <a:pt x="118" y="820"/>
                </a:cubicBezTo>
                <a:cubicBezTo>
                  <a:pt x="119" y="817"/>
                  <a:pt x="116" y="818"/>
                  <a:pt x="116" y="816"/>
                </a:cubicBezTo>
                <a:cubicBezTo>
                  <a:pt x="119" y="817"/>
                  <a:pt x="119" y="815"/>
                  <a:pt x="121" y="815"/>
                </a:cubicBezTo>
                <a:cubicBezTo>
                  <a:pt x="124" y="817"/>
                  <a:pt x="121" y="818"/>
                  <a:pt x="122" y="820"/>
                </a:cubicBezTo>
                <a:cubicBezTo>
                  <a:pt x="124" y="822"/>
                  <a:pt x="127" y="821"/>
                  <a:pt x="129" y="820"/>
                </a:cubicBezTo>
                <a:cubicBezTo>
                  <a:pt x="132" y="822"/>
                  <a:pt x="127" y="826"/>
                  <a:pt x="130" y="829"/>
                </a:cubicBezTo>
                <a:cubicBezTo>
                  <a:pt x="130" y="827"/>
                  <a:pt x="131" y="825"/>
                  <a:pt x="134" y="825"/>
                </a:cubicBezTo>
                <a:cubicBezTo>
                  <a:pt x="132" y="822"/>
                  <a:pt x="134" y="819"/>
                  <a:pt x="137" y="817"/>
                </a:cubicBezTo>
                <a:cubicBezTo>
                  <a:pt x="137" y="812"/>
                  <a:pt x="134" y="806"/>
                  <a:pt x="141" y="805"/>
                </a:cubicBezTo>
                <a:cubicBezTo>
                  <a:pt x="139" y="800"/>
                  <a:pt x="144" y="798"/>
                  <a:pt x="140" y="795"/>
                </a:cubicBezTo>
                <a:cubicBezTo>
                  <a:pt x="144" y="795"/>
                  <a:pt x="144" y="791"/>
                  <a:pt x="148" y="790"/>
                </a:cubicBezTo>
                <a:cubicBezTo>
                  <a:pt x="153" y="790"/>
                  <a:pt x="157" y="792"/>
                  <a:pt x="161" y="793"/>
                </a:cubicBezTo>
                <a:cubicBezTo>
                  <a:pt x="163" y="789"/>
                  <a:pt x="172" y="791"/>
                  <a:pt x="174" y="787"/>
                </a:cubicBezTo>
                <a:cubicBezTo>
                  <a:pt x="168" y="784"/>
                  <a:pt x="179" y="779"/>
                  <a:pt x="181" y="777"/>
                </a:cubicBezTo>
                <a:cubicBezTo>
                  <a:pt x="190" y="780"/>
                  <a:pt x="185" y="797"/>
                  <a:pt x="175" y="793"/>
                </a:cubicBezTo>
                <a:cubicBezTo>
                  <a:pt x="178" y="800"/>
                  <a:pt x="169" y="798"/>
                  <a:pt x="167" y="801"/>
                </a:cubicBezTo>
                <a:cubicBezTo>
                  <a:pt x="168" y="812"/>
                  <a:pt x="157" y="813"/>
                  <a:pt x="154" y="821"/>
                </a:cubicBezTo>
                <a:cubicBezTo>
                  <a:pt x="157" y="821"/>
                  <a:pt x="155" y="818"/>
                  <a:pt x="158" y="819"/>
                </a:cubicBezTo>
                <a:cubicBezTo>
                  <a:pt x="159" y="820"/>
                  <a:pt x="161" y="819"/>
                  <a:pt x="161" y="822"/>
                </a:cubicBezTo>
                <a:cubicBezTo>
                  <a:pt x="159" y="823"/>
                  <a:pt x="160" y="826"/>
                  <a:pt x="157" y="827"/>
                </a:cubicBezTo>
                <a:cubicBezTo>
                  <a:pt x="157" y="826"/>
                  <a:pt x="153" y="824"/>
                  <a:pt x="154" y="827"/>
                </a:cubicBezTo>
                <a:cubicBezTo>
                  <a:pt x="154" y="829"/>
                  <a:pt x="158" y="827"/>
                  <a:pt x="160" y="828"/>
                </a:cubicBezTo>
                <a:cubicBezTo>
                  <a:pt x="162" y="825"/>
                  <a:pt x="163" y="820"/>
                  <a:pt x="165" y="817"/>
                </a:cubicBezTo>
                <a:cubicBezTo>
                  <a:pt x="169" y="818"/>
                  <a:pt x="173" y="814"/>
                  <a:pt x="176" y="812"/>
                </a:cubicBezTo>
                <a:cubicBezTo>
                  <a:pt x="182" y="825"/>
                  <a:pt x="166" y="829"/>
                  <a:pt x="160" y="836"/>
                </a:cubicBezTo>
                <a:cubicBezTo>
                  <a:pt x="168" y="835"/>
                  <a:pt x="168" y="835"/>
                  <a:pt x="168" y="835"/>
                </a:cubicBezTo>
                <a:cubicBezTo>
                  <a:pt x="168" y="838"/>
                  <a:pt x="169" y="840"/>
                  <a:pt x="171" y="842"/>
                </a:cubicBezTo>
                <a:cubicBezTo>
                  <a:pt x="175" y="839"/>
                  <a:pt x="170" y="829"/>
                  <a:pt x="178" y="830"/>
                </a:cubicBezTo>
                <a:cubicBezTo>
                  <a:pt x="179" y="828"/>
                  <a:pt x="177" y="829"/>
                  <a:pt x="177" y="826"/>
                </a:cubicBezTo>
                <a:cubicBezTo>
                  <a:pt x="183" y="820"/>
                  <a:pt x="187" y="812"/>
                  <a:pt x="197" y="809"/>
                </a:cubicBezTo>
                <a:cubicBezTo>
                  <a:pt x="196" y="803"/>
                  <a:pt x="200" y="801"/>
                  <a:pt x="202" y="796"/>
                </a:cubicBezTo>
                <a:cubicBezTo>
                  <a:pt x="197" y="796"/>
                  <a:pt x="197" y="789"/>
                  <a:pt x="192" y="789"/>
                </a:cubicBezTo>
                <a:cubicBezTo>
                  <a:pt x="194" y="784"/>
                  <a:pt x="187" y="783"/>
                  <a:pt x="186" y="778"/>
                </a:cubicBezTo>
                <a:cubicBezTo>
                  <a:pt x="190" y="778"/>
                  <a:pt x="193" y="777"/>
                  <a:pt x="194" y="774"/>
                </a:cubicBezTo>
                <a:cubicBezTo>
                  <a:pt x="192" y="774"/>
                  <a:pt x="189" y="776"/>
                  <a:pt x="188" y="774"/>
                </a:cubicBezTo>
                <a:cubicBezTo>
                  <a:pt x="187" y="768"/>
                  <a:pt x="199" y="773"/>
                  <a:pt x="200" y="768"/>
                </a:cubicBezTo>
                <a:cubicBezTo>
                  <a:pt x="198" y="766"/>
                  <a:pt x="194" y="771"/>
                  <a:pt x="193" y="766"/>
                </a:cubicBezTo>
                <a:cubicBezTo>
                  <a:pt x="195" y="763"/>
                  <a:pt x="202" y="762"/>
                  <a:pt x="204" y="764"/>
                </a:cubicBezTo>
                <a:cubicBezTo>
                  <a:pt x="206" y="760"/>
                  <a:pt x="208" y="755"/>
                  <a:pt x="213" y="756"/>
                </a:cubicBezTo>
                <a:cubicBezTo>
                  <a:pt x="210" y="752"/>
                  <a:pt x="214" y="749"/>
                  <a:pt x="217" y="748"/>
                </a:cubicBezTo>
                <a:cubicBezTo>
                  <a:pt x="220" y="749"/>
                  <a:pt x="225" y="749"/>
                  <a:pt x="228" y="751"/>
                </a:cubicBezTo>
                <a:cubicBezTo>
                  <a:pt x="228" y="753"/>
                  <a:pt x="228" y="754"/>
                  <a:pt x="227" y="754"/>
                </a:cubicBezTo>
                <a:cubicBezTo>
                  <a:pt x="222" y="752"/>
                  <a:pt x="219" y="757"/>
                  <a:pt x="216" y="755"/>
                </a:cubicBezTo>
                <a:cubicBezTo>
                  <a:pt x="217" y="757"/>
                  <a:pt x="216" y="758"/>
                  <a:pt x="216" y="759"/>
                </a:cubicBezTo>
                <a:cubicBezTo>
                  <a:pt x="221" y="761"/>
                  <a:pt x="226" y="757"/>
                  <a:pt x="231" y="760"/>
                </a:cubicBezTo>
                <a:cubicBezTo>
                  <a:pt x="229" y="755"/>
                  <a:pt x="233" y="755"/>
                  <a:pt x="233" y="752"/>
                </a:cubicBezTo>
                <a:cubicBezTo>
                  <a:pt x="229" y="753"/>
                  <a:pt x="228" y="743"/>
                  <a:pt x="231" y="743"/>
                </a:cubicBezTo>
                <a:cubicBezTo>
                  <a:pt x="232" y="745"/>
                  <a:pt x="233" y="748"/>
                  <a:pt x="236" y="748"/>
                </a:cubicBezTo>
                <a:cubicBezTo>
                  <a:pt x="236" y="744"/>
                  <a:pt x="234" y="743"/>
                  <a:pt x="234" y="739"/>
                </a:cubicBezTo>
                <a:cubicBezTo>
                  <a:pt x="239" y="739"/>
                  <a:pt x="238" y="732"/>
                  <a:pt x="242" y="737"/>
                </a:cubicBezTo>
                <a:cubicBezTo>
                  <a:pt x="239" y="731"/>
                  <a:pt x="245" y="726"/>
                  <a:pt x="244" y="723"/>
                </a:cubicBezTo>
                <a:cubicBezTo>
                  <a:pt x="243" y="726"/>
                  <a:pt x="240" y="723"/>
                  <a:pt x="238" y="724"/>
                </a:cubicBezTo>
                <a:cubicBezTo>
                  <a:pt x="239" y="730"/>
                  <a:pt x="228" y="726"/>
                  <a:pt x="228" y="732"/>
                </a:cubicBezTo>
                <a:cubicBezTo>
                  <a:pt x="224" y="730"/>
                  <a:pt x="223" y="732"/>
                  <a:pt x="219" y="731"/>
                </a:cubicBezTo>
                <a:cubicBezTo>
                  <a:pt x="222" y="730"/>
                  <a:pt x="222" y="728"/>
                  <a:pt x="222" y="725"/>
                </a:cubicBezTo>
                <a:cubicBezTo>
                  <a:pt x="224" y="722"/>
                  <a:pt x="230" y="722"/>
                  <a:pt x="230" y="717"/>
                </a:cubicBezTo>
                <a:cubicBezTo>
                  <a:pt x="229" y="717"/>
                  <a:pt x="227" y="718"/>
                  <a:pt x="227" y="716"/>
                </a:cubicBezTo>
                <a:cubicBezTo>
                  <a:pt x="227" y="700"/>
                  <a:pt x="249" y="705"/>
                  <a:pt x="246" y="721"/>
                </a:cubicBezTo>
                <a:cubicBezTo>
                  <a:pt x="248" y="721"/>
                  <a:pt x="252" y="718"/>
                  <a:pt x="253" y="720"/>
                </a:cubicBezTo>
                <a:cubicBezTo>
                  <a:pt x="253" y="723"/>
                  <a:pt x="252" y="723"/>
                  <a:pt x="252" y="725"/>
                </a:cubicBezTo>
                <a:cubicBezTo>
                  <a:pt x="256" y="724"/>
                  <a:pt x="258" y="726"/>
                  <a:pt x="258" y="730"/>
                </a:cubicBezTo>
                <a:cubicBezTo>
                  <a:pt x="262" y="729"/>
                  <a:pt x="265" y="728"/>
                  <a:pt x="268" y="731"/>
                </a:cubicBezTo>
                <a:cubicBezTo>
                  <a:pt x="270" y="728"/>
                  <a:pt x="272" y="725"/>
                  <a:pt x="269" y="722"/>
                </a:cubicBezTo>
                <a:cubicBezTo>
                  <a:pt x="274" y="718"/>
                  <a:pt x="276" y="714"/>
                  <a:pt x="280" y="711"/>
                </a:cubicBezTo>
                <a:cubicBezTo>
                  <a:pt x="280" y="709"/>
                  <a:pt x="278" y="709"/>
                  <a:pt x="279" y="706"/>
                </a:cubicBezTo>
                <a:cubicBezTo>
                  <a:pt x="283" y="702"/>
                  <a:pt x="286" y="691"/>
                  <a:pt x="296" y="697"/>
                </a:cubicBezTo>
                <a:cubicBezTo>
                  <a:pt x="299" y="696"/>
                  <a:pt x="300" y="695"/>
                  <a:pt x="304" y="695"/>
                </a:cubicBezTo>
                <a:cubicBezTo>
                  <a:pt x="299" y="700"/>
                  <a:pt x="301" y="708"/>
                  <a:pt x="292" y="709"/>
                </a:cubicBezTo>
                <a:cubicBezTo>
                  <a:pt x="293" y="714"/>
                  <a:pt x="291" y="716"/>
                  <a:pt x="288" y="718"/>
                </a:cubicBezTo>
                <a:cubicBezTo>
                  <a:pt x="291" y="720"/>
                  <a:pt x="290" y="715"/>
                  <a:pt x="295" y="716"/>
                </a:cubicBezTo>
                <a:cubicBezTo>
                  <a:pt x="293" y="722"/>
                  <a:pt x="297" y="730"/>
                  <a:pt x="295" y="738"/>
                </a:cubicBezTo>
                <a:cubicBezTo>
                  <a:pt x="298" y="735"/>
                  <a:pt x="304" y="727"/>
                  <a:pt x="308" y="731"/>
                </a:cubicBezTo>
                <a:cubicBezTo>
                  <a:pt x="305" y="741"/>
                  <a:pt x="302" y="749"/>
                  <a:pt x="309" y="758"/>
                </a:cubicBezTo>
                <a:cubicBezTo>
                  <a:pt x="313" y="758"/>
                  <a:pt x="313" y="756"/>
                  <a:pt x="316" y="756"/>
                </a:cubicBezTo>
                <a:cubicBezTo>
                  <a:pt x="314" y="761"/>
                  <a:pt x="311" y="763"/>
                  <a:pt x="314" y="770"/>
                </a:cubicBezTo>
                <a:cubicBezTo>
                  <a:pt x="312" y="771"/>
                  <a:pt x="311" y="770"/>
                  <a:pt x="310" y="770"/>
                </a:cubicBezTo>
                <a:cubicBezTo>
                  <a:pt x="313" y="782"/>
                  <a:pt x="306" y="795"/>
                  <a:pt x="296" y="802"/>
                </a:cubicBezTo>
                <a:cubicBezTo>
                  <a:pt x="296" y="800"/>
                  <a:pt x="294" y="800"/>
                  <a:pt x="291" y="801"/>
                </a:cubicBezTo>
                <a:cubicBezTo>
                  <a:pt x="290" y="804"/>
                  <a:pt x="287" y="806"/>
                  <a:pt x="288" y="810"/>
                </a:cubicBezTo>
                <a:cubicBezTo>
                  <a:pt x="290" y="812"/>
                  <a:pt x="294" y="809"/>
                  <a:pt x="295" y="812"/>
                </a:cubicBezTo>
                <a:cubicBezTo>
                  <a:pt x="295" y="819"/>
                  <a:pt x="299" y="820"/>
                  <a:pt x="297" y="824"/>
                </a:cubicBezTo>
                <a:cubicBezTo>
                  <a:pt x="300" y="825"/>
                  <a:pt x="298" y="821"/>
                  <a:pt x="301" y="821"/>
                </a:cubicBezTo>
                <a:cubicBezTo>
                  <a:pt x="302" y="822"/>
                  <a:pt x="303" y="824"/>
                  <a:pt x="304" y="825"/>
                </a:cubicBezTo>
                <a:cubicBezTo>
                  <a:pt x="298" y="825"/>
                  <a:pt x="302" y="834"/>
                  <a:pt x="293" y="834"/>
                </a:cubicBezTo>
                <a:cubicBezTo>
                  <a:pt x="294" y="836"/>
                  <a:pt x="295" y="838"/>
                  <a:pt x="295" y="842"/>
                </a:cubicBezTo>
                <a:cubicBezTo>
                  <a:pt x="291" y="842"/>
                  <a:pt x="293" y="846"/>
                  <a:pt x="290" y="847"/>
                </a:cubicBezTo>
                <a:cubicBezTo>
                  <a:pt x="293" y="857"/>
                  <a:pt x="284" y="864"/>
                  <a:pt x="283" y="873"/>
                </a:cubicBezTo>
                <a:cubicBezTo>
                  <a:pt x="286" y="874"/>
                  <a:pt x="288" y="869"/>
                  <a:pt x="292" y="869"/>
                </a:cubicBezTo>
                <a:cubicBezTo>
                  <a:pt x="292" y="864"/>
                  <a:pt x="298" y="863"/>
                  <a:pt x="293" y="859"/>
                </a:cubicBezTo>
                <a:cubicBezTo>
                  <a:pt x="299" y="860"/>
                  <a:pt x="298" y="855"/>
                  <a:pt x="301" y="853"/>
                </a:cubicBezTo>
                <a:cubicBezTo>
                  <a:pt x="301" y="856"/>
                  <a:pt x="305" y="851"/>
                  <a:pt x="305" y="854"/>
                </a:cubicBezTo>
                <a:cubicBezTo>
                  <a:pt x="306" y="859"/>
                  <a:pt x="304" y="861"/>
                  <a:pt x="302" y="863"/>
                </a:cubicBezTo>
                <a:cubicBezTo>
                  <a:pt x="312" y="866"/>
                  <a:pt x="304" y="876"/>
                  <a:pt x="299" y="880"/>
                </a:cubicBezTo>
                <a:cubicBezTo>
                  <a:pt x="300" y="886"/>
                  <a:pt x="294" y="895"/>
                  <a:pt x="291" y="900"/>
                </a:cubicBezTo>
                <a:cubicBezTo>
                  <a:pt x="293" y="909"/>
                  <a:pt x="283" y="914"/>
                  <a:pt x="280" y="921"/>
                </a:cubicBezTo>
                <a:cubicBezTo>
                  <a:pt x="284" y="922"/>
                  <a:pt x="284" y="934"/>
                  <a:pt x="278" y="933"/>
                </a:cubicBezTo>
                <a:cubicBezTo>
                  <a:pt x="279" y="940"/>
                  <a:pt x="277" y="944"/>
                  <a:pt x="276" y="949"/>
                </a:cubicBezTo>
                <a:cubicBezTo>
                  <a:pt x="280" y="948"/>
                  <a:pt x="278" y="954"/>
                  <a:pt x="279" y="956"/>
                </a:cubicBezTo>
                <a:cubicBezTo>
                  <a:pt x="283" y="956"/>
                  <a:pt x="279" y="949"/>
                  <a:pt x="284" y="949"/>
                </a:cubicBezTo>
                <a:cubicBezTo>
                  <a:pt x="284" y="953"/>
                  <a:pt x="294" y="958"/>
                  <a:pt x="287" y="964"/>
                </a:cubicBezTo>
                <a:cubicBezTo>
                  <a:pt x="287" y="967"/>
                  <a:pt x="290" y="966"/>
                  <a:pt x="290" y="969"/>
                </a:cubicBezTo>
                <a:cubicBezTo>
                  <a:pt x="285" y="971"/>
                  <a:pt x="284" y="977"/>
                  <a:pt x="280" y="980"/>
                </a:cubicBezTo>
                <a:cubicBezTo>
                  <a:pt x="282" y="983"/>
                  <a:pt x="283" y="977"/>
                  <a:pt x="284" y="979"/>
                </a:cubicBezTo>
                <a:cubicBezTo>
                  <a:pt x="284" y="981"/>
                  <a:pt x="282" y="981"/>
                  <a:pt x="283" y="983"/>
                </a:cubicBezTo>
                <a:cubicBezTo>
                  <a:pt x="293" y="972"/>
                  <a:pt x="297" y="954"/>
                  <a:pt x="307" y="941"/>
                </a:cubicBezTo>
                <a:cubicBezTo>
                  <a:pt x="307" y="945"/>
                  <a:pt x="313" y="943"/>
                  <a:pt x="313" y="945"/>
                </a:cubicBezTo>
                <a:cubicBezTo>
                  <a:pt x="309" y="950"/>
                  <a:pt x="315" y="958"/>
                  <a:pt x="309" y="962"/>
                </a:cubicBezTo>
                <a:cubicBezTo>
                  <a:pt x="312" y="964"/>
                  <a:pt x="312" y="958"/>
                  <a:pt x="317" y="959"/>
                </a:cubicBezTo>
                <a:cubicBezTo>
                  <a:pt x="318" y="966"/>
                  <a:pt x="311" y="969"/>
                  <a:pt x="315" y="976"/>
                </a:cubicBezTo>
                <a:cubicBezTo>
                  <a:pt x="317" y="976"/>
                  <a:pt x="317" y="974"/>
                  <a:pt x="320" y="975"/>
                </a:cubicBezTo>
                <a:cubicBezTo>
                  <a:pt x="320" y="977"/>
                  <a:pt x="322" y="976"/>
                  <a:pt x="321" y="978"/>
                </a:cubicBezTo>
                <a:cubicBezTo>
                  <a:pt x="324" y="979"/>
                  <a:pt x="322" y="975"/>
                  <a:pt x="326" y="975"/>
                </a:cubicBezTo>
                <a:cubicBezTo>
                  <a:pt x="332" y="975"/>
                  <a:pt x="331" y="986"/>
                  <a:pt x="336" y="987"/>
                </a:cubicBezTo>
                <a:cubicBezTo>
                  <a:pt x="337" y="992"/>
                  <a:pt x="338" y="997"/>
                  <a:pt x="335" y="999"/>
                </a:cubicBezTo>
                <a:cubicBezTo>
                  <a:pt x="336" y="1000"/>
                  <a:pt x="340" y="998"/>
                  <a:pt x="340" y="1000"/>
                </a:cubicBezTo>
                <a:cubicBezTo>
                  <a:pt x="341" y="1006"/>
                  <a:pt x="338" y="1009"/>
                  <a:pt x="335" y="1012"/>
                </a:cubicBezTo>
                <a:cubicBezTo>
                  <a:pt x="335" y="1014"/>
                  <a:pt x="337" y="1014"/>
                  <a:pt x="337" y="1017"/>
                </a:cubicBezTo>
                <a:cubicBezTo>
                  <a:pt x="342" y="1015"/>
                  <a:pt x="344" y="1014"/>
                  <a:pt x="350" y="1012"/>
                </a:cubicBezTo>
                <a:cubicBezTo>
                  <a:pt x="345" y="1003"/>
                  <a:pt x="353" y="999"/>
                  <a:pt x="358" y="996"/>
                </a:cubicBezTo>
                <a:cubicBezTo>
                  <a:pt x="365" y="996"/>
                  <a:pt x="365" y="1004"/>
                  <a:pt x="370" y="1006"/>
                </a:cubicBezTo>
                <a:cubicBezTo>
                  <a:pt x="370" y="1007"/>
                  <a:pt x="369" y="1008"/>
                  <a:pt x="369" y="1008"/>
                </a:cubicBezTo>
                <a:cubicBezTo>
                  <a:pt x="365" y="1008"/>
                  <a:pt x="364" y="1005"/>
                  <a:pt x="361" y="1005"/>
                </a:cubicBezTo>
                <a:cubicBezTo>
                  <a:pt x="361" y="1012"/>
                  <a:pt x="361" y="1019"/>
                  <a:pt x="364" y="1021"/>
                </a:cubicBezTo>
                <a:cubicBezTo>
                  <a:pt x="365" y="1019"/>
                  <a:pt x="367" y="1019"/>
                  <a:pt x="369" y="1018"/>
                </a:cubicBezTo>
                <a:cubicBezTo>
                  <a:pt x="370" y="1020"/>
                  <a:pt x="371" y="1022"/>
                  <a:pt x="371" y="1026"/>
                </a:cubicBezTo>
                <a:cubicBezTo>
                  <a:pt x="377" y="1028"/>
                  <a:pt x="384" y="1025"/>
                  <a:pt x="389" y="1023"/>
                </a:cubicBezTo>
                <a:cubicBezTo>
                  <a:pt x="391" y="1031"/>
                  <a:pt x="385" y="1037"/>
                  <a:pt x="387" y="1043"/>
                </a:cubicBezTo>
                <a:cubicBezTo>
                  <a:pt x="386" y="1043"/>
                  <a:pt x="384" y="1044"/>
                  <a:pt x="384" y="1045"/>
                </a:cubicBezTo>
                <a:cubicBezTo>
                  <a:pt x="385" y="1045"/>
                  <a:pt x="387" y="1044"/>
                  <a:pt x="387" y="1046"/>
                </a:cubicBezTo>
                <a:cubicBezTo>
                  <a:pt x="385" y="1050"/>
                  <a:pt x="381" y="1050"/>
                  <a:pt x="379" y="1053"/>
                </a:cubicBezTo>
                <a:cubicBezTo>
                  <a:pt x="382" y="1056"/>
                  <a:pt x="378" y="1056"/>
                  <a:pt x="377" y="1059"/>
                </a:cubicBezTo>
                <a:cubicBezTo>
                  <a:pt x="378" y="1059"/>
                  <a:pt x="379" y="1058"/>
                  <a:pt x="380" y="1059"/>
                </a:cubicBezTo>
                <a:cubicBezTo>
                  <a:pt x="379" y="1064"/>
                  <a:pt x="371" y="1067"/>
                  <a:pt x="376" y="1071"/>
                </a:cubicBezTo>
                <a:cubicBezTo>
                  <a:pt x="379" y="1067"/>
                  <a:pt x="382" y="1063"/>
                  <a:pt x="386" y="1060"/>
                </a:cubicBezTo>
                <a:cubicBezTo>
                  <a:pt x="389" y="1067"/>
                  <a:pt x="384" y="1068"/>
                  <a:pt x="385" y="1075"/>
                </a:cubicBezTo>
                <a:cubicBezTo>
                  <a:pt x="392" y="1073"/>
                  <a:pt x="393" y="1068"/>
                  <a:pt x="400" y="1068"/>
                </a:cubicBezTo>
                <a:cubicBezTo>
                  <a:pt x="400" y="1065"/>
                  <a:pt x="396" y="1067"/>
                  <a:pt x="397" y="1063"/>
                </a:cubicBezTo>
                <a:cubicBezTo>
                  <a:pt x="401" y="1063"/>
                  <a:pt x="401" y="1063"/>
                  <a:pt x="401" y="1063"/>
                </a:cubicBezTo>
                <a:cubicBezTo>
                  <a:pt x="400" y="1060"/>
                  <a:pt x="398" y="1060"/>
                  <a:pt x="397" y="1057"/>
                </a:cubicBezTo>
                <a:cubicBezTo>
                  <a:pt x="399" y="1057"/>
                  <a:pt x="398" y="1054"/>
                  <a:pt x="400" y="1053"/>
                </a:cubicBezTo>
                <a:cubicBezTo>
                  <a:pt x="404" y="1054"/>
                  <a:pt x="409" y="1054"/>
                  <a:pt x="411" y="1057"/>
                </a:cubicBezTo>
                <a:cubicBezTo>
                  <a:pt x="411" y="1052"/>
                  <a:pt x="418" y="1051"/>
                  <a:pt x="414" y="1045"/>
                </a:cubicBezTo>
                <a:cubicBezTo>
                  <a:pt x="418" y="1043"/>
                  <a:pt x="422" y="1038"/>
                  <a:pt x="422" y="1034"/>
                </a:cubicBezTo>
                <a:cubicBezTo>
                  <a:pt x="429" y="1032"/>
                  <a:pt x="432" y="1023"/>
                  <a:pt x="441" y="1025"/>
                </a:cubicBezTo>
                <a:cubicBezTo>
                  <a:pt x="441" y="1021"/>
                  <a:pt x="442" y="1017"/>
                  <a:pt x="444" y="1014"/>
                </a:cubicBezTo>
                <a:cubicBezTo>
                  <a:pt x="449" y="1016"/>
                  <a:pt x="449" y="1013"/>
                  <a:pt x="452" y="1011"/>
                </a:cubicBezTo>
                <a:cubicBezTo>
                  <a:pt x="451" y="1014"/>
                  <a:pt x="453" y="1016"/>
                  <a:pt x="452" y="1018"/>
                </a:cubicBezTo>
                <a:cubicBezTo>
                  <a:pt x="458" y="1017"/>
                  <a:pt x="458" y="1017"/>
                  <a:pt x="458" y="1017"/>
                </a:cubicBezTo>
                <a:cubicBezTo>
                  <a:pt x="458" y="1012"/>
                  <a:pt x="458" y="1012"/>
                  <a:pt x="458" y="1007"/>
                </a:cubicBezTo>
                <a:cubicBezTo>
                  <a:pt x="457" y="1006"/>
                  <a:pt x="454" y="1007"/>
                  <a:pt x="454" y="1004"/>
                </a:cubicBezTo>
                <a:cubicBezTo>
                  <a:pt x="458" y="998"/>
                  <a:pt x="469" y="992"/>
                  <a:pt x="471" y="991"/>
                </a:cubicBezTo>
                <a:cubicBezTo>
                  <a:pt x="468" y="991"/>
                  <a:pt x="466" y="993"/>
                  <a:pt x="463" y="992"/>
                </a:cubicBezTo>
                <a:cubicBezTo>
                  <a:pt x="462" y="990"/>
                  <a:pt x="459" y="991"/>
                  <a:pt x="459" y="988"/>
                </a:cubicBezTo>
                <a:cubicBezTo>
                  <a:pt x="468" y="984"/>
                  <a:pt x="469" y="974"/>
                  <a:pt x="480" y="972"/>
                </a:cubicBezTo>
                <a:cubicBezTo>
                  <a:pt x="483" y="973"/>
                  <a:pt x="484" y="975"/>
                  <a:pt x="485" y="978"/>
                </a:cubicBezTo>
                <a:cubicBezTo>
                  <a:pt x="482" y="978"/>
                  <a:pt x="482" y="978"/>
                  <a:pt x="482" y="978"/>
                </a:cubicBezTo>
                <a:cubicBezTo>
                  <a:pt x="471" y="999"/>
                  <a:pt x="466" y="1018"/>
                  <a:pt x="454" y="1037"/>
                </a:cubicBezTo>
                <a:cubicBezTo>
                  <a:pt x="455" y="1046"/>
                  <a:pt x="455" y="1046"/>
                  <a:pt x="455" y="1046"/>
                </a:cubicBezTo>
                <a:cubicBezTo>
                  <a:pt x="454" y="1048"/>
                  <a:pt x="450" y="1047"/>
                  <a:pt x="450" y="1048"/>
                </a:cubicBezTo>
                <a:cubicBezTo>
                  <a:pt x="452" y="1048"/>
                  <a:pt x="450" y="1053"/>
                  <a:pt x="453" y="1053"/>
                </a:cubicBezTo>
                <a:cubicBezTo>
                  <a:pt x="457" y="1046"/>
                  <a:pt x="459" y="1037"/>
                  <a:pt x="468" y="1034"/>
                </a:cubicBezTo>
                <a:cubicBezTo>
                  <a:pt x="468" y="1031"/>
                  <a:pt x="464" y="1033"/>
                  <a:pt x="465" y="1030"/>
                </a:cubicBezTo>
                <a:cubicBezTo>
                  <a:pt x="472" y="1026"/>
                  <a:pt x="470" y="1015"/>
                  <a:pt x="480" y="1013"/>
                </a:cubicBezTo>
                <a:cubicBezTo>
                  <a:pt x="478" y="1009"/>
                  <a:pt x="479" y="1009"/>
                  <a:pt x="479" y="1005"/>
                </a:cubicBezTo>
                <a:cubicBezTo>
                  <a:pt x="484" y="1003"/>
                  <a:pt x="484" y="998"/>
                  <a:pt x="490" y="997"/>
                </a:cubicBezTo>
                <a:cubicBezTo>
                  <a:pt x="488" y="994"/>
                  <a:pt x="492" y="993"/>
                  <a:pt x="492" y="990"/>
                </a:cubicBezTo>
                <a:cubicBezTo>
                  <a:pt x="488" y="991"/>
                  <a:pt x="487" y="988"/>
                  <a:pt x="486" y="985"/>
                </a:cubicBezTo>
                <a:cubicBezTo>
                  <a:pt x="491" y="984"/>
                  <a:pt x="489" y="977"/>
                  <a:pt x="497" y="978"/>
                </a:cubicBezTo>
                <a:cubicBezTo>
                  <a:pt x="498" y="971"/>
                  <a:pt x="501" y="970"/>
                  <a:pt x="505" y="966"/>
                </a:cubicBezTo>
                <a:cubicBezTo>
                  <a:pt x="505" y="964"/>
                  <a:pt x="503" y="964"/>
                  <a:pt x="503" y="961"/>
                </a:cubicBezTo>
                <a:cubicBezTo>
                  <a:pt x="507" y="960"/>
                  <a:pt x="514" y="954"/>
                  <a:pt x="518" y="958"/>
                </a:cubicBezTo>
                <a:cubicBezTo>
                  <a:pt x="513" y="960"/>
                  <a:pt x="518" y="969"/>
                  <a:pt x="509" y="968"/>
                </a:cubicBezTo>
                <a:cubicBezTo>
                  <a:pt x="507" y="974"/>
                  <a:pt x="507" y="981"/>
                  <a:pt x="504" y="986"/>
                </a:cubicBezTo>
                <a:cubicBezTo>
                  <a:pt x="507" y="986"/>
                  <a:pt x="506" y="983"/>
                  <a:pt x="509" y="984"/>
                </a:cubicBezTo>
                <a:cubicBezTo>
                  <a:pt x="512" y="989"/>
                  <a:pt x="510" y="996"/>
                  <a:pt x="502" y="995"/>
                </a:cubicBezTo>
                <a:cubicBezTo>
                  <a:pt x="501" y="997"/>
                  <a:pt x="500" y="999"/>
                  <a:pt x="500" y="1002"/>
                </a:cubicBezTo>
                <a:cubicBezTo>
                  <a:pt x="503" y="1003"/>
                  <a:pt x="506" y="1004"/>
                  <a:pt x="508" y="1005"/>
                </a:cubicBezTo>
                <a:cubicBezTo>
                  <a:pt x="501" y="1010"/>
                  <a:pt x="503" y="1020"/>
                  <a:pt x="494" y="1023"/>
                </a:cubicBezTo>
                <a:cubicBezTo>
                  <a:pt x="497" y="1025"/>
                  <a:pt x="490" y="1027"/>
                  <a:pt x="493" y="1032"/>
                </a:cubicBezTo>
                <a:cubicBezTo>
                  <a:pt x="496" y="1031"/>
                  <a:pt x="497" y="1028"/>
                  <a:pt x="499" y="1027"/>
                </a:cubicBezTo>
                <a:cubicBezTo>
                  <a:pt x="498" y="1031"/>
                  <a:pt x="502" y="1029"/>
                  <a:pt x="502" y="1031"/>
                </a:cubicBezTo>
                <a:cubicBezTo>
                  <a:pt x="499" y="1034"/>
                  <a:pt x="502" y="1038"/>
                  <a:pt x="503" y="1041"/>
                </a:cubicBezTo>
                <a:cubicBezTo>
                  <a:pt x="508" y="1040"/>
                  <a:pt x="508" y="1040"/>
                  <a:pt x="508" y="1040"/>
                </a:cubicBezTo>
                <a:cubicBezTo>
                  <a:pt x="506" y="1036"/>
                  <a:pt x="510" y="1036"/>
                  <a:pt x="511" y="1033"/>
                </a:cubicBezTo>
                <a:cubicBezTo>
                  <a:pt x="509" y="1026"/>
                  <a:pt x="512" y="1015"/>
                  <a:pt x="519" y="1012"/>
                </a:cubicBezTo>
                <a:cubicBezTo>
                  <a:pt x="512" y="1000"/>
                  <a:pt x="526" y="990"/>
                  <a:pt x="526" y="981"/>
                </a:cubicBezTo>
                <a:cubicBezTo>
                  <a:pt x="531" y="981"/>
                  <a:pt x="534" y="977"/>
                  <a:pt x="530" y="975"/>
                </a:cubicBezTo>
                <a:cubicBezTo>
                  <a:pt x="535" y="972"/>
                  <a:pt x="535" y="962"/>
                  <a:pt x="538" y="955"/>
                </a:cubicBezTo>
                <a:cubicBezTo>
                  <a:pt x="539" y="953"/>
                  <a:pt x="543" y="951"/>
                  <a:pt x="545" y="948"/>
                </a:cubicBezTo>
                <a:cubicBezTo>
                  <a:pt x="548" y="943"/>
                  <a:pt x="546" y="940"/>
                  <a:pt x="552" y="942"/>
                </a:cubicBezTo>
                <a:cubicBezTo>
                  <a:pt x="552" y="939"/>
                  <a:pt x="549" y="939"/>
                  <a:pt x="549" y="936"/>
                </a:cubicBezTo>
                <a:cubicBezTo>
                  <a:pt x="553" y="935"/>
                  <a:pt x="555" y="933"/>
                  <a:pt x="557" y="930"/>
                </a:cubicBezTo>
                <a:cubicBezTo>
                  <a:pt x="555" y="930"/>
                  <a:pt x="554" y="930"/>
                  <a:pt x="554" y="928"/>
                </a:cubicBezTo>
                <a:cubicBezTo>
                  <a:pt x="560" y="926"/>
                  <a:pt x="563" y="923"/>
                  <a:pt x="564" y="918"/>
                </a:cubicBezTo>
                <a:cubicBezTo>
                  <a:pt x="564" y="915"/>
                  <a:pt x="561" y="921"/>
                  <a:pt x="561" y="917"/>
                </a:cubicBezTo>
                <a:cubicBezTo>
                  <a:pt x="564" y="912"/>
                  <a:pt x="571" y="908"/>
                  <a:pt x="572" y="900"/>
                </a:cubicBezTo>
                <a:cubicBezTo>
                  <a:pt x="574" y="899"/>
                  <a:pt x="575" y="899"/>
                  <a:pt x="577" y="900"/>
                </a:cubicBezTo>
                <a:cubicBezTo>
                  <a:pt x="577" y="895"/>
                  <a:pt x="578" y="891"/>
                  <a:pt x="581" y="889"/>
                </a:cubicBezTo>
                <a:cubicBezTo>
                  <a:pt x="589" y="892"/>
                  <a:pt x="587" y="881"/>
                  <a:pt x="594" y="881"/>
                </a:cubicBezTo>
                <a:cubicBezTo>
                  <a:pt x="592" y="878"/>
                  <a:pt x="596" y="875"/>
                  <a:pt x="596" y="871"/>
                </a:cubicBezTo>
                <a:cubicBezTo>
                  <a:pt x="602" y="872"/>
                  <a:pt x="606" y="867"/>
                  <a:pt x="609" y="864"/>
                </a:cubicBezTo>
                <a:cubicBezTo>
                  <a:pt x="606" y="861"/>
                  <a:pt x="610" y="856"/>
                  <a:pt x="611" y="854"/>
                </a:cubicBezTo>
                <a:cubicBezTo>
                  <a:pt x="608" y="855"/>
                  <a:pt x="608" y="852"/>
                  <a:pt x="607" y="851"/>
                </a:cubicBezTo>
                <a:cubicBezTo>
                  <a:pt x="610" y="849"/>
                  <a:pt x="613" y="853"/>
                  <a:pt x="614" y="850"/>
                </a:cubicBezTo>
                <a:cubicBezTo>
                  <a:pt x="611" y="850"/>
                  <a:pt x="608" y="848"/>
                  <a:pt x="606" y="846"/>
                </a:cubicBezTo>
                <a:cubicBezTo>
                  <a:pt x="607" y="845"/>
                  <a:pt x="607" y="844"/>
                  <a:pt x="607" y="842"/>
                </a:cubicBezTo>
                <a:cubicBezTo>
                  <a:pt x="612" y="842"/>
                  <a:pt x="616" y="836"/>
                  <a:pt x="620" y="840"/>
                </a:cubicBezTo>
                <a:cubicBezTo>
                  <a:pt x="619" y="841"/>
                  <a:pt x="619" y="842"/>
                  <a:pt x="620" y="844"/>
                </a:cubicBezTo>
                <a:cubicBezTo>
                  <a:pt x="627" y="843"/>
                  <a:pt x="631" y="831"/>
                  <a:pt x="629" y="829"/>
                </a:cubicBezTo>
                <a:cubicBezTo>
                  <a:pt x="628" y="832"/>
                  <a:pt x="625" y="828"/>
                  <a:pt x="619" y="830"/>
                </a:cubicBezTo>
                <a:cubicBezTo>
                  <a:pt x="618" y="832"/>
                  <a:pt x="618" y="834"/>
                  <a:pt x="615" y="835"/>
                </a:cubicBezTo>
                <a:cubicBezTo>
                  <a:pt x="614" y="829"/>
                  <a:pt x="611" y="837"/>
                  <a:pt x="606" y="836"/>
                </a:cubicBezTo>
                <a:cubicBezTo>
                  <a:pt x="606" y="831"/>
                  <a:pt x="606" y="831"/>
                  <a:pt x="606" y="831"/>
                </a:cubicBezTo>
                <a:cubicBezTo>
                  <a:pt x="611" y="830"/>
                  <a:pt x="610" y="824"/>
                  <a:pt x="617" y="824"/>
                </a:cubicBezTo>
                <a:cubicBezTo>
                  <a:pt x="619" y="820"/>
                  <a:pt x="624" y="817"/>
                  <a:pt x="628" y="814"/>
                </a:cubicBezTo>
                <a:cubicBezTo>
                  <a:pt x="629" y="815"/>
                  <a:pt x="630" y="816"/>
                  <a:pt x="629" y="818"/>
                </a:cubicBezTo>
                <a:cubicBezTo>
                  <a:pt x="633" y="818"/>
                  <a:pt x="639" y="815"/>
                  <a:pt x="642" y="817"/>
                </a:cubicBezTo>
                <a:cubicBezTo>
                  <a:pt x="639" y="821"/>
                  <a:pt x="641" y="823"/>
                  <a:pt x="638" y="827"/>
                </a:cubicBezTo>
                <a:cubicBezTo>
                  <a:pt x="638" y="829"/>
                  <a:pt x="642" y="826"/>
                  <a:pt x="642" y="828"/>
                </a:cubicBezTo>
                <a:cubicBezTo>
                  <a:pt x="639" y="840"/>
                  <a:pt x="630" y="844"/>
                  <a:pt x="627" y="854"/>
                </a:cubicBezTo>
                <a:cubicBezTo>
                  <a:pt x="623" y="854"/>
                  <a:pt x="621" y="857"/>
                  <a:pt x="621" y="860"/>
                </a:cubicBezTo>
                <a:cubicBezTo>
                  <a:pt x="623" y="859"/>
                  <a:pt x="625" y="859"/>
                  <a:pt x="626" y="861"/>
                </a:cubicBezTo>
                <a:cubicBezTo>
                  <a:pt x="622" y="863"/>
                  <a:pt x="623" y="867"/>
                  <a:pt x="617" y="867"/>
                </a:cubicBezTo>
                <a:cubicBezTo>
                  <a:pt x="620" y="872"/>
                  <a:pt x="614" y="872"/>
                  <a:pt x="610" y="874"/>
                </a:cubicBezTo>
                <a:cubicBezTo>
                  <a:pt x="610" y="871"/>
                  <a:pt x="609" y="870"/>
                  <a:pt x="607" y="870"/>
                </a:cubicBezTo>
                <a:cubicBezTo>
                  <a:pt x="606" y="873"/>
                  <a:pt x="604" y="874"/>
                  <a:pt x="605" y="878"/>
                </a:cubicBezTo>
                <a:cubicBezTo>
                  <a:pt x="606" y="878"/>
                  <a:pt x="610" y="876"/>
                  <a:pt x="610" y="879"/>
                </a:cubicBezTo>
                <a:cubicBezTo>
                  <a:pt x="612" y="885"/>
                  <a:pt x="606" y="893"/>
                  <a:pt x="599" y="889"/>
                </a:cubicBezTo>
                <a:cubicBezTo>
                  <a:pt x="597" y="895"/>
                  <a:pt x="589" y="891"/>
                  <a:pt x="588" y="898"/>
                </a:cubicBezTo>
                <a:cubicBezTo>
                  <a:pt x="591" y="899"/>
                  <a:pt x="593" y="894"/>
                  <a:pt x="595" y="897"/>
                </a:cubicBezTo>
                <a:cubicBezTo>
                  <a:pt x="583" y="906"/>
                  <a:pt x="593" y="922"/>
                  <a:pt x="583" y="931"/>
                </a:cubicBezTo>
                <a:cubicBezTo>
                  <a:pt x="585" y="931"/>
                  <a:pt x="586" y="933"/>
                  <a:pt x="587" y="935"/>
                </a:cubicBezTo>
                <a:cubicBezTo>
                  <a:pt x="586" y="939"/>
                  <a:pt x="583" y="942"/>
                  <a:pt x="578" y="943"/>
                </a:cubicBezTo>
                <a:cubicBezTo>
                  <a:pt x="578" y="946"/>
                  <a:pt x="582" y="944"/>
                  <a:pt x="581" y="947"/>
                </a:cubicBezTo>
                <a:cubicBezTo>
                  <a:pt x="577" y="948"/>
                  <a:pt x="580" y="950"/>
                  <a:pt x="580" y="953"/>
                </a:cubicBezTo>
                <a:cubicBezTo>
                  <a:pt x="576" y="953"/>
                  <a:pt x="576" y="953"/>
                  <a:pt x="576" y="953"/>
                </a:cubicBezTo>
                <a:cubicBezTo>
                  <a:pt x="576" y="962"/>
                  <a:pt x="575" y="964"/>
                  <a:pt x="566" y="964"/>
                </a:cubicBezTo>
                <a:cubicBezTo>
                  <a:pt x="564" y="963"/>
                  <a:pt x="566" y="959"/>
                  <a:pt x="564" y="958"/>
                </a:cubicBezTo>
                <a:cubicBezTo>
                  <a:pt x="563" y="961"/>
                  <a:pt x="557" y="960"/>
                  <a:pt x="558" y="965"/>
                </a:cubicBezTo>
                <a:cubicBezTo>
                  <a:pt x="561" y="965"/>
                  <a:pt x="562" y="963"/>
                  <a:pt x="563" y="962"/>
                </a:cubicBezTo>
                <a:cubicBezTo>
                  <a:pt x="563" y="965"/>
                  <a:pt x="567" y="964"/>
                  <a:pt x="567" y="967"/>
                </a:cubicBezTo>
                <a:cubicBezTo>
                  <a:pt x="567" y="970"/>
                  <a:pt x="564" y="969"/>
                  <a:pt x="564" y="970"/>
                </a:cubicBezTo>
                <a:cubicBezTo>
                  <a:pt x="566" y="971"/>
                  <a:pt x="568" y="971"/>
                  <a:pt x="569" y="973"/>
                </a:cubicBezTo>
                <a:cubicBezTo>
                  <a:pt x="570" y="980"/>
                  <a:pt x="558" y="978"/>
                  <a:pt x="556" y="983"/>
                </a:cubicBezTo>
                <a:cubicBezTo>
                  <a:pt x="560" y="984"/>
                  <a:pt x="562" y="980"/>
                  <a:pt x="563" y="984"/>
                </a:cubicBezTo>
                <a:cubicBezTo>
                  <a:pt x="557" y="987"/>
                  <a:pt x="552" y="997"/>
                  <a:pt x="556" y="1003"/>
                </a:cubicBezTo>
                <a:cubicBezTo>
                  <a:pt x="558" y="1000"/>
                  <a:pt x="560" y="997"/>
                  <a:pt x="561" y="994"/>
                </a:cubicBezTo>
                <a:cubicBezTo>
                  <a:pt x="563" y="1000"/>
                  <a:pt x="566" y="994"/>
                  <a:pt x="570" y="994"/>
                </a:cubicBezTo>
                <a:cubicBezTo>
                  <a:pt x="567" y="997"/>
                  <a:pt x="568" y="1003"/>
                  <a:pt x="563" y="1004"/>
                </a:cubicBezTo>
                <a:cubicBezTo>
                  <a:pt x="563" y="1007"/>
                  <a:pt x="566" y="1007"/>
                  <a:pt x="566" y="1011"/>
                </a:cubicBezTo>
                <a:cubicBezTo>
                  <a:pt x="574" y="1006"/>
                  <a:pt x="588" y="1005"/>
                  <a:pt x="589" y="1018"/>
                </a:cubicBezTo>
                <a:cubicBezTo>
                  <a:pt x="584" y="1021"/>
                  <a:pt x="580" y="1025"/>
                  <a:pt x="577" y="1030"/>
                </a:cubicBezTo>
                <a:cubicBezTo>
                  <a:pt x="575" y="1030"/>
                  <a:pt x="573" y="1031"/>
                  <a:pt x="572" y="1029"/>
                </a:cubicBezTo>
                <a:cubicBezTo>
                  <a:pt x="571" y="1026"/>
                  <a:pt x="576" y="1023"/>
                  <a:pt x="572" y="1023"/>
                </a:cubicBezTo>
                <a:cubicBezTo>
                  <a:pt x="570" y="1026"/>
                  <a:pt x="570" y="1030"/>
                  <a:pt x="565" y="1030"/>
                </a:cubicBezTo>
                <a:cubicBezTo>
                  <a:pt x="565" y="1029"/>
                  <a:pt x="564" y="1029"/>
                  <a:pt x="564" y="1028"/>
                </a:cubicBezTo>
                <a:cubicBezTo>
                  <a:pt x="564" y="1026"/>
                  <a:pt x="567" y="1027"/>
                  <a:pt x="566" y="1024"/>
                </a:cubicBezTo>
                <a:cubicBezTo>
                  <a:pt x="561" y="1025"/>
                  <a:pt x="562" y="1021"/>
                  <a:pt x="558" y="1021"/>
                </a:cubicBezTo>
                <a:cubicBezTo>
                  <a:pt x="554" y="1027"/>
                  <a:pt x="551" y="1041"/>
                  <a:pt x="538" y="1035"/>
                </a:cubicBezTo>
                <a:cubicBezTo>
                  <a:pt x="538" y="1033"/>
                  <a:pt x="537" y="1030"/>
                  <a:pt x="536" y="1029"/>
                </a:cubicBezTo>
                <a:cubicBezTo>
                  <a:pt x="533" y="1032"/>
                  <a:pt x="529" y="1035"/>
                  <a:pt x="527" y="1039"/>
                </a:cubicBezTo>
                <a:cubicBezTo>
                  <a:pt x="529" y="1039"/>
                  <a:pt x="531" y="1038"/>
                  <a:pt x="531" y="1040"/>
                </a:cubicBezTo>
                <a:cubicBezTo>
                  <a:pt x="529" y="1046"/>
                  <a:pt x="527" y="1051"/>
                  <a:pt x="525" y="1056"/>
                </a:cubicBezTo>
                <a:cubicBezTo>
                  <a:pt x="520" y="1060"/>
                  <a:pt x="514" y="1055"/>
                  <a:pt x="511" y="1061"/>
                </a:cubicBezTo>
                <a:cubicBezTo>
                  <a:pt x="515" y="1060"/>
                  <a:pt x="521" y="1058"/>
                  <a:pt x="522" y="1062"/>
                </a:cubicBezTo>
                <a:cubicBezTo>
                  <a:pt x="521" y="1064"/>
                  <a:pt x="521" y="1067"/>
                  <a:pt x="520" y="1070"/>
                </a:cubicBezTo>
                <a:cubicBezTo>
                  <a:pt x="521" y="1070"/>
                  <a:pt x="523" y="1069"/>
                  <a:pt x="523" y="1070"/>
                </a:cubicBezTo>
                <a:cubicBezTo>
                  <a:pt x="522" y="1072"/>
                  <a:pt x="521" y="1074"/>
                  <a:pt x="522" y="1077"/>
                </a:cubicBezTo>
                <a:cubicBezTo>
                  <a:pt x="521" y="1077"/>
                  <a:pt x="520" y="1079"/>
                  <a:pt x="518" y="1078"/>
                </a:cubicBezTo>
                <a:cubicBezTo>
                  <a:pt x="513" y="1099"/>
                  <a:pt x="498" y="1112"/>
                  <a:pt x="486" y="1127"/>
                </a:cubicBezTo>
                <a:cubicBezTo>
                  <a:pt x="492" y="1127"/>
                  <a:pt x="489" y="1132"/>
                  <a:pt x="492" y="1136"/>
                </a:cubicBezTo>
                <a:cubicBezTo>
                  <a:pt x="489" y="1138"/>
                  <a:pt x="478" y="1141"/>
                  <a:pt x="478" y="1134"/>
                </a:cubicBezTo>
                <a:cubicBezTo>
                  <a:pt x="476" y="1135"/>
                  <a:pt x="472" y="1134"/>
                  <a:pt x="472" y="1136"/>
                </a:cubicBezTo>
                <a:cubicBezTo>
                  <a:pt x="475" y="1138"/>
                  <a:pt x="469" y="1139"/>
                  <a:pt x="469" y="1142"/>
                </a:cubicBezTo>
                <a:cubicBezTo>
                  <a:pt x="476" y="1142"/>
                  <a:pt x="483" y="1140"/>
                  <a:pt x="489" y="1140"/>
                </a:cubicBezTo>
                <a:cubicBezTo>
                  <a:pt x="483" y="1147"/>
                  <a:pt x="488" y="1154"/>
                  <a:pt x="480" y="1160"/>
                </a:cubicBezTo>
                <a:cubicBezTo>
                  <a:pt x="479" y="1172"/>
                  <a:pt x="474" y="1180"/>
                  <a:pt x="469" y="1189"/>
                </a:cubicBezTo>
                <a:cubicBezTo>
                  <a:pt x="469" y="1192"/>
                  <a:pt x="471" y="1192"/>
                  <a:pt x="472" y="1194"/>
                </a:cubicBezTo>
                <a:cubicBezTo>
                  <a:pt x="469" y="1197"/>
                  <a:pt x="468" y="1200"/>
                  <a:pt x="465" y="1203"/>
                </a:cubicBezTo>
                <a:cubicBezTo>
                  <a:pt x="462" y="1204"/>
                  <a:pt x="463" y="1200"/>
                  <a:pt x="459" y="1202"/>
                </a:cubicBezTo>
                <a:cubicBezTo>
                  <a:pt x="458" y="1203"/>
                  <a:pt x="458" y="1206"/>
                  <a:pt x="455" y="1207"/>
                </a:cubicBezTo>
                <a:cubicBezTo>
                  <a:pt x="455" y="1210"/>
                  <a:pt x="458" y="1209"/>
                  <a:pt x="459" y="1211"/>
                </a:cubicBezTo>
                <a:cubicBezTo>
                  <a:pt x="456" y="1215"/>
                  <a:pt x="452" y="1219"/>
                  <a:pt x="445" y="1220"/>
                </a:cubicBezTo>
                <a:cubicBezTo>
                  <a:pt x="441" y="1215"/>
                  <a:pt x="444" y="1206"/>
                  <a:pt x="449" y="1205"/>
                </a:cubicBezTo>
                <a:cubicBezTo>
                  <a:pt x="448" y="1189"/>
                  <a:pt x="454" y="1180"/>
                  <a:pt x="464" y="1173"/>
                </a:cubicBezTo>
                <a:cubicBezTo>
                  <a:pt x="463" y="1168"/>
                  <a:pt x="469" y="1166"/>
                  <a:pt x="465" y="1161"/>
                </a:cubicBezTo>
                <a:cubicBezTo>
                  <a:pt x="467" y="1160"/>
                  <a:pt x="468" y="1159"/>
                  <a:pt x="469" y="1159"/>
                </a:cubicBezTo>
                <a:cubicBezTo>
                  <a:pt x="468" y="1155"/>
                  <a:pt x="466" y="1154"/>
                  <a:pt x="469" y="1152"/>
                </a:cubicBezTo>
                <a:cubicBezTo>
                  <a:pt x="467" y="1150"/>
                  <a:pt x="465" y="1153"/>
                  <a:pt x="463" y="1155"/>
                </a:cubicBezTo>
                <a:cubicBezTo>
                  <a:pt x="463" y="1157"/>
                  <a:pt x="464" y="1160"/>
                  <a:pt x="462" y="1160"/>
                </a:cubicBezTo>
                <a:cubicBezTo>
                  <a:pt x="459" y="1161"/>
                  <a:pt x="459" y="1159"/>
                  <a:pt x="456" y="1160"/>
                </a:cubicBezTo>
                <a:cubicBezTo>
                  <a:pt x="456" y="1167"/>
                  <a:pt x="457" y="1177"/>
                  <a:pt x="449" y="1179"/>
                </a:cubicBezTo>
                <a:cubicBezTo>
                  <a:pt x="449" y="1189"/>
                  <a:pt x="442" y="1192"/>
                  <a:pt x="435" y="1196"/>
                </a:cubicBezTo>
                <a:cubicBezTo>
                  <a:pt x="448" y="1204"/>
                  <a:pt x="434" y="1221"/>
                  <a:pt x="419" y="1222"/>
                </a:cubicBezTo>
                <a:cubicBezTo>
                  <a:pt x="417" y="1230"/>
                  <a:pt x="423" y="1235"/>
                  <a:pt x="425" y="1241"/>
                </a:cubicBezTo>
                <a:cubicBezTo>
                  <a:pt x="422" y="1244"/>
                  <a:pt x="423" y="1251"/>
                  <a:pt x="418" y="1253"/>
                </a:cubicBezTo>
                <a:cubicBezTo>
                  <a:pt x="416" y="1252"/>
                  <a:pt x="415" y="1252"/>
                  <a:pt x="415" y="1249"/>
                </a:cubicBezTo>
                <a:cubicBezTo>
                  <a:pt x="412" y="1250"/>
                  <a:pt x="411" y="1254"/>
                  <a:pt x="407" y="1254"/>
                </a:cubicBezTo>
                <a:cubicBezTo>
                  <a:pt x="408" y="1261"/>
                  <a:pt x="400" y="1261"/>
                  <a:pt x="402" y="1270"/>
                </a:cubicBezTo>
                <a:cubicBezTo>
                  <a:pt x="400" y="1271"/>
                  <a:pt x="399" y="1272"/>
                  <a:pt x="397" y="1272"/>
                </a:cubicBezTo>
                <a:cubicBezTo>
                  <a:pt x="395" y="1277"/>
                  <a:pt x="400" y="1276"/>
                  <a:pt x="401" y="1280"/>
                </a:cubicBezTo>
                <a:cubicBezTo>
                  <a:pt x="403" y="1279"/>
                  <a:pt x="407" y="1279"/>
                  <a:pt x="408" y="1277"/>
                </a:cubicBezTo>
                <a:cubicBezTo>
                  <a:pt x="410" y="1282"/>
                  <a:pt x="416" y="1280"/>
                  <a:pt x="417" y="1285"/>
                </a:cubicBezTo>
                <a:cubicBezTo>
                  <a:pt x="412" y="1285"/>
                  <a:pt x="411" y="1287"/>
                  <a:pt x="410" y="1289"/>
                </a:cubicBezTo>
                <a:cubicBezTo>
                  <a:pt x="413" y="1289"/>
                  <a:pt x="415" y="1292"/>
                  <a:pt x="420" y="1291"/>
                </a:cubicBezTo>
                <a:cubicBezTo>
                  <a:pt x="421" y="1287"/>
                  <a:pt x="423" y="1283"/>
                  <a:pt x="421" y="1281"/>
                </a:cubicBezTo>
                <a:cubicBezTo>
                  <a:pt x="423" y="1280"/>
                  <a:pt x="425" y="1278"/>
                  <a:pt x="426" y="1276"/>
                </a:cubicBezTo>
                <a:cubicBezTo>
                  <a:pt x="424" y="1275"/>
                  <a:pt x="427" y="1272"/>
                  <a:pt x="424" y="1270"/>
                </a:cubicBezTo>
                <a:cubicBezTo>
                  <a:pt x="422" y="1270"/>
                  <a:pt x="418" y="1272"/>
                  <a:pt x="418" y="1269"/>
                </a:cubicBezTo>
                <a:cubicBezTo>
                  <a:pt x="427" y="1269"/>
                  <a:pt x="423" y="1259"/>
                  <a:pt x="432" y="1258"/>
                </a:cubicBezTo>
                <a:cubicBezTo>
                  <a:pt x="432" y="1257"/>
                  <a:pt x="431" y="1255"/>
                  <a:pt x="432" y="1254"/>
                </a:cubicBezTo>
                <a:cubicBezTo>
                  <a:pt x="437" y="1258"/>
                  <a:pt x="434" y="1264"/>
                  <a:pt x="437" y="1269"/>
                </a:cubicBezTo>
                <a:cubicBezTo>
                  <a:pt x="437" y="1271"/>
                  <a:pt x="432" y="1269"/>
                  <a:pt x="432" y="1271"/>
                </a:cubicBezTo>
                <a:cubicBezTo>
                  <a:pt x="438" y="1270"/>
                  <a:pt x="433" y="1275"/>
                  <a:pt x="433" y="1277"/>
                </a:cubicBezTo>
                <a:cubicBezTo>
                  <a:pt x="437" y="1275"/>
                  <a:pt x="435" y="1282"/>
                  <a:pt x="437" y="1283"/>
                </a:cubicBezTo>
                <a:cubicBezTo>
                  <a:pt x="438" y="1281"/>
                  <a:pt x="444" y="1281"/>
                  <a:pt x="443" y="1284"/>
                </a:cubicBezTo>
                <a:cubicBezTo>
                  <a:pt x="441" y="1291"/>
                  <a:pt x="433" y="1289"/>
                  <a:pt x="429" y="1293"/>
                </a:cubicBezTo>
                <a:cubicBezTo>
                  <a:pt x="434" y="1298"/>
                  <a:pt x="432" y="1306"/>
                  <a:pt x="428" y="1311"/>
                </a:cubicBezTo>
                <a:cubicBezTo>
                  <a:pt x="429" y="1311"/>
                  <a:pt x="429" y="1312"/>
                  <a:pt x="429" y="1314"/>
                </a:cubicBezTo>
                <a:cubicBezTo>
                  <a:pt x="433" y="1311"/>
                  <a:pt x="433" y="1314"/>
                  <a:pt x="432" y="1317"/>
                </a:cubicBezTo>
                <a:cubicBezTo>
                  <a:pt x="436" y="1319"/>
                  <a:pt x="438" y="1316"/>
                  <a:pt x="439" y="1314"/>
                </a:cubicBezTo>
                <a:cubicBezTo>
                  <a:pt x="439" y="1316"/>
                  <a:pt x="441" y="1316"/>
                  <a:pt x="442" y="1317"/>
                </a:cubicBezTo>
                <a:cubicBezTo>
                  <a:pt x="441" y="1323"/>
                  <a:pt x="434" y="1324"/>
                  <a:pt x="429" y="1321"/>
                </a:cubicBezTo>
                <a:cubicBezTo>
                  <a:pt x="429" y="1323"/>
                  <a:pt x="428" y="1324"/>
                  <a:pt x="427" y="1325"/>
                </a:cubicBezTo>
                <a:cubicBezTo>
                  <a:pt x="431" y="1327"/>
                  <a:pt x="432" y="1326"/>
                  <a:pt x="436" y="1324"/>
                </a:cubicBezTo>
                <a:cubicBezTo>
                  <a:pt x="435" y="1336"/>
                  <a:pt x="431" y="1345"/>
                  <a:pt x="425" y="1352"/>
                </a:cubicBezTo>
                <a:cubicBezTo>
                  <a:pt x="426" y="1352"/>
                  <a:pt x="426" y="1353"/>
                  <a:pt x="426" y="1354"/>
                </a:cubicBezTo>
                <a:cubicBezTo>
                  <a:pt x="423" y="1356"/>
                  <a:pt x="421" y="1359"/>
                  <a:pt x="417" y="1357"/>
                </a:cubicBezTo>
                <a:cubicBezTo>
                  <a:pt x="416" y="1362"/>
                  <a:pt x="410" y="1362"/>
                  <a:pt x="407" y="1365"/>
                </a:cubicBezTo>
                <a:cubicBezTo>
                  <a:pt x="407" y="1357"/>
                  <a:pt x="413" y="1345"/>
                  <a:pt x="405" y="1340"/>
                </a:cubicBezTo>
                <a:cubicBezTo>
                  <a:pt x="402" y="1342"/>
                  <a:pt x="400" y="1345"/>
                  <a:pt x="395" y="1345"/>
                </a:cubicBezTo>
                <a:cubicBezTo>
                  <a:pt x="394" y="1359"/>
                  <a:pt x="386" y="1365"/>
                  <a:pt x="386" y="1378"/>
                </a:cubicBezTo>
                <a:cubicBezTo>
                  <a:pt x="385" y="1380"/>
                  <a:pt x="379" y="1382"/>
                  <a:pt x="380" y="1383"/>
                </a:cubicBezTo>
                <a:cubicBezTo>
                  <a:pt x="382" y="1383"/>
                  <a:pt x="383" y="1379"/>
                  <a:pt x="384" y="1382"/>
                </a:cubicBezTo>
                <a:cubicBezTo>
                  <a:pt x="385" y="1387"/>
                  <a:pt x="379" y="1387"/>
                  <a:pt x="376" y="1389"/>
                </a:cubicBezTo>
                <a:cubicBezTo>
                  <a:pt x="377" y="1397"/>
                  <a:pt x="382" y="1404"/>
                  <a:pt x="377" y="1412"/>
                </a:cubicBezTo>
                <a:cubicBezTo>
                  <a:pt x="379" y="1414"/>
                  <a:pt x="382" y="1416"/>
                  <a:pt x="383" y="1420"/>
                </a:cubicBezTo>
                <a:cubicBezTo>
                  <a:pt x="389" y="1419"/>
                  <a:pt x="396" y="1420"/>
                  <a:pt x="401" y="1418"/>
                </a:cubicBezTo>
                <a:cubicBezTo>
                  <a:pt x="402" y="1422"/>
                  <a:pt x="408" y="1422"/>
                  <a:pt x="411" y="1422"/>
                </a:cubicBezTo>
                <a:cubicBezTo>
                  <a:pt x="414" y="1420"/>
                  <a:pt x="414" y="1416"/>
                  <a:pt x="417" y="1413"/>
                </a:cubicBezTo>
                <a:cubicBezTo>
                  <a:pt x="420" y="1413"/>
                  <a:pt x="423" y="1413"/>
                  <a:pt x="424" y="1415"/>
                </a:cubicBezTo>
                <a:cubicBezTo>
                  <a:pt x="422" y="1417"/>
                  <a:pt x="421" y="1420"/>
                  <a:pt x="423" y="1422"/>
                </a:cubicBezTo>
                <a:cubicBezTo>
                  <a:pt x="426" y="1420"/>
                  <a:pt x="429" y="1417"/>
                  <a:pt x="433" y="1420"/>
                </a:cubicBezTo>
                <a:cubicBezTo>
                  <a:pt x="428" y="1422"/>
                  <a:pt x="429" y="1430"/>
                  <a:pt x="434" y="1432"/>
                </a:cubicBezTo>
                <a:cubicBezTo>
                  <a:pt x="432" y="1427"/>
                  <a:pt x="437" y="1427"/>
                  <a:pt x="434" y="1424"/>
                </a:cubicBezTo>
                <a:close/>
                <a:moveTo>
                  <a:pt x="903" y="1203"/>
                </a:moveTo>
                <a:cubicBezTo>
                  <a:pt x="899" y="1202"/>
                  <a:pt x="900" y="1205"/>
                  <a:pt x="898" y="1207"/>
                </a:cubicBezTo>
                <a:cubicBezTo>
                  <a:pt x="895" y="1205"/>
                  <a:pt x="895" y="1206"/>
                  <a:pt x="891" y="1207"/>
                </a:cubicBezTo>
                <a:cubicBezTo>
                  <a:pt x="890" y="1201"/>
                  <a:pt x="890" y="1201"/>
                  <a:pt x="890" y="1201"/>
                </a:cubicBezTo>
                <a:cubicBezTo>
                  <a:pt x="895" y="1201"/>
                  <a:pt x="902" y="1195"/>
                  <a:pt x="903" y="1203"/>
                </a:cubicBezTo>
                <a:close/>
                <a:moveTo>
                  <a:pt x="924" y="1180"/>
                </a:moveTo>
                <a:cubicBezTo>
                  <a:pt x="923" y="1181"/>
                  <a:pt x="921" y="1181"/>
                  <a:pt x="919" y="1181"/>
                </a:cubicBezTo>
                <a:cubicBezTo>
                  <a:pt x="919" y="1179"/>
                  <a:pt x="917" y="1179"/>
                  <a:pt x="918" y="1177"/>
                </a:cubicBezTo>
                <a:cubicBezTo>
                  <a:pt x="919" y="1177"/>
                  <a:pt x="920" y="1177"/>
                  <a:pt x="920" y="1175"/>
                </a:cubicBezTo>
                <a:cubicBezTo>
                  <a:pt x="922" y="1176"/>
                  <a:pt x="923" y="1178"/>
                  <a:pt x="924" y="1180"/>
                </a:cubicBezTo>
                <a:close/>
                <a:moveTo>
                  <a:pt x="876" y="1175"/>
                </a:moveTo>
                <a:cubicBezTo>
                  <a:pt x="872" y="1175"/>
                  <a:pt x="872" y="1175"/>
                  <a:pt x="872" y="1175"/>
                </a:cubicBezTo>
                <a:cubicBezTo>
                  <a:pt x="873" y="1177"/>
                  <a:pt x="873" y="1180"/>
                  <a:pt x="876" y="1180"/>
                </a:cubicBezTo>
                <a:cubicBezTo>
                  <a:pt x="877" y="1182"/>
                  <a:pt x="871" y="1184"/>
                  <a:pt x="871" y="1181"/>
                </a:cubicBezTo>
                <a:cubicBezTo>
                  <a:pt x="869" y="1181"/>
                  <a:pt x="869" y="1182"/>
                  <a:pt x="867" y="1183"/>
                </a:cubicBezTo>
                <a:cubicBezTo>
                  <a:pt x="869" y="1184"/>
                  <a:pt x="867" y="1189"/>
                  <a:pt x="869" y="1189"/>
                </a:cubicBezTo>
                <a:cubicBezTo>
                  <a:pt x="868" y="1193"/>
                  <a:pt x="867" y="1189"/>
                  <a:pt x="865" y="1190"/>
                </a:cubicBezTo>
                <a:cubicBezTo>
                  <a:pt x="859" y="1191"/>
                  <a:pt x="854" y="1198"/>
                  <a:pt x="848" y="1200"/>
                </a:cubicBezTo>
                <a:cubicBezTo>
                  <a:pt x="845" y="1201"/>
                  <a:pt x="845" y="1198"/>
                  <a:pt x="843" y="1198"/>
                </a:cubicBezTo>
                <a:cubicBezTo>
                  <a:pt x="842" y="1198"/>
                  <a:pt x="842" y="1198"/>
                  <a:pt x="842" y="1199"/>
                </a:cubicBezTo>
                <a:cubicBezTo>
                  <a:pt x="840" y="1196"/>
                  <a:pt x="851" y="1196"/>
                  <a:pt x="850" y="1190"/>
                </a:cubicBezTo>
                <a:cubicBezTo>
                  <a:pt x="853" y="1192"/>
                  <a:pt x="858" y="1188"/>
                  <a:pt x="861" y="1186"/>
                </a:cubicBezTo>
                <a:cubicBezTo>
                  <a:pt x="861" y="1184"/>
                  <a:pt x="857" y="1186"/>
                  <a:pt x="856" y="1186"/>
                </a:cubicBezTo>
                <a:cubicBezTo>
                  <a:pt x="857" y="1183"/>
                  <a:pt x="859" y="1183"/>
                  <a:pt x="860" y="1180"/>
                </a:cubicBezTo>
                <a:cubicBezTo>
                  <a:pt x="860" y="1179"/>
                  <a:pt x="858" y="1179"/>
                  <a:pt x="856" y="1179"/>
                </a:cubicBezTo>
                <a:cubicBezTo>
                  <a:pt x="861" y="1175"/>
                  <a:pt x="855" y="1173"/>
                  <a:pt x="853" y="1169"/>
                </a:cubicBezTo>
                <a:cubicBezTo>
                  <a:pt x="858" y="1170"/>
                  <a:pt x="856" y="1164"/>
                  <a:pt x="859" y="1166"/>
                </a:cubicBezTo>
                <a:cubicBezTo>
                  <a:pt x="861" y="1169"/>
                  <a:pt x="856" y="1168"/>
                  <a:pt x="857" y="1172"/>
                </a:cubicBezTo>
                <a:cubicBezTo>
                  <a:pt x="862" y="1171"/>
                  <a:pt x="859" y="1164"/>
                  <a:pt x="866" y="1165"/>
                </a:cubicBezTo>
                <a:cubicBezTo>
                  <a:pt x="868" y="1167"/>
                  <a:pt x="869" y="1171"/>
                  <a:pt x="872" y="1171"/>
                </a:cubicBezTo>
                <a:cubicBezTo>
                  <a:pt x="876" y="1171"/>
                  <a:pt x="872" y="1168"/>
                  <a:pt x="874" y="1167"/>
                </a:cubicBezTo>
                <a:cubicBezTo>
                  <a:pt x="879" y="1167"/>
                  <a:pt x="878" y="1172"/>
                  <a:pt x="876" y="1175"/>
                </a:cubicBezTo>
                <a:close/>
                <a:moveTo>
                  <a:pt x="937" y="1158"/>
                </a:moveTo>
                <a:cubicBezTo>
                  <a:pt x="938" y="1161"/>
                  <a:pt x="938" y="1161"/>
                  <a:pt x="938" y="1161"/>
                </a:cubicBezTo>
                <a:cubicBezTo>
                  <a:pt x="935" y="1162"/>
                  <a:pt x="935" y="1162"/>
                  <a:pt x="935" y="1162"/>
                </a:cubicBezTo>
                <a:cubicBezTo>
                  <a:pt x="935" y="1160"/>
                  <a:pt x="934" y="1159"/>
                  <a:pt x="936" y="1159"/>
                </a:cubicBezTo>
                <a:cubicBezTo>
                  <a:pt x="935" y="1158"/>
                  <a:pt x="934" y="1158"/>
                  <a:pt x="934" y="1158"/>
                </a:cubicBezTo>
                <a:cubicBezTo>
                  <a:pt x="933" y="1156"/>
                  <a:pt x="937" y="1158"/>
                  <a:pt x="937" y="1158"/>
                </a:cubicBezTo>
                <a:close/>
                <a:moveTo>
                  <a:pt x="856" y="1135"/>
                </a:moveTo>
                <a:cubicBezTo>
                  <a:pt x="857" y="1138"/>
                  <a:pt x="857" y="1140"/>
                  <a:pt x="856" y="1141"/>
                </a:cubicBezTo>
                <a:cubicBezTo>
                  <a:pt x="853" y="1142"/>
                  <a:pt x="853" y="1140"/>
                  <a:pt x="851" y="1141"/>
                </a:cubicBezTo>
                <a:cubicBezTo>
                  <a:pt x="852" y="1139"/>
                  <a:pt x="851" y="1136"/>
                  <a:pt x="852" y="1135"/>
                </a:cubicBezTo>
                <a:cubicBezTo>
                  <a:pt x="853" y="1135"/>
                  <a:pt x="855" y="1136"/>
                  <a:pt x="856" y="1135"/>
                </a:cubicBezTo>
                <a:close/>
                <a:moveTo>
                  <a:pt x="851" y="1137"/>
                </a:moveTo>
                <a:cubicBezTo>
                  <a:pt x="849" y="1137"/>
                  <a:pt x="849" y="1138"/>
                  <a:pt x="847" y="1138"/>
                </a:cubicBezTo>
                <a:cubicBezTo>
                  <a:pt x="845" y="1136"/>
                  <a:pt x="846" y="1134"/>
                  <a:pt x="850" y="1133"/>
                </a:cubicBezTo>
                <a:lnTo>
                  <a:pt x="851" y="1137"/>
                </a:lnTo>
                <a:close/>
                <a:moveTo>
                  <a:pt x="1221" y="1216"/>
                </a:moveTo>
                <a:cubicBezTo>
                  <a:pt x="1218" y="1217"/>
                  <a:pt x="1216" y="1219"/>
                  <a:pt x="1213" y="1219"/>
                </a:cubicBezTo>
                <a:cubicBezTo>
                  <a:pt x="1213" y="1216"/>
                  <a:pt x="1213" y="1212"/>
                  <a:pt x="1214" y="1210"/>
                </a:cubicBezTo>
                <a:cubicBezTo>
                  <a:pt x="1218" y="1209"/>
                  <a:pt x="1221" y="1211"/>
                  <a:pt x="1221" y="1216"/>
                </a:cubicBezTo>
                <a:close/>
                <a:moveTo>
                  <a:pt x="1277" y="1183"/>
                </a:moveTo>
                <a:cubicBezTo>
                  <a:pt x="1274" y="1184"/>
                  <a:pt x="1273" y="1182"/>
                  <a:pt x="1271" y="1182"/>
                </a:cubicBezTo>
                <a:cubicBezTo>
                  <a:pt x="1271" y="1180"/>
                  <a:pt x="1273" y="1179"/>
                  <a:pt x="1272" y="1176"/>
                </a:cubicBezTo>
                <a:cubicBezTo>
                  <a:pt x="1275" y="1177"/>
                  <a:pt x="1276" y="1180"/>
                  <a:pt x="1277" y="1174"/>
                </a:cubicBezTo>
                <a:cubicBezTo>
                  <a:pt x="1282" y="1176"/>
                  <a:pt x="1277" y="1179"/>
                  <a:pt x="1277" y="1183"/>
                </a:cubicBezTo>
                <a:close/>
                <a:moveTo>
                  <a:pt x="1087" y="1190"/>
                </a:moveTo>
                <a:cubicBezTo>
                  <a:pt x="1086" y="1192"/>
                  <a:pt x="1083" y="1193"/>
                  <a:pt x="1081" y="1194"/>
                </a:cubicBezTo>
                <a:cubicBezTo>
                  <a:pt x="1085" y="1198"/>
                  <a:pt x="1077" y="1202"/>
                  <a:pt x="1075" y="1198"/>
                </a:cubicBezTo>
                <a:cubicBezTo>
                  <a:pt x="1074" y="1190"/>
                  <a:pt x="1082" y="1189"/>
                  <a:pt x="1085" y="1184"/>
                </a:cubicBezTo>
                <a:cubicBezTo>
                  <a:pt x="1084" y="1186"/>
                  <a:pt x="1085" y="1189"/>
                  <a:pt x="1087" y="1190"/>
                </a:cubicBezTo>
                <a:close/>
                <a:moveTo>
                  <a:pt x="1445" y="930"/>
                </a:moveTo>
                <a:cubicBezTo>
                  <a:pt x="1443" y="935"/>
                  <a:pt x="1438" y="929"/>
                  <a:pt x="1435" y="928"/>
                </a:cubicBezTo>
                <a:cubicBezTo>
                  <a:pt x="1436" y="926"/>
                  <a:pt x="1440" y="926"/>
                  <a:pt x="1442" y="925"/>
                </a:cubicBezTo>
                <a:cubicBezTo>
                  <a:pt x="1443" y="926"/>
                  <a:pt x="1443" y="930"/>
                  <a:pt x="1445" y="930"/>
                </a:cubicBezTo>
                <a:close/>
                <a:moveTo>
                  <a:pt x="1481" y="977"/>
                </a:moveTo>
                <a:cubicBezTo>
                  <a:pt x="1480" y="980"/>
                  <a:pt x="1477" y="982"/>
                  <a:pt x="1474" y="984"/>
                </a:cubicBezTo>
                <a:cubicBezTo>
                  <a:pt x="1473" y="979"/>
                  <a:pt x="1476" y="977"/>
                  <a:pt x="1481" y="977"/>
                </a:cubicBezTo>
                <a:close/>
                <a:moveTo>
                  <a:pt x="1475" y="959"/>
                </a:moveTo>
                <a:cubicBezTo>
                  <a:pt x="1475" y="963"/>
                  <a:pt x="1475" y="963"/>
                  <a:pt x="1475" y="963"/>
                </a:cubicBezTo>
                <a:cubicBezTo>
                  <a:pt x="1472" y="965"/>
                  <a:pt x="1472" y="957"/>
                  <a:pt x="1475" y="959"/>
                </a:cubicBezTo>
                <a:close/>
                <a:moveTo>
                  <a:pt x="1545" y="936"/>
                </a:moveTo>
                <a:cubicBezTo>
                  <a:pt x="1546" y="937"/>
                  <a:pt x="1548" y="937"/>
                  <a:pt x="1548" y="940"/>
                </a:cubicBezTo>
                <a:cubicBezTo>
                  <a:pt x="1545" y="941"/>
                  <a:pt x="1543" y="942"/>
                  <a:pt x="1541" y="944"/>
                </a:cubicBezTo>
                <a:cubicBezTo>
                  <a:pt x="1539" y="943"/>
                  <a:pt x="1538" y="941"/>
                  <a:pt x="1538" y="939"/>
                </a:cubicBezTo>
                <a:cubicBezTo>
                  <a:pt x="1541" y="937"/>
                  <a:pt x="1546" y="936"/>
                  <a:pt x="1547" y="931"/>
                </a:cubicBezTo>
                <a:cubicBezTo>
                  <a:pt x="1549" y="932"/>
                  <a:pt x="1547" y="936"/>
                  <a:pt x="1545" y="936"/>
                </a:cubicBezTo>
                <a:close/>
                <a:moveTo>
                  <a:pt x="1539" y="902"/>
                </a:moveTo>
                <a:cubicBezTo>
                  <a:pt x="1536" y="904"/>
                  <a:pt x="1532" y="905"/>
                  <a:pt x="1531" y="908"/>
                </a:cubicBezTo>
                <a:cubicBezTo>
                  <a:pt x="1533" y="910"/>
                  <a:pt x="1532" y="913"/>
                  <a:pt x="1533" y="916"/>
                </a:cubicBezTo>
                <a:cubicBezTo>
                  <a:pt x="1529" y="918"/>
                  <a:pt x="1523" y="918"/>
                  <a:pt x="1520" y="920"/>
                </a:cubicBezTo>
                <a:cubicBezTo>
                  <a:pt x="1527" y="928"/>
                  <a:pt x="1514" y="932"/>
                  <a:pt x="1513" y="939"/>
                </a:cubicBezTo>
                <a:cubicBezTo>
                  <a:pt x="1505" y="935"/>
                  <a:pt x="1509" y="947"/>
                  <a:pt x="1502" y="946"/>
                </a:cubicBezTo>
                <a:cubicBezTo>
                  <a:pt x="1502" y="949"/>
                  <a:pt x="1506" y="947"/>
                  <a:pt x="1506" y="951"/>
                </a:cubicBezTo>
                <a:cubicBezTo>
                  <a:pt x="1499" y="953"/>
                  <a:pt x="1493" y="954"/>
                  <a:pt x="1484" y="952"/>
                </a:cubicBezTo>
                <a:cubicBezTo>
                  <a:pt x="1483" y="948"/>
                  <a:pt x="1487" y="939"/>
                  <a:pt x="1492" y="941"/>
                </a:cubicBezTo>
                <a:cubicBezTo>
                  <a:pt x="1489" y="930"/>
                  <a:pt x="1495" y="920"/>
                  <a:pt x="1506" y="916"/>
                </a:cubicBezTo>
                <a:cubicBezTo>
                  <a:pt x="1506" y="917"/>
                  <a:pt x="1507" y="917"/>
                  <a:pt x="1507" y="919"/>
                </a:cubicBezTo>
                <a:cubicBezTo>
                  <a:pt x="1510" y="916"/>
                  <a:pt x="1515" y="916"/>
                  <a:pt x="1514" y="910"/>
                </a:cubicBezTo>
                <a:cubicBezTo>
                  <a:pt x="1523" y="910"/>
                  <a:pt x="1531" y="907"/>
                  <a:pt x="1532" y="899"/>
                </a:cubicBezTo>
                <a:cubicBezTo>
                  <a:pt x="1536" y="897"/>
                  <a:pt x="1536" y="902"/>
                  <a:pt x="1539" y="902"/>
                </a:cubicBezTo>
                <a:close/>
                <a:moveTo>
                  <a:pt x="1732" y="740"/>
                </a:moveTo>
                <a:cubicBezTo>
                  <a:pt x="1736" y="740"/>
                  <a:pt x="1736" y="740"/>
                  <a:pt x="1736" y="740"/>
                </a:cubicBezTo>
                <a:cubicBezTo>
                  <a:pt x="1736" y="742"/>
                  <a:pt x="1735" y="744"/>
                  <a:pt x="1732" y="744"/>
                </a:cubicBezTo>
                <a:lnTo>
                  <a:pt x="1732" y="740"/>
                </a:lnTo>
                <a:close/>
                <a:moveTo>
                  <a:pt x="1674" y="799"/>
                </a:moveTo>
                <a:cubicBezTo>
                  <a:pt x="1677" y="799"/>
                  <a:pt x="1678" y="797"/>
                  <a:pt x="1679" y="796"/>
                </a:cubicBezTo>
                <a:cubicBezTo>
                  <a:pt x="1678" y="793"/>
                  <a:pt x="1673" y="792"/>
                  <a:pt x="1676" y="787"/>
                </a:cubicBezTo>
                <a:cubicBezTo>
                  <a:pt x="1682" y="788"/>
                  <a:pt x="1678" y="784"/>
                  <a:pt x="1681" y="782"/>
                </a:cubicBezTo>
                <a:cubicBezTo>
                  <a:pt x="1686" y="783"/>
                  <a:pt x="1686" y="779"/>
                  <a:pt x="1692" y="779"/>
                </a:cubicBezTo>
                <a:cubicBezTo>
                  <a:pt x="1693" y="782"/>
                  <a:pt x="1690" y="782"/>
                  <a:pt x="1692" y="784"/>
                </a:cubicBezTo>
                <a:cubicBezTo>
                  <a:pt x="1696" y="782"/>
                  <a:pt x="1697" y="777"/>
                  <a:pt x="1701" y="777"/>
                </a:cubicBezTo>
                <a:cubicBezTo>
                  <a:pt x="1700" y="774"/>
                  <a:pt x="1697" y="777"/>
                  <a:pt x="1694" y="777"/>
                </a:cubicBezTo>
                <a:cubicBezTo>
                  <a:pt x="1693" y="773"/>
                  <a:pt x="1699" y="775"/>
                  <a:pt x="1697" y="771"/>
                </a:cubicBezTo>
                <a:cubicBezTo>
                  <a:pt x="1712" y="779"/>
                  <a:pt x="1700" y="793"/>
                  <a:pt x="1693" y="800"/>
                </a:cubicBezTo>
                <a:cubicBezTo>
                  <a:pt x="1686" y="800"/>
                  <a:pt x="1680" y="807"/>
                  <a:pt x="1674" y="804"/>
                </a:cubicBezTo>
                <a:cubicBezTo>
                  <a:pt x="1673" y="802"/>
                  <a:pt x="1674" y="801"/>
                  <a:pt x="1674" y="799"/>
                </a:cubicBezTo>
                <a:close/>
                <a:moveTo>
                  <a:pt x="1670" y="806"/>
                </a:moveTo>
                <a:cubicBezTo>
                  <a:pt x="1669" y="810"/>
                  <a:pt x="1666" y="809"/>
                  <a:pt x="1663" y="807"/>
                </a:cubicBezTo>
                <a:cubicBezTo>
                  <a:pt x="1663" y="804"/>
                  <a:pt x="1668" y="805"/>
                  <a:pt x="1670" y="806"/>
                </a:cubicBezTo>
                <a:close/>
                <a:moveTo>
                  <a:pt x="1642" y="821"/>
                </a:moveTo>
                <a:cubicBezTo>
                  <a:pt x="1643" y="817"/>
                  <a:pt x="1649" y="817"/>
                  <a:pt x="1650" y="814"/>
                </a:cubicBezTo>
                <a:cubicBezTo>
                  <a:pt x="1649" y="812"/>
                  <a:pt x="1649" y="808"/>
                  <a:pt x="1654" y="808"/>
                </a:cubicBezTo>
                <a:cubicBezTo>
                  <a:pt x="1652" y="810"/>
                  <a:pt x="1652" y="815"/>
                  <a:pt x="1655" y="812"/>
                </a:cubicBezTo>
                <a:cubicBezTo>
                  <a:pt x="1658" y="814"/>
                  <a:pt x="1652" y="817"/>
                  <a:pt x="1650" y="817"/>
                </a:cubicBezTo>
                <a:cubicBezTo>
                  <a:pt x="1650" y="820"/>
                  <a:pt x="1652" y="820"/>
                  <a:pt x="1654" y="821"/>
                </a:cubicBezTo>
                <a:cubicBezTo>
                  <a:pt x="1652" y="825"/>
                  <a:pt x="1648" y="818"/>
                  <a:pt x="1642" y="821"/>
                </a:cubicBezTo>
                <a:close/>
                <a:moveTo>
                  <a:pt x="1674" y="824"/>
                </a:moveTo>
                <a:cubicBezTo>
                  <a:pt x="1675" y="825"/>
                  <a:pt x="1676" y="826"/>
                  <a:pt x="1677" y="827"/>
                </a:cubicBezTo>
                <a:cubicBezTo>
                  <a:pt x="1674" y="831"/>
                  <a:pt x="1667" y="828"/>
                  <a:pt x="1667" y="835"/>
                </a:cubicBezTo>
                <a:cubicBezTo>
                  <a:pt x="1659" y="831"/>
                  <a:pt x="1670" y="826"/>
                  <a:pt x="1674" y="824"/>
                </a:cubicBezTo>
                <a:close/>
                <a:moveTo>
                  <a:pt x="2593" y="336"/>
                </a:moveTo>
                <a:cubicBezTo>
                  <a:pt x="2595" y="336"/>
                  <a:pt x="2595" y="335"/>
                  <a:pt x="2596" y="334"/>
                </a:cubicBezTo>
                <a:cubicBezTo>
                  <a:pt x="2601" y="336"/>
                  <a:pt x="2594" y="342"/>
                  <a:pt x="2593" y="336"/>
                </a:cubicBezTo>
                <a:close/>
                <a:moveTo>
                  <a:pt x="2382" y="403"/>
                </a:moveTo>
                <a:cubicBezTo>
                  <a:pt x="2382" y="406"/>
                  <a:pt x="2380" y="407"/>
                  <a:pt x="2378" y="408"/>
                </a:cubicBezTo>
                <a:cubicBezTo>
                  <a:pt x="2378" y="405"/>
                  <a:pt x="2376" y="405"/>
                  <a:pt x="2376" y="402"/>
                </a:cubicBezTo>
                <a:cubicBezTo>
                  <a:pt x="2377" y="402"/>
                  <a:pt x="2378" y="402"/>
                  <a:pt x="2378" y="401"/>
                </a:cubicBezTo>
                <a:cubicBezTo>
                  <a:pt x="2380" y="401"/>
                  <a:pt x="2381" y="402"/>
                  <a:pt x="2382" y="403"/>
                </a:cubicBezTo>
                <a:close/>
                <a:moveTo>
                  <a:pt x="2388" y="387"/>
                </a:moveTo>
                <a:cubicBezTo>
                  <a:pt x="2391" y="390"/>
                  <a:pt x="2383" y="390"/>
                  <a:pt x="2385" y="395"/>
                </a:cubicBezTo>
                <a:cubicBezTo>
                  <a:pt x="2382" y="395"/>
                  <a:pt x="2382" y="393"/>
                  <a:pt x="2380" y="394"/>
                </a:cubicBezTo>
                <a:cubicBezTo>
                  <a:pt x="2381" y="390"/>
                  <a:pt x="2380" y="389"/>
                  <a:pt x="2378" y="386"/>
                </a:cubicBezTo>
                <a:cubicBezTo>
                  <a:pt x="2381" y="389"/>
                  <a:pt x="2386" y="387"/>
                  <a:pt x="2388" y="387"/>
                </a:cubicBezTo>
                <a:close/>
                <a:moveTo>
                  <a:pt x="2371" y="390"/>
                </a:moveTo>
                <a:cubicBezTo>
                  <a:pt x="2370" y="393"/>
                  <a:pt x="2364" y="389"/>
                  <a:pt x="2361" y="389"/>
                </a:cubicBezTo>
                <a:cubicBezTo>
                  <a:pt x="2363" y="385"/>
                  <a:pt x="2367" y="390"/>
                  <a:pt x="2371" y="390"/>
                </a:cubicBezTo>
                <a:close/>
                <a:moveTo>
                  <a:pt x="2383" y="381"/>
                </a:moveTo>
                <a:cubicBezTo>
                  <a:pt x="2381" y="382"/>
                  <a:pt x="2381" y="379"/>
                  <a:pt x="2379" y="379"/>
                </a:cubicBezTo>
                <a:cubicBezTo>
                  <a:pt x="2379" y="377"/>
                  <a:pt x="2383" y="377"/>
                  <a:pt x="2384" y="378"/>
                </a:cubicBezTo>
                <a:cubicBezTo>
                  <a:pt x="2383" y="379"/>
                  <a:pt x="2383" y="380"/>
                  <a:pt x="2383" y="381"/>
                </a:cubicBezTo>
                <a:close/>
                <a:moveTo>
                  <a:pt x="2496" y="328"/>
                </a:moveTo>
                <a:cubicBezTo>
                  <a:pt x="2494" y="331"/>
                  <a:pt x="2499" y="334"/>
                  <a:pt x="2504" y="335"/>
                </a:cubicBezTo>
                <a:cubicBezTo>
                  <a:pt x="2504" y="338"/>
                  <a:pt x="2504" y="338"/>
                  <a:pt x="2504" y="338"/>
                </a:cubicBezTo>
                <a:cubicBezTo>
                  <a:pt x="2492" y="343"/>
                  <a:pt x="2482" y="348"/>
                  <a:pt x="2473" y="354"/>
                </a:cubicBezTo>
                <a:cubicBezTo>
                  <a:pt x="2473" y="358"/>
                  <a:pt x="2476" y="357"/>
                  <a:pt x="2477" y="359"/>
                </a:cubicBezTo>
                <a:cubicBezTo>
                  <a:pt x="2477" y="363"/>
                  <a:pt x="2467" y="363"/>
                  <a:pt x="2464" y="362"/>
                </a:cubicBezTo>
                <a:cubicBezTo>
                  <a:pt x="2463" y="360"/>
                  <a:pt x="2464" y="359"/>
                  <a:pt x="2465" y="359"/>
                </a:cubicBezTo>
                <a:cubicBezTo>
                  <a:pt x="2463" y="356"/>
                  <a:pt x="2456" y="357"/>
                  <a:pt x="2453" y="358"/>
                </a:cubicBezTo>
                <a:cubicBezTo>
                  <a:pt x="2456" y="355"/>
                  <a:pt x="2460" y="351"/>
                  <a:pt x="2464" y="348"/>
                </a:cubicBezTo>
                <a:cubicBezTo>
                  <a:pt x="2464" y="346"/>
                  <a:pt x="2464" y="343"/>
                  <a:pt x="2462" y="344"/>
                </a:cubicBezTo>
                <a:cubicBezTo>
                  <a:pt x="2462" y="341"/>
                  <a:pt x="2464" y="343"/>
                  <a:pt x="2465" y="344"/>
                </a:cubicBezTo>
                <a:cubicBezTo>
                  <a:pt x="2467" y="343"/>
                  <a:pt x="2467" y="341"/>
                  <a:pt x="2467" y="338"/>
                </a:cubicBezTo>
                <a:cubicBezTo>
                  <a:pt x="2477" y="340"/>
                  <a:pt x="2483" y="331"/>
                  <a:pt x="2492" y="335"/>
                </a:cubicBezTo>
                <a:cubicBezTo>
                  <a:pt x="2491" y="333"/>
                  <a:pt x="2491" y="331"/>
                  <a:pt x="2489" y="330"/>
                </a:cubicBezTo>
                <a:cubicBezTo>
                  <a:pt x="2491" y="329"/>
                  <a:pt x="2493" y="328"/>
                  <a:pt x="2496" y="328"/>
                </a:cubicBezTo>
                <a:close/>
                <a:moveTo>
                  <a:pt x="2456" y="345"/>
                </a:moveTo>
                <a:cubicBezTo>
                  <a:pt x="2455" y="345"/>
                  <a:pt x="2454" y="343"/>
                  <a:pt x="2454" y="341"/>
                </a:cubicBezTo>
                <a:cubicBezTo>
                  <a:pt x="2460" y="341"/>
                  <a:pt x="2460" y="341"/>
                  <a:pt x="2460" y="341"/>
                </a:cubicBezTo>
                <a:cubicBezTo>
                  <a:pt x="2460" y="344"/>
                  <a:pt x="2460" y="344"/>
                  <a:pt x="2460" y="344"/>
                </a:cubicBezTo>
                <a:cubicBezTo>
                  <a:pt x="2458" y="344"/>
                  <a:pt x="2456" y="344"/>
                  <a:pt x="2456" y="345"/>
                </a:cubicBezTo>
                <a:close/>
                <a:moveTo>
                  <a:pt x="2390" y="325"/>
                </a:moveTo>
                <a:cubicBezTo>
                  <a:pt x="2390" y="323"/>
                  <a:pt x="2391" y="322"/>
                  <a:pt x="2391" y="321"/>
                </a:cubicBezTo>
                <a:cubicBezTo>
                  <a:pt x="2392" y="321"/>
                  <a:pt x="2392" y="322"/>
                  <a:pt x="2393" y="322"/>
                </a:cubicBezTo>
                <a:cubicBezTo>
                  <a:pt x="2393" y="315"/>
                  <a:pt x="2394" y="325"/>
                  <a:pt x="2390" y="325"/>
                </a:cubicBezTo>
                <a:close/>
                <a:moveTo>
                  <a:pt x="2401" y="371"/>
                </a:moveTo>
                <a:cubicBezTo>
                  <a:pt x="2404" y="365"/>
                  <a:pt x="2407" y="360"/>
                  <a:pt x="2410" y="355"/>
                </a:cubicBezTo>
                <a:cubicBezTo>
                  <a:pt x="2403" y="357"/>
                  <a:pt x="2401" y="356"/>
                  <a:pt x="2392" y="357"/>
                </a:cubicBezTo>
                <a:cubicBezTo>
                  <a:pt x="2391" y="356"/>
                  <a:pt x="2390" y="354"/>
                  <a:pt x="2388" y="354"/>
                </a:cubicBezTo>
                <a:cubicBezTo>
                  <a:pt x="2391" y="349"/>
                  <a:pt x="2397" y="351"/>
                  <a:pt x="2401" y="347"/>
                </a:cubicBezTo>
                <a:cubicBezTo>
                  <a:pt x="2401" y="348"/>
                  <a:pt x="2400" y="349"/>
                  <a:pt x="2401" y="350"/>
                </a:cubicBezTo>
                <a:cubicBezTo>
                  <a:pt x="2405" y="349"/>
                  <a:pt x="2401" y="342"/>
                  <a:pt x="2407" y="344"/>
                </a:cubicBezTo>
                <a:cubicBezTo>
                  <a:pt x="2409" y="337"/>
                  <a:pt x="2409" y="325"/>
                  <a:pt x="2418" y="327"/>
                </a:cubicBezTo>
                <a:cubicBezTo>
                  <a:pt x="2421" y="326"/>
                  <a:pt x="2418" y="321"/>
                  <a:pt x="2420" y="320"/>
                </a:cubicBezTo>
                <a:cubicBezTo>
                  <a:pt x="2424" y="319"/>
                  <a:pt x="2425" y="318"/>
                  <a:pt x="2428" y="315"/>
                </a:cubicBezTo>
                <a:cubicBezTo>
                  <a:pt x="2432" y="317"/>
                  <a:pt x="2444" y="318"/>
                  <a:pt x="2444" y="312"/>
                </a:cubicBezTo>
                <a:cubicBezTo>
                  <a:pt x="2454" y="311"/>
                  <a:pt x="2456" y="311"/>
                  <a:pt x="2463" y="307"/>
                </a:cubicBezTo>
                <a:cubicBezTo>
                  <a:pt x="2465" y="308"/>
                  <a:pt x="2466" y="308"/>
                  <a:pt x="2466" y="311"/>
                </a:cubicBezTo>
                <a:cubicBezTo>
                  <a:pt x="2471" y="311"/>
                  <a:pt x="2476" y="312"/>
                  <a:pt x="2480" y="313"/>
                </a:cubicBezTo>
                <a:cubicBezTo>
                  <a:pt x="2480" y="318"/>
                  <a:pt x="2480" y="321"/>
                  <a:pt x="2483" y="323"/>
                </a:cubicBezTo>
                <a:cubicBezTo>
                  <a:pt x="2478" y="329"/>
                  <a:pt x="2471" y="328"/>
                  <a:pt x="2467" y="331"/>
                </a:cubicBezTo>
                <a:cubicBezTo>
                  <a:pt x="2467" y="332"/>
                  <a:pt x="2461" y="329"/>
                  <a:pt x="2464" y="327"/>
                </a:cubicBezTo>
                <a:cubicBezTo>
                  <a:pt x="2459" y="328"/>
                  <a:pt x="2459" y="331"/>
                  <a:pt x="2453" y="330"/>
                </a:cubicBezTo>
                <a:cubicBezTo>
                  <a:pt x="2451" y="332"/>
                  <a:pt x="2453" y="336"/>
                  <a:pt x="2451" y="336"/>
                </a:cubicBezTo>
                <a:cubicBezTo>
                  <a:pt x="2451" y="337"/>
                  <a:pt x="2452" y="337"/>
                  <a:pt x="2453" y="337"/>
                </a:cubicBezTo>
                <a:cubicBezTo>
                  <a:pt x="2453" y="339"/>
                  <a:pt x="2451" y="339"/>
                  <a:pt x="2450" y="338"/>
                </a:cubicBezTo>
                <a:cubicBezTo>
                  <a:pt x="2450" y="342"/>
                  <a:pt x="2454" y="340"/>
                  <a:pt x="2453" y="344"/>
                </a:cubicBezTo>
                <a:cubicBezTo>
                  <a:pt x="2448" y="344"/>
                  <a:pt x="2445" y="345"/>
                  <a:pt x="2444" y="349"/>
                </a:cubicBezTo>
                <a:cubicBezTo>
                  <a:pt x="2441" y="349"/>
                  <a:pt x="2439" y="347"/>
                  <a:pt x="2435" y="348"/>
                </a:cubicBezTo>
                <a:cubicBezTo>
                  <a:pt x="2436" y="358"/>
                  <a:pt x="2420" y="355"/>
                  <a:pt x="2419" y="365"/>
                </a:cubicBezTo>
                <a:cubicBezTo>
                  <a:pt x="2419" y="368"/>
                  <a:pt x="2423" y="367"/>
                  <a:pt x="2422" y="370"/>
                </a:cubicBezTo>
                <a:cubicBezTo>
                  <a:pt x="2415" y="372"/>
                  <a:pt x="2403" y="380"/>
                  <a:pt x="2401" y="371"/>
                </a:cubicBezTo>
                <a:close/>
                <a:moveTo>
                  <a:pt x="2297" y="411"/>
                </a:moveTo>
                <a:cubicBezTo>
                  <a:pt x="2297" y="409"/>
                  <a:pt x="2299" y="409"/>
                  <a:pt x="2301" y="407"/>
                </a:cubicBezTo>
                <a:cubicBezTo>
                  <a:pt x="2295" y="401"/>
                  <a:pt x="2312" y="383"/>
                  <a:pt x="2318" y="393"/>
                </a:cubicBezTo>
                <a:cubicBezTo>
                  <a:pt x="2324" y="388"/>
                  <a:pt x="2328" y="388"/>
                  <a:pt x="2332" y="380"/>
                </a:cubicBezTo>
                <a:cubicBezTo>
                  <a:pt x="2333" y="380"/>
                  <a:pt x="2332" y="381"/>
                  <a:pt x="2332" y="381"/>
                </a:cubicBezTo>
                <a:cubicBezTo>
                  <a:pt x="2331" y="384"/>
                  <a:pt x="2335" y="382"/>
                  <a:pt x="2337" y="382"/>
                </a:cubicBezTo>
                <a:cubicBezTo>
                  <a:pt x="2337" y="383"/>
                  <a:pt x="2338" y="384"/>
                  <a:pt x="2339" y="384"/>
                </a:cubicBezTo>
                <a:cubicBezTo>
                  <a:pt x="2338" y="385"/>
                  <a:pt x="2338" y="387"/>
                  <a:pt x="2335" y="387"/>
                </a:cubicBezTo>
                <a:cubicBezTo>
                  <a:pt x="2335" y="390"/>
                  <a:pt x="2338" y="388"/>
                  <a:pt x="2337" y="391"/>
                </a:cubicBezTo>
                <a:cubicBezTo>
                  <a:pt x="2336" y="391"/>
                  <a:pt x="2336" y="392"/>
                  <a:pt x="2335" y="392"/>
                </a:cubicBezTo>
                <a:cubicBezTo>
                  <a:pt x="2335" y="395"/>
                  <a:pt x="2337" y="394"/>
                  <a:pt x="2336" y="397"/>
                </a:cubicBezTo>
                <a:cubicBezTo>
                  <a:pt x="2331" y="408"/>
                  <a:pt x="2321" y="397"/>
                  <a:pt x="2314" y="401"/>
                </a:cubicBezTo>
                <a:cubicBezTo>
                  <a:pt x="2317" y="406"/>
                  <a:pt x="2312" y="408"/>
                  <a:pt x="2310" y="411"/>
                </a:cubicBezTo>
                <a:cubicBezTo>
                  <a:pt x="2304" y="409"/>
                  <a:pt x="2301" y="412"/>
                  <a:pt x="2297" y="411"/>
                </a:cubicBezTo>
                <a:close/>
                <a:moveTo>
                  <a:pt x="2358" y="424"/>
                </a:moveTo>
                <a:cubicBezTo>
                  <a:pt x="2359" y="419"/>
                  <a:pt x="2355" y="417"/>
                  <a:pt x="2356" y="412"/>
                </a:cubicBezTo>
                <a:cubicBezTo>
                  <a:pt x="2360" y="408"/>
                  <a:pt x="2371" y="410"/>
                  <a:pt x="2375" y="406"/>
                </a:cubicBezTo>
                <a:cubicBezTo>
                  <a:pt x="2376" y="411"/>
                  <a:pt x="2372" y="411"/>
                  <a:pt x="2370" y="413"/>
                </a:cubicBezTo>
                <a:cubicBezTo>
                  <a:pt x="2372" y="414"/>
                  <a:pt x="2373" y="416"/>
                  <a:pt x="2377" y="415"/>
                </a:cubicBezTo>
                <a:cubicBezTo>
                  <a:pt x="2376" y="420"/>
                  <a:pt x="2384" y="420"/>
                  <a:pt x="2387" y="422"/>
                </a:cubicBezTo>
                <a:cubicBezTo>
                  <a:pt x="2388" y="423"/>
                  <a:pt x="2387" y="423"/>
                  <a:pt x="2387" y="424"/>
                </a:cubicBezTo>
                <a:cubicBezTo>
                  <a:pt x="2378" y="424"/>
                  <a:pt x="2374" y="433"/>
                  <a:pt x="2364" y="434"/>
                </a:cubicBezTo>
                <a:cubicBezTo>
                  <a:pt x="2360" y="434"/>
                  <a:pt x="2365" y="423"/>
                  <a:pt x="2358" y="424"/>
                </a:cubicBezTo>
                <a:close/>
                <a:moveTo>
                  <a:pt x="1883" y="502"/>
                </a:moveTo>
                <a:cubicBezTo>
                  <a:pt x="1884" y="497"/>
                  <a:pt x="1890" y="496"/>
                  <a:pt x="1897" y="495"/>
                </a:cubicBezTo>
                <a:cubicBezTo>
                  <a:pt x="1897" y="496"/>
                  <a:pt x="1897" y="498"/>
                  <a:pt x="1898" y="498"/>
                </a:cubicBezTo>
                <a:cubicBezTo>
                  <a:pt x="1899" y="497"/>
                  <a:pt x="1899" y="495"/>
                  <a:pt x="1899" y="494"/>
                </a:cubicBezTo>
                <a:cubicBezTo>
                  <a:pt x="1905" y="493"/>
                  <a:pt x="1905" y="493"/>
                  <a:pt x="1905" y="493"/>
                </a:cubicBezTo>
                <a:cubicBezTo>
                  <a:pt x="1902" y="498"/>
                  <a:pt x="1901" y="504"/>
                  <a:pt x="1895" y="506"/>
                </a:cubicBezTo>
                <a:cubicBezTo>
                  <a:pt x="1895" y="505"/>
                  <a:pt x="1894" y="505"/>
                  <a:pt x="1894" y="504"/>
                </a:cubicBezTo>
                <a:cubicBezTo>
                  <a:pt x="1893" y="506"/>
                  <a:pt x="1893" y="510"/>
                  <a:pt x="1888" y="509"/>
                </a:cubicBezTo>
                <a:cubicBezTo>
                  <a:pt x="1889" y="510"/>
                  <a:pt x="1889" y="510"/>
                  <a:pt x="1889" y="512"/>
                </a:cubicBezTo>
                <a:cubicBezTo>
                  <a:pt x="1893" y="512"/>
                  <a:pt x="1891" y="508"/>
                  <a:pt x="1895" y="508"/>
                </a:cubicBezTo>
                <a:cubicBezTo>
                  <a:pt x="1897" y="513"/>
                  <a:pt x="1892" y="515"/>
                  <a:pt x="1889" y="514"/>
                </a:cubicBezTo>
                <a:cubicBezTo>
                  <a:pt x="1886" y="507"/>
                  <a:pt x="1880" y="513"/>
                  <a:pt x="1875" y="514"/>
                </a:cubicBezTo>
                <a:cubicBezTo>
                  <a:pt x="1875" y="512"/>
                  <a:pt x="1873" y="509"/>
                  <a:pt x="1872" y="512"/>
                </a:cubicBezTo>
                <a:cubicBezTo>
                  <a:pt x="1872" y="509"/>
                  <a:pt x="1878" y="500"/>
                  <a:pt x="1883" y="502"/>
                </a:cubicBezTo>
                <a:close/>
                <a:moveTo>
                  <a:pt x="1863" y="517"/>
                </a:moveTo>
                <a:cubicBezTo>
                  <a:pt x="1862" y="516"/>
                  <a:pt x="1864" y="515"/>
                  <a:pt x="1863" y="514"/>
                </a:cubicBezTo>
                <a:cubicBezTo>
                  <a:pt x="1870" y="513"/>
                  <a:pt x="1870" y="513"/>
                  <a:pt x="1870" y="513"/>
                </a:cubicBezTo>
                <a:cubicBezTo>
                  <a:pt x="1870" y="515"/>
                  <a:pt x="1870" y="516"/>
                  <a:pt x="1869" y="518"/>
                </a:cubicBezTo>
                <a:cubicBezTo>
                  <a:pt x="1867" y="518"/>
                  <a:pt x="1866" y="517"/>
                  <a:pt x="1863" y="517"/>
                </a:cubicBezTo>
                <a:close/>
                <a:moveTo>
                  <a:pt x="2239" y="477"/>
                </a:moveTo>
                <a:cubicBezTo>
                  <a:pt x="2241" y="475"/>
                  <a:pt x="2243" y="475"/>
                  <a:pt x="2243" y="479"/>
                </a:cubicBezTo>
                <a:cubicBezTo>
                  <a:pt x="2241" y="479"/>
                  <a:pt x="2239" y="479"/>
                  <a:pt x="2239" y="477"/>
                </a:cubicBezTo>
                <a:close/>
                <a:moveTo>
                  <a:pt x="1833" y="533"/>
                </a:moveTo>
                <a:cubicBezTo>
                  <a:pt x="1837" y="532"/>
                  <a:pt x="1837" y="532"/>
                  <a:pt x="1837" y="532"/>
                </a:cubicBezTo>
                <a:cubicBezTo>
                  <a:pt x="1838" y="536"/>
                  <a:pt x="1833" y="536"/>
                  <a:pt x="1833" y="533"/>
                </a:cubicBezTo>
                <a:close/>
                <a:moveTo>
                  <a:pt x="1180" y="56"/>
                </a:moveTo>
                <a:cubicBezTo>
                  <a:pt x="1179" y="53"/>
                  <a:pt x="1181" y="53"/>
                  <a:pt x="1181" y="51"/>
                </a:cubicBezTo>
                <a:cubicBezTo>
                  <a:pt x="1183" y="51"/>
                  <a:pt x="1184" y="56"/>
                  <a:pt x="1180" y="56"/>
                </a:cubicBezTo>
                <a:close/>
                <a:moveTo>
                  <a:pt x="1134" y="14"/>
                </a:moveTo>
                <a:cubicBezTo>
                  <a:pt x="1133" y="10"/>
                  <a:pt x="1139" y="9"/>
                  <a:pt x="1136" y="7"/>
                </a:cubicBezTo>
                <a:cubicBezTo>
                  <a:pt x="1139" y="6"/>
                  <a:pt x="1139" y="9"/>
                  <a:pt x="1144" y="6"/>
                </a:cubicBezTo>
                <a:cubicBezTo>
                  <a:pt x="1144" y="8"/>
                  <a:pt x="1145" y="9"/>
                  <a:pt x="1147" y="9"/>
                </a:cubicBezTo>
                <a:cubicBezTo>
                  <a:pt x="1143" y="10"/>
                  <a:pt x="1140" y="11"/>
                  <a:pt x="1142" y="17"/>
                </a:cubicBezTo>
                <a:cubicBezTo>
                  <a:pt x="1138" y="18"/>
                  <a:pt x="1136" y="16"/>
                  <a:pt x="1134" y="14"/>
                </a:cubicBezTo>
                <a:close/>
                <a:moveTo>
                  <a:pt x="1073" y="81"/>
                </a:moveTo>
                <a:cubicBezTo>
                  <a:pt x="1077" y="82"/>
                  <a:pt x="1083" y="77"/>
                  <a:pt x="1089" y="76"/>
                </a:cubicBezTo>
                <a:cubicBezTo>
                  <a:pt x="1086" y="80"/>
                  <a:pt x="1077" y="89"/>
                  <a:pt x="1073" y="81"/>
                </a:cubicBezTo>
                <a:close/>
                <a:moveTo>
                  <a:pt x="816" y="140"/>
                </a:moveTo>
                <a:cubicBezTo>
                  <a:pt x="819" y="140"/>
                  <a:pt x="820" y="142"/>
                  <a:pt x="823" y="140"/>
                </a:cubicBezTo>
                <a:cubicBezTo>
                  <a:pt x="823" y="143"/>
                  <a:pt x="823" y="143"/>
                  <a:pt x="823" y="143"/>
                </a:cubicBezTo>
                <a:cubicBezTo>
                  <a:pt x="819" y="142"/>
                  <a:pt x="816" y="146"/>
                  <a:pt x="816" y="140"/>
                </a:cubicBezTo>
                <a:close/>
                <a:moveTo>
                  <a:pt x="837" y="135"/>
                </a:moveTo>
                <a:cubicBezTo>
                  <a:pt x="838" y="136"/>
                  <a:pt x="839" y="137"/>
                  <a:pt x="839" y="139"/>
                </a:cubicBezTo>
                <a:cubicBezTo>
                  <a:pt x="837" y="138"/>
                  <a:pt x="834" y="139"/>
                  <a:pt x="831" y="139"/>
                </a:cubicBezTo>
                <a:cubicBezTo>
                  <a:pt x="829" y="140"/>
                  <a:pt x="831" y="146"/>
                  <a:pt x="828" y="146"/>
                </a:cubicBezTo>
                <a:cubicBezTo>
                  <a:pt x="819" y="142"/>
                  <a:pt x="831" y="135"/>
                  <a:pt x="837" y="135"/>
                </a:cubicBezTo>
                <a:close/>
                <a:moveTo>
                  <a:pt x="956" y="175"/>
                </a:moveTo>
                <a:cubicBezTo>
                  <a:pt x="959" y="174"/>
                  <a:pt x="959" y="177"/>
                  <a:pt x="961" y="177"/>
                </a:cubicBezTo>
                <a:cubicBezTo>
                  <a:pt x="963" y="177"/>
                  <a:pt x="961" y="173"/>
                  <a:pt x="962" y="172"/>
                </a:cubicBezTo>
                <a:cubicBezTo>
                  <a:pt x="967" y="173"/>
                  <a:pt x="974" y="172"/>
                  <a:pt x="977" y="172"/>
                </a:cubicBezTo>
                <a:cubicBezTo>
                  <a:pt x="977" y="177"/>
                  <a:pt x="971" y="178"/>
                  <a:pt x="975" y="183"/>
                </a:cubicBezTo>
                <a:cubicBezTo>
                  <a:pt x="972" y="184"/>
                  <a:pt x="970" y="185"/>
                  <a:pt x="971" y="189"/>
                </a:cubicBezTo>
                <a:cubicBezTo>
                  <a:pt x="968" y="190"/>
                  <a:pt x="968" y="188"/>
                  <a:pt x="967" y="186"/>
                </a:cubicBezTo>
                <a:cubicBezTo>
                  <a:pt x="960" y="190"/>
                  <a:pt x="955" y="187"/>
                  <a:pt x="952" y="181"/>
                </a:cubicBezTo>
                <a:cubicBezTo>
                  <a:pt x="955" y="180"/>
                  <a:pt x="956" y="178"/>
                  <a:pt x="956" y="175"/>
                </a:cubicBezTo>
                <a:close/>
                <a:moveTo>
                  <a:pt x="430" y="237"/>
                </a:moveTo>
                <a:cubicBezTo>
                  <a:pt x="433" y="245"/>
                  <a:pt x="440" y="236"/>
                  <a:pt x="445" y="237"/>
                </a:cubicBezTo>
                <a:cubicBezTo>
                  <a:pt x="444" y="242"/>
                  <a:pt x="435" y="241"/>
                  <a:pt x="437" y="247"/>
                </a:cubicBezTo>
                <a:cubicBezTo>
                  <a:pt x="434" y="247"/>
                  <a:pt x="435" y="248"/>
                  <a:pt x="432" y="248"/>
                </a:cubicBezTo>
                <a:cubicBezTo>
                  <a:pt x="434" y="243"/>
                  <a:pt x="426" y="242"/>
                  <a:pt x="430" y="237"/>
                </a:cubicBezTo>
                <a:close/>
                <a:moveTo>
                  <a:pt x="371" y="255"/>
                </a:moveTo>
                <a:cubicBezTo>
                  <a:pt x="370" y="252"/>
                  <a:pt x="374" y="252"/>
                  <a:pt x="377" y="252"/>
                </a:cubicBezTo>
                <a:cubicBezTo>
                  <a:pt x="376" y="254"/>
                  <a:pt x="374" y="255"/>
                  <a:pt x="371" y="255"/>
                </a:cubicBezTo>
                <a:close/>
                <a:moveTo>
                  <a:pt x="930" y="223"/>
                </a:moveTo>
                <a:cubicBezTo>
                  <a:pt x="933" y="220"/>
                  <a:pt x="937" y="218"/>
                  <a:pt x="939" y="214"/>
                </a:cubicBezTo>
                <a:cubicBezTo>
                  <a:pt x="938" y="213"/>
                  <a:pt x="937" y="214"/>
                  <a:pt x="936" y="214"/>
                </a:cubicBezTo>
                <a:cubicBezTo>
                  <a:pt x="936" y="211"/>
                  <a:pt x="938" y="210"/>
                  <a:pt x="939" y="208"/>
                </a:cubicBezTo>
                <a:cubicBezTo>
                  <a:pt x="942" y="209"/>
                  <a:pt x="938" y="211"/>
                  <a:pt x="939" y="212"/>
                </a:cubicBezTo>
                <a:cubicBezTo>
                  <a:pt x="941" y="212"/>
                  <a:pt x="941" y="210"/>
                  <a:pt x="941" y="208"/>
                </a:cubicBezTo>
                <a:cubicBezTo>
                  <a:pt x="938" y="205"/>
                  <a:pt x="930" y="208"/>
                  <a:pt x="926" y="205"/>
                </a:cubicBezTo>
                <a:cubicBezTo>
                  <a:pt x="933" y="200"/>
                  <a:pt x="930" y="191"/>
                  <a:pt x="937" y="189"/>
                </a:cubicBezTo>
                <a:cubicBezTo>
                  <a:pt x="939" y="188"/>
                  <a:pt x="943" y="190"/>
                  <a:pt x="948" y="185"/>
                </a:cubicBezTo>
                <a:cubicBezTo>
                  <a:pt x="949" y="189"/>
                  <a:pt x="953" y="190"/>
                  <a:pt x="958" y="191"/>
                </a:cubicBezTo>
                <a:cubicBezTo>
                  <a:pt x="959" y="194"/>
                  <a:pt x="954" y="193"/>
                  <a:pt x="953" y="195"/>
                </a:cubicBezTo>
                <a:cubicBezTo>
                  <a:pt x="955" y="197"/>
                  <a:pt x="957" y="193"/>
                  <a:pt x="960" y="194"/>
                </a:cubicBezTo>
                <a:cubicBezTo>
                  <a:pt x="962" y="194"/>
                  <a:pt x="959" y="191"/>
                  <a:pt x="959" y="191"/>
                </a:cubicBezTo>
                <a:cubicBezTo>
                  <a:pt x="959" y="189"/>
                  <a:pt x="964" y="190"/>
                  <a:pt x="966" y="190"/>
                </a:cubicBezTo>
                <a:cubicBezTo>
                  <a:pt x="967" y="193"/>
                  <a:pt x="963" y="191"/>
                  <a:pt x="963" y="193"/>
                </a:cubicBezTo>
                <a:cubicBezTo>
                  <a:pt x="963" y="195"/>
                  <a:pt x="966" y="194"/>
                  <a:pt x="968" y="194"/>
                </a:cubicBezTo>
                <a:cubicBezTo>
                  <a:pt x="969" y="197"/>
                  <a:pt x="965" y="197"/>
                  <a:pt x="964" y="199"/>
                </a:cubicBezTo>
                <a:cubicBezTo>
                  <a:pt x="965" y="201"/>
                  <a:pt x="969" y="202"/>
                  <a:pt x="967" y="205"/>
                </a:cubicBezTo>
                <a:cubicBezTo>
                  <a:pt x="964" y="205"/>
                  <a:pt x="964" y="203"/>
                  <a:pt x="963" y="202"/>
                </a:cubicBezTo>
                <a:cubicBezTo>
                  <a:pt x="961" y="206"/>
                  <a:pt x="958" y="209"/>
                  <a:pt x="953" y="207"/>
                </a:cubicBezTo>
                <a:cubicBezTo>
                  <a:pt x="953" y="208"/>
                  <a:pt x="954" y="208"/>
                  <a:pt x="955" y="208"/>
                </a:cubicBezTo>
                <a:cubicBezTo>
                  <a:pt x="948" y="213"/>
                  <a:pt x="942" y="220"/>
                  <a:pt x="934" y="224"/>
                </a:cubicBezTo>
                <a:cubicBezTo>
                  <a:pt x="935" y="226"/>
                  <a:pt x="936" y="228"/>
                  <a:pt x="934" y="229"/>
                </a:cubicBezTo>
                <a:cubicBezTo>
                  <a:pt x="930" y="229"/>
                  <a:pt x="931" y="226"/>
                  <a:pt x="930" y="223"/>
                </a:cubicBezTo>
                <a:close/>
                <a:moveTo>
                  <a:pt x="263" y="430"/>
                </a:moveTo>
                <a:cubicBezTo>
                  <a:pt x="262" y="429"/>
                  <a:pt x="261" y="429"/>
                  <a:pt x="261" y="429"/>
                </a:cubicBezTo>
                <a:cubicBezTo>
                  <a:pt x="259" y="423"/>
                  <a:pt x="263" y="421"/>
                  <a:pt x="264" y="418"/>
                </a:cubicBezTo>
                <a:cubicBezTo>
                  <a:pt x="266" y="417"/>
                  <a:pt x="266" y="419"/>
                  <a:pt x="267" y="419"/>
                </a:cubicBezTo>
                <a:cubicBezTo>
                  <a:pt x="268" y="416"/>
                  <a:pt x="269" y="412"/>
                  <a:pt x="271" y="410"/>
                </a:cubicBezTo>
                <a:cubicBezTo>
                  <a:pt x="278" y="412"/>
                  <a:pt x="281" y="407"/>
                  <a:pt x="285" y="411"/>
                </a:cubicBezTo>
                <a:cubicBezTo>
                  <a:pt x="283" y="414"/>
                  <a:pt x="280" y="417"/>
                  <a:pt x="278" y="421"/>
                </a:cubicBezTo>
                <a:cubicBezTo>
                  <a:pt x="270" y="418"/>
                  <a:pt x="271" y="430"/>
                  <a:pt x="263" y="430"/>
                </a:cubicBezTo>
                <a:close/>
                <a:moveTo>
                  <a:pt x="765" y="427"/>
                </a:moveTo>
                <a:cubicBezTo>
                  <a:pt x="765" y="425"/>
                  <a:pt x="765" y="423"/>
                  <a:pt x="768" y="423"/>
                </a:cubicBezTo>
                <a:cubicBezTo>
                  <a:pt x="768" y="426"/>
                  <a:pt x="768" y="427"/>
                  <a:pt x="765" y="427"/>
                </a:cubicBezTo>
                <a:close/>
                <a:moveTo>
                  <a:pt x="786" y="448"/>
                </a:moveTo>
                <a:cubicBezTo>
                  <a:pt x="783" y="448"/>
                  <a:pt x="783" y="451"/>
                  <a:pt x="782" y="454"/>
                </a:cubicBezTo>
                <a:cubicBezTo>
                  <a:pt x="779" y="454"/>
                  <a:pt x="780" y="448"/>
                  <a:pt x="776" y="451"/>
                </a:cubicBezTo>
                <a:cubicBezTo>
                  <a:pt x="777" y="450"/>
                  <a:pt x="779" y="450"/>
                  <a:pt x="778" y="447"/>
                </a:cubicBezTo>
                <a:cubicBezTo>
                  <a:pt x="781" y="446"/>
                  <a:pt x="785" y="446"/>
                  <a:pt x="786" y="448"/>
                </a:cubicBezTo>
                <a:close/>
                <a:moveTo>
                  <a:pt x="726" y="463"/>
                </a:moveTo>
                <a:cubicBezTo>
                  <a:pt x="727" y="457"/>
                  <a:pt x="732" y="455"/>
                  <a:pt x="732" y="448"/>
                </a:cubicBezTo>
                <a:cubicBezTo>
                  <a:pt x="741" y="448"/>
                  <a:pt x="743" y="431"/>
                  <a:pt x="753" y="434"/>
                </a:cubicBezTo>
                <a:cubicBezTo>
                  <a:pt x="752" y="442"/>
                  <a:pt x="749" y="448"/>
                  <a:pt x="741" y="450"/>
                </a:cubicBezTo>
                <a:cubicBezTo>
                  <a:pt x="738" y="453"/>
                  <a:pt x="735" y="466"/>
                  <a:pt x="726" y="463"/>
                </a:cubicBezTo>
                <a:close/>
                <a:moveTo>
                  <a:pt x="696" y="468"/>
                </a:moveTo>
                <a:cubicBezTo>
                  <a:pt x="699" y="468"/>
                  <a:pt x="699" y="470"/>
                  <a:pt x="699" y="473"/>
                </a:cubicBezTo>
                <a:cubicBezTo>
                  <a:pt x="696" y="472"/>
                  <a:pt x="696" y="474"/>
                  <a:pt x="694" y="474"/>
                </a:cubicBezTo>
                <a:cubicBezTo>
                  <a:pt x="694" y="472"/>
                  <a:pt x="694" y="469"/>
                  <a:pt x="696" y="468"/>
                </a:cubicBezTo>
                <a:close/>
                <a:moveTo>
                  <a:pt x="709" y="487"/>
                </a:moveTo>
                <a:cubicBezTo>
                  <a:pt x="708" y="479"/>
                  <a:pt x="715" y="478"/>
                  <a:pt x="713" y="469"/>
                </a:cubicBezTo>
                <a:cubicBezTo>
                  <a:pt x="720" y="470"/>
                  <a:pt x="730" y="478"/>
                  <a:pt x="721" y="485"/>
                </a:cubicBezTo>
                <a:cubicBezTo>
                  <a:pt x="719" y="483"/>
                  <a:pt x="715" y="484"/>
                  <a:pt x="712" y="483"/>
                </a:cubicBezTo>
                <a:cubicBezTo>
                  <a:pt x="710" y="483"/>
                  <a:pt x="712" y="487"/>
                  <a:pt x="709" y="487"/>
                </a:cubicBezTo>
                <a:close/>
                <a:moveTo>
                  <a:pt x="660" y="543"/>
                </a:moveTo>
                <a:cubicBezTo>
                  <a:pt x="657" y="543"/>
                  <a:pt x="657" y="541"/>
                  <a:pt x="656" y="543"/>
                </a:cubicBezTo>
                <a:cubicBezTo>
                  <a:pt x="654" y="543"/>
                  <a:pt x="658" y="541"/>
                  <a:pt x="657" y="539"/>
                </a:cubicBezTo>
                <a:cubicBezTo>
                  <a:pt x="659" y="540"/>
                  <a:pt x="659" y="541"/>
                  <a:pt x="660" y="543"/>
                </a:cubicBezTo>
                <a:close/>
                <a:moveTo>
                  <a:pt x="683" y="524"/>
                </a:moveTo>
                <a:cubicBezTo>
                  <a:pt x="682" y="527"/>
                  <a:pt x="685" y="528"/>
                  <a:pt x="684" y="531"/>
                </a:cubicBezTo>
                <a:cubicBezTo>
                  <a:pt x="680" y="531"/>
                  <a:pt x="680" y="535"/>
                  <a:pt x="676" y="535"/>
                </a:cubicBezTo>
                <a:cubicBezTo>
                  <a:pt x="677" y="531"/>
                  <a:pt x="678" y="527"/>
                  <a:pt x="679" y="524"/>
                </a:cubicBezTo>
                <a:cubicBezTo>
                  <a:pt x="680" y="524"/>
                  <a:pt x="681" y="524"/>
                  <a:pt x="683" y="524"/>
                </a:cubicBezTo>
                <a:cubicBezTo>
                  <a:pt x="682" y="523"/>
                  <a:pt x="682" y="523"/>
                  <a:pt x="682" y="521"/>
                </a:cubicBezTo>
                <a:cubicBezTo>
                  <a:pt x="687" y="519"/>
                  <a:pt x="688" y="514"/>
                  <a:pt x="695" y="513"/>
                </a:cubicBezTo>
                <a:cubicBezTo>
                  <a:pt x="698" y="520"/>
                  <a:pt x="688" y="521"/>
                  <a:pt x="683" y="524"/>
                </a:cubicBezTo>
                <a:close/>
                <a:moveTo>
                  <a:pt x="686" y="516"/>
                </a:moveTo>
                <a:cubicBezTo>
                  <a:pt x="682" y="511"/>
                  <a:pt x="679" y="522"/>
                  <a:pt x="676" y="517"/>
                </a:cubicBezTo>
                <a:cubicBezTo>
                  <a:pt x="680" y="513"/>
                  <a:pt x="680" y="506"/>
                  <a:pt x="688" y="505"/>
                </a:cubicBezTo>
                <a:cubicBezTo>
                  <a:pt x="689" y="510"/>
                  <a:pt x="684" y="510"/>
                  <a:pt x="684" y="514"/>
                </a:cubicBezTo>
                <a:cubicBezTo>
                  <a:pt x="687" y="513"/>
                  <a:pt x="687" y="509"/>
                  <a:pt x="692" y="509"/>
                </a:cubicBezTo>
                <a:cubicBezTo>
                  <a:pt x="691" y="513"/>
                  <a:pt x="688" y="514"/>
                  <a:pt x="686" y="516"/>
                </a:cubicBezTo>
                <a:close/>
                <a:moveTo>
                  <a:pt x="703" y="503"/>
                </a:moveTo>
                <a:cubicBezTo>
                  <a:pt x="702" y="506"/>
                  <a:pt x="699" y="508"/>
                  <a:pt x="696" y="510"/>
                </a:cubicBezTo>
                <a:cubicBezTo>
                  <a:pt x="696" y="506"/>
                  <a:pt x="696" y="506"/>
                  <a:pt x="696" y="506"/>
                </a:cubicBezTo>
                <a:cubicBezTo>
                  <a:pt x="699" y="506"/>
                  <a:pt x="701" y="502"/>
                  <a:pt x="703" y="503"/>
                </a:cubicBezTo>
                <a:close/>
                <a:moveTo>
                  <a:pt x="977" y="462"/>
                </a:moveTo>
                <a:cubicBezTo>
                  <a:pt x="975" y="466"/>
                  <a:pt x="972" y="471"/>
                  <a:pt x="968" y="473"/>
                </a:cubicBezTo>
                <a:cubicBezTo>
                  <a:pt x="968" y="476"/>
                  <a:pt x="970" y="476"/>
                  <a:pt x="969" y="479"/>
                </a:cubicBezTo>
                <a:cubicBezTo>
                  <a:pt x="972" y="479"/>
                  <a:pt x="971" y="476"/>
                  <a:pt x="974" y="476"/>
                </a:cubicBezTo>
                <a:cubicBezTo>
                  <a:pt x="972" y="482"/>
                  <a:pt x="967" y="483"/>
                  <a:pt x="960" y="483"/>
                </a:cubicBezTo>
                <a:cubicBezTo>
                  <a:pt x="958" y="481"/>
                  <a:pt x="957" y="479"/>
                  <a:pt x="957" y="475"/>
                </a:cubicBezTo>
                <a:cubicBezTo>
                  <a:pt x="964" y="472"/>
                  <a:pt x="968" y="462"/>
                  <a:pt x="977" y="462"/>
                </a:cubicBezTo>
                <a:close/>
                <a:moveTo>
                  <a:pt x="210" y="556"/>
                </a:moveTo>
                <a:cubicBezTo>
                  <a:pt x="212" y="555"/>
                  <a:pt x="214" y="555"/>
                  <a:pt x="215" y="553"/>
                </a:cubicBezTo>
                <a:cubicBezTo>
                  <a:pt x="218" y="554"/>
                  <a:pt x="216" y="556"/>
                  <a:pt x="216" y="559"/>
                </a:cubicBezTo>
                <a:cubicBezTo>
                  <a:pt x="218" y="557"/>
                  <a:pt x="219" y="555"/>
                  <a:pt x="218" y="551"/>
                </a:cubicBezTo>
                <a:cubicBezTo>
                  <a:pt x="222" y="552"/>
                  <a:pt x="223" y="556"/>
                  <a:pt x="224" y="561"/>
                </a:cubicBezTo>
                <a:cubicBezTo>
                  <a:pt x="219" y="567"/>
                  <a:pt x="215" y="562"/>
                  <a:pt x="211" y="563"/>
                </a:cubicBezTo>
                <a:cubicBezTo>
                  <a:pt x="212" y="561"/>
                  <a:pt x="210" y="560"/>
                  <a:pt x="210" y="556"/>
                </a:cubicBezTo>
                <a:close/>
                <a:moveTo>
                  <a:pt x="185" y="599"/>
                </a:moveTo>
                <a:cubicBezTo>
                  <a:pt x="186" y="595"/>
                  <a:pt x="182" y="597"/>
                  <a:pt x="182" y="593"/>
                </a:cubicBezTo>
                <a:cubicBezTo>
                  <a:pt x="179" y="595"/>
                  <a:pt x="175" y="594"/>
                  <a:pt x="172" y="593"/>
                </a:cubicBezTo>
                <a:cubicBezTo>
                  <a:pt x="177" y="583"/>
                  <a:pt x="185" y="576"/>
                  <a:pt x="190" y="566"/>
                </a:cubicBezTo>
                <a:cubicBezTo>
                  <a:pt x="194" y="566"/>
                  <a:pt x="198" y="565"/>
                  <a:pt x="199" y="569"/>
                </a:cubicBezTo>
                <a:cubicBezTo>
                  <a:pt x="200" y="566"/>
                  <a:pt x="204" y="565"/>
                  <a:pt x="205" y="562"/>
                </a:cubicBezTo>
                <a:cubicBezTo>
                  <a:pt x="207" y="561"/>
                  <a:pt x="207" y="564"/>
                  <a:pt x="209" y="563"/>
                </a:cubicBezTo>
                <a:cubicBezTo>
                  <a:pt x="210" y="566"/>
                  <a:pt x="208" y="566"/>
                  <a:pt x="209" y="568"/>
                </a:cubicBezTo>
                <a:cubicBezTo>
                  <a:pt x="213" y="565"/>
                  <a:pt x="215" y="566"/>
                  <a:pt x="218" y="569"/>
                </a:cubicBezTo>
                <a:cubicBezTo>
                  <a:pt x="221" y="565"/>
                  <a:pt x="226" y="566"/>
                  <a:pt x="228" y="560"/>
                </a:cubicBezTo>
                <a:cubicBezTo>
                  <a:pt x="230" y="559"/>
                  <a:pt x="230" y="562"/>
                  <a:pt x="232" y="561"/>
                </a:cubicBezTo>
                <a:cubicBezTo>
                  <a:pt x="232" y="566"/>
                  <a:pt x="229" y="568"/>
                  <a:pt x="226" y="571"/>
                </a:cubicBezTo>
                <a:cubicBezTo>
                  <a:pt x="226" y="576"/>
                  <a:pt x="229" y="580"/>
                  <a:pt x="227" y="584"/>
                </a:cubicBezTo>
                <a:cubicBezTo>
                  <a:pt x="222" y="584"/>
                  <a:pt x="222" y="587"/>
                  <a:pt x="219" y="588"/>
                </a:cubicBezTo>
                <a:cubicBezTo>
                  <a:pt x="220" y="590"/>
                  <a:pt x="222" y="590"/>
                  <a:pt x="222" y="594"/>
                </a:cubicBezTo>
                <a:cubicBezTo>
                  <a:pt x="219" y="594"/>
                  <a:pt x="217" y="594"/>
                  <a:pt x="217" y="592"/>
                </a:cubicBezTo>
                <a:cubicBezTo>
                  <a:pt x="214" y="593"/>
                  <a:pt x="219" y="593"/>
                  <a:pt x="218" y="596"/>
                </a:cubicBezTo>
                <a:cubicBezTo>
                  <a:pt x="216" y="597"/>
                  <a:pt x="215" y="598"/>
                  <a:pt x="212" y="598"/>
                </a:cubicBezTo>
                <a:cubicBezTo>
                  <a:pt x="212" y="595"/>
                  <a:pt x="207" y="598"/>
                  <a:pt x="207" y="595"/>
                </a:cubicBezTo>
                <a:cubicBezTo>
                  <a:pt x="202" y="597"/>
                  <a:pt x="199" y="600"/>
                  <a:pt x="194" y="601"/>
                </a:cubicBezTo>
                <a:cubicBezTo>
                  <a:pt x="193" y="597"/>
                  <a:pt x="189" y="599"/>
                  <a:pt x="185" y="599"/>
                </a:cubicBezTo>
                <a:close/>
                <a:moveTo>
                  <a:pt x="595" y="575"/>
                </a:moveTo>
                <a:cubicBezTo>
                  <a:pt x="600" y="577"/>
                  <a:pt x="598" y="571"/>
                  <a:pt x="605" y="572"/>
                </a:cubicBezTo>
                <a:cubicBezTo>
                  <a:pt x="607" y="564"/>
                  <a:pt x="609" y="561"/>
                  <a:pt x="614" y="556"/>
                </a:cubicBezTo>
                <a:cubicBezTo>
                  <a:pt x="612" y="560"/>
                  <a:pt x="616" y="558"/>
                  <a:pt x="617" y="561"/>
                </a:cubicBezTo>
                <a:cubicBezTo>
                  <a:pt x="614" y="563"/>
                  <a:pt x="613" y="564"/>
                  <a:pt x="610" y="563"/>
                </a:cubicBezTo>
                <a:cubicBezTo>
                  <a:pt x="612" y="567"/>
                  <a:pt x="608" y="575"/>
                  <a:pt x="603" y="573"/>
                </a:cubicBezTo>
                <a:cubicBezTo>
                  <a:pt x="603" y="575"/>
                  <a:pt x="605" y="575"/>
                  <a:pt x="604" y="577"/>
                </a:cubicBezTo>
                <a:cubicBezTo>
                  <a:pt x="597" y="579"/>
                  <a:pt x="598" y="588"/>
                  <a:pt x="590" y="589"/>
                </a:cubicBezTo>
                <a:cubicBezTo>
                  <a:pt x="590" y="581"/>
                  <a:pt x="591" y="580"/>
                  <a:pt x="595" y="575"/>
                </a:cubicBezTo>
                <a:close/>
                <a:moveTo>
                  <a:pt x="1060" y="596"/>
                </a:moveTo>
                <a:cubicBezTo>
                  <a:pt x="1059" y="592"/>
                  <a:pt x="1067" y="590"/>
                  <a:pt x="1067" y="595"/>
                </a:cubicBezTo>
                <a:cubicBezTo>
                  <a:pt x="1065" y="598"/>
                  <a:pt x="1062" y="597"/>
                  <a:pt x="1060" y="596"/>
                </a:cubicBezTo>
                <a:close/>
                <a:moveTo>
                  <a:pt x="128" y="808"/>
                </a:moveTo>
                <a:cubicBezTo>
                  <a:pt x="124" y="807"/>
                  <a:pt x="125" y="800"/>
                  <a:pt x="129" y="799"/>
                </a:cubicBezTo>
                <a:cubicBezTo>
                  <a:pt x="130" y="803"/>
                  <a:pt x="129" y="805"/>
                  <a:pt x="128" y="808"/>
                </a:cubicBezTo>
                <a:close/>
                <a:moveTo>
                  <a:pt x="120" y="806"/>
                </a:moveTo>
                <a:cubicBezTo>
                  <a:pt x="118" y="801"/>
                  <a:pt x="121" y="799"/>
                  <a:pt x="119" y="796"/>
                </a:cubicBezTo>
                <a:cubicBezTo>
                  <a:pt x="120" y="796"/>
                  <a:pt x="120" y="795"/>
                  <a:pt x="120" y="794"/>
                </a:cubicBezTo>
                <a:cubicBezTo>
                  <a:pt x="125" y="794"/>
                  <a:pt x="126" y="807"/>
                  <a:pt x="120" y="806"/>
                </a:cubicBezTo>
                <a:close/>
                <a:moveTo>
                  <a:pt x="106" y="798"/>
                </a:moveTo>
                <a:cubicBezTo>
                  <a:pt x="103" y="796"/>
                  <a:pt x="106" y="793"/>
                  <a:pt x="109" y="792"/>
                </a:cubicBezTo>
                <a:cubicBezTo>
                  <a:pt x="109" y="795"/>
                  <a:pt x="109" y="797"/>
                  <a:pt x="106" y="798"/>
                </a:cubicBezTo>
                <a:close/>
                <a:moveTo>
                  <a:pt x="220" y="740"/>
                </a:moveTo>
                <a:cubicBezTo>
                  <a:pt x="217" y="740"/>
                  <a:pt x="217" y="740"/>
                  <a:pt x="217" y="740"/>
                </a:cubicBezTo>
                <a:cubicBezTo>
                  <a:pt x="216" y="738"/>
                  <a:pt x="218" y="737"/>
                  <a:pt x="217" y="735"/>
                </a:cubicBezTo>
                <a:cubicBezTo>
                  <a:pt x="218" y="735"/>
                  <a:pt x="219" y="734"/>
                  <a:pt x="219" y="733"/>
                </a:cubicBezTo>
                <a:cubicBezTo>
                  <a:pt x="222" y="734"/>
                  <a:pt x="219" y="737"/>
                  <a:pt x="220" y="740"/>
                </a:cubicBezTo>
                <a:close/>
                <a:moveTo>
                  <a:pt x="58" y="750"/>
                </a:moveTo>
                <a:cubicBezTo>
                  <a:pt x="55" y="748"/>
                  <a:pt x="60" y="746"/>
                  <a:pt x="63" y="745"/>
                </a:cubicBezTo>
                <a:cubicBezTo>
                  <a:pt x="64" y="750"/>
                  <a:pt x="57" y="747"/>
                  <a:pt x="58" y="750"/>
                </a:cubicBezTo>
                <a:close/>
                <a:moveTo>
                  <a:pt x="2174" y="501"/>
                </a:moveTo>
                <a:cubicBezTo>
                  <a:pt x="2180" y="501"/>
                  <a:pt x="2180" y="501"/>
                  <a:pt x="2180" y="501"/>
                </a:cubicBezTo>
                <a:cubicBezTo>
                  <a:pt x="2182" y="505"/>
                  <a:pt x="2177" y="504"/>
                  <a:pt x="2176" y="507"/>
                </a:cubicBezTo>
                <a:cubicBezTo>
                  <a:pt x="2175" y="506"/>
                  <a:pt x="2174" y="504"/>
                  <a:pt x="2174" y="501"/>
                </a:cubicBezTo>
                <a:close/>
                <a:moveTo>
                  <a:pt x="1671" y="682"/>
                </a:moveTo>
                <a:cubicBezTo>
                  <a:pt x="1671" y="683"/>
                  <a:pt x="1670" y="684"/>
                  <a:pt x="1670" y="686"/>
                </a:cubicBezTo>
                <a:cubicBezTo>
                  <a:pt x="1666" y="686"/>
                  <a:pt x="1667" y="681"/>
                  <a:pt x="1671" y="682"/>
                </a:cubicBezTo>
                <a:close/>
                <a:moveTo>
                  <a:pt x="1689" y="661"/>
                </a:moveTo>
                <a:cubicBezTo>
                  <a:pt x="1686" y="664"/>
                  <a:pt x="1686" y="665"/>
                  <a:pt x="1690" y="666"/>
                </a:cubicBezTo>
                <a:cubicBezTo>
                  <a:pt x="1689" y="667"/>
                  <a:pt x="1687" y="668"/>
                  <a:pt x="1686" y="669"/>
                </a:cubicBezTo>
                <a:cubicBezTo>
                  <a:pt x="1686" y="670"/>
                  <a:pt x="1687" y="670"/>
                  <a:pt x="1689" y="670"/>
                </a:cubicBezTo>
                <a:cubicBezTo>
                  <a:pt x="1686" y="674"/>
                  <a:pt x="1683" y="681"/>
                  <a:pt x="1675" y="679"/>
                </a:cubicBezTo>
                <a:cubicBezTo>
                  <a:pt x="1677" y="677"/>
                  <a:pt x="1675" y="673"/>
                  <a:pt x="1677" y="672"/>
                </a:cubicBezTo>
                <a:cubicBezTo>
                  <a:pt x="1674" y="670"/>
                  <a:pt x="1672" y="673"/>
                  <a:pt x="1670" y="672"/>
                </a:cubicBezTo>
                <a:cubicBezTo>
                  <a:pt x="1670" y="665"/>
                  <a:pt x="1677" y="674"/>
                  <a:pt x="1675" y="666"/>
                </a:cubicBezTo>
                <a:cubicBezTo>
                  <a:pt x="1680" y="665"/>
                  <a:pt x="1684" y="665"/>
                  <a:pt x="1684" y="661"/>
                </a:cubicBezTo>
                <a:cubicBezTo>
                  <a:pt x="1686" y="660"/>
                  <a:pt x="1686" y="662"/>
                  <a:pt x="1689" y="661"/>
                </a:cubicBezTo>
                <a:close/>
                <a:moveTo>
                  <a:pt x="819" y="744"/>
                </a:moveTo>
                <a:cubicBezTo>
                  <a:pt x="815" y="750"/>
                  <a:pt x="825" y="758"/>
                  <a:pt x="819" y="762"/>
                </a:cubicBezTo>
                <a:cubicBezTo>
                  <a:pt x="818" y="756"/>
                  <a:pt x="818" y="756"/>
                  <a:pt x="818" y="756"/>
                </a:cubicBezTo>
                <a:cubicBezTo>
                  <a:pt x="814" y="760"/>
                  <a:pt x="809" y="758"/>
                  <a:pt x="805" y="762"/>
                </a:cubicBezTo>
                <a:cubicBezTo>
                  <a:pt x="798" y="757"/>
                  <a:pt x="805" y="748"/>
                  <a:pt x="807" y="742"/>
                </a:cubicBezTo>
                <a:cubicBezTo>
                  <a:pt x="812" y="742"/>
                  <a:pt x="817" y="742"/>
                  <a:pt x="819" y="744"/>
                </a:cubicBezTo>
                <a:close/>
                <a:moveTo>
                  <a:pt x="1676" y="642"/>
                </a:moveTo>
                <a:cubicBezTo>
                  <a:pt x="1677" y="643"/>
                  <a:pt x="1679" y="643"/>
                  <a:pt x="1681" y="642"/>
                </a:cubicBezTo>
                <a:cubicBezTo>
                  <a:pt x="1681" y="647"/>
                  <a:pt x="1675" y="648"/>
                  <a:pt x="1676" y="642"/>
                </a:cubicBezTo>
                <a:close/>
                <a:moveTo>
                  <a:pt x="1699" y="637"/>
                </a:moveTo>
                <a:cubicBezTo>
                  <a:pt x="1691" y="634"/>
                  <a:pt x="1690" y="643"/>
                  <a:pt x="1683" y="644"/>
                </a:cubicBezTo>
                <a:cubicBezTo>
                  <a:pt x="1682" y="642"/>
                  <a:pt x="1681" y="640"/>
                  <a:pt x="1679" y="639"/>
                </a:cubicBezTo>
                <a:cubicBezTo>
                  <a:pt x="1680" y="636"/>
                  <a:pt x="1683" y="635"/>
                  <a:pt x="1683" y="632"/>
                </a:cubicBezTo>
                <a:cubicBezTo>
                  <a:pt x="1690" y="631"/>
                  <a:pt x="1693" y="633"/>
                  <a:pt x="1698" y="630"/>
                </a:cubicBezTo>
                <a:cubicBezTo>
                  <a:pt x="1700" y="631"/>
                  <a:pt x="1700" y="635"/>
                  <a:pt x="1699" y="637"/>
                </a:cubicBezTo>
                <a:close/>
                <a:moveTo>
                  <a:pt x="1742" y="618"/>
                </a:moveTo>
                <a:cubicBezTo>
                  <a:pt x="1738" y="618"/>
                  <a:pt x="1735" y="626"/>
                  <a:pt x="1731" y="621"/>
                </a:cubicBezTo>
                <a:cubicBezTo>
                  <a:pt x="1733" y="618"/>
                  <a:pt x="1734" y="617"/>
                  <a:pt x="1733" y="614"/>
                </a:cubicBezTo>
                <a:cubicBezTo>
                  <a:pt x="1739" y="618"/>
                  <a:pt x="1739" y="611"/>
                  <a:pt x="1742" y="610"/>
                </a:cubicBezTo>
                <a:cubicBezTo>
                  <a:pt x="1745" y="613"/>
                  <a:pt x="1741" y="614"/>
                  <a:pt x="1742" y="618"/>
                </a:cubicBezTo>
                <a:close/>
                <a:moveTo>
                  <a:pt x="1728" y="613"/>
                </a:moveTo>
                <a:cubicBezTo>
                  <a:pt x="1721" y="613"/>
                  <a:pt x="1724" y="620"/>
                  <a:pt x="1717" y="619"/>
                </a:cubicBezTo>
                <a:cubicBezTo>
                  <a:pt x="1715" y="624"/>
                  <a:pt x="1703" y="637"/>
                  <a:pt x="1700" y="625"/>
                </a:cubicBezTo>
                <a:cubicBezTo>
                  <a:pt x="1707" y="621"/>
                  <a:pt x="1716" y="617"/>
                  <a:pt x="1718" y="607"/>
                </a:cubicBezTo>
                <a:cubicBezTo>
                  <a:pt x="1722" y="606"/>
                  <a:pt x="1722" y="609"/>
                  <a:pt x="1726" y="607"/>
                </a:cubicBezTo>
                <a:cubicBezTo>
                  <a:pt x="1727" y="608"/>
                  <a:pt x="1727" y="611"/>
                  <a:pt x="1728" y="613"/>
                </a:cubicBezTo>
                <a:close/>
                <a:moveTo>
                  <a:pt x="811" y="705"/>
                </a:moveTo>
                <a:cubicBezTo>
                  <a:pt x="810" y="702"/>
                  <a:pt x="812" y="702"/>
                  <a:pt x="811" y="699"/>
                </a:cubicBezTo>
                <a:cubicBezTo>
                  <a:pt x="812" y="700"/>
                  <a:pt x="815" y="700"/>
                  <a:pt x="816" y="701"/>
                </a:cubicBezTo>
                <a:cubicBezTo>
                  <a:pt x="816" y="704"/>
                  <a:pt x="813" y="704"/>
                  <a:pt x="811" y="705"/>
                </a:cubicBezTo>
                <a:close/>
                <a:moveTo>
                  <a:pt x="1730" y="601"/>
                </a:moveTo>
                <a:cubicBezTo>
                  <a:pt x="1730" y="603"/>
                  <a:pt x="1727" y="603"/>
                  <a:pt x="1727" y="606"/>
                </a:cubicBezTo>
                <a:cubicBezTo>
                  <a:pt x="1723" y="604"/>
                  <a:pt x="1728" y="598"/>
                  <a:pt x="1730" y="601"/>
                </a:cubicBezTo>
                <a:close/>
                <a:moveTo>
                  <a:pt x="1905" y="569"/>
                </a:moveTo>
                <a:cubicBezTo>
                  <a:pt x="1905" y="566"/>
                  <a:pt x="1901" y="568"/>
                  <a:pt x="1901" y="565"/>
                </a:cubicBezTo>
                <a:cubicBezTo>
                  <a:pt x="1905" y="564"/>
                  <a:pt x="1906" y="567"/>
                  <a:pt x="1909" y="568"/>
                </a:cubicBezTo>
                <a:cubicBezTo>
                  <a:pt x="1910" y="570"/>
                  <a:pt x="1906" y="569"/>
                  <a:pt x="1905" y="569"/>
                </a:cubicBezTo>
                <a:close/>
                <a:moveTo>
                  <a:pt x="1903" y="575"/>
                </a:moveTo>
                <a:cubicBezTo>
                  <a:pt x="1904" y="572"/>
                  <a:pt x="1909" y="572"/>
                  <a:pt x="1912" y="573"/>
                </a:cubicBezTo>
                <a:cubicBezTo>
                  <a:pt x="1912" y="578"/>
                  <a:pt x="1907" y="573"/>
                  <a:pt x="1903" y="575"/>
                </a:cubicBezTo>
                <a:close/>
                <a:moveTo>
                  <a:pt x="1937" y="597"/>
                </a:moveTo>
                <a:cubicBezTo>
                  <a:pt x="1931" y="597"/>
                  <a:pt x="1929" y="599"/>
                  <a:pt x="1924" y="599"/>
                </a:cubicBezTo>
                <a:cubicBezTo>
                  <a:pt x="1922" y="595"/>
                  <a:pt x="1922" y="591"/>
                  <a:pt x="1922" y="586"/>
                </a:cubicBezTo>
                <a:cubicBezTo>
                  <a:pt x="1933" y="583"/>
                  <a:pt x="1942" y="588"/>
                  <a:pt x="1937" y="597"/>
                </a:cubicBezTo>
                <a:close/>
                <a:moveTo>
                  <a:pt x="2047" y="555"/>
                </a:moveTo>
                <a:cubicBezTo>
                  <a:pt x="2046" y="558"/>
                  <a:pt x="2046" y="559"/>
                  <a:pt x="2047" y="562"/>
                </a:cubicBezTo>
                <a:cubicBezTo>
                  <a:pt x="2048" y="561"/>
                  <a:pt x="2049" y="561"/>
                  <a:pt x="2049" y="560"/>
                </a:cubicBezTo>
                <a:cubicBezTo>
                  <a:pt x="2052" y="561"/>
                  <a:pt x="2048" y="562"/>
                  <a:pt x="2047" y="563"/>
                </a:cubicBezTo>
                <a:cubicBezTo>
                  <a:pt x="2044" y="563"/>
                  <a:pt x="2040" y="562"/>
                  <a:pt x="2039" y="557"/>
                </a:cubicBezTo>
                <a:cubicBezTo>
                  <a:pt x="2041" y="555"/>
                  <a:pt x="2043" y="554"/>
                  <a:pt x="2047" y="555"/>
                </a:cubicBezTo>
                <a:close/>
                <a:moveTo>
                  <a:pt x="2106" y="536"/>
                </a:moveTo>
                <a:cubicBezTo>
                  <a:pt x="2103" y="536"/>
                  <a:pt x="2103" y="535"/>
                  <a:pt x="2101" y="534"/>
                </a:cubicBezTo>
                <a:cubicBezTo>
                  <a:pt x="2100" y="533"/>
                  <a:pt x="2103" y="533"/>
                  <a:pt x="2102" y="530"/>
                </a:cubicBezTo>
                <a:cubicBezTo>
                  <a:pt x="2105" y="530"/>
                  <a:pt x="2106" y="532"/>
                  <a:pt x="2106" y="536"/>
                </a:cubicBezTo>
                <a:close/>
                <a:moveTo>
                  <a:pt x="2137" y="520"/>
                </a:moveTo>
                <a:cubicBezTo>
                  <a:pt x="2134" y="528"/>
                  <a:pt x="2124" y="525"/>
                  <a:pt x="2121" y="520"/>
                </a:cubicBezTo>
                <a:cubicBezTo>
                  <a:pt x="2126" y="522"/>
                  <a:pt x="2130" y="518"/>
                  <a:pt x="2137" y="520"/>
                </a:cubicBezTo>
                <a:close/>
                <a:moveTo>
                  <a:pt x="1765" y="552"/>
                </a:moveTo>
                <a:cubicBezTo>
                  <a:pt x="1770" y="551"/>
                  <a:pt x="1773" y="552"/>
                  <a:pt x="1774" y="555"/>
                </a:cubicBezTo>
                <a:cubicBezTo>
                  <a:pt x="1772" y="561"/>
                  <a:pt x="1767" y="554"/>
                  <a:pt x="1766" y="559"/>
                </a:cubicBezTo>
                <a:cubicBezTo>
                  <a:pt x="1763" y="557"/>
                  <a:pt x="1767" y="555"/>
                  <a:pt x="1765" y="552"/>
                </a:cubicBezTo>
                <a:close/>
                <a:moveTo>
                  <a:pt x="2088" y="523"/>
                </a:moveTo>
                <a:cubicBezTo>
                  <a:pt x="2083" y="528"/>
                  <a:pt x="2078" y="526"/>
                  <a:pt x="2080" y="535"/>
                </a:cubicBezTo>
                <a:cubicBezTo>
                  <a:pt x="2083" y="534"/>
                  <a:pt x="2088" y="535"/>
                  <a:pt x="2088" y="532"/>
                </a:cubicBezTo>
                <a:cubicBezTo>
                  <a:pt x="2092" y="531"/>
                  <a:pt x="2091" y="538"/>
                  <a:pt x="2094" y="539"/>
                </a:cubicBezTo>
                <a:cubicBezTo>
                  <a:pt x="2089" y="540"/>
                  <a:pt x="2086" y="538"/>
                  <a:pt x="2085" y="543"/>
                </a:cubicBezTo>
                <a:cubicBezTo>
                  <a:pt x="2076" y="538"/>
                  <a:pt x="2071" y="548"/>
                  <a:pt x="2062" y="546"/>
                </a:cubicBezTo>
                <a:cubicBezTo>
                  <a:pt x="2063" y="544"/>
                  <a:pt x="2066" y="543"/>
                  <a:pt x="2069" y="542"/>
                </a:cubicBezTo>
                <a:cubicBezTo>
                  <a:pt x="2067" y="539"/>
                  <a:pt x="2066" y="536"/>
                  <a:pt x="2064" y="534"/>
                </a:cubicBezTo>
                <a:cubicBezTo>
                  <a:pt x="2066" y="524"/>
                  <a:pt x="2077" y="523"/>
                  <a:pt x="2088" y="523"/>
                </a:cubicBezTo>
                <a:close/>
                <a:moveTo>
                  <a:pt x="1979" y="538"/>
                </a:moveTo>
                <a:cubicBezTo>
                  <a:pt x="1980" y="542"/>
                  <a:pt x="1978" y="542"/>
                  <a:pt x="1981" y="544"/>
                </a:cubicBezTo>
                <a:cubicBezTo>
                  <a:pt x="1982" y="544"/>
                  <a:pt x="1981" y="541"/>
                  <a:pt x="1984" y="541"/>
                </a:cubicBezTo>
                <a:cubicBezTo>
                  <a:pt x="1984" y="542"/>
                  <a:pt x="1986" y="542"/>
                  <a:pt x="1987" y="542"/>
                </a:cubicBezTo>
                <a:cubicBezTo>
                  <a:pt x="1987" y="545"/>
                  <a:pt x="1987" y="545"/>
                  <a:pt x="1987" y="545"/>
                </a:cubicBezTo>
                <a:cubicBezTo>
                  <a:pt x="1994" y="544"/>
                  <a:pt x="1998" y="542"/>
                  <a:pt x="2004" y="540"/>
                </a:cubicBezTo>
                <a:cubicBezTo>
                  <a:pt x="2004" y="545"/>
                  <a:pt x="2009" y="545"/>
                  <a:pt x="2011" y="548"/>
                </a:cubicBezTo>
                <a:cubicBezTo>
                  <a:pt x="2027" y="543"/>
                  <a:pt x="2045" y="531"/>
                  <a:pt x="2060" y="530"/>
                </a:cubicBezTo>
                <a:cubicBezTo>
                  <a:pt x="2056" y="533"/>
                  <a:pt x="2051" y="540"/>
                  <a:pt x="2053" y="545"/>
                </a:cubicBezTo>
                <a:cubicBezTo>
                  <a:pt x="2051" y="540"/>
                  <a:pt x="2041" y="548"/>
                  <a:pt x="2030" y="548"/>
                </a:cubicBezTo>
                <a:cubicBezTo>
                  <a:pt x="2029" y="549"/>
                  <a:pt x="2028" y="551"/>
                  <a:pt x="2028" y="552"/>
                </a:cubicBezTo>
                <a:cubicBezTo>
                  <a:pt x="2024" y="551"/>
                  <a:pt x="2026" y="553"/>
                  <a:pt x="2022" y="554"/>
                </a:cubicBezTo>
                <a:cubicBezTo>
                  <a:pt x="2020" y="552"/>
                  <a:pt x="2023" y="551"/>
                  <a:pt x="2021" y="549"/>
                </a:cubicBezTo>
                <a:cubicBezTo>
                  <a:pt x="2017" y="550"/>
                  <a:pt x="2016" y="553"/>
                  <a:pt x="2015" y="556"/>
                </a:cubicBezTo>
                <a:cubicBezTo>
                  <a:pt x="2006" y="560"/>
                  <a:pt x="1996" y="558"/>
                  <a:pt x="1988" y="562"/>
                </a:cubicBezTo>
                <a:cubicBezTo>
                  <a:pt x="1994" y="559"/>
                  <a:pt x="1995" y="551"/>
                  <a:pt x="2004" y="550"/>
                </a:cubicBezTo>
                <a:cubicBezTo>
                  <a:pt x="2001" y="546"/>
                  <a:pt x="1993" y="555"/>
                  <a:pt x="1991" y="547"/>
                </a:cubicBezTo>
                <a:cubicBezTo>
                  <a:pt x="1988" y="548"/>
                  <a:pt x="1982" y="551"/>
                  <a:pt x="1983" y="545"/>
                </a:cubicBezTo>
                <a:cubicBezTo>
                  <a:pt x="1980" y="545"/>
                  <a:pt x="1981" y="548"/>
                  <a:pt x="1980" y="550"/>
                </a:cubicBezTo>
                <a:cubicBezTo>
                  <a:pt x="1978" y="549"/>
                  <a:pt x="1979" y="549"/>
                  <a:pt x="1979" y="546"/>
                </a:cubicBezTo>
                <a:cubicBezTo>
                  <a:pt x="1973" y="552"/>
                  <a:pt x="1965" y="553"/>
                  <a:pt x="1963" y="560"/>
                </a:cubicBezTo>
                <a:cubicBezTo>
                  <a:pt x="1964" y="561"/>
                  <a:pt x="1965" y="562"/>
                  <a:pt x="1968" y="562"/>
                </a:cubicBezTo>
                <a:cubicBezTo>
                  <a:pt x="1965" y="564"/>
                  <a:pt x="1963" y="566"/>
                  <a:pt x="1967" y="569"/>
                </a:cubicBezTo>
                <a:cubicBezTo>
                  <a:pt x="1966" y="570"/>
                  <a:pt x="1965" y="570"/>
                  <a:pt x="1965" y="571"/>
                </a:cubicBezTo>
                <a:cubicBezTo>
                  <a:pt x="1962" y="571"/>
                  <a:pt x="1961" y="570"/>
                  <a:pt x="1961" y="568"/>
                </a:cubicBezTo>
                <a:cubicBezTo>
                  <a:pt x="1962" y="572"/>
                  <a:pt x="1961" y="575"/>
                  <a:pt x="1962" y="580"/>
                </a:cubicBezTo>
                <a:cubicBezTo>
                  <a:pt x="1960" y="581"/>
                  <a:pt x="1958" y="583"/>
                  <a:pt x="1955" y="583"/>
                </a:cubicBezTo>
                <a:cubicBezTo>
                  <a:pt x="1955" y="581"/>
                  <a:pt x="1957" y="580"/>
                  <a:pt x="1955" y="578"/>
                </a:cubicBezTo>
                <a:cubicBezTo>
                  <a:pt x="1951" y="579"/>
                  <a:pt x="1949" y="579"/>
                  <a:pt x="1944" y="580"/>
                </a:cubicBezTo>
                <a:cubicBezTo>
                  <a:pt x="1945" y="583"/>
                  <a:pt x="1950" y="581"/>
                  <a:pt x="1950" y="586"/>
                </a:cubicBezTo>
                <a:cubicBezTo>
                  <a:pt x="1942" y="587"/>
                  <a:pt x="1941" y="581"/>
                  <a:pt x="1934" y="585"/>
                </a:cubicBezTo>
                <a:cubicBezTo>
                  <a:pt x="1935" y="583"/>
                  <a:pt x="1933" y="583"/>
                  <a:pt x="1933" y="582"/>
                </a:cubicBezTo>
                <a:cubicBezTo>
                  <a:pt x="1935" y="578"/>
                  <a:pt x="1938" y="575"/>
                  <a:pt x="1942" y="573"/>
                </a:cubicBezTo>
                <a:cubicBezTo>
                  <a:pt x="1941" y="572"/>
                  <a:pt x="1939" y="572"/>
                  <a:pt x="1939" y="570"/>
                </a:cubicBezTo>
                <a:cubicBezTo>
                  <a:pt x="1941" y="569"/>
                  <a:pt x="1943" y="568"/>
                  <a:pt x="1945" y="567"/>
                </a:cubicBezTo>
                <a:cubicBezTo>
                  <a:pt x="1942" y="561"/>
                  <a:pt x="1946" y="561"/>
                  <a:pt x="1946" y="555"/>
                </a:cubicBezTo>
                <a:cubicBezTo>
                  <a:pt x="1947" y="556"/>
                  <a:pt x="1948" y="556"/>
                  <a:pt x="1948" y="557"/>
                </a:cubicBezTo>
                <a:cubicBezTo>
                  <a:pt x="1958" y="551"/>
                  <a:pt x="1968" y="543"/>
                  <a:pt x="1979" y="538"/>
                </a:cubicBezTo>
                <a:close/>
                <a:moveTo>
                  <a:pt x="690" y="764"/>
                </a:moveTo>
                <a:cubicBezTo>
                  <a:pt x="691" y="768"/>
                  <a:pt x="686" y="766"/>
                  <a:pt x="685" y="768"/>
                </a:cubicBezTo>
                <a:cubicBezTo>
                  <a:pt x="682" y="767"/>
                  <a:pt x="688" y="765"/>
                  <a:pt x="690" y="764"/>
                </a:cubicBezTo>
                <a:close/>
                <a:moveTo>
                  <a:pt x="430" y="811"/>
                </a:moveTo>
                <a:cubicBezTo>
                  <a:pt x="438" y="811"/>
                  <a:pt x="437" y="817"/>
                  <a:pt x="441" y="820"/>
                </a:cubicBezTo>
                <a:cubicBezTo>
                  <a:pt x="438" y="824"/>
                  <a:pt x="430" y="816"/>
                  <a:pt x="430" y="811"/>
                </a:cubicBezTo>
                <a:close/>
                <a:moveTo>
                  <a:pt x="693" y="800"/>
                </a:moveTo>
                <a:cubicBezTo>
                  <a:pt x="688" y="786"/>
                  <a:pt x="700" y="779"/>
                  <a:pt x="703" y="767"/>
                </a:cubicBezTo>
                <a:cubicBezTo>
                  <a:pt x="697" y="767"/>
                  <a:pt x="696" y="773"/>
                  <a:pt x="692" y="770"/>
                </a:cubicBezTo>
                <a:cubicBezTo>
                  <a:pt x="691" y="764"/>
                  <a:pt x="695" y="763"/>
                  <a:pt x="697" y="760"/>
                </a:cubicBezTo>
                <a:cubicBezTo>
                  <a:pt x="703" y="746"/>
                  <a:pt x="710" y="734"/>
                  <a:pt x="727" y="730"/>
                </a:cubicBezTo>
                <a:cubicBezTo>
                  <a:pt x="728" y="729"/>
                  <a:pt x="729" y="726"/>
                  <a:pt x="728" y="724"/>
                </a:cubicBezTo>
                <a:cubicBezTo>
                  <a:pt x="726" y="724"/>
                  <a:pt x="725" y="724"/>
                  <a:pt x="724" y="726"/>
                </a:cubicBezTo>
                <a:cubicBezTo>
                  <a:pt x="720" y="720"/>
                  <a:pt x="729" y="716"/>
                  <a:pt x="729" y="710"/>
                </a:cubicBezTo>
                <a:cubicBezTo>
                  <a:pt x="732" y="709"/>
                  <a:pt x="733" y="711"/>
                  <a:pt x="735" y="712"/>
                </a:cubicBezTo>
                <a:cubicBezTo>
                  <a:pt x="736" y="710"/>
                  <a:pt x="738" y="708"/>
                  <a:pt x="740" y="706"/>
                </a:cubicBezTo>
                <a:cubicBezTo>
                  <a:pt x="742" y="705"/>
                  <a:pt x="742" y="708"/>
                  <a:pt x="744" y="708"/>
                </a:cubicBezTo>
                <a:cubicBezTo>
                  <a:pt x="745" y="698"/>
                  <a:pt x="755" y="693"/>
                  <a:pt x="763" y="694"/>
                </a:cubicBezTo>
                <a:cubicBezTo>
                  <a:pt x="764" y="698"/>
                  <a:pt x="757" y="703"/>
                  <a:pt x="763" y="705"/>
                </a:cubicBezTo>
                <a:cubicBezTo>
                  <a:pt x="761" y="709"/>
                  <a:pt x="756" y="711"/>
                  <a:pt x="753" y="714"/>
                </a:cubicBezTo>
                <a:cubicBezTo>
                  <a:pt x="755" y="715"/>
                  <a:pt x="758" y="716"/>
                  <a:pt x="760" y="715"/>
                </a:cubicBezTo>
                <a:cubicBezTo>
                  <a:pt x="761" y="709"/>
                  <a:pt x="767" y="704"/>
                  <a:pt x="773" y="700"/>
                </a:cubicBezTo>
                <a:cubicBezTo>
                  <a:pt x="774" y="702"/>
                  <a:pt x="774" y="705"/>
                  <a:pt x="775" y="707"/>
                </a:cubicBezTo>
                <a:cubicBezTo>
                  <a:pt x="777" y="707"/>
                  <a:pt x="775" y="703"/>
                  <a:pt x="776" y="701"/>
                </a:cubicBezTo>
                <a:cubicBezTo>
                  <a:pt x="785" y="703"/>
                  <a:pt x="792" y="695"/>
                  <a:pt x="794" y="686"/>
                </a:cubicBezTo>
                <a:cubicBezTo>
                  <a:pt x="792" y="683"/>
                  <a:pt x="792" y="688"/>
                  <a:pt x="789" y="687"/>
                </a:cubicBezTo>
                <a:cubicBezTo>
                  <a:pt x="789" y="684"/>
                  <a:pt x="790" y="681"/>
                  <a:pt x="791" y="679"/>
                </a:cubicBezTo>
                <a:cubicBezTo>
                  <a:pt x="798" y="678"/>
                  <a:pt x="804" y="680"/>
                  <a:pt x="809" y="683"/>
                </a:cubicBezTo>
                <a:cubicBezTo>
                  <a:pt x="812" y="682"/>
                  <a:pt x="808" y="681"/>
                  <a:pt x="809" y="679"/>
                </a:cubicBezTo>
                <a:cubicBezTo>
                  <a:pt x="808" y="676"/>
                  <a:pt x="807" y="680"/>
                  <a:pt x="804" y="679"/>
                </a:cubicBezTo>
                <a:cubicBezTo>
                  <a:pt x="804" y="673"/>
                  <a:pt x="811" y="675"/>
                  <a:pt x="813" y="677"/>
                </a:cubicBezTo>
                <a:cubicBezTo>
                  <a:pt x="810" y="685"/>
                  <a:pt x="815" y="691"/>
                  <a:pt x="809" y="697"/>
                </a:cubicBezTo>
                <a:cubicBezTo>
                  <a:pt x="807" y="697"/>
                  <a:pt x="805" y="696"/>
                  <a:pt x="802" y="696"/>
                </a:cubicBezTo>
                <a:cubicBezTo>
                  <a:pt x="800" y="697"/>
                  <a:pt x="802" y="700"/>
                  <a:pt x="800" y="700"/>
                </a:cubicBezTo>
                <a:cubicBezTo>
                  <a:pt x="800" y="703"/>
                  <a:pt x="803" y="702"/>
                  <a:pt x="802" y="706"/>
                </a:cubicBezTo>
                <a:cubicBezTo>
                  <a:pt x="805" y="707"/>
                  <a:pt x="806" y="705"/>
                  <a:pt x="808" y="705"/>
                </a:cubicBezTo>
                <a:cubicBezTo>
                  <a:pt x="805" y="717"/>
                  <a:pt x="805" y="729"/>
                  <a:pt x="790" y="734"/>
                </a:cubicBezTo>
                <a:cubicBezTo>
                  <a:pt x="793" y="737"/>
                  <a:pt x="790" y="737"/>
                  <a:pt x="789" y="740"/>
                </a:cubicBezTo>
                <a:cubicBezTo>
                  <a:pt x="791" y="741"/>
                  <a:pt x="795" y="736"/>
                  <a:pt x="797" y="741"/>
                </a:cubicBezTo>
                <a:cubicBezTo>
                  <a:pt x="788" y="747"/>
                  <a:pt x="771" y="746"/>
                  <a:pt x="768" y="758"/>
                </a:cubicBezTo>
                <a:cubicBezTo>
                  <a:pt x="765" y="759"/>
                  <a:pt x="762" y="756"/>
                  <a:pt x="759" y="759"/>
                </a:cubicBezTo>
                <a:cubicBezTo>
                  <a:pt x="760" y="761"/>
                  <a:pt x="764" y="759"/>
                  <a:pt x="763" y="763"/>
                </a:cubicBezTo>
                <a:cubicBezTo>
                  <a:pt x="760" y="764"/>
                  <a:pt x="759" y="762"/>
                  <a:pt x="757" y="761"/>
                </a:cubicBezTo>
                <a:cubicBezTo>
                  <a:pt x="755" y="762"/>
                  <a:pt x="757" y="762"/>
                  <a:pt x="758" y="762"/>
                </a:cubicBezTo>
                <a:cubicBezTo>
                  <a:pt x="757" y="764"/>
                  <a:pt x="755" y="765"/>
                  <a:pt x="751" y="765"/>
                </a:cubicBezTo>
                <a:cubicBezTo>
                  <a:pt x="751" y="761"/>
                  <a:pt x="759" y="757"/>
                  <a:pt x="759" y="757"/>
                </a:cubicBezTo>
                <a:cubicBezTo>
                  <a:pt x="760" y="755"/>
                  <a:pt x="755" y="751"/>
                  <a:pt x="758" y="748"/>
                </a:cubicBezTo>
                <a:cubicBezTo>
                  <a:pt x="758" y="746"/>
                  <a:pt x="755" y="747"/>
                  <a:pt x="754" y="746"/>
                </a:cubicBezTo>
                <a:cubicBezTo>
                  <a:pt x="749" y="748"/>
                  <a:pt x="748" y="754"/>
                  <a:pt x="743" y="757"/>
                </a:cubicBezTo>
                <a:cubicBezTo>
                  <a:pt x="743" y="760"/>
                  <a:pt x="747" y="762"/>
                  <a:pt x="745" y="764"/>
                </a:cubicBezTo>
                <a:cubicBezTo>
                  <a:pt x="743" y="764"/>
                  <a:pt x="744" y="760"/>
                  <a:pt x="741" y="762"/>
                </a:cubicBezTo>
                <a:cubicBezTo>
                  <a:pt x="736" y="770"/>
                  <a:pt x="725" y="780"/>
                  <a:pt x="716" y="775"/>
                </a:cubicBezTo>
                <a:cubicBezTo>
                  <a:pt x="713" y="775"/>
                  <a:pt x="716" y="778"/>
                  <a:pt x="712" y="778"/>
                </a:cubicBezTo>
                <a:cubicBezTo>
                  <a:pt x="715" y="779"/>
                  <a:pt x="717" y="780"/>
                  <a:pt x="717" y="785"/>
                </a:cubicBezTo>
                <a:cubicBezTo>
                  <a:pt x="707" y="788"/>
                  <a:pt x="706" y="802"/>
                  <a:pt x="693" y="800"/>
                </a:cubicBezTo>
                <a:close/>
                <a:moveTo>
                  <a:pt x="412" y="1029"/>
                </a:moveTo>
                <a:cubicBezTo>
                  <a:pt x="411" y="1031"/>
                  <a:pt x="409" y="1033"/>
                  <a:pt x="408" y="1036"/>
                </a:cubicBezTo>
                <a:cubicBezTo>
                  <a:pt x="405" y="1036"/>
                  <a:pt x="404" y="1033"/>
                  <a:pt x="404" y="1031"/>
                </a:cubicBezTo>
                <a:cubicBezTo>
                  <a:pt x="407" y="1030"/>
                  <a:pt x="408" y="1028"/>
                  <a:pt x="412" y="1029"/>
                </a:cubicBezTo>
                <a:close/>
                <a:moveTo>
                  <a:pt x="383" y="1007"/>
                </a:moveTo>
                <a:cubicBezTo>
                  <a:pt x="380" y="1011"/>
                  <a:pt x="382" y="1015"/>
                  <a:pt x="384" y="1019"/>
                </a:cubicBezTo>
                <a:cubicBezTo>
                  <a:pt x="379" y="1019"/>
                  <a:pt x="375" y="1022"/>
                  <a:pt x="372" y="1020"/>
                </a:cubicBezTo>
                <a:cubicBezTo>
                  <a:pt x="371" y="1016"/>
                  <a:pt x="371" y="1012"/>
                  <a:pt x="373" y="1009"/>
                </a:cubicBezTo>
                <a:cubicBezTo>
                  <a:pt x="375" y="1008"/>
                  <a:pt x="374" y="1012"/>
                  <a:pt x="377" y="1012"/>
                </a:cubicBezTo>
                <a:cubicBezTo>
                  <a:pt x="379" y="1011"/>
                  <a:pt x="378" y="1004"/>
                  <a:pt x="383" y="1007"/>
                </a:cubicBezTo>
                <a:close/>
                <a:moveTo>
                  <a:pt x="417" y="917"/>
                </a:moveTo>
                <a:cubicBezTo>
                  <a:pt x="418" y="919"/>
                  <a:pt x="418" y="922"/>
                  <a:pt x="415" y="922"/>
                </a:cubicBezTo>
                <a:cubicBezTo>
                  <a:pt x="415" y="919"/>
                  <a:pt x="413" y="916"/>
                  <a:pt x="417" y="917"/>
                </a:cubicBezTo>
                <a:close/>
                <a:moveTo>
                  <a:pt x="543" y="848"/>
                </a:moveTo>
                <a:cubicBezTo>
                  <a:pt x="542" y="853"/>
                  <a:pt x="538" y="850"/>
                  <a:pt x="533" y="851"/>
                </a:cubicBezTo>
                <a:cubicBezTo>
                  <a:pt x="531" y="849"/>
                  <a:pt x="533" y="848"/>
                  <a:pt x="531" y="846"/>
                </a:cubicBezTo>
                <a:cubicBezTo>
                  <a:pt x="537" y="846"/>
                  <a:pt x="539" y="846"/>
                  <a:pt x="543" y="848"/>
                </a:cubicBezTo>
                <a:close/>
                <a:moveTo>
                  <a:pt x="1454" y="916"/>
                </a:moveTo>
                <a:cubicBezTo>
                  <a:pt x="1453" y="917"/>
                  <a:pt x="1452" y="918"/>
                  <a:pt x="1450" y="919"/>
                </a:cubicBezTo>
                <a:cubicBezTo>
                  <a:pt x="1450" y="918"/>
                  <a:pt x="1449" y="917"/>
                  <a:pt x="1449" y="917"/>
                </a:cubicBezTo>
                <a:cubicBezTo>
                  <a:pt x="1448" y="915"/>
                  <a:pt x="1453" y="915"/>
                  <a:pt x="1454" y="916"/>
                </a:cubicBezTo>
                <a:close/>
                <a:moveTo>
                  <a:pt x="875" y="981"/>
                </a:moveTo>
                <a:cubicBezTo>
                  <a:pt x="872" y="982"/>
                  <a:pt x="870" y="983"/>
                  <a:pt x="868" y="984"/>
                </a:cubicBezTo>
                <a:cubicBezTo>
                  <a:pt x="866" y="983"/>
                  <a:pt x="863" y="980"/>
                  <a:pt x="864" y="978"/>
                </a:cubicBezTo>
                <a:cubicBezTo>
                  <a:pt x="867" y="975"/>
                  <a:pt x="871" y="977"/>
                  <a:pt x="873" y="974"/>
                </a:cubicBezTo>
                <a:cubicBezTo>
                  <a:pt x="876" y="976"/>
                  <a:pt x="874" y="978"/>
                  <a:pt x="875" y="981"/>
                </a:cubicBezTo>
                <a:close/>
                <a:moveTo>
                  <a:pt x="1627" y="849"/>
                </a:moveTo>
                <a:cubicBezTo>
                  <a:pt x="1631" y="848"/>
                  <a:pt x="1633" y="851"/>
                  <a:pt x="1632" y="856"/>
                </a:cubicBezTo>
                <a:cubicBezTo>
                  <a:pt x="1632" y="857"/>
                  <a:pt x="1628" y="856"/>
                  <a:pt x="1628" y="858"/>
                </a:cubicBezTo>
                <a:cubicBezTo>
                  <a:pt x="1626" y="857"/>
                  <a:pt x="1627" y="852"/>
                  <a:pt x="1627" y="849"/>
                </a:cubicBezTo>
                <a:close/>
                <a:moveTo>
                  <a:pt x="1626" y="859"/>
                </a:moveTo>
                <a:cubicBezTo>
                  <a:pt x="1627" y="864"/>
                  <a:pt x="1627" y="864"/>
                  <a:pt x="1627" y="864"/>
                </a:cubicBezTo>
                <a:cubicBezTo>
                  <a:pt x="1625" y="864"/>
                  <a:pt x="1625" y="865"/>
                  <a:pt x="1623" y="865"/>
                </a:cubicBezTo>
                <a:cubicBezTo>
                  <a:pt x="1623" y="868"/>
                  <a:pt x="1627" y="866"/>
                  <a:pt x="1627" y="868"/>
                </a:cubicBezTo>
                <a:cubicBezTo>
                  <a:pt x="1627" y="875"/>
                  <a:pt x="1621" y="878"/>
                  <a:pt x="1621" y="882"/>
                </a:cubicBezTo>
                <a:cubicBezTo>
                  <a:pt x="1611" y="882"/>
                  <a:pt x="1605" y="888"/>
                  <a:pt x="1595" y="884"/>
                </a:cubicBezTo>
                <a:cubicBezTo>
                  <a:pt x="1603" y="880"/>
                  <a:pt x="1601" y="870"/>
                  <a:pt x="1604" y="862"/>
                </a:cubicBezTo>
                <a:cubicBezTo>
                  <a:pt x="1612" y="861"/>
                  <a:pt x="1619" y="857"/>
                  <a:pt x="1626" y="859"/>
                </a:cubicBezTo>
                <a:close/>
                <a:moveTo>
                  <a:pt x="719" y="961"/>
                </a:moveTo>
                <a:cubicBezTo>
                  <a:pt x="719" y="966"/>
                  <a:pt x="717" y="969"/>
                  <a:pt x="712" y="970"/>
                </a:cubicBezTo>
                <a:cubicBezTo>
                  <a:pt x="712" y="964"/>
                  <a:pt x="710" y="957"/>
                  <a:pt x="716" y="957"/>
                </a:cubicBezTo>
                <a:cubicBezTo>
                  <a:pt x="715" y="959"/>
                  <a:pt x="714" y="962"/>
                  <a:pt x="719" y="961"/>
                </a:cubicBezTo>
                <a:close/>
                <a:moveTo>
                  <a:pt x="666" y="954"/>
                </a:moveTo>
                <a:cubicBezTo>
                  <a:pt x="664" y="954"/>
                  <a:pt x="663" y="952"/>
                  <a:pt x="662" y="950"/>
                </a:cubicBezTo>
                <a:cubicBezTo>
                  <a:pt x="666" y="949"/>
                  <a:pt x="667" y="951"/>
                  <a:pt x="666" y="954"/>
                </a:cubicBezTo>
                <a:close/>
                <a:moveTo>
                  <a:pt x="1599" y="803"/>
                </a:moveTo>
                <a:cubicBezTo>
                  <a:pt x="1589" y="810"/>
                  <a:pt x="1585" y="825"/>
                  <a:pt x="1572" y="826"/>
                </a:cubicBezTo>
                <a:cubicBezTo>
                  <a:pt x="1572" y="824"/>
                  <a:pt x="1573" y="823"/>
                  <a:pt x="1572" y="820"/>
                </a:cubicBezTo>
                <a:cubicBezTo>
                  <a:pt x="1579" y="818"/>
                  <a:pt x="1579" y="810"/>
                  <a:pt x="1588" y="811"/>
                </a:cubicBezTo>
                <a:cubicBezTo>
                  <a:pt x="1590" y="807"/>
                  <a:pt x="1593" y="801"/>
                  <a:pt x="1599" y="803"/>
                </a:cubicBezTo>
                <a:close/>
                <a:moveTo>
                  <a:pt x="1625" y="756"/>
                </a:moveTo>
                <a:cubicBezTo>
                  <a:pt x="1621" y="758"/>
                  <a:pt x="1625" y="765"/>
                  <a:pt x="1619" y="765"/>
                </a:cubicBezTo>
                <a:cubicBezTo>
                  <a:pt x="1620" y="769"/>
                  <a:pt x="1619" y="769"/>
                  <a:pt x="1622" y="770"/>
                </a:cubicBezTo>
                <a:cubicBezTo>
                  <a:pt x="1623" y="773"/>
                  <a:pt x="1621" y="773"/>
                  <a:pt x="1622" y="775"/>
                </a:cubicBezTo>
                <a:cubicBezTo>
                  <a:pt x="1618" y="777"/>
                  <a:pt x="1619" y="773"/>
                  <a:pt x="1617" y="773"/>
                </a:cubicBezTo>
                <a:cubicBezTo>
                  <a:pt x="1617" y="776"/>
                  <a:pt x="1619" y="775"/>
                  <a:pt x="1619" y="778"/>
                </a:cubicBezTo>
                <a:cubicBezTo>
                  <a:pt x="1615" y="781"/>
                  <a:pt x="1607" y="784"/>
                  <a:pt x="1605" y="778"/>
                </a:cubicBezTo>
                <a:cubicBezTo>
                  <a:pt x="1604" y="779"/>
                  <a:pt x="1602" y="780"/>
                  <a:pt x="1601" y="782"/>
                </a:cubicBezTo>
                <a:cubicBezTo>
                  <a:pt x="1602" y="783"/>
                  <a:pt x="1604" y="783"/>
                  <a:pt x="1606" y="783"/>
                </a:cubicBezTo>
                <a:cubicBezTo>
                  <a:pt x="1609" y="794"/>
                  <a:pt x="1592" y="788"/>
                  <a:pt x="1593" y="800"/>
                </a:cubicBezTo>
                <a:cubicBezTo>
                  <a:pt x="1588" y="800"/>
                  <a:pt x="1588" y="796"/>
                  <a:pt x="1584" y="796"/>
                </a:cubicBezTo>
                <a:cubicBezTo>
                  <a:pt x="1586" y="795"/>
                  <a:pt x="1585" y="791"/>
                  <a:pt x="1587" y="789"/>
                </a:cubicBezTo>
                <a:cubicBezTo>
                  <a:pt x="1588" y="789"/>
                  <a:pt x="1590" y="789"/>
                  <a:pt x="1592" y="789"/>
                </a:cubicBezTo>
                <a:cubicBezTo>
                  <a:pt x="1592" y="778"/>
                  <a:pt x="1605" y="779"/>
                  <a:pt x="1605" y="769"/>
                </a:cubicBezTo>
                <a:cubicBezTo>
                  <a:pt x="1616" y="768"/>
                  <a:pt x="1610" y="762"/>
                  <a:pt x="1613" y="757"/>
                </a:cubicBezTo>
                <a:cubicBezTo>
                  <a:pt x="1618" y="762"/>
                  <a:pt x="1619" y="754"/>
                  <a:pt x="1625" y="756"/>
                </a:cubicBezTo>
                <a:close/>
                <a:moveTo>
                  <a:pt x="792" y="816"/>
                </a:moveTo>
                <a:cubicBezTo>
                  <a:pt x="801" y="825"/>
                  <a:pt x="791" y="841"/>
                  <a:pt x="781" y="845"/>
                </a:cubicBezTo>
                <a:cubicBezTo>
                  <a:pt x="780" y="846"/>
                  <a:pt x="783" y="848"/>
                  <a:pt x="781" y="849"/>
                </a:cubicBezTo>
                <a:cubicBezTo>
                  <a:pt x="778" y="849"/>
                  <a:pt x="777" y="848"/>
                  <a:pt x="777" y="845"/>
                </a:cubicBezTo>
                <a:cubicBezTo>
                  <a:pt x="771" y="847"/>
                  <a:pt x="764" y="852"/>
                  <a:pt x="767" y="859"/>
                </a:cubicBezTo>
                <a:cubicBezTo>
                  <a:pt x="765" y="862"/>
                  <a:pt x="763" y="864"/>
                  <a:pt x="758" y="865"/>
                </a:cubicBezTo>
                <a:cubicBezTo>
                  <a:pt x="759" y="856"/>
                  <a:pt x="767" y="851"/>
                  <a:pt x="769" y="846"/>
                </a:cubicBezTo>
                <a:cubicBezTo>
                  <a:pt x="769" y="846"/>
                  <a:pt x="766" y="839"/>
                  <a:pt x="770" y="838"/>
                </a:cubicBezTo>
                <a:cubicBezTo>
                  <a:pt x="770" y="835"/>
                  <a:pt x="766" y="837"/>
                  <a:pt x="765" y="834"/>
                </a:cubicBezTo>
                <a:cubicBezTo>
                  <a:pt x="767" y="831"/>
                  <a:pt x="773" y="824"/>
                  <a:pt x="776" y="827"/>
                </a:cubicBezTo>
                <a:cubicBezTo>
                  <a:pt x="775" y="820"/>
                  <a:pt x="784" y="817"/>
                  <a:pt x="792" y="816"/>
                </a:cubicBezTo>
                <a:close/>
                <a:moveTo>
                  <a:pt x="672" y="924"/>
                </a:moveTo>
                <a:cubicBezTo>
                  <a:pt x="675" y="923"/>
                  <a:pt x="675" y="920"/>
                  <a:pt x="678" y="919"/>
                </a:cubicBezTo>
                <a:cubicBezTo>
                  <a:pt x="674" y="913"/>
                  <a:pt x="686" y="909"/>
                  <a:pt x="683" y="902"/>
                </a:cubicBezTo>
                <a:cubicBezTo>
                  <a:pt x="689" y="899"/>
                  <a:pt x="695" y="895"/>
                  <a:pt x="695" y="886"/>
                </a:cubicBezTo>
                <a:cubicBezTo>
                  <a:pt x="699" y="886"/>
                  <a:pt x="699" y="889"/>
                  <a:pt x="703" y="887"/>
                </a:cubicBezTo>
                <a:cubicBezTo>
                  <a:pt x="701" y="895"/>
                  <a:pt x="696" y="900"/>
                  <a:pt x="693" y="907"/>
                </a:cubicBezTo>
                <a:cubicBezTo>
                  <a:pt x="699" y="907"/>
                  <a:pt x="703" y="899"/>
                  <a:pt x="705" y="893"/>
                </a:cubicBezTo>
                <a:cubicBezTo>
                  <a:pt x="709" y="893"/>
                  <a:pt x="708" y="890"/>
                  <a:pt x="712" y="890"/>
                </a:cubicBezTo>
                <a:cubicBezTo>
                  <a:pt x="706" y="884"/>
                  <a:pt x="714" y="879"/>
                  <a:pt x="719" y="877"/>
                </a:cubicBezTo>
                <a:cubicBezTo>
                  <a:pt x="718" y="875"/>
                  <a:pt x="714" y="875"/>
                  <a:pt x="714" y="870"/>
                </a:cubicBezTo>
                <a:cubicBezTo>
                  <a:pt x="718" y="871"/>
                  <a:pt x="717" y="867"/>
                  <a:pt x="721" y="868"/>
                </a:cubicBezTo>
                <a:cubicBezTo>
                  <a:pt x="723" y="870"/>
                  <a:pt x="720" y="872"/>
                  <a:pt x="719" y="874"/>
                </a:cubicBezTo>
                <a:cubicBezTo>
                  <a:pt x="726" y="874"/>
                  <a:pt x="728" y="868"/>
                  <a:pt x="732" y="866"/>
                </a:cubicBezTo>
                <a:cubicBezTo>
                  <a:pt x="731" y="864"/>
                  <a:pt x="725" y="865"/>
                  <a:pt x="728" y="861"/>
                </a:cubicBezTo>
                <a:cubicBezTo>
                  <a:pt x="727" y="862"/>
                  <a:pt x="726" y="863"/>
                  <a:pt x="724" y="863"/>
                </a:cubicBezTo>
                <a:cubicBezTo>
                  <a:pt x="722" y="857"/>
                  <a:pt x="724" y="853"/>
                  <a:pt x="723" y="850"/>
                </a:cubicBezTo>
                <a:cubicBezTo>
                  <a:pt x="726" y="851"/>
                  <a:pt x="728" y="847"/>
                  <a:pt x="733" y="849"/>
                </a:cubicBezTo>
                <a:cubicBezTo>
                  <a:pt x="733" y="847"/>
                  <a:pt x="734" y="845"/>
                  <a:pt x="736" y="844"/>
                </a:cubicBezTo>
                <a:cubicBezTo>
                  <a:pt x="735" y="842"/>
                  <a:pt x="733" y="843"/>
                  <a:pt x="732" y="841"/>
                </a:cubicBezTo>
                <a:cubicBezTo>
                  <a:pt x="734" y="838"/>
                  <a:pt x="738" y="836"/>
                  <a:pt x="741" y="834"/>
                </a:cubicBezTo>
                <a:cubicBezTo>
                  <a:pt x="741" y="837"/>
                  <a:pt x="741" y="840"/>
                  <a:pt x="744" y="841"/>
                </a:cubicBezTo>
                <a:cubicBezTo>
                  <a:pt x="747" y="840"/>
                  <a:pt x="746" y="837"/>
                  <a:pt x="747" y="834"/>
                </a:cubicBezTo>
                <a:cubicBezTo>
                  <a:pt x="745" y="831"/>
                  <a:pt x="740" y="832"/>
                  <a:pt x="739" y="827"/>
                </a:cubicBezTo>
                <a:cubicBezTo>
                  <a:pt x="738" y="827"/>
                  <a:pt x="737" y="827"/>
                  <a:pt x="737" y="829"/>
                </a:cubicBezTo>
                <a:cubicBezTo>
                  <a:pt x="733" y="828"/>
                  <a:pt x="736" y="827"/>
                  <a:pt x="736" y="825"/>
                </a:cubicBezTo>
                <a:cubicBezTo>
                  <a:pt x="735" y="824"/>
                  <a:pt x="734" y="824"/>
                  <a:pt x="733" y="823"/>
                </a:cubicBezTo>
                <a:cubicBezTo>
                  <a:pt x="731" y="824"/>
                  <a:pt x="733" y="827"/>
                  <a:pt x="732" y="828"/>
                </a:cubicBezTo>
                <a:cubicBezTo>
                  <a:pt x="729" y="823"/>
                  <a:pt x="721" y="834"/>
                  <a:pt x="721" y="828"/>
                </a:cubicBezTo>
                <a:cubicBezTo>
                  <a:pt x="715" y="830"/>
                  <a:pt x="715" y="836"/>
                  <a:pt x="706" y="836"/>
                </a:cubicBezTo>
                <a:cubicBezTo>
                  <a:pt x="707" y="834"/>
                  <a:pt x="707" y="833"/>
                  <a:pt x="707" y="831"/>
                </a:cubicBezTo>
                <a:cubicBezTo>
                  <a:pt x="713" y="828"/>
                  <a:pt x="715" y="823"/>
                  <a:pt x="721" y="820"/>
                </a:cubicBezTo>
                <a:cubicBezTo>
                  <a:pt x="717" y="819"/>
                  <a:pt x="711" y="820"/>
                  <a:pt x="709" y="816"/>
                </a:cubicBezTo>
                <a:cubicBezTo>
                  <a:pt x="709" y="814"/>
                  <a:pt x="711" y="813"/>
                  <a:pt x="713" y="814"/>
                </a:cubicBezTo>
                <a:cubicBezTo>
                  <a:pt x="710" y="813"/>
                  <a:pt x="712" y="810"/>
                  <a:pt x="713" y="809"/>
                </a:cubicBezTo>
                <a:cubicBezTo>
                  <a:pt x="718" y="810"/>
                  <a:pt x="725" y="808"/>
                  <a:pt x="729" y="812"/>
                </a:cubicBezTo>
                <a:cubicBezTo>
                  <a:pt x="729" y="809"/>
                  <a:pt x="737" y="805"/>
                  <a:pt x="731" y="803"/>
                </a:cubicBezTo>
                <a:cubicBezTo>
                  <a:pt x="732" y="800"/>
                  <a:pt x="735" y="801"/>
                  <a:pt x="732" y="798"/>
                </a:cubicBezTo>
                <a:cubicBezTo>
                  <a:pt x="733" y="799"/>
                  <a:pt x="734" y="800"/>
                  <a:pt x="735" y="801"/>
                </a:cubicBezTo>
                <a:cubicBezTo>
                  <a:pt x="736" y="799"/>
                  <a:pt x="737" y="798"/>
                  <a:pt x="738" y="797"/>
                </a:cubicBezTo>
                <a:cubicBezTo>
                  <a:pt x="741" y="797"/>
                  <a:pt x="743" y="797"/>
                  <a:pt x="746" y="798"/>
                </a:cubicBezTo>
                <a:cubicBezTo>
                  <a:pt x="745" y="801"/>
                  <a:pt x="743" y="802"/>
                  <a:pt x="745" y="805"/>
                </a:cubicBezTo>
                <a:cubicBezTo>
                  <a:pt x="742" y="805"/>
                  <a:pt x="738" y="808"/>
                  <a:pt x="735" y="806"/>
                </a:cubicBezTo>
                <a:cubicBezTo>
                  <a:pt x="734" y="807"/>
                  <a:pt x="733" y="808"/>
                  <a:pt x="733" y="809"/>
                </a:cubicBezTo>
                <a:cubicBezTo>
                  <a:pt x="734" y="811"/>
                  <a:pt x="736" y="810"/>
                  <a:pt x="738" y="812"/>
                </a:cubicBezTo>
                <a:cubicBezTo>
                  <a:pt x="739" y="815"/>
                  <a:pt x="736" y="816"/>
                  <a:pt x="736" y="818"/>
                </a:cubicBezTo>
                <a:cubicBezTo>
                  <a:pt x="740" y="818"/>
                  <a:pt x="740" y="813"/>
                  <a:pt x="744" y="813"/>
                </a:cubicBezTo>
                <a:cubicBezTo>
                  <a:pt x="745" y="818"/>
                  <a:pt x="748" y="819"/>
                  <a:pt x="751" y="821"/>
                </a:cubicBezTo>
                <a:cubicBezTo>
                  <a:pt x="757" y="818"/>
                  <a:pt x="760" y="818"/>
                  <a:pt x="767" y="817"/>
                </a:cubicBezTo>
                <a:cubicBezTo>
                  <a:pt x="768" y="818"/>
                  <a:pt x="771" y="821"/>
                  <a:pt x="769" y="822"/>
                </a:cubicBezTo>
                <a:cubicBezTo>
                  <a:pt x="770" y="825"/>
                  <a:pt x="770" y="819"/>
                  <a:pt x="773" y="820"/>
                </a:cubicBezTo>
                <a:cubicBezTo>
                  <a:pt x="773" y="823"/>
                  <a:pt x="770" y="824"/>
                  <a:pt x="770" y="827"/>
                </a:cubicBezTo>
                <a:cubicBezTo>
                  <a:pt x="768" y="824"/>
                  <a:pt x="762" y="832"/>
                  <a:pt x="761" y="836"/>
                </a:cubicBezTo>
                <a:cubicBezTo>
                  <a:pt x="754" y="838"/>
                  <a:pt x="753" y="840"/>
                  <a:pt x="745" y="842"/>
                </a:cubicBezTo>
                <a:cubicBezTo>
                  <a:pt x="745" y="847"/>
                  <a:pt x="752" y="843"/>
                  <a:pt x="751" y="850"/>
                </a:cubicBezTo>
                <a:cubicBezTo>
                  <a:pt x="749" y="847"/>
                  <a:pt x="745" y="846"/>
                  <a:pt x="741" y="846"/>
                </a:cubicBezTo>
                <a:cubicBezTo>
                  <a:pt x="739" y="846"/>
                  <a:pt x="741" y="849"/>
                  <a:pt x="741" y="851"/>
                </a:cubicBezTo>
                <a:cubicBezTo>
                  <a:pt x="743" y="845"/>
                  <a:pt x="745" y="853"/>
                  <a:pt x="749" y="852"/>
                </a:cubicBezTo>
                <a:cubicBezTo>
                  <a:pt x="743" y="854"/>
                  <a:pt x="740" y="864"/>
                  <a:pt x="734" y="864"/>
                </a:cubicBezTo>
                <a:cubicBezTo>
                  <a:pt x="734" y="867"/>
                  <a:pt x="735" y="868"/>
                  <a:pt x="737" y="869"/>
                </a:cubicBezTo>
                <a:cubicBezTo>
                  <a:pt x="734" y="870"/>
                  <a:pt x="732" y="871"/>
                  <a:pt x="735" y="875"/>
                </a:cubicBezTo>
                <a:cubicBezTo>
                  <a:pt x="731" y="875"/>
                  <a:pt x="729" y="878"/>
                  <a:pt x="726" y="879"/>
                </a:cubicBezTo>
                <a:cubicBezTo>
                  <a:pt x="730" y="892"/>
                  <a:pt x="711" y="885"/>
                  <a:pt x="714" y="897"/>
                </a:cubicBezTo>
                <a:cubicBezTo>
                  <a:pt x="706" y="901"/>
                  <a:pt x="704" y="914"/>
                  <a:pt x="693" y="912"/>
                </a:cubicBezTo>
                <a:cubicBezTo>
                  <a:pt x="689" y="914"/>
                  <a:pt x="690" y="915"/>
                  <a:pt x="692" y="919"/>
                </a:cubicBezTo>
                <a:cubicBezTo>
                  <a:pt x="695" y="919"/>
                  <a:pt x="698" y="918"/>
                  <a:pt x="699" y="921"/>
                </a:cubicBezTo>
                <a:cubicBezTo>
                  <a:pt x="696" y="928"/>
                  <a:pt x="689" y="931"/>
                  <a:pt x="688" y="940"/>
                </a:cubicBezTo>
                <a:cubicBezTo>
                  <a:pt x="681" y="943"/>
                  <a:pt x="677" y="946"/>
                  <a:pt x="671" y="951"/>
                </a:cubicBezTo>
                <a:cubicBezTo>
                  <a:pt x="668" y="946"/>
                  <a:pt x="660" y="949"/>
                  <a:pt x="657" y="945"/>
                </a:cubicBezTo>
                <a:cubicBezTo>
                  <a:pt x="657" y="942"/>
                  <a:pt x="657" y="942"/>
                  <a:pt x="657" y="942"/>
                </a:cubicBezTo>
                <a:cubicBezTo>
                  <a:pt x="658" y="941"/>
                  <a:pt x="663" y="939"/>
                  <a:pt x="664" y="941"/>
                </a:cubicBezTo>
                <a:cubicBezTo>
                  <a:pt x="664" y="933"/>
                  <a:pt x="676" y="932"/>
                  <a:pt x="672" y="924"/>
                </a:cubicBezTo>
                <a:close/>
                <a:moveTo>
                  <a:pt x="583" y="994"/>
                </a:moveTo>
                <a:cubicBezTo>
                  <a:pt x="583" y="988"/>
                  <a:pt x="586" y="984"/>
                  <a:pt x="593" y="982"/>
                </a:cubicBezTo>
                <a:cubicBezTo>
                  <a:pt x="592" y="980"/>
                  <a:pt x="589" y="981"/>
                  <a:pt x="588" y="978"/>
                </a:cubicBezTo>
                <a:cubicBezTo>
                  <a:pt x="600" y="968"/>
                  <a:pt x="605" y="952"/>
                  <a:pt x="615" y="940"/>
                </a:cubicBezTo>
                <a:cubicBezTo>
                  <a:pt x="620" y="941"/>
                  <a:pt x="621" y="943"/>
                  <a:pt x="625" y="942"/>
                </a:cubicBezTo>
                <a:cubicBezTo>
                  <a:pt x="625" y="956"/>
                  <a:pt x="615" y="967"/>
                  <a:pt x="604" y="976"/>
                </a:cubicBezTo>
                <a:cubicBezTo>
                  <a:pt x="606" y="978"/>
                  <a:pt x="610" y="973"/>
                  <a:pt x="611" y="978"/>
                </a:cubicBezTo>
                <a:cubicBezTo>
                  <a:pt x="603" y="979"/>
                  <a:pt x="601" y="985"/>
                  <a:pt x="598" y="990"/>
                </a:cubicBezTo>
                <a:cubicBezTo>
                  <a:pt x="590" y="989"/>
                  <a:pt x="591" y="994"/>
                  <a:pt x="583" y="994"/>
                </a:cubicBezTo>
                <a:close/>
                <a:moveTo>
                  <a:pt x="617" y="1022"/>
                </a:moveTo>
                <a:cubicBezTo>
                  <a:pt x="616" y="1021"/>
                  <a:pt x="616" y="1018"/>
                  <a:pt x="614" y="1017"/>
                </a:cubicBezTo>
                <a:cubicBezTo>
                  <a:pt x="615" y="1013"/>
                  <a:pt x="619" y="1013"/>
                  <a:pt x="622" y="1011"/>
                </a:cubicBezTo>
                <a:cubicBezTo>
                  <a:pt x="622" y="1009"/>
                  <a:pt x="619" y="1010"/>
                  <a:pt x="619" y="1009"/>
                </a:cubicBezTo>
                <a:cubicBezTo>
                  <a:pt x="621" y="1000"/>
                  <a:pt x="626" y="994"/>
                  <a:pt x="634" y="990"/>
                </a:cubicBezTo>
                <a:cubicBezTo>
                  <a:pt x="639" y="987"/>
                  <a:pt x="639" y="979"/>
                  <a:pt x="645" y="977"/>
                </a:cubicBezTo>
                <a:cubicBezTo>
                  <a:pt x="648" y="976"/>
                  <a:pt x="648" y="979"/>
                  <a:pt x="649" y="978"/>
                </a:cubicBezTo>
                <a:cubicBezTo>
                  <a:pt x="645" y="986"/>
                  <a:pt x="643" y="994"/>
                  <a:pt x="637" y="1000"/>
                </a:cubicBezTo>
                <a:cubicBezTo>
                  <a:pt x="637" y="1002"/>
                  <a:pt x="638" y="1003"/>
                  <a:pt x="639" y="1003"/>
                </a:cubicBezTo>
                <a:cubicBezTo>
                  <a:pt x="638" y="1006"/>
                  <a:pt x="631" y="1004"/>
                  <a:pt x="631" y="1008"/>
                </a:cubicBezTo>
                <a:cubicBezTo>
                  <a:pt x="633" y="1009"/>
                  <a:pt x="635" y="1011"/>
                  <a:pt x="635" y="1014"/>
                </a:cubicBezTo>
                <a:cubicBezTo>
                  <a:pt x="633" y="1020"/>
                  <a:pt x="623" y="1015"/>
                  <a:pt x="625" y="1021"/>
                </a:cubicBezTo>
                <a:cubicBezTo>
                  <a:pt x="622" y="1019"/>
                  <a:pt x="620" y="1020"/>
                  <a:pt x="617" y="1022"/>
                </a:cubicBezTo>
                <a:close/>
                <a:moveTo>
                  <a:pt x="794" y="1082"/>
                </a:moveTo>
                <a:cubicBezTo>
                  <a:pt x="793" y="1081"/>
                  <a:pt x="792" y="1081"/>
                  <a:pt x="791" y="1081"/>
                </a:cubicBezTo>
                <a:cubicBezTo>
                  <a:pt x="791" y="1076"/>
                  <a:pt x="786" y="1078"/>
                  <a:pt x="783" y="1077"/>
                </a:cubicBezTo>
                <a:cubicBezTo>
                  <a:pt x="784" y="1073"/>
                  <a:pt x="791" y="1075"/>
                  <a:pt x="788" y="1070"/>
                </a:cubicBezTo>
                <a:cubicBezTo>
                  <a:pt x="793" y="1069"/>
                  <a:pt x="794" y="1063"/>
                  <a:pt x="799" y="1066"/>
                </a:cubicBezTo>
                <a:cubicBezTo>
                  <a:pt x="799" y="1072"/>
                  <a:pt x="795" y="1076"/>
                  <a:pt x="794" y="1082"/>
                </a:cubicBezTo>
                <a:close/>
                <a:moveTo>
                  <a:pt x="911" y="1056"/>
                </a:moveTo>
                <a:cubicBezTo>
                  <a:pt x="911" y="1059"/>
                  <a:pt x="909" y="1061"/>
                  <a:pt x="906" y="1062"/>
                </a:cubicBezTo>
                <a:cubicBezTo>
                  <a:pt x="906" y="1058"/>
                  <a:pt x="907" y="1054"/>
                  <a:pt x="911" y="1056"/>
                </a:cubicBezTo>
                <a:close/>
                <a:moveTo>
                  <a:pt x="1357" y="1016"/>
                </a:moveTo>
                <a:cubicBezTo>
                  <a:pt x="1354" y="1015"/>
                  <a:pt x="1351" y="1009"/>
                  <a:pt x="1353" y="1006"/>
                </a:cubicBezTo>
                <a:cubicBezTo>
                  <a:pt x="1355" y="1009"/>
                  <a:pt x="1359" y="1011"/>
                  <a:pt x="1357" y="1016"/>
                </a:cubicBezTo>
                <a:close/>
                <a:moveTo>
                  <a:pt x="763" y="1064"/>
                </a:moveTo>
                <a:cubicBezTo>
                  <a:pt x="761" y="1064"/>
                  <a:pt x="759" y="1063"/>
                  <a:pt x="759" y="1059"/>
                </a:cubicBezTo>
                <a:cubicBezTo>
                  <a:pt x="763" y="1059"/>
                  <a:pt x="765" y="1061"/>
                  <a:pt x="763" y="1064"/>
                </a:cubicBezTo>
                <a:close/>
                <a:moveTo>
                  <a:pt x="925" y="1029"/>
                </a:moveTo>
                <a:cubicBezTo>
                  <a:pt x="923" y="1025"/>
                  <a:pt x="930" y="1022"/>
                  <a:pt x="925" y="1021"/>
                </a:cubicBezTo>
                <a:cubicBezTo>
                  <a:pt x="924" y="1018"/>
                  <a:pt x="927" y="1018"/>
                  <a:pt x="927" y="1015"/>
                </a:cubicBezTo>
                <a:cubicBezTo>
                  <a:pt x="931" y="1017"/>
                  <a:pt x="930" y="1029"/>
                  <a:pt x="925" y="1029"/>
                </a:cubicBezTo>
                <a:close/>
                <a:moveTo>
                  <a:pt x="609" y="1042"/>
                </a:moveTo>
                <a:cubicBezTo>
                  <a:pt x="612" y="1041"/>
                  <a:pt x="612" y="1039"/>
                  <a:pt x="616" y="1039"/>
                </a:cubicBezTo>
                <a:cubicBezTo>
                  <a:pt x="614" y="1036"/>
                  <a:pt x="614" y="1038"/>
                  <a:pt x="612" y="1039"/>
                </a:cubicBezTo>
                <a:cubicBezTo>
                  <a:pt x="612" y="1035"/>
                  <a:pt x="615" y="1035"/>
                  <a:pt x="618" y="1034"/>
                </a:cubicBezTo>
                <a:cubicBezTo>
                  <a:pt x="617" y="1040"/>
                  <a:pt x="618" y="1036"/>
                  <a:pt x="621" y="1038"/>
                </a:cubicBezTo>
                <a:cubicBezTo>
                  <a:pt x="617" y="1041"/>
                  <a:pt x="622" y="1042"/>
                  <a:pt x="623" y="1046"/>
                </a:cubicBezTo>
                <a:cubicBezTo>
                  <a:pt x="619" y="1043"/>
                  <a:pt x="612" y="1043"/>
                  <a:pt x="610" y="1048"/>
                </a:cubicBezTo>
                <a:cubicBezTo>
                  <a:pt x="610" y="1044"/>
                  <a:pt x="610" y="1045"/>
                  <a:pt x="609" y="1042"/>
                </a:cubicBezTo>
                <a:close/>
                <a:moveTo>
                  <a:pt x="612" y="1051"/>
                </a:moveTo>
                <a:cubicBezTo>
                  <a:pt x="618" y="1050"/>
                  <a:pt x="618" y="1050"/>
                  <a:pt x="618" y="1050"/>
                </a:cubicBezTo>
                <a:cubicBezTo>
                  <a:pt x="618" y="1051"/>
                  <a:pt x="617" y="1051"/>
                  <a:pt x="617" y="1051"/>
                </a:cubicBezTo>
                <a:cubicBezTo>
                  <a:pt x="617" y="1054"/>
                  <a:pt x="615" y="1053"/>
                  <a:pt x="616" y="1058"/>
                </a:cubicBezTo>
                <a:cubicBezTo>
                  <a:pt x="611" y="1060"/>
                  <a:pt x="611" y="1053"/>
                  <a:pt x="612" y="1051"/>
                </a:cubicBezTo>
                <a:close/>
                <a:moveTo>
                  <a:pt x="619" y="1100"/>
                </a:moveTo>
                <a:cubicBezTo>
                  <a:pt x="619" y="1094"/>
                  <a:pt x="616" y="1091"/>
                  <a:pt x="613" y="1088"/>
                </a:cubicBezTo>
                <a:cubicBezTo>
                  <a:pt x="614" y="1087"/>
                  <a:pt x="617" y="1087"/>
                  <a:pt x="620" y="1086"/>
                </a:cubicBezTo>
                <a:cubicBezTo>
                  <a:pt x="620" y="1084"/>
                  <a:pt x="618" y="1085"/>
                  <a:pt x="618" y="1082"/>
                </a:cubicBezTo>
                <a:cubicBezTo>
                  <a:pt x="623" y="1077"/>
                  <a:pt x="623" y="1057"/>
                  <a:pt x="633" y="1067"/>
                </a:cubicBezTo>
                <a:cubicBezTo>
                  <a:pt x="642" y="1068"/>
                  <a:pt x="651" y="1067"/>
                  <a:pt x="654" y="1057"/>
                </a:cubicBezTo>
                <a:cubicBezTo>
                  <a:pt x="655" y="1058"/>
                  <a:pt x="656" y="1058"/>
                  <a:pt x="658" y="1058"/>
                </a:cubicBezTo>
                <a:cubicBezTo>
                  <a:pt x="662" y="1047"/>
                  <a:pt x="664" y="1034"/>
                  <a:pt x="672" y="1027"/>
                </a:cubicBezTo>
                <a:cubicBezTo>
                  <a:pt x="673" y="1032"/>
                  <a:pt x="667" y="1037"/>
                  <a:pt x="670" y="1042"/>
                </a:cubicBezTo>
                <a:cubicBezTo>
                  <a:pt x="668" y="1045"/>
                  <a:pt x="666" y="1048"/>
                  <a:pt x="662" y="1049"/>
                </a:cubicBezTo>
                <a:cubicBezTo>
                  <a:pt x="661" y="1052"/>
                  <a:pt x="665" y="1051"/>
                  <a:pt x="664" y="1055"/>
                </a:cubicBezTo>
                <a:cubicBezTo>
                  <a:pt x="660" y="1057"/>
                  <a:pt x="660" y="1062"/>
                  <a:pt x="656" y="1065"/>
                </a:cubicBezTo>
                <a:cubicBezTo>
                  <a:pt x="661" y="1069"/>
                  <a:pt x="652" y="1073"/>
                  <a:pt x="655" y="1078"/>
                </a:cubicBezTo>
                <a:cubicBezTo>
                  <a:pt x="654" y="1078"/>
                  <a:pt x="654" y="1078"/>
                  <a:pt x="653" y="1079"/>
                </a:cubicBezTo>
                <a:cubicBezTo>
                  <a:pt x="649" y="1080"/>
                  <a:pt x="650" y="1076"/>
                  <a:pt x="646" y="1077"/>
                </a:cubicBezTo>
                <a:cubicBezTo>
                  <a:pt x="643" y="1077"/>
                  <a:pt x="643" y="1079"/>
                  <a:pt x="642" y="1080"/>
                </a:cubicBezTo>
                <a:cubicBezTo>
                  <a:pt x="642" y="1080"/>
                  <a:pt x="643" y="1087"/>
                  <a:pt x="638" y="1087"/>
                </a:cubicBezTo>
                <a:cubicBezTo>
                  <a:pt x="638" y="1090"/>
                  <a:pt x="640" y="1089"/>
                  <a:pt x="640" y="1092"/>
                </a:cubicBezTo>
                <a:cubicBezTo>
                  <a:pt x="635" y="1094"/>
                  <a:pt x="634" y="1099"/>
                  <a:pt x="632" y="1104"/>
                </a:cubicBezTo>
                <a:cubicBezTo>
                  <a:pt x="625" y="1106"/>
                  <a:pt x="624" y="1100"/>
                  <a:pt x="619" y="1100"/>
                </a:cubicBezTo>
                <a:close/>
                <a:moveTo>
                  <a:pt x="703" y="1119"/>
                </a:moveTo>
                <a:cubicBezTo>
                  <a:pt x="703" y="1125"/>
                  <a:pt x="703" y="1125"/>
                  <a:pt x="703" y="1125"/>
                </a:cubicBezTo>
                <a:cubicBezTo>
                  <a:pt x="699" y="1126"/>
                  <a:pt x="697" y="1119"/>
                  <a:pt x="703" y="1119"/>
                </a:cubicBezTo>
                <a:close/>
                <a:moveTo>
                  <a:pt x="1333" y="1051"/>
                </a:moveTo>
                <a:cubicBezTo>
                  <a:pt x="1328" y="1054"/>
                  <a:pt x="1328" y="1060"/>
                  <a:pt x="1322" y="1062"/>
                </a:cubicBezTo>
                <a:cubicBezTo>
                  <a:pt x="1319" y="1056"/>
                  <a:pt x="1326" y="1050"/>
                  <a:pt x="1333" y="1051"/>
                </a:cubicBezTo>
                <a:close/>
                <a:moveTo>
                  <a:pt x="1344" y="1040"/>
                </a:moveTo>
                <a:cubicBezTo>
                  <a:pt x="1344" y="1043"/>
                  <a:pt x="1344" y="1043"/>
                  <a:pt x="1344" y="1043"/>
                </a:cubicBezTo>
                <a:cubicBezTo>
                  <a:pt x="1340" y="1044"/>
                  <a:pt x="1341" y="1045"/>
                  <a:pt x="1341" y="1048"/>
                </a:cubicBezTo>
                <a:cubicBezTo>
                  <a:pt x="1337" y="1048"/>
                  <a:pt x="1337" y="1048"/>
                  <a:pt x="1337" y="1048"/>
                </a:cubicBezTo>
                <a:cubicBezTo>
                  <a:pt x="1336" y="1043"/>
                  <a:pt x="1336" y="1044"/>
                  <a:pt x="1337" y="1040"/>
                </a:cubicBezTo>
                <a:cubicBezTo>
                  <a:pt x="1339" y="1042"/>
                  <a:pt x="1341" y="1038"/>
                  <a:pt x="1344" y="1040"/>
                </a:cubicBezTo>
                <a:close/>
                <a:moveTo>
                  <a:pt x="781" y="1093"/>
                </a:moveTo>
                <a:cubicBezTo>
                  <a:pt x="783" y="1093"/>
                  <a:pt x="782" y="1097"/>
                  <a:pt x="783" y="1098"/>
                </a:cubicBezTo>
                <a:cubicBezTo>
                  <a:pt x="779" y="1099"/>
                  <a:pt x="779" y="1099"/>
                  <a:pt x="779" y="1099"/>
                </a:cubicBezTo>
                <a:cubicBezTo>
                  <a:pt x="778" y="1095"/>
                  <a:pt x="781" y="1095"/>
                  <a:pt x="781" y="1093"/>
                </a:cubicBezTo>
                <a:close/>
                <a:moveTo>
                  <a:pt x="633" y="1125"/>
                </a:moveTo>
                <a:cubicBezTo>
                  <a:pt x="635" y="1125"/>
                  <a:pt x="638" y="1125"/>
                  <a:pt x="638" y="1128"/>
                </a:cubicBezTo>
                <a:cubicBezTo>
                  <a:pt x="641" y="1127"/>
                  <a:pt x="640" y="1124"/>
                  <a:pt x="641" y="1123"/>
                </a:cubicBezTo>
                <a:cubicBezTo>
                  <a:pt x="641" y="1121"/>
                  <a:pt x="637" y="1123"/>
                  <a:pt x="635" y="1122"/>
                </a:cubicBezTo>
                <a:cubicBezTo>
                  <a:pt x="637" y="1118"/>
                  <a:pt x="644" y="1117"/>
                  <a:pt x="644" y="1111"/>
                </a:cubicBezTo>
                <a:cubicBezTo>
                  <a:pt x="646" y="1114"/>
                  <a:pt x="645" y="1119"/>
                  <a:pt x="648" y="1125"/>
                </a:cubicBezTo>
                <a:cubicBezTo>
                  <a:pt x="646" y="1126"/>
                  <a:pt x="645" y="1128"/>
                  <a:pt x="642" y="1129"/>
                </a:cubicBezTo>
                <a:cubicBezTo>
                  <a:pt x="645" y="1133"/>
                  <a:pt x="639" y="1136"/>
                  <a:pt x="639" y="1140"/>
                </a:cubicBezTo>
                <a:cubicBezTo>
                  <a:pt x="629" y="1143"/>
                  <a:pt x="632" y="1130"/>
                  <a:pt x="633" y="1125"/>
                </a:cubicBezTo>
                <a:close/>
                <a:moveTo>
                  <a:pt x="575" y="1211"/>
                </a:moveTo>
                <a:cubicBezTo>
                  <a:pt x="578" y="1209"/>
                  <a:pt x="573" y="1205"/>
                  <a:pt x="578" y="1204"/>
                </a:cubicBezTo>
                <a:cubicBezTo>
                  <a:pt x="578" y="1211"/>
                  <a:pt x="578" y="1211"/>
                  <a:pt x="578" y="1211"/>
                </a:cubicBezTo>
                <a:lnTo>
                  <a:pt x="575" y="1211"/>
                </a:lnTo>
                <a:close/>
                <a:moveTo>
                  <a:pt x="528" y="1382"/>
                </a:moveTo>
                <a:cubicBezTo>
                  <a:pt x="537" y="1388"/>
                  <a:pt x="526" y="1402"/>
                  <a:pt x="518" y="1394"/>
                </a:cubicBezTo>
                <a:cubicBezTo>
                  <a:pt x="519" y="1389"/>
                  <a:pt x="522" y="1388"/>
                  <a:pt x="517" y="1385"/>
                </a:cubicBezTo>
                <a:cubicBezTo>
                  <a:pt x="520" y="1383"/>
                  <a:pt x="524" y="1381"/>
                  <a:pt x="525" y="1378"/>
                </a:cubicBezTo>
                <a:cubicBezTo>
                  <a:pt x="530" y="1380"/>
                  <a:pt x="533" y="1376"/>
                  <a:pt x="537" y="1374"/>
                </a:cubicBezTo>
                <a:cubicBezTo>
                  <a:pt x="535" y="1378"/>
                  <a:pt x="532" y="1380"/>
                  <a:pt x="528" y="1382"/>
                </a:cubicBezTo>
                <a:close/>
                <a:moveTo>
                  <a:pt x="452" y="1393"/>
                </a:moveTo>
                <a:cubicBezTo>
                  <a:pt x="454" y="1392"/>
                  <a:pt x="452" y="1388"/>
                  <a:pt x="454" y="1387"/>
                </a:cubicBezTo>
                <a:cubicBezTo>
                  <a:pt x="457" y="1387"/>
                  <a:pt x="457" y="1391"/>
                  <a:pt x="457" y="1394"/>
                </a:cubicBezTo>
                <a:cubicBezTo>
                  <a:pt x="454" y="1396"/>
                  <a:pt x="455" y="1392"/>
                  <a:pt x="452" y="1393"/>
                </a:cubicBezTo>
                <a:close/>
                <a:moveTo>
                  <a:pt x="396" y="1403"/>
                </a:moveTo>
                <a:cubicBezTo>
                  <a:pt x="393" y="1396"/>
                  <a:pt x="400" y="1394"/>
                  <a:pt x="401" y="1386"/>
                </a:cubicBezTo>
                <a:cubicBezTo>
                  <a:pt x="408" y="1385"/>
                  <a:pt x="408" y="1385"/>
                  <a:pt x="408" y="1385"/>
                </a:cubicBezTo>
                <a:cubicBezTo>
                  <a:pt x="408" y="1387"/>
                  <a:pt x="411" y="1387"/>
                  <a:pt x="411" y="1390"/>
                </a:cubicBezTo>
                <a:cubicBezTo>
                  <a:pt x="414" y="1389"/>
                  <a:pt x="419" y="1389"/>
                  <a:pt x="419" y="1385"/>
                </a:cubicBezTo>
                <a:cubicBezTo>
                  <a:pt x="423" y="1384"/>
                  <a:pt x="425" y="1386"/>
                  <a:pt x="428" y="1386"/>
                </a:cubicBezTo>
                <a:cubicBezTo>
                  <a:pt x="425" y="1389"/>
                  <a:pt x="428" y="1393"/>
                  <a:pt x="420" y="1393"/>
                </a:cubicBezTo>
                <a:cubicBezTo>
                  <a:pt x="419" y="1390"/>
                  <a:pt x="419" y="1390"/>
                  <a:pt x="419" y="1390"/>
                </a:cubicBezTo>
                <a:cubicBezTo>
                  <a:pt x="417" y="1397"/>
                  <a:pt x="408" y="1398"/>
                  <a:pt x="402" y="1398"/>
                </a:cubicBezTo>
                <a:cubicBezTo>
                  <a:pt x="400" y="1399"/>
                  <a:pt x="401" y="1404"/>
                  <a:pt x="396" y="1403"/>
                </a:cubicBezTo>
                <a:close/>
                <a:moveTo>
                  <a:pt x="1844" y="589"/>
                </a:moveTo>
                <a:cubicBezTo>
                  <a:pt x="1844" y="589"/>
                  <a:pt x="1844" y="589"/>
                  <a:pt x="1844" y="590"/>
                </a:cubicBezTo>
                <a:cubicBezTo>
                  <a:pt x="1844" y="589"/>
                  <a:pt x="1844" y="589"/>
                  <a:pt x="1844" y="589"/>
                </a:cubicBezTo>
                <a:close/>
                <a:moveTo>
                  <a:pt x="1432" y="1075"/>
                </a:moveTo>
                <a:cubicBezTo>
                  <a:pt x="1433" y="1078"/>
                  <a:pt x="1433" y="1077"/>
                  <a:pt x="1432" y="1080"/>
                </a:cubicBezTo>
                <a:cubicBezTo>
                  <a:pt x="1437" y="1080"/>
                  <a:pt x="1434" y="1075"/>
                  <a:pt x="1436" y="1072"/>
                </a:cubicBezTo>
                <a:cubicBezTo>
                  <a:pt x="1432" y="1072"/>
                  <a:pt x="1436" y="1078"/>
                  <a:pt x="1432" y="1075"/>
                </a:cubicBezTo>
                <a:close/>
                <a:moveTo>
                  <a:pt x="2370" y="283"/>
                </a:moveTo>
                <a:cubicBezTo>
                  <a:pt x="2373" y="280"/>
                  <a:pt x="2375" y="283"/>
                  <a:pt x="2376" y="279"/>
                </a:cubicBezTo>
                <a:cubicBezTo>
                  <a:pt x="2373" y="280"/>
                  <a:pt x="2371" y="281"/>
                  <a:pt x="2370" y="283"/>
                </a:cubicBezTo>
                <a:close/>
                <a:moveTo>
                  <a:pt x="2246" y="303"/>
                </a:moveTo>
                <a:cubicBezTo>
                  <a:pt x="2238" y="302"/>
                  <a:pt x="2232" y="308"/>
                  <a:pt x="2230" y="311"/>
                </a:cubicBezTo>
                <a:cubicBezTo>
                  <a:pt x="2234" y="312"/>
                  <a:pt x="2240" y="309"/>
                  <a:pt x="2240" y="314"/>
                </a:cubicBezTo>
                <a:cubicBezTo>
                  <a:pt x="2232" y="313"/>
                  <a:pt x="2221" y="319"/>
                  <a:pt x="2218" y="315"/>
                </a:cubicBezTo>
                <a:cubicBezTo>
                  <a:pt x="2211" y="321"/>
                  <a:pt x="2201" y="320"/>
                  <a:pt x="2192" y="324"/>
                </a:cubicBezTo>
                <a:cubicBezTo>
                  <a:pt x="2190" y="331"/>
                  <a:pt x="2187" y="329"/>
                  <a:pt x="2180" y="329"/>
                </a:cubicBezTo>
                <a:cubicBezTo>
                  <a:pt x="2177" y="332"/>
                  <a:pt x="2181" y="335"/>
                  <a:pt x="2178" y="336"/>
                </a:cubicBezTo>
                <a:cubicBezTo>
                  <a:pt x="2176" y="336"/>
                  <a:pt x="2176" y="335"/>
                  <a:pt x="2176" y="332"/>
                </a:cubicBezTo>
                <a:cubicBezTo>
                  <a:pt x="2170" y="334"/>
                  <a:pt x="2166" y="337"/>
                  <a:pt x="2166" y="340"/>
                </a:cubicBezTo>
                <a:cubicBezTo>
                  <a:pt x="2161" y="338"/>
                  <a:pt x="2155" y="346"/>
                  <a:pt x="2149" y="347"/>
                </a:cubicBezTo>
                <a:cubicBezTo>
                  <a:pt x="2149" y="345"/>
                  <a:pt x="2151" y="344"/>
                  <a:pt x="2149" y="344"/>
                </a:cubicBezTo>
                <a:cubicBezTo>
                  <a:pt x="2147" y="347"/>
                  <a:pt x="2148" y="351"/>
                  <a:pt x="2144" y="349"/>
                </a:cubicBezTo>
                <a:cubicBezTo>
                  <a:pt x="2143" y="352"/>
                  <a:pt x="2145" y="353"/>
                  <a:pt x="2143" y="356"/>
                </a:cubicBezTo>
                <a:cubicBezTo>
                  <a:pt x="2151" y="356"/>
                  <a:pt x="2150" y="350"/>
                  <a:pt x="2157" y="349"/>
                </a:cubicBezTo>
                <a:cubicBezTo>
                  <a:pt x="2158" y="347"/>
                  <a:pt x="2154" y="346"/>
                  <a:pt x="2156" y="346"/>
                </a:cubicBezTo>
                <a:cubicBezTo>
                  <a:pt x="2173" y="350"/>
                  <a:pt x="2185" y="338"/>
                  <a:pt x="2200" y="335"/>
                </a:cubicBezTo>
                <a:cubicBezTo>
                  <a:pt x="2200" y="337"/>
                  <a:pt x="2202" y="337"/>
                  <a:pt x="2202" y="340"/>
                </a:cubicBezTo>
                <a:cubicBezTo>
                  <a:pt x="2200" y="340"/>
                  <a:pt x="2196" y="343"/>
                  <a:pt x="2198" y="344"/>
                </a:cubicBezTo>
                <a:cubicBezTo>
                  <a:pt x="2200" y="341"/>
                  <a:pt x="2203" y="345"/>
                  <a:pt x="2204" y="345"/>
                </a:cubicBezTo>
                <a:cubicBezTo>
                  <a:pt x="2201" y="347"/>
                  <a:pt x="2200" y="345"/>
                  <a:pt x="2196" y="345"/>
                </a:cubicBezTo>
                <a:cubicBezTo>
                  <a:pt x="2198" y="353"/>
                  <a:pt x="2191" y="348"/>
                  <a:pt x="2190" y="353"/>
                </a:cubicBezTo>
                <a:cubicBezTo>
                  <a:pt x="2194" y="353"/>
                  <a:pt x="2191" y="354"/>
                  <a:pt x="2195" y="354"/>
                </a:cubicBezTo>
                <a:cubicBezTo>
                  <a:pt x="2194" y="356"/>
                  <a:pt x="2189" y="355"/>
                  <a:pt x="2190" y="357"/>
                </a:cubicBezTo>
                <a:cubicBezTo>
                  <a:pt x="2202" y="351"/>
                  <a:pt x="2219" y="348"/>
                  <a:pt x="2230" y="337"/>
                </a:cubicBezTo>
                <a:cubicBezTo>
                  <a:pt x="2229" y="338"/>
                  <a:pt x="2229" y="339"/>
                  <a:pt x="2229" y="339"/>
                </a:cubicBezTo>
                <a:cubicBezTo>
                  <a:pt x="2231" y="338"/>
                  <a:pt x="2232" y="336"/>
                  <a:pt x="2232" y="334"/>
                </a:cubicBezTo>
                <a:cubicBezTo>
                  <a:pt x="2230" y="334"/>
                  <a:pt x="2229" y="336"/>
                  <a:pt x="2228" y="333"/>
                </a:cubicBezTo>
                <a:cubicBezTo>
                  <a:pt x="2232" y="334"/>
                  <a:pt x="2227" y="329"/>
                  <a:pt x="2226" y="328"/>
                </a:cubicBezTo>
                <a:cubicBezTo>
                  <a:pt x="2226" y="330"/>
                  <a:pt x="2225" y="330"/>
                  <a:pt x="2223" y="330"/>
                </a:cubicBezTo>
                <a:cubicBezTo>
                  <a:pt x="2223" y="327"/>
                  <a:pt x="2222" y="326"/>
                  <a:pt x="2222" y="324"/>
                </a:cubicBezTo>
                <a:cubicBezTo>
                  <a:pt x="2224" y="323"/>
                  <a:pt x="2224" y="321"/>
                  <a:pt x="2226" y="320"/>
                </a:cubicBezTo>
                <a:cubicBezTo>
                  <a:pt x="2232" y="320"/>
                  <a:pt x="2234" y="319"/>
                  <a:pt x="2238" y="319"/>
                </a:cubicBezTo>
                <a:cubicBezTo>
                  <a:pt x="2238" y="321"/>
                  <a:pt x="2236" y="322"/>
                  <a:pt x="2237" y="325"/>
                </a:cubicBezTo>
                <a:cubicBezTo>
                  <a:pt x="2242" y="323"/>
                  <a:pt x="2247" y="321"/>
                  <a:pt x="2250" y="316"/>
                </a:cubicBezTo>
                <a:cubicBezTo>
                  <a:pt x="2249" y="315"/>
                  <a:pt x="2246" y="316"/>
                  <a:pt x="2247" y="314"/>
                </a:cubicBezTo>
                <a:cubicBezTo>
                  <a:pt x="2253" y="315"/>
                  <a:pt x="2257" y="311"/>
                  <a:pt x="2261" y="316"/>
                </a:cubicBezTo>
                <a:cubicBezTo>
                  <a:pt x="2260" y="322"/>
                  <a:pt x="2251" y="320"/>
                  <a:pt x="2247" y="326"/>
                </a:cubicBezTo>
                <a:cubicBezTo>
                  <a:pt x="2253" y="327"/>
                  <a:pt x="2247" y="325"/>
                  <a:pt x="2254" y="324"/>
                </a:cubicBezTo>
                <a:cubicBezTo>
                  <a:pt x="2253" y="326"/>
                  <a:pt x="2252" y="326"/>
                  <a:pt x="2252" y="327"/>
                </a:cubicBezTo>
                <a:cubicBezTo>
                  <a:pt x="2255" y="325"/>
                  <a:pt x="2257" y="327"/>
                  <a:pt x="2258" y="326"/>
                </a:cubicBezTo>
                <a:cubicBezTo>
                  <a:pt x="2258" y="324"/>
                  <a:pt x="2258" y="324"/>
                  <a:pt x="2257" y="323"/>
                </a:cubicBezTo>
                <a:cubicBezTo>
                  <a:pt x="2263" y="321"/>
                  <a:pt x="2273" y="321"/>
                  <a:pt x="2273" y="315"/>
                </a:cubicBezTo>
                <a:cubicBezTo>
                  <a:pt x="2274" y="317"/>
                  <a:pt x="2278" y="317"/>
                  <a:pt x="2280" y="315"/>
                </a:cubicBezTo>
                <a:cubicBezTo>
                  <a:pt x="2279" y="310"/>
                  <a:pt x="2277" y="313"/>
                  <a:pt x="2272" y="313"/>
                </a:cubicBezTo>
                <a:cubicBezTo>
                  <a:pt x="2271" y="311"/>
                  <a:pt x="2269" y="311"/>
                  <a:pt x="2270" y="308"/>
                </a:cubicBezTo>
                <a:cubicBezTo>
                  <a:pt x="2266" y="308"/>
                  <a:pt x="2266" y="311"/>
                  <a:pt x="2262" y="311"/>
                </a:cubicBezTo>
                <a:cubicBezTo>
                  <a:pt x="2262" y="307"/>
                  <a:pt x="2262" y="307"/>
                  <a:pt x="2262" y="307"/>
                </a:cubicBezTo>
                <a:cubicBezTo>
                  <a:pt x="2254" y="307"/>
                  <a:pt x="2247" y="314"/>
                  <a:pt x="2242" y="310"/>
                </a:cubicBezTo>
                <a:cubicBezTo>
                  <a:pt x="2241" y="305"/>
                  <a:pt x="2244" y="305"/>
                  <a:pt x="2246" y="303"/>
                </a:cubicBezTo>
                <a:close/>
                <a:moveTo>
                  <a:pt x="2212" y="338"/>
                </a:moveTo>
                <a:cubicBezTo>
                  <a:pt x="2212" y="341"/>
                  <a:pt x="2211" y="343"/>
                  <a:pt x="2208" y="343"/>
                </a:cubicBezTo>
                <a:cubicBezTo>
                  <a:pt x="2206" y="341"/>
                  <a:pt x="2209" y="338"/>
                  <a:pt x="2212" y="338"/>
                </a:cubicBezTo>
                <a:close/>
                <a:moveTo>
                  <a:pt x="2119" y="575"/>
                </a:moveTo>
                <a:cubicBezTo>
                  <a:pt x="2123" y="574"/>
                  <a:pt x="2120" y="568"/>
                  <a:pt x="2125" y="567"/>
                </a:cubicBezTo>
                <a:cubicBezTo>
                  <a:pt x="2128" y="567"/>
                  <a:pt x="2125" y="572"/>
                  <a:pt x="2129" y="571"/>
                </a:cubicBezTo>
                <a:cubicBezTo>
                  <a:pt x="2130" y="569"/>
                  <a:pt x="2133" y="568"/>
                  <a:pt x="2132" y="564"/>
                </a:cubicBezTo>
                <a:cubicBezTo>
                  <a:pt x="2125" y="561"/>
                  <a:pt x="2121" y="569"/>
                  <a:pt x="2119" y="575"/>
                </a:cubicBezTo>
                <a:close/>
                <a:moveTo>
                  <a:pt x="2006" y="380"/>
                </a:moveTo>
                <a:cubicBezTo>
                  <a:pt x="2011" y="379"/>
                  <a:pt x="2016" y="376"/>
                  <a:pt x="2020" y="372"/>
                </a:cubicBezTo>
                <a:cubicBezTo>
                  <a:pt x="2015" y="375"/>
                  <a:pt x="2008" y="376"/>
                  <a:pt x="2006" y="380"/>
                </a:cubicBezTo>
                <a:close/>
                <a:moveTo>
                  <a:pt x="1888" y="661"/>
                </a:moveTo>
                <a:cubicBezTo>
                  <a:pt x="1888" y="661"/>
                  <a:pt x="1888" y="661"/>
                  <a:pt x="1888" y="661"/>
                </a:cubicBezTo>
                <a:cubicBezTo>
                  <a:pt x="1888" y="660"/>
                  <a:pt x="1888" y="660"/>
                  <a:pt x="1888" y="661"/>
                </a:cubicBezTo>
                <a:close/>
                <a:moveTo>
                  <a:pt x="1882" y="667"/>
                </a:moveTo>
                <a:cubicBezTo>
                  <a:pt x="1884" y="666"/>
                  <a:pt x="1887" y="662"/>
                  <a:pt x="1888" y="661"/>
                </a:cubicBezTo>
                <a:cubicBezTo>
                  <a:pt x="1884" y="661"/>
                  <a:pt x="1884" y="661"/>
                  <a:pt x="1884" y="661"/>
                </a:cubicBezTo>
                <a:cubicBezTo>
                  <a:pt x="1884" y="664"/>
                  <a:pt x="1880" y="665"/>
                  <a:pt x="1882" y="667"/>
                </a:cubicBezTo>
                <a:close/>
                <a:moveTo>
                  <a:pt x="1856" y="646"/>
                </a:moveTo>
                <a:cubicBezTo>
                  <a:pt x="1860" y="643"/>
                  <a:pt x="1866" y="642"/>
                  <a:pt x="1866" y="637"/>
                </a:cubicBezTo>
                <a:cubicBezTo>
                  <a:pt x="1862" y="638"/>
                  <a:pt x="1862" y="636"/>
                  <a:pt x="1860" y="635"/>
                </a:cubicBezTo>
                <a:cubicBezTo>
                  <a:pt x="1861" y="639"/>
                  <a:pt x="1858" y="640"/>
                  <a:pt x="1854" y="640"/>
                </a:cubicBezTo>
                <a:cubicBezTo>
                  <a:pt x="1854" y="643"/>
                  <a:pt x="1857" y="642"/>
                  <a:pt x="1856" y="645"/>
                </a:cubicBezTo>
                <a:cubicBezTo>
                  <a:pt x="1855" y="645"/>
                  <a:pt x="1854" y="645"/>
                  <a:pt x="1856" y="646"/>
                </a:cubicBezTo>
                <a:close/>
                <a:moveTo>
                  <a:pt x="1802" y="446"/>
                </a:moveTo>
                <a:cubicBezTo>
                  <a:pt x="1801" y="449"/>
                  <a:pt x="1795" y="449"/>
                  <a:pt x="1796" y="453"/>
                </a:cubicBezTo>
                <a:cubicBezTo>
                  <a:pt x="1799" y="452"/>
                  <a:pt x="1803" y="448"/>
                  <a:pt x="1802" y="446"/>
                </a:cubicBezTo>
                <a:close/>
                <a:moveTo>
                  <a:pt x="1791" y="457"/>
                </a:moveTo>
                <a:cubicBezTo>
                  <a:pt x="1787" y="456"/>
                  <a:pt x="1786" y="458"/>
                  <a:pt x="1783" y="458"/>
                </a:cubicBezTo>
                <a:cubicBezTo>
                  <a:pt x="1782" y="460"/>
                  <a:pt x="1785" y="462"/>
                  <a:pt x="1782" y="463"/>
                </a:cubicBezTo>
                <a:cubicBezTo>
                  <a:pt x="1766" y="469"/>
                  <a:pt x="1746" y="478"/>
                  <a:pt x="1732" y="489"/>
                </a:cubicBezTo>
                <a:cubicBezTo>
                  <a:pt x="1731" y="489"/>
                  <a:pt x="1731" y="486"/>
                  <a:pt x="1728" y="488"/>
                </a:cubicBezTo>
                <a:cubicBezTo>
                  <a:pt x="1728" y="491"/>
                  <a:pt x="1731" y="488"/>
                  <a:pt x="1731" y="491"/>
                </a:cubicBezTo>
                <a:cubicBezTo>
                  <a:pt x="1728" y="492"/>
                  <a:pt x="1724" y="494"/>
                  <a:pt x="1723" y="491"/>
                </a:cubicBezTo>
                <a:cubicBezTo>
                  <a:pt x="1726" y="498"/>
                  <a:pt x="1716" y="495"/>
                  <a:pt x="1718" y="501"/>
                </a:cubicBezTo>
                <a:cubicBezTo>
                  <a:pt x="1721" y="502"/>
                  <a:pt x="1727" y="498"/>
                  <a:pt x="1730" y="501"/>
                </a:cubicBezTo>
                <a:cubicBezTo>
                  <a:pt x="1729" y="504"/>
                  <a:pt x="1728" y="506"/>
                  <a:pt x="1724" y="506"/>
                </a:cubicBezTo>
                <a:cubicBezTo>
                  <a:pt x="1726" y="513"/>
                  <a:pt x="1736" y="508"/>
                  <a:pt x="1741" y="505"/>
                </a:cubicBezTo>
                <a:cubicBezTo>
                  <a:pt x="1744" y="506"/>
                  <a:pt x="1747" y="507"/>
                  <a:pt x="1748" y="503"/>
                </a:cubicBezTo>
                <a:cubicBezTo>
                  <a:pt x="1739" y="495"/>
                  <a:pt x="1752" y="485"/>
                  <a:pt x="1762" y="487"/>
                </a:cubicBezTo>
                <a:cubicBezTo>
                  <a:pt x="1761" y="484"/>
                  <a:pt x="1759" y="485"/>
                  <a:pt x="1761" y="482"/>
                </a:cubicBezTo>
                <a:cubicBezTo>
                  <a:pt x="1769" y="483"/>
                  <a:pt x="1778" y="478"/>
                  <a:pt x="1789" y="480"/>
                </a:cubicBezTo>
                <a:cubicBezTo>
                  <a:pt x="1789" y="477"/>
                  <a:pt x="1791" y="476"/>
                  <a:pt x="1790" y="473"/>
                </a:cubicBezTo>
                <a:cubicBezTo>
                  <a:pt x="1785" y="474"/>
                  <a:pt x="1782" y="476"/>
                  <a:pt x="1777" y="473"/>
                </a:cubicBezTo>
                <a:cubicBezTo>
                  <a:pt x="1778" y="462"/>
                  <a:pt x="1787" y="464"/>
                  <a:pt x="1791" y="457"/>
                </a:cubicBezTo>
                <a:close/>
                <a:moveTo>
                  <a:pt x="1749" y="700"/>
                </a:moveTo>
                <a:cubicBezTo>
                  <a:pt x="1751" y="700"/>
                  <a:pt x="1754" y="695"/>
                  <a:pt x="1752" y="697"/>
                </a:cubicBezTo>
                <a:cubicBezTo>
                  <a:pt x="1748" y="699"/>
                  <a:pt x="1745" y="702"/>
                  <a:pt x="1743" y="706"/>
                </a:cubicBezTo>
                <a:cubicBezTo>
                  <a:pt x="1748" y="706"/>
                  <a:pt x="1748" y="706"/>
                  <a:pt x="1748" y="706"/>
                </a:cubicBezTo>
                <a:cubicBezTo>
                  <a:pt x="1746" y="702"/>
                  <a:pt x="1752" y="704"/>
                  <a:pt x="1749" y="700"/>
                </a:cubicBezTo>
                <a:close/>
                <a:moveTo>
                  <a:pt x="1689" y="859"/>
                </a:moveTo>
                <a:cubicBezTo>
                  <a:pt x="1693" y="859"/>
                  <a:pt x="1694" y="854"/>
                  <a:pt x="1692" y="851"/>
                </a:cubicBezTo>
                <a:cubicBezTo>
                  <a:pt x="1695" y="852"/>
                  <a:pt x="1697" y="847"/>
                  <a:pt x="1695" y="846"/>
                </a:cubicBezTo>
                <a:cubicBezTo>
                  <a:pt x="1691" y="849"/>
                  <a:pt x="1691" y="855"/>
                  <a:pt x="1689" y="859"/>
                </a:cubicBezTo>
                <a:close/>
                <a:moveTo>
                  <a:pt x="1441" y="938"/>
                </a:moveTo>
                <a:cubicBezTo>
                  <a:pt x="1441" y="941"/>
                  <a:pt x="1436" y="941"/>
                  <a:pt x="1436" y="944"/>
                </a:cubicBezTo>
                <a:cubicBezTo>
                  <a:pt x="1440" y="943"/>
                  <a:pt x="1440" y="943"/>
                  <a:pt x="1440" y="943"/>
                </a:cubicBezTo>
                <a:cubicBezTo>
                  <a:pt x="1439" y="941"/>
                  <a:pt x="1444" y="939"/>
                  <a:pt x="1441" y="938"/>
                </a:cubicBezTo>
                <a:close/>
                <a:moveTo>
                  <a:pt x="1414" y="1069"/>
                </a:moveTo>
                <a:cubicBezTo>
                  <a:pt x="1412" y="1066"/>
                  <a:pt x="1407" y="1070"/>
                  <a:pt x="1410" y="1071"/>
                </a:cubicBezTo>
                <a:cubicBezTo>
                  <a:pt x="1411" y="1068"/>
                  <a:pt x="1414" y="1073"/>
                  <a:pt x="1414" y="1069"/>
                </a:cubicBezTo>
                <a:close/>
                <a:moveTo>
                  <a:pt x="1413" y="1080"/>
                </a:moveTo>
                <a:cubicBezTo>
                  <a:pt x="1411" y="1080"/>
                  <a:pt x="1411" y="1076"/>
                  <a:pt x="1409" y="1076"/>
                </a:cubicBezTo>
                <a:cubicBezTo>
                  <a:pt x="1403" y="1086"/>
                  <a:pt x="1389" y="1081"/>
                  <a:pt x="1384" y="1090"/>
                </a:cubicBezTo>
                <a:cubicBezTo>
                  <a:pt x="1388" y="1091"/>
                  <a:pt x="1392" y="1092"/>
                  <a:pt x="1393" y="1092"/>
                </a:cubicBezTo>
                <a:cubicBezTo>
                  <a:pt x="1395" y="1097"/>
                  <a:pt x="1391" y="1097"/>
                  <a:pt x="1391" y="1101"/>
                </a:cubicBezTo>
                <a:cubicBezTo>
                  <a:pt x="1397" y="1101"/>
                  <a:pt x="1402" y="1100"/>
                  <a:pt x="1403" y="1096"/>
                </a:cubicBezTo>
                <a:cubicBezTo>
                  <a:pt x="1400" y="1096"/>
                  <a:pt x="1401" y="1098"/>
                  <a:pt x="1399" y="1099"/>
                </a:cubicBezTo>
                <a:cubicBezTo>
                  <a:pt x="1398" y="1097"/>
                  <a:pt x="1395" y="1097"/>
                  <a:pt x="1394" y="1094"/>
                </a:cubicBezTo>
                <a:cubicBezTo>
                  <a:pt x="1399" y="1093"/>
                  <a:pt x="1401" y="1096"/>
                  <a:pt x="1405" y="1096"/>
                </a:cubicBezTo>
                <a:cubicBezTo>
                  <a:pt x="1404" y="1093"/>
                  <a:pt x="1409" y="1094"/>
                  <a:pt x="1410" y="1093"/>
                </a:cubicBezTo>
                <a:cubicBezTo>
                  <a:pt x="1409" y="1089"/>
                  <a:pt x="1404" y="1091"/>
                  <a:pt x="1405" y="1085"/>
                </a:cubicBezTo>
                <a:cubicBezTo>
                  <a:pt x="1409" y="1085"/>
                  <a:pt x="1412" y="1083"/>
                  <a:pt x="1413" y="1080"/>
                </a:cubicBezTo>
                <a:close/>
                <a:moveTo>
                  <a:pt x="1404" y="1087"/>
                </a:moveTo>
                <a:cubicBezTo>
                  <a:pt x="1402" y="1089"/>
                  <a:pt x="1400" y="1086"/>
                  <a:pt x="1398" y="1088"/>
                </a:cubicBezTo>
                <a:cubicBezTo>
                  <a:pt x="1398" y="1086"/>
                  <a:pt x="1398" y="1086"/>
                  <a:pt x="1398" y="1086"/>
                </a:cubicBezTo>
                <a:cubicBezTo>
                  <a:pt x="1401" y="1085"/>
                  <a:pt x="1401" y="1087"/>
                  <a:pt x="1404" y="1087"/>
                </a:cubicBezTo>
                <a:close/>
                <a:moveTo>
                  <a:pt x="1379" y="1092"/>
                </a:moveTo>
                <a:cubicBezTo>
                  <a:pt x="1376" y="1092"/>
                  <a:pt x="1377" y="1095"/>
                  <a:pt x="1374" y="1095"/>
                </a:cubicBezTo>
                <a:cubicBezTo>
                  <a:pt x="1374" y="1099"/>
                  <a:pt x="1379" y="1097"/>
                  <a:pt x="1380" y="1100"/>
                </a:cubicBezTo>
                <a:cubicBezTo>
                  <a:pt x="1375" y="1099"/>
                  <a:pt x="1376" y="1104"/>
                  <a:pt x="1374" y="1106"/>
                </a:cubicBezTo>
                <a:cubicBezTo>
                  <a:pt x="1368" y="1108"/>
                  <a:pt x="1365" y="1111"/>
                  <a:pt x="1364" y="1116"/>
                </a:cubicBezTo>
                <a:cubicBezTo>
                  <a:pt x="1371" y="1117"/>
                  <a:pt x="1370" y="1130"/>
                  <a:pt x="1369" y="1133"/>
                </a:cubicBezTo>
                <a:cubicBezTo>
                  <a:pt x="1370" y="1133"/>
                  <a:pt x="1371" y="1132"/>
                  <a:pt x="1371" y="1133"/>
                </a:cubicBezTo>
                <a:cubicBezTo>
                  <a:pt x="1373" y="1131"/>
                  <a:pt x="1379" y="1131"/>
                  <a:pt x="1380" y="1128"/>
                </a:cubicBezTo>
                <a:cubicBezTo>
                  <a:pt x="1377" y="1126"/>
                  <a:pt x="1374" y="1125"/>
                  <a:pt x="1372" y="1122"/>
                </a:cubicBezTo>
                <a:cubicBezTo>
                  <a:pt x="1376" y="1114"/>
                  <a:pt x="1384" y="1110"/>
                  <a:pt x="1384" y="1100"/>
                </a:cubicBezTo>
                <a:cubicBezTo>
                  <a:pt x="1380" y="1100"/>
                  <a:pt x="1379" y="1097"/>
                  <a:pt x="1379" y="1092"/>
                </a:cubicBezTo>
                <a:close/>
                <a:moveTo>
                  <a:pt x="1358" y="1045"/>
                </a:moveTo>
                <a:cubicBezTo>
                  <a:pt x="1358" y="1047"/>
                  <a:pt x="1353" y="1049"/>
                  <a:pt x="1356" y="1050"/>
                </a:cubicBezTo>
                <a:cubicBezTo>
                  <a:pt x="1359" y="1046"/>
                  <a:pt x="1362" y="1044"/>
                  <a:pt x="1364" y="1040"/>
                </a:cubicBezTo>
                <a:cubicBezTo>
                  <a:pt x="1359" y="1038"/>
                  <a:pt x="1357" y="1044"/>
                  <a:pt x="1354" y="1044"/>
                </a:cubicBezTo>
                <a:cubicBezTo>
                  <a:pt x="1356" y="1044"/>
                  <a:pt x="1358" y="1044"/>
                  <a:pt x="1358" y="1045"/>
                </a:cubicBezTo>
                <a:close/>
                <a:moveTo>
                  <a:pt x="1332" y="1098"/>
                </a:moveTo>
                <a:cubicBezTo>
                  <a:pt x="1331" y="1100"/>
                  <a:pt x="1331" y="1102"/>
                  <a:pt x="1331" y="1104"/>
                </a:cubicBezTo>
                <a:cubicBezTo>
                  <a:pt x="1337" y="1107"/>
                  <a:pt x="1342" y="1099"/>
                  <a:pt x="1351" y="1101"/>
                </a:cubicBezTo>
                <a:cubicBezTo>
                  <a:pt x="1352" y="1097"/>
                  <a:pt x="1358" y="1092"/>
                  <a:pt x="1361" y="1092"/>
                </a:cubicBezTo>
                <a:cubicBezTo>
                  <a:pt x="1358" y="1088"/>
                  <a:pt x="1364" y="1083"/>
                  <a:pt x="1363" y="1081"/>
                </a:cubicBezTo>
                <a:cubicBezTo>
                  <a:pt x="1361" y="1082"/>
                  <a:pt x="1361" y="1085"/>
                  <a:pt x="1358" y="1085"/>
                </a:cubicBezTo>
                <a:cubicBezTo>
                  <a:pt x="1359" y="1097"/>
                  <a:pt x="1346" y="1096"/>
                  <a:pt x="1339" y="1101"/>
                </a:cubicBezTo>
                <a:cubicBezTo>
                  <a:pt x="1336" y="1100"/>
                  <a:pt x="1339" y="1098"/>
                  <a:pt x="1338" y="1098"/>
                </a:cubicBezTo>
                <a:cubicBezTo>
                  <a:pt x="1337" y="1101"/>
                  <a:pt x="1334" y="1097"/>
                  <a:pt x="1332" y="1098"/>
                </a:cubicBezTo>
                <a:close/>
                <a:moveTo>
                  <a:pt x="1360" y="1128"/>
                </a:moveTo>
                <a:cubicBezTo>
                  <a:pt x="1359" y="1124"/>
                  <a:pt x="1361" y="1123"/>
                  <a:pt x="1363" y="1121"/>
                </a:cubicBezTo>
                <a:cubicBezTo>
                  <a:pt x="1362" y="1121"/>
                  <a:pt x="1362" y="1120"/>
                  <a:pt x="1362" y="1118"/>
                </a:cubicBezTo>
                <a:cubicBezTo>
                  <a:pt x="1359" y="1119"/>
                  <a:pt x="1359" y="1123"/>
                  <a:pt x="1355" y="1123"/>
                </a:cubicBezTo>
                <a:cubicBezTo>
                  <a:pt x="1354" y="1121"/>
                  <a:pt x="1356" y="1116"/>
                  <a:pt x="1353" y="1116"/>
                </a:cubicBezTo>
                <a:cubicBezTo>
                  <a:pt x="1351" y="1119"/>
                  <a:pt x="1343" y="1117"/>
                  <a:pt x="1340" y="1120"/>
                </a:cubicBezTo>
                <a:cubicBezTo>
                  <a:pt x="1339" y="1122"/>
                  <a:pt x="1344" y="1122"/>
                  <a:pt x="1341" y="1123"/>
                </a:cubicBezTo>
                <a:cubicBezTo>
                  <a:pt x="1334" y="1127"/>
                  <a:pt x="1329" y="1131"/>
                  <a:pt x="1329" y="1140"/>
                </a:cubicBezTo>
                <a:cubicBezTo>
                  <a:pt x="1335" y="1140"/>
                  <a:pt x="1339" y="1141"/>
                  <a:pt x="1346" y="1139"/>
                </a:cubicBezTo>
                <a:cubicBezTo>
                  <a:pt x="1351" y="1148"/>
                  <a:pt x="1337" y="1149"/>
                  <a:pt x="1334" y="1154"/>
                </a:cubicBezTo>
                <a:cubicBezTo>
                  <a:pt x="1335" y="1157"/>
                  <a:pt x="1337" y="1158"/>
                  <a:pt x="1335" y="1161"/>
                </a:cubicBezTo>
                <a:cubicBezTo>
                  <a:pt x="1338" y="1159"/>
                  <a:pt x="1341" y="1157"/>
                  <a:pt x="1343" y="1154"/>
                </a:cubicBezTo>
                <a:cubicBezTo>
                  <a:pt x="1347" y="1154"/>
                  <a:pt x="1347" y="1158"/>
                  <a:pt x="1350" y="1159"/>
                </a:cubicBezTo>
                <a:cubicBezTo>
                  <a:pt x="1353" y="1154"/>
                  <a:pt x="1344" y="1156"/>
                  <a:pt x="1344" y="1151"/>
                </a:cubicBezTo>
                <a:cubicBezTo>
                  <a:pt x="1347" y="1150"/>
                  <a:pt x="1350" y="1147"/>
                  <a:pt x="1354" y="1146"/>
                </a:cubicBezTo>
                <a:cubicBezTo>
                  <a:pt x="1354" y="1143"/>
                  <a:pt x="1349" y="1146"/>
                  <a:pt x="1350" y="1142"/>
                </a:cubicBezTo>
                <a:cubicBezTo>
                  <a:pt x="1352" y="1141"/>
                  <a:pt x="1352" y="1138"/>
                  <a:pt x="1352" y="1137"/>
                </a:cubicBezTo>
                <a:cubicBezTo>
                  <a:pt x="1355" y="1138"/>
                  <a:pt x="1355" y="1141"/>
                  <a:pt x="1358" y="1139"/>
                </a:cubicBezTo>
                <a:cubicBezTo>
                  <a:pt x="1354" y="1136"/>
                  <a:pt x="1352" y="1127"/>
                  <a:pt x="1360" y="1128"/>
                </a:cubicBezTo>
                <a:close/>
                <a:moveTo>
                  <a:pt x="1325" y="1111"/>
                </a:moveTo>
                <a:cubicBezTo>
                  <a:pt x="1325" y="1114"/>
                  <a:pt x="1319" y="1113"/>
                  <a:pt x="1319" y="1116"/>
                </a:cubicBezTo>
                <a:cubicBezTo>
                  <a:pt x="1322" y="1117"/>
                  <a:pt x="1322" y="1115"/>
                  <a:pt x="1325" y="1115"/>
                </a:cubicBezTo>
                <a:cubicBezTo>
                  <a:pt x="1324" y="1113"/>
                  <a:pt x="1327" y="1111"/>
                  <a:pt x="1325" y="1111"/>
                </a:cubicBezTo>
                <a:close/>
                <a:moveTo>
                  <a:pt x="1230" y="1250"/>
                </a:moveTo>
                <a:cubicBezTo>
                  <a:pt x="1232" y="1248"/>
                  <a:pt x="1235" y="1251"/>
                  <a:pt x="1235" y="1249"/>
                </a:cubicBezTo>
                <a:cubicBezTo>
                  <a:pt x="1233" y="1249"/>
                  <a:pt x="1234" y="1247"/>
                  <a:pt x="1232" y="1246"/>
                </a:cubicBezTo>
                <a:cubicBezTo>
                  <a:pt x="1233" y="1249"/>
                  <a:pt x="1228" y="1246"/>
                  <a:pt x="1230" y="1250"/>
                </a:cubicBezTo>
                <a:close/>
                <a:moveTo>
                  <a:pt x="1137" y="1244"/>
                </a:moveTo>
                <a:cubicBezTo>
                  <a:pt x="1139" y="1245"/>
                  <a:pt x="1139" y="1249"/>
                  <a:pt x="1141" y="1251"/>
                </a:cubicBezTo>
                <a:cubicBezTo>
                  <a:pt x="1142" y="1247"/>
                  <a:pt x="1145" y="1246"/>
                  <a:pt x="1150" y="1246"/>
                </a:cubicBezTo>
                <a:cubicBezTo>
                  <a:pt x="1151" y="1243"/>
                  <a:pt x="1147" y="1242"/>
                  <a:pt x="1149" y="1241"/>
                </a:cubicBezTo>
                <a:cubicBezTo>
                  <a:pt x="1156" y="1239"/>
                  <a:pt x="1159" y="1234"/>
                  <a:pt x="1164" y="1231"/>
                </a:cubicBezTo>
                <a:cubicBezTo>
                  <a:pt x="1159" y="1233"/>
                  <a:pt x="1159" y="1229"/>
                  <a:pt x="1155" y="1230"/>
                </a:cubicBezTo>
                <a:cubicBezTo>
                  <a:pt x="1154" y="1235"/>
                  <a:pt x="1159" y="1234"/>
                  <a:pt x="1155" y="1237"/>
                </a:cubicBezTo>
                <a:cubicBezTo>
                  <a:pt x="1149" y="1237"/>
                  <a:pt x="1140" y="1238"/>
                  <a:pt x="1137" y="1244"/>
                </a:cubicBezTo>
                <a:close/>
                <a:moveTo>
                  <a:pt x="1003" y="118"/>
                </a:moveTo>
                <a:cubicBezTo>
                  <a:pt x="1001" y="119"/>
                  <a:pt x="1001" y="119"/>
                  <a:pt x="1001" y="119"/>
                </a:cubicBezTo>
                <a:cubicBezTo>
                  <a:pt x="1002" y="121"/>
                  <a:pt x="998" y="123"/>
                  <a:pt x="1000" y="125"/>
                </a:cubicBezTo>
                <a:cubicBezTo>
                  <a:pt x="1001" y="124"/>
                  <a:pt x="1001" y="121"/>
                  <a:pt x="1004" y="121"/>
                </a:cubicBezTo>
                <a:cubicBezTo>
                  <a:pt x="1004" y="120"/>
                  <a:pt x="1003" y="119"/>
                  <a:pt x="1003" y="118"/>
                </a:cubicBezTo>
                <a:close/>
                <a:moveTo>
                  <a:pt x="1034" y="1145"/>
                </a:moveTo>
                <a:cubicBezTo>
                  <a:pt x="1036" y="1143"/>
                  <a:pt x="1036" y="1138"/>
                  <a:pt x="1037" y="1135"/>
                </a:cubicBezTo>
                <a:cubicBezTo>
                  <a:pt x="1034" y="1140"/>
                  <a:pt x="1029" y="1144"/>
                  <a:pt x="1028" y="1151"/>
                </a:cubicBezTo>
                <a:cubicBezTo>
                  <a:pt x="1033" y="1150"/>
                  <a:pt x="1033" y="1145"/>
                  <a:pt x="1033" y="1143"/>
                </a:cubicBezTo>
                <a:cubicBezTo>
                  <a:pt x="1033" y="1144"/>
                  <a:pt x="1033" y="1145"/>
                  <a:pt x="1034" y="1145"/>
                </a:cubicBezTo>
                <a:close/>
                <a:moveTo>
                  <a:pt x="914" y="1243"/>
                </a:moveTo>
                <a:cubicBezTo>
                  <a:pt x="913" y="1243"/>
                  <a:pt x="913" y="1241"/>
                  <a:pt x="912" y="1241"/>
                </a:cubicBezTo>
                <a:cubicBezTo>
                  <a:pt x="913" y="1243"/>
                  <a:pt x="908" y="1248"/>
                  <a:pt x="911" y="1247"/>
                </a:cubicBezTo>
                <a:cubicBezTo>
                  <a:pt x="910" y="1244"/>
                  <a:pt x="914" y="1245"/>
                  <a:pt x="914" y="1243"/>
                </a:cubicBezTo>
                <a:close/>
                <a:moveTo>
                  <a:pt x="770" y="1228"/>
                </a:moveTo>
                <a:cubicBezTo>
                  <a:pt x="767" y="1228"/>
                  <a:pt x="767" y="1222"/>
                  <a:pt x="763" y="1222"/>
                </a:cubicBezTo>
                <a:cubicBezTo>
                  <a:pt x="762" y="1224"/>
                  <a:pt x="768" y="1230"/>
                  <a:pt x="770" y="1228"/>
                </a:cubicBezTo>
                <a:close/>
                <a:moveTo>
                  <a:pt x="672" y="1183"/>
                </a:moveTo>
                <a:cubicBezTo>
                  <a:pt x="674" y="1181"/>
                  <a:pt x="677" y="1181"/>
                  <a:pt x="678" y="1180"/>
                </a:cubicBezTo>
                <a:cubicBezTo>
                  <a:pt x="677" y="1178"/>
                  <a:pt x="670" y="1178"/>
                  <a:pt x="672" y="1183"/>
                </a:cubicBezTo>
                <a:close/>
                <a:moveTo>
                  <a:pt x="572" y="1348"/>
                </a:moveTo>
                <a:cubicBezTo>
                  <a:pt x="575" y="1348"/>
                  <a:pt x="578" y="1347"/>
                  <a:pt x="577" y="1350"/>
                </a:cubicBezTo>
                <a:cubicBezTo>
                  <a:pt x="580" y="1350"/>
                  <a:pt x="580" y="1349"/>
                  <a:pt x="581" y="1347"/>
                </a:cubicBezTo>
                <a:cubicBezTo>
                  <a:pt x="577" y="1349"/>
                  <a:pt x="573" y="1342"/>
                  <a:pt x="572" y="1348"/>
                </a:cubicBezTo>
                <a:close/>
                <a:moveTo>
                  <a:pt x="566" y="1419"/>
                </a:moveTo>
                <a:cubicBezTo>
                  <a:pt x="571" y="1416"/>
                  <a:pt x="566" y="1416"/>
                  <a:pt x="569" y="1411"/>
                </a:cubicBezTo>
                <a:cubicBezTo>
                  <a:pt x="561" y="1413"/>
                  <a:pt x="567" y="1415"/>
                  <a:pt x="566" y="1419"/>
                </a:cubicBezTo>
                <a:close/>
                <a:moveTo>
                  <a:pt x="429" y="153"/>
                </a:moveTo>
                <a:cubicBezTo>
                  <a:pt x="427" y="150"/>
                  <a:pt x="429" y="147"/>
                  <a:pt x="428" y="143"/>
                </a:cubicBezTo>
                <a:cubicBezTo>
                  <a:pt x="424" y="143"/>
                  <a:pt x="421" y="145"/>
                  <a:pt x="420" y="149"/>
                </a:cubicBezTo>
                <a:cubicBezTo>
                  <a:pt x="427" y="146"/>
                  <a:pt x="427" y="152"/>
                  <a:pt x="426" y="154"/>
                </a:cubicBezTo>
                <a:cubicBezTo>
                  <a:pt x="427" y="153"/>
                  <a:pt x="428" y="153"/>
                  <a:pt x="429" y="153"/>
                </a:cubicBezTo>
                <a:close/>
                <a:moveTo>
                  <a:pt x="418" y="171"/>
                </a:moveTo>
                <a:cubicBezTo>
                  <a:pt x="417" y="167"/>
                  <a:pt x="416" y="166"/>
                  <a:pt x="418" y="163"/>
                </a:cubicBezTo>
                <a:cubicBezTo>
                  <a:pt x="414" y="164"/>
                  <a:pt x="415" y="170"/>
                  <a:pt x="412" y="169"/>
                </a:cubicBezTo>
                <a:cubicBezTo>
                  <a:pt x="414" y="169"/>
                  <a:pt x="415" y="174"/>
                  <a:pt x="414" y="176"/>
                </a:cubicBezTo>
                <a:cubicBezTo>
                  <a:pt x="419" y="176"/>
                  <a:pt x="412" y="171"/>
                  <a:pt x="418" y="171"/>
                </a:cubicBezTo>
                <a:close/>
                <a:moveTo>
                  <a:pt x="489" y="1108"/>
                </a:moveTo>
                <a:cubicBezTo>
                  <a:pt x="492" y="1103"/>
                  <a:pt x="496" y="1095"/>
                  <a:pt x="494" y="1089"/>
                </a:cubicBezTo>
                <a:cubicBezTo>
                  <a:pt x="491" y="1090"/>
                  <a:pt x="487" y="1092"/>
                  <a:pt x="481" y="1094"/>
                </a:cubicBezTo>
                <a:cubicBezTo>
                  <a:pt x="480" y="1093"/>
                  <a:pt x="481" y="1091"/>
                  <a:pt x="480" y="1091"/>
                </a:cubicBezTo>
                <a:cubicBezTo>
                  <a:pt x="471" y="1092"/>
                  <a:pt x="461" y="1103"/>
                  <a:pt x="462" y="1107"/>
                </a:cubicBezTo>
                <a:cubicBezTo>
                  <a:pt x="462" y="1106"/>
                  <a:pt x="468" y="1104"/>
                  <a:pt x="467" y="1108"/>
                </a:cubicBezTo>
                <a:cubicBezTo>
                  <a:pt x="470" y="1104"/>
                  <a:pt x="474" y="1106"/>
                  <a:pt x="477" y="1109"/>
                </a:cubicBezTo>
                <a:cubicBezTo>
                  <a:pt x="476" y="1101"/>
                  <a:pt x="485" y="1100"/>
                  <a:pt x="491" y="1097"/>
                </a:cubicBezTo>
                <a:cubicBezTo>
                  <a:pt x="491" y="1100"/>
                  <a:pt x="490" y="1103"/>
                  <a:pt x="488" y="1101"/>
                </a:cubicBezTo>
                <a:cubicBezTo>
                  <a:pt x="490" y="1104"/>
                  <a:pt x="486" y="1107"/>
                  <a:pt x="489" y="1108"/>
                </a:cubicBezTo>
                <a:close/>
                <a:moveTo>
                  <a:pt x="500" y="1422"/>
                </a:moveTo>
                <a:cubicBezTo>
                  <a:pt x="501" y="1422"/>
                  <a:pt x="501" y="1423"/>
                  <a:pt x="502" y="1424"/>
                </a:cubicBezTo>
                <a:cubicBezTo>
                  <a:pt x="504" y="1421"/>
                  <a:pt x="508" y="1424"/>
                  <a:pt x="509" y="1420"/>
                </a:cubicBezTo>
                <a:cubicBezTo>
                  <a:pt x="507" y="1422"/>
                  <a:pt x="501" y="1419"/>
                  <a:pt x="500" y="1422"/>
                </a:cubicBezTo>
                <a:close/>
                <a:moveTo>
                  <a:pt x="459" y="1077"/>
                </a:moveTo>
                <a:cubicBezTo>
                  <a:pt x="460" y="1073"/>
                  <a:pt x="456" y="1074"/>
                  <a:pt x="455" y="1072"/>
                </a:cubicBezTo>
                <a:cubicBezTo>
                  <a:pt x="454" y="1069"/>
                  <a:pt x="457" y="1066"/>
                  <a:pt x="455" y="1065"/>
                </a:cubicBezTo>
                <a:cubicBezTo>
                  <a:pt x="454" y="1069"/>
                  <a:pt x="452" y="1071"/>
                  <a:pt x="452" y="1074"/>
                </a:cubicBezTo>
                <a:cubicBezTo>
                  <a:pt x="456" y="1072"/>
                  <a:pt x="457" y="1075"/>
                  <a:pt x="459" y="1077"/>
                </a:cubicBezTo>
                <a:close/>
                <a:moveTo>
                  <a:pt x="482" y="1419"/>
                </a:moveTo>
                <a:cubicBezTo>
                  <a:pt x="482" y="1416"/>
                  <a:pt x="482" y="1416"/>
                  <a:pt x="482" y="1416"/>
                </a:cubicBezTo>
                <a:cubicBezTo>
                  <a:pt x="482" y="1415"/>
                  <a:pt x="482" y="1415"/>
                  <a:pt x="481" y="1415"/>
                </a:cubicBezTo>
                <a:cubicBezTo>
                  <a:pt x="478" y="1414"/>
                  <a:pt x="471" y="1421"/>
                  <a:pt x="478" y="1423"/>
                </a:cubicBezTo>
                <a:cubicBezTo>
                  <a:pt x="478" y="1420"/>
                  <a:pt x="475" y="1422"/>
                  <a:pt x="476" y="1418"/>
                </a:cubicBezTo>
                <a:cubicBezTo>
                  <a:pt x="478" y="1418"/>
                  <a:pt x="481" y="1417"/>
                  <a:pt x="482" y="1419"/>
                </a:cubicBezTo>
                <a:close/>
                <a:moveTo>
                  <a:pt x="410" y="1201"/>
                </a:moveTo>
                <a:cubicBezTo>
                  <a:pt x="411" y="1194"/>
                  <a:pt x="415" y="1188"/>
                  <a:pt x="417" y="1180"/>
                </a:cubicBezTo>
                <a:cubicBezTo>
                  <a:pt x="412" y="1185"/>
                  <a:pt x="407" y="1195"/>
                  <a:pt x="410" y="1201"/>
                </a:cubicBezTo>
                <a:close/>
                <a:moveTo>
                  <a:pt x="361" y="1064"/>
                </a:moveTo>
                <a:cubicBezTo>
                  <a:pt x="361" y="1062"/>
                  <a:pt x="359" y="1062"/>
                  <a:pt x="359" y="1061"/>
                </a:cubicBezTo>
                <a:cubicBezTo>
                  <a:pt x="364" y="1060"/>
                  <a:pt x="364" y="1054"/>
                  <a:pt x="367" y="1051"/>
                </a:cubicBezTo>
                <a:cubicBezTo>
                  <a:pt x="366" y="1050"/>
                  <a:pt x="364" y="1051"/>
                  <a:pt x="364" y="1049"/>
                </a:cubicBezTo>
                <a:cubicBezTo>
                  <a:pt x="369" y="1048"/>
                  <a:pt x="369" y="1044"/>
                  <a:pt x="372" y="1041"/>
                </a:cubicBezTo>
                <a:cubicBezTo>
                  <a:pt x="370" y="1041"/>
                  <a:pt x="369" y="1041"/>
                  <a:pt x="368" y="1040"/>
                </a:cubicBezTo>
                <a:cubicBezTo>
                  <a:pt x="369" y="1037"/>
                  <a:pt x="369" y="1032"/>
                  <a:pt x="373" y="1035"/>
                </a:cubicBezTo>
                <a:cubicBezTo>
                  <a:pt x="373" y="1033"/>
                  <a:pt x="372" y="1033"/>
                  <a:pt x="372" y="1031"/>
                </a:cubicBezTo>
                <a:cubicBezTo>
                  <a:pt x="363" y="1035"/>
                  <a:pt x="362" y="1046"/>
                  <a:pt x="358" y="1054"/>
                </a:cubicBezTo>
                <a:cubicBezTo>
                  <a:pt x="356" y="1054"/>
                  <a:pt x="355" y="1053"/>
                  <a:pt x="353" y="1054"/>
                </a:cubicBezTo>
                <a:cubicBezTo>
                  <a:pt x="355" y="1057"/>
                  <a:pt x="353" y="1058"/>
                  <a:pt x="350" y="1059"/>
                </a:cubicBezTo>
                <a:cubicBezTo>
                  <a:pt x="350" y="1062"/>
                  <a:pt x="353" y="1062"/>
                  <a:pt x="350" y="1064"/>
                </a:cubicBezTo>
                <a:cubicBezTo>
                  <a:pt x="352" y="1065"/>
                  <a:pt x="355" y="1065"/>
                  <a:pt x="356" y="1067"/>
                </a:cubicBezTo>
                <a:cubicBezTo>
                  <a:pt x="354" y="1069"/>
                  <a:pt x="352" y="1071"/>
                  <a:pt x="350" y="1073"/>
                </a:cubicBezTo>
                <a:cubicBezTo>
                  <a:pt x="354" y="1076"/>
                  <a:pt x="354" y="1074"/>
                  <a:pt x="358" y="1072"/>
                </a:cubicBezTo>
                <a:cubicBezTo>
                  <a:pt x="354" y="1069"/>
                  <a:pt x="357" y="1066"/>
                  <a:pt x="361" y="1064"/>
                </a:cubicBezTo>
                <a:close/>
                <a:moveTo>
                  <a:pt x="393" y="1254"/>
                </a:moveTo>
                <a:cubicBezTo>
                  <a:pt x="389" y="1254"/>
                  <a:pt x="385" y="1258"/>
                  <a:pt x="387" y="1259"/>
                </a:cubicBezTo>
                <a:cubicBezTo>
                  <a:pt x="388" y="1257"/>
                  <a:pt x="394" y="1258"/>
                  <a:pt x="393" y="1254"/>
                </a:cubicBezTo>
                <a:close/>
                <a:moveTo>
                  <a:pt x="350" y="1018"/>
                </a:moveTo>
                <a:cubicBezTo>
                  <a:pt x="348" y="1020"/>
                  <a:pt x="345" y="1022"/>
                  <a:pt x="343" y="1024"/>
                </a:cubicBezTo>
                <a:cubicBezTo>
                  <a:pt x="346" y="1025"/>
                  <a:pt x="340" y="1028"/>
                  <a:pt x="345" y="1028"/>
                </a:cubicBezTo>
                <a:cubicBezTo>
                  <a:pt x="345" y="1025"/>
                  <a:pt x="351" y="1018"/>
                  <a:pt x="350" y="1018"/>
                </a:cubicBezTo>
                <a:close/>
                <a:moveTo>
                  <a:pt x="305" y="981"/>
                </a:moveTo>
                <a:cubicBezTo>
                  <a:pt x="300" y="985"/>
                  <a:pt x="301" y="978"/>
                  <a:pt x="300" y="980"/>
                </a:cubicBezTo>
                <a:cubicBezTo>
                  <a:pt x="299" y="982"/>
                  <a:pt x="297" y="982"/>
                  <a:pt x="295" y="981"/>
                </a:cubicBezTo>
                <a:cubicBezTo>
                  <a:pt x="294" y="984"/>
                  <a:pt x="292" y="985"/>
                  <a:pt x="292" y="988"/>
                </a:cubicBezTo>
                <a:cubicBezTo>
                  <a:pt x="293" y="988"/>
                  <a:pt x="297" y="986"/>
                  <a:pt x="297" y="988"/>
                </a:cubicBezTo>
                <a:cubicBezTo>
                  <a:pt x="298" y="992"/>
                  <a:pt x="297" y="997"/>
                  <a:pt x="300" y="997"/>
                </a:cubicBezTo>
                <a:cubicBezTo>
                  <a:pt x="300" y="989"/>
                  <a:pt x="299" y="986"/>
                  <a:pt x="305" y="981"/>
                </a:cubicBezTo>
                <a:close/>
                <a:moveTo>
                  <a:pt x="232" y="412"/>
                </a:moveTo>
                <a:cubicBezTo>
                  <a:pt x="233" y="410"/>
                  <a:pt x="235" y="408"/>
                  <a:pt x="237" y="406"/>
                </a:cubicBezTo>
                <a:cubicBezTo>
                  <a:pt x="233" y="406"/>
                  <a:pt x="230" y="411"/>
                  <a:pt x="232" y="412"/>
                </a:cubicBezTo>
                <a:close/>
                <a:moveTo>
                  <a:pt x="204" y="457"/>
                </a:moveTo>
                <a:cubicBezTo>
                  <a:pt x="206" y="452"/>
                  <a:pt x="212" y="450"/>
                  <a:pt x="214" y="445"/>
                </a:cubicBezTo>
                <a:cubicBezTo>
                  <a:pt x="214" y="442"/>
                  <a:pt x="210" y="445"/>
                  <a:pt x="210" y="441"/>
                </a:cubicBezTo>
                <a:cubicBezTo>
                  <a:pt x="223" y="440"/>
                  <a:pt x="220" y="426"/>
                  <a:pt x="233" y="424"/>
                </a:cubicBezTo>
                <a:cubicBezTo>
                  <a:pt x="231" y="417"/>
                  <a:pt x="238" y="414"/>
                  <a:pt x="236" y="410"/>
                </a:cubicBezTo>
                <a:cubicBezTo>
                  <a:pt x="235" y="412"/>
                  <a:pt x="226" y="416"/>
                  <a:pt x="228" y="416"/>
                </a:cubicBezTo>
                <a:cubicBezTo>
                  <a:pt x="230" y="415"/>
                  <a:pt x="232" y="413"/>
                  <a:pt x="233" y="416"/>
                </a:cubicBezTo>
                <a:cubicBezTo>
                  <a:pt x="230" y="421"/>
                  <a:pt x="225" y="423"/>
                  <a:pt x="223" y="428"/>
                </a:cubicBezTo>
                <a:cubicBezTo>
                  <a:pt x="212" y="430"/>
                  <a:pt x="208" y="444"/>
                  <a:pt x="198" y="451"/>
                </a:cubicBezTo>
                <a:cubicBezTo>
                  <a:pt x="199" y="453"/>
                  <a:pt x="198" y="457"/>
                  <a:pt x="200" y="457"/>
                </a:cubicBezTo>
                <a:cubicBezTo>
                  <a:pt x="200" y="454"/>
                  <a:pt x="203" y="457"/>
                  <a:pt x="204" y="457"/>
                </a:cubicBezTo>
                <a:close/>
                <a:moveTo>
                  <a:pt x="167" y="509"/>
                </a:moveTo>
                <a:cubicBezTo>
                  <a:pt x="164" y="510"/>
                  <a:pt x="165" y="512"/>
                  <a:pt x="164" y="513"/>
                </a:cubicBezTo>
                <a:cubicBezTo>
                  <a:pt x="165" y="513"/>
                  <a:pt x="166" y="512"/>
                  <a:pt x="167" y="512"/>
                </a:cubicBezTo>
                <a:cubicBezTo>
                  <a:pt x="168" y="520"/>
                  <a:pt x="168" y="520"/>
                  <a:pt x="168" y="520"/>
                </a:cubicBezTo>
                <a:cubicBezTo>
                  <a:pt x="171" y="519"/>
                  <a:pt x="174" y="512"/>
                  <a:pt x="171" y="512"/>
                </a:cubicBezTo>
                <a:cubicBezTo>
                  <a:pt x="171" y="513"/>
                  <a:pt x="171" y="514"/>
                  <a:pt x="170" y="515"/>
                </a:cubicBezTo>
                <a:cubicBezTo>
                  <a:pt x="169" y="513"/>
                  <a:pt x="167" y="513"/>
                  <a:pt x="167" y="509"/>
                </a:cubicBezTo>
                <a:close/>
                <a:moveTo>
                  <a:pt x="136" y="853"/>
                </a:moveTo>
                <a:cubicBezTo>
                  <a:pt x="135" y="856"/>
                  <a:pt x="133" y="859"/>
                  <a:pt x="130" y="860"/>
                </a:cubicBezTo>
                <a:cubicBezTo>
                  <a:pt x="130" y="862"/>
                  <a:pt x="130" y="863"/>
                  <a:pt x="129" y="864"/>
                </a:cubicBezTo>
                <a:cubicBezTo>
                  <a:pt x="132" y="862"/>
                  <a:pt x="134" y="859"/>
                  <a:pt x="137" y="857"/>
                </a:cubicBezTo>
                <a:cubicBezTo>
                  <a:pt x="133" y="857"/>
                  <a:pt x="138" y="853"/>
                  <a:pt x="136" y="853"/>
                </a:cubicBezTo>
                <a:close/>
                <a:moveTo>
                  <a:pt x="127" y="840"/>
                </a:moveTo>
                <a:cubicBezTo>
                  <a:pt x="125" y="838"/>
                  <a:pt x="122" y="838"/>
                  <a:pt x="121" y="836"/>
                </a:cubicBezTo>
                <a:cubicBezTo>
                  <a:pt x="120" y="838"/>
                  <a:pt x="118" y="838"/>
                  <a:pt x="118" y="841"/>
                </a:cubicBezTo>
                <a:cubicBezTo>
                  <a:pt x="120" y="839"/>
                  <a:pt x="126" y="841"/>
                  <a:pt x="127" y="840"/>
                </a:cubicBezTo>
                <a:close/>
                <a:moveTo>
                  <a:pt x="84" y="548"/>
                </a:moveTo>
                <a:cubicBezTo>
                  <a:pt x="85" y="554"/>
                  <a:pt x="73" y="555"/>
                  <a:pt x="77" y="560"/>
                </a:cubicBezTo>
                <a:cubicBezTo>
                  <a:pt x="77" y="555"/>
                  <a:pt x="89" y="552"/>
                  <a:pt x="84" y="548"/>
                </a:cubicBezTo>
                <a:close/>
                <a:moveTo>
                  <a:pt x="70" y="572"/>
                </a:moveTo>
                <a:cubicBezTo>
                  <a:pt x="69" y="575"/>
                  <a:pt x="64" y="574"/>
                  <a:pt x="65" y="577"/>
                </a:cubicBezTo>
                <a:cubicBezTo>
                  <a:pt x="68" y="578"/>
                  <a:pt x="71" y="573"/>
                  <a:pt x="70" y="572"/>
                </a:cubicBezTo>
                <a:close/>
                <a:moveTo>
                  <a:pt x="30" y="796"/>
                </a:moveTo>
                <a:cubicBezTo>
                  <a:pt x="30" y="793"/>
                  <a:pt x="30" y="790"/>
                  <a:pt x="31" y="787"/>
                </a:cubicBezTo>
                <a:cubicBezTo>
                  <a:pt x="29" y="789"/>
                  <a:pt x="26" y="795"/>
                  <a:pt x="30" y="796"/>
                </a:cubicBezTo>
                <a:close/>
                <a:moveTo>
                  <a:pt x="23" y="760"/>
                </a:moveTo>
                <a:cubicBezTo>
                  <a:pt x="20" y="761"/>
                  <a:pt x="20" y="765"/>
                  <a:pt x="23" y="767"/>
                </a:cubicBezTo>
                <a:cubicBezTo>
                  <a:pt x="23" y="765"/>
                  <a:pt x="24" y="760"/>
                  <a:pt x="23" y="760"/>
                </a:cubicBezTo>
                <a:close/>
                <a:moveTo>
                  <a:pt x="2639" y="267"/>
                </a:moveTo>
                <a:cubicBezTo>
                  <a:pt x="2635" y="270"/>
                  <a:pt x="2628" y="265"/>
                  <a:pt x="2626" y="270"/>
                </a:cubicBezTo>
                <a:cubicBezTo>
                  <a:pt x="2635" y="275"/>
                  <a:pt x="2650" y="271"/>
                  <a:pt x="2661" y="273"/>
                </a:cubicBezTo>
                <a:cubicBezTo>
                  <a:pt x="2662" y="269"/>
                  <a:pt x="2658" y="270"/>
                  <a:pt x="2659" y="265"/>
                </a:cubicBezTo>
                <a:cubicBezTo>
                  <a:pt x="2655" y="266"/>
                  <a:pt x="2654" y="269"/>
                  <a:pt x="2652" y="271"/>
                </a:cubicBezTo>
                <a:cubicBezTo>
                  <a:pt x="2649" y="269"/>
                  <a:pt x="2651" y="267"/>
                  <a:pt x="2649" y="265"/>
                </a:cubicBezTo>
                <a:cubicBezTo>
                  <a:pt x="2646" y="266"/>
                  <a:pt x="2642" y="265"/>
                  <a:pt x="2638" y="263"/>
                </a:cubicBezTo>
                <a:cubicBezTo>
                  <a:pt x="2638" y="265"/>
                  <a:pt x="2639" y="265"/>
                  <a:pt x="2639" y="267"/>
                </a:cubicBezTo>
                <a:close/>
                <a:moveTo>
                  <a:pt x="2566" y="370"/>
                </a:moveTo>
                <a:cubicBezTo>
                  <a:pt x="2567" y="373"/>
                  <a:pt x="2564" y="373"/>
                  <a:pt x="2561" y="373"/>
                </a:cubicBezTo>
                <a:cubicBezTo>
                  <a:pt x="2564" y="384"/>
                  <a:pt x="2549" y="384"/>
                  <a:pt x="2544" y="382"/>
                </a:cubicBezTo>
                <a:cubicBezTo>
                  <a:pt x="2535" y="391"/>
                  <a:pt x="2522" y="378"/>
                  <a:pt x="2513" y="385"/>
                </a:cubicBezTo>
                <a:cubicBezTo>
                  <a:pt x="2511" y="384"/>
                  <a:pt x="2507" y="381"/>
                  <a:pt x="2505" y="384"/>
                </a:cubicBezTo>
                <a:cubicBezTo>
                  <a:pt x="2508" y="383"/>
                  <a:pt x="2509" y="385"/>
                  <a:pt x="2507" y="386"/>
                </a:cubicBezTo>
                <a:cubicBezTo>
                  <a:pt x="2506" y="385"/>
                  <a:pt x="2503" y="384"/>
                  <a:pt x="2501" y="384"/>
                </a:cubicBezTo>
                <a:cubicBezTo>
                  <a:pt x="2502" y="389"/>
                  <a:pt x="2496" y="387"/>
                  <a:pt x="2495" y="390"/>
                </a:cubicBezTo>
                <a:cubicBezTo>
                  <a:pt x="2496" y="393"/>
                  <a:pt x="2493" y="394"/>
                  <a:pt x="2495" y="395"/>
                </a:cubicBezTo>
                <a:cubicBezTo>
                  <a:pt x="2502" y="393"/>
                  <a:pt x="2508" y="391"/>
                  <a:pt x="2516" y="391"/>
                </a:cubicBezTo>
                <a:cubicBezTo>
                  <a:pt x="2516" y="394"/>
                  <a:pt x="2517" y="395"/>
                  <a:pt x="2520" y="396"/>
                </a:cubicBezTo>
                <a:cubicBezTo>
                  <a:pt x="2516" y="390"/>
                  <a:pt x="2530" y="389"/>
                  <a:pt x="2533" y="388"/>
                </a:cubicBezTo>
                <a:cubicBezTo>
                  <a:pt x="2532" y="389"/>
                  <a:pt x="2532" y="390"/>
                  <a:pt x="2532" y="391"/>
                </a:cubicBezTo>
                <a:cubicBezTo>
                  <a:pt x="2536" y="392"/>
                  <a:pt x="2533" y="388"/>
                  <a:pt x="2535" y="388"/>
                </a:cubicBezTo>
                <a:cubicBezTo>
                  <a:pt x="2544" y="392"/>
                  <a:pt x="2550" y="383"/>
                  <a:pt x="2557" y="390"/>
                </a:cubicBezTo>
                <a:cubicBezTo>
                  <a:pt x="2560" y="388"/>
                  <a:pt x="2558" y="383"/>
                  <a:pt x="2563" y="383"/>
                </a:cubicBezTo>
                <a:cubicBezTo>
                  <a:pt x="2563" y="385"/>
                  <a:pt x="2562" y="385"/>
                  <a:pt x="2562" y="386"/>
                </a:cubicBezTo>
                <a:cubicBezTo>
                  <a:pt x="2565" y="383"/>
                  <a:pt x="2567" y="385"/>
                  <a:pt x="2571" y="385"/>
                </a:cubicBezTo>
                <a:cubicBezTo>
                  <a:pt x="2570" y="382"/>
                  <a:pt x="2573" y="382"/>
                  <a:pt x="2573" y="380"/>
                </a:cubicBezTo>
                <a:cubicBezTo>
                  <a:pt x="2569" y="381"/>
                  <a:pt x="2567" y="380"/>
                  <a:pt x="2565" y="378"/>
                </a:cubicBezTo>
                <a:cubicBezTo>
                  <a:pt x="2564" y="375"/>
                  <a:pt x="2569" y="373"/>
                  <a:pt x="2570" y="376"/>
                </a:cubicBezTo>
                <a:cubicBezTo>
                  <a:pt x="2569" y="373"/>
                  <a:pt x="2573" y="374"/>
                  <a:pt x="2571" y="370"/>
                </a:cubicBezTo>
                <a:cubicBezTo>
                  <a:pt x="2569" y="371"/>
                  <a:pt x="2568" y="369"/>
                  <a:pt x="2566" y="370"/>
                </a:cubicBezTo>
                <a:close/>
                <a:moveTo>
                  <a:pt x="2540" y="322"/>
                </a:moveTo>
                <a:cubicBezTo>
                  <a:pt x="2539" y="321"/>
                  <a:pt x="2541" y="317"/>
                  <a:pt x="2539" y="318"/>
                </a:cubicBezTo>
                <a:cubicBezTo>
                  <a:pt x="2537" y="319"/>
                  <a:pt x="2532" y="319"/>
                  <a:pt x="2529" y="321"/>
                </a:cubicBezTo>
                <a:cubicBezTo>
                  <a:pt x="2532" y="322"/>
                  <a:pt x="2536" y="323"/>
                  <a:pt x="2540" y="322"/>
                </a:cubicBezTo>
                <a:close/>
                <a:moveTo>
                  <a:pt x="2155" y="365"/>
                </a:moveTo>
                <a:cubicBezTo>
                  <a:pt x="2151" y="364"/>
                  <a:pt x="2145" y="366"/>
                  <a:pt x="2141" y="364"/>
                </a:cubicBezTo>
                <a:cubicBezTo>
                  <a:pt x="2138" y="369"/>
                  <a:pt x="2141" y="370"/>
                  <a:pt x="2139" y="373"/>
                </a:cubicBezTo>
                <a:cubicBezTo>
                  <a:pt x="2146" y="374"/>
                  <a:pt x="2151" y="367"/>
                  <a:pt x="2155" y="365"/>
                </a:cubicBezTo>
                <a:close/>
                <a:moveTo>
                  <a:pt x="1836" y="613"/>
                </a:moveTo>
                <a:cubicBezTo>
                  <a:pt x="1837" y="613"/>
                  <a:pt x="1837" y="611"/>
                  <a:pt x="1837" y="610"/>
                </a:cubicBezTo>
                <a:cubicBezTo>
                  <a:pt x="1835" y="610"/>
                  <a:pt x="1833" y="612"/>
                  <a:pt x="1834" y="614"/>
                </a:cubicBezTo>
                <a:cubicBezTo>
                  <a:pt x="1836" y="615"/>
                  <a:pt x="1838" y="615"/>
                  <a:pt x="1840" y="616"/>
                </a:cubicBezTo>
                <a:cubicBezTo>
                  <a:pt x="1840" y="614"/>
                  <a:pt x="1847" y="611"/>
                  <a:pt x="1846" y="616"/>
                </a:cubicBezTo>
                <a:cubicBezTo>
                  <a:pt x="1850" y="613"/>
                  <a:pt x="1853" y="609"/>
                  <a:pt x="1853" y="603"/>
                </a:cubicBezTo>
                <a:cubicBezTo>
                  <a:pt x="1846" y="603"/>
                  <a:pt x="1838" y="606"/>
                  <a:pt x="1839" y="610"/>
                </a:cubicBezTo>
                <a:cubicBezTo>
                  <a:pt x="1839" y="609"/>
                  <a:pt x="1841" y="608"/>
                  <a:pt x="1841" y="610"/>
                </a:cubicBezTo>
                <a:cubicBezTo>
                  <a:pt x="1842" y="612"/>
                  <a:pt x="1842" y="612"/>
                  <a:pt x="1842" y="612"/>
                </a:cubicBezTo>
                <a:cubicBezTo>
                  <a:pt x="1839" y="612"/>
                  <a:pt x="1837" y="615"/>
                  <a:pt x="1836" y="613"/>
                </a:cubicBezTo>
                <a:close/>
                <a:moveTo>
                  <a:pt x="401" y="1437"/>
                </a:moveTo>
                <a:cubicBezTo>
                  <a:pt x="399" y="1437"/>
                  <a:pt x="397" y="1437"/>
                  <a:pt x="396" y="1439"/>
                </a:cubicBezTo>
                <a:cubicBezTo>
                  <a:pt x="399" y="1439"/>
                  <a:pt x="398" y="1444"/>
                  <a:pt x="402" y="1444"/>
                </a:cubicBezTo>
                <a:cubicBezTo>
                  <a:pt x="402" y="1440"/>
                  <a:pt x="404" y="1440"/>
                  <a:pt x="401" y="1437"/>
                </a:cubicBezTo>
                <a:close/>
                <a:moveTo>
                  <a:pt x="82" y="911"/>
                </a:moveTo>
                <a:cubicBezTo>
                  <a:pt x="79" y="905"/>
                  <a:pt x="68" y="908"/>
                  <a:pt x="65" y="902"/>
                </a:cubicBezTo>
                <a:cubicBezTo>
                  <a:pt x="64" y="905"/>
                  <a:pt x="60" y="905"/>
                  <a:pt x="59" y="907"/>
                </a:cubicBezTo>
                <a:cubicBezTo>
                  <a:pt x="64" y="912"/>
                  <a:pt x="72" y="913"/>
                  <a:pt x="80" y="914"/>
                </a:cubicBezTo>
                <a:cubicBezTo>
                  <a:pt x="81" y="913"/>
                  <a:pt x="81" y="912"/>
                  <a:pt x="82" y="911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857240" y="569360"/>
            <a:ext cx="2184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图片填充教程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139571" y="797620"/>
            <a:ext cx="4783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716042" y="627666"/>
            <a:ext cx="3434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这种效果怎么做？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5"/>
          <p:cNvSpPr>
            <a:spLocks noEditPoints="1"/>
          </p:cNvSpPr>
          <p:nvPr/>
        </p:nvSpPr>
        <p:spPr bwMode="auto">
          <a:xfrm>
            <a:off x="3727938" y="2431828"/>
            <a:ext cx="3131941" cy="1394585"/>
          </a:xfrm>
          <a:custGeom>
            <a:avLst/>
            <a:gdLst>
              <a:gd name="T0" fmla="*/ 877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8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6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9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2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5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5" y="10"/>
                  <a:pt x="1388" y="10"/>
                </a:cubicBezTo>
                <a:cubicBezTo>
                  <a:pt x="1391" y="0"/>
                  <a:pt x="1379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70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4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9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7" y="292"/>
                  <a:pt x="877" y="292"/>
                  <a:pt x="877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2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10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8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4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8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3" y="555"/>
                </a:cubicBezTo>
                <a:cubicBezTo>
                  <a:pt x="921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8" y="569"/>
                  <a:pt x="1077" y="577"/>
                  <a:pt x="1085" y="580"/>
                </a:cubicBezTo>
                <a:cubicBezTo>
                  <a:pt x="1086" y="573"/>
                  <a:pt x="1080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4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8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9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7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2" y="938"/>
                  <a:pt x="587" y="932"/>
                </a:cubicBezTo>
                <a:cubicBezTo>
                  <a:pt x="595" y="935"/>
                  <a:pt x="597" y="943"/>
                  <a:pt x="602" y="948"/>
                </a:cubicBezTo>
                <a:cubicBezTo>
                  <a:pt x="603" y="933"/>
                  <a:pt x="614" y="909"/>
                  <a:pt x="624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5" y="914"/>
                  <a:pt x="694" y="912"/>
                  <a:pt x="703" y="910"/>
                </a:cubicBezTo>
                <a:cubicBezTo>
                  <a:pt x="705" y="901"/>
                  <a:pt x="699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30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2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2" y="917"/>
                  <a:pt x="522" y="923"/>
                  <a:pt x="507" y="921"/>
                </a:cubicBezTo>
                <a:cubicBezTo>
                  <a:pt x="504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6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9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8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8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8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80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7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4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8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7" y="1181"/>
                  <a:pt x="2239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8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4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1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6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6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9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3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3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9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9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6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6" y="1324"/>
                  <a:pt x="2758" y="1321"/>
                </a:cubicBezTo>
                <a:cubicBezTo>
                  <a:pt x="2750" y="1323"/>
                  <a:pt x="2752" y="1315"/>
                  <a:pt x="2746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8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2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2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2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2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2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1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1" y="1166"/>
                </a:cubicBezTo>
                <a:cubicBezTo>
                  <a:pt x="3161" y="1170"/>
                  <a:pt x="3159" y="1173"/>
                  <a:pt x="3158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2" y="1152"/>
                </a:cubicBezTo>
                <a:cubicBezTo>
                  <a:pt x="3059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60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5" y="1122"/>
                  <a:pt x="3083" y="1124"/>
                </a:cubicBezTo>
                <a:cubicBezTo>
                  <a:pt x="3085" y="1114"/>
                  <a:pt x="3086" y="1118"/>
                  <a:pt x="3083" y="1109"/>
                </a:cubicBezTo>
                <a:cubicBezTo>
                  <a:pt x="3092" y="1106"/>
                  <a:pt x="3097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2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1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7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5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50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10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2" y="1195"/>
                </a:cubicBezTo>
                <a:cubicBezTo>
                  <a:pt x="3571" y="1188"/>
                  <a:pt x="3574" y="1185"/>
                  <a:pt x="3581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5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1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70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6" y="1149"/>
                  <a:pt x="3697" y="1161"/>
                  <a:pt x="3688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1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9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8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1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2" y="922"/>
                  <a:pt x="3698" y="913"/>
                  <a:pt x="3703" y="884"/>
                </a:cubicBezTo>
                <a:cubicBezTo>
                  <a:pt x="3689" y="888"/>
                  <a:pt x="3674" y="865"/>
                  <a:pt x="3654" y="875"/>
                </a:cubicBezTo>
                <a:cubicBezTo>
                  <a:pt x="3604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1" y="817"/>
                  <a:pt x="3514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6" y="784"/>
                  <a:pt x="3541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20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4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3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70" y="462"/>
                </a:cubicBezTo>
                <a:cubicBezTo>
                  <a:pt x="3060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9" y="423"/>
                  <a:pt x="2906" y="401"/>
                  <a:pt x="2897" y="415"/>
                </a:cubicBezTo>
                <a:cubicBezTo>
                  <a:pt x="2892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7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6" y="312"/>
                  <a:pt x="2749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7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6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5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9" y="251"/>
                </a:cubicBezTo>
                <a:cubicBezTo>
                  <a:pt x="2507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5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4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2" y="103"/>
                </a:cubicBezTo>
                <a:cubicBezTo>
                  <a:pt x="1541" y="102"/>
                  <a:pt x="1524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1" y="98"/>
                  <a:pt x="1362" y="96"/>
                </a:cubicBezTo>
                <a:cubicBezTo>
                  <a:pt x="1350" y="105"/>
                  <a:pt x="1336" y="100"/>
                  <a:pt x="1328" y="109"/>
                </a:cubicBezTo>
                <a:cubicBezTo>
                  <a:pt x="1327" y="102"/>
                  <a:pt x="1322" y="98"/>
                  <a:pt x="1316" y="97"/>
                </a:cubicBezTo>
                <a:cubicBezTo>
                  <a:pt x="1303" y="106"/>
                  <a:pt x="1268" y="92"/>
                  <a:pt x="1258" y="110"/>
                </a:cubicBezTo>
                <a:cubicBezTo>
                  <a:pt x="1252" y="95"/>
                  <a:pt x="1231" y="99"/>
                  <a:pt x="1218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9" y="166"/>
                  <a:pt x="1022" y="164"/>
                </a:cubicBezTo>
                <a:cubicBezTo>
                  <a:pt x="1018" y="172"/>
                  <a:pt x="1015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1" y="205"/>
                </a:cubicBezTo>
                <a:cubicBezTo>
                  <a:pt x="952" y="193"/>
                  <a:pt x="940" y="212"/>
                  <a:pt x="918" y="202"/>
                </a:cubicBezTo>
                <a:cubicBezTo>
                  <a:pt x="911" y="213"/>
                  <a:pt x="893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6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8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2" y="321"/>
                  <a:pt x="895" y="322"/>
                </a:cubicBezTo>
                <a:cubicBezTo>
                  <a:pt x="895" y="312"/>
                  <a:pt x="901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3" y="325"/>
                  <a:pt x="868" y="325"/>
                  <a:pt x="856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4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1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6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9" y="513"/>
                  <a:pt x="568" y="511"/>
                  <a:pt x="560" y="513"/>
                </a:cubicBezTo>
                <a:cubicBezTo>
                  <a:pt x="563" y="535"/>
                  <a:pt x="543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4" y="620"/>
                  <a:pt x="553" y="630"/>
                </a:cubicBezTo>
                <a:cubicBezTo>
                  <a:pt x="558" y="626"/>
                  <a:pt x="573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90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4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70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90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5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4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9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6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7" y="515"/>
                  <a:pt x="869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6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3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10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5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8" y="627"/>
                </a:cubicBezTo>
                <a:cubicBezTo>
                  <a:pt x="1028" y="623"/>
                  <a:pt x="1031" y="623"/>
                  <a:pt x="1031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9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9" y="662"/>
                </a:cubicBezTo>
                <a:cubicBezTo>
                  <a:pt x="922" y="661"/>
                  <a:pt x="949" y="654"/>
                  <a:pt x="955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3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7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6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8" y="809"/>
                  <a:pt x="893" y="811"/>
                  <a:pt x="889" y="813"/>
                </a:cubicBezTo>
                <a:cubicBezTo>
                  <a:pt x="879" y="797"/>
                  <a:pt x="869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5" y="835"/>
                  <a:pt x="843" y="847"/>
                </a:cubicBezTo>
                <a:cubicBezTo>
                  <a:pt x="858" y="838"/>
                  <a:pt x="882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4" y="819"/>
                  <a:pt x="944" y="836"/>
                </a:cubicBezTo>
                <a:cubicBezTo>
                  <a:pt x="956" y="836"/>
                  <a:pt x="956" y="824"/>
                  <a:pt x="966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7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2" y="834"/>
                  <a:pt x="1177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5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1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3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5" y="870"/>
                  <a:pt x="1024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6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8" y="939"/>
                  <a:pt x="795" y="939"/>
                </a:cubicBezTo>
                <a:cubicBezTo>
                  <a:pt x="777" y="929"/>
                  <a:pt x="763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8" y="969"/>
                  <a:pt x="624" y="969"/>
                </a:cubicBezTo>
                <a:cubicBezTo>
                  <a:pt x="615" y="985"/>
                  <a:pt x="606" y="989"/>
                  <a:pt x="588" y="991"/>
                </a:cubicBezTo>
                <a:cubicBezTo>
                  <a:pt x="586" y="984"/>
                  <a:pt x="606" y="983"/>
                  <a:pt x="597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7" y="990"/>
                  <a:pt x="560" y="988"/>
                </a:cubicBezTo>
                <a:cubicBezTo>
                  <a:pt x="544" y="1004"/>
                  <a:pt x="500" y="1004"/>
                  <a:pt x="490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2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4" y="1082"/>
                  <a:pt x="282" y="1083"/>
                  <a:pt x="255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6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70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8" y="1270"/>
                </a:cubicBezTo>
                <a:cubicBezTo>
                  <a:pt x="71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100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5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6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4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7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6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30" y="1126"/>
                  <a:pt x="338" y="1135"/>
                </a:cubicBezTo>
                <a:cubicBezTo>
                  <a:pt x="330" y="1140"/>
                  <a:pt x="329" y="1133"/>
                  <a:pt x="320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1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2" y="1208"/>
                  <a:pt x="579" y="1221"/>
                  <a:pt x="587" y="1208"/>
                </a:cubicBezTo>
                <a:cubicBezTo>
                  <a:pt x="582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90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3" y="1170"/>
                  <a:pt x="657" y="1182"/>
                  <a:pt x="648" y="1189"/>
                </a:cubicBezTo>
                <a:cubicBezTo>
                  <a:pt x="665" y="1189"/>
                  <a:pt x="661" y="1197"/>
                  <a:pt x="664" y="1207"/>
                </a:cubicBezTo>
                <a:cubicBezTo>
                  <a:pt x="673" y="1209"/>
                  <a:pt x="670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3" y="1288"/>
                  <a:pt x="607" y="1291"/>
                  <a:pt x="604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4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90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6" y="1323"/>
                </a:cubicBezTo>
                <a:cubicBezTo>
                  <a:pt x="694" y="1310"/>
                  <a:pt x="706" y="1315"/>
                  <a:pt x="705" y="1308"/>
                </a:cubicBezTo>
                <a:cubicBezTo>
                  <a:pt x="712" y="1309"/>
                  <a:pt x="707" y="1321"/>
                  <a:pt x="705" y="1323"/>
                </a:cubicBezTo>
                <a:cubicBezTo>
                  <a:pt x="718" y="1325"/>
                  <a:pt x="710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60" y="1285"/>
                  <a:pt x="759" y="1278"/>
                  <a:pt x="766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5" y="1285"/>
                  <a:pt x="810" y="1285"/>
                  <a:pt x="812" y="1288"/>
                </a:cubicBezTo>
                <a:cubicBezTo>
                  <a:pt x="808" y="1289"/>
                  <a:pt x="804" y="1289"/>
                  <a:pt x="806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9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7" y="1319"/>
                </a:cubicBezTo>
                <a:cubicBezTo>
                  <a:pt x="850" y="1312"/>
                  <a:pt x="843" y="1285"/>
                  <a:pt x="861" y="1276"/>
                </a:cubicBezTo>
                <a:cubicBezTo>
                  <a:pt x="876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30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60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9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8" y="1269"/>
                  <a:pt x="1108" y="1266"/>
                  <a:pt x="1109" y="1273"/>
                </a:cubicBezTo>
                <a:cubicBezTo>
                  <a:pt x="1124" y="1269"/>
                  <a:pt x="1131" y="1271"/>
                  <a:pt x="1146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2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9" y="1235"/>
                  <a:pt x="1188" y="1256"/>
                </a:cubicBezTo>
                <a:cubicBezTo>
                  <a:pt x="1190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9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1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5" y="1260"/>
                  <a:pt x="1337" y="1272"/>
                  <a:pt x="1342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4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30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5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2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8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4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4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4" y="1230"/>
                  <a:pt x="1917" y="1230"/>
                </a:cubicBezTo>
                <a:cubicBezTo>
                  <a:pt x="1918" y="1224"/>
                  <a:pt x="1913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3" y="1245"/>
                </a:cubicBezTo>
                <a:cubicBezTo>
                  <a:pt x="2164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4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8" y="1207"/>
                  <a:pt x="2138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6" y="1214"/>
                  <a:pt x="2177" y="1211"/>
                </a:cubicBezTo>
                <a:cubicBezTo>
                  <a:pt x="2165" y="1207"/>
                  <a:pt x="2160" y="1194"/>
                  <a:pt x="2153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9" y="1143"/>
                  <a:pt x="2126" y="1167"/>
                  <a:pt x="2118" y="1138"/>
                </a:cubicBezTo>
                <a:cubicBezTo>
                  <a:pt x="2132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50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10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7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5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3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4" y="1185"/>
                </a:cubicBezTo>
                <a:cubicBezTo>
                  <a:pt x="2869" y="1217"/>
                  <a:pt x="2920" y="1212"/>
                  <a:pt x="2932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5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8" y="1283"/>
                </a:cubicBezTo>
                <a:cubicBezTo>
                  <a:pt x="3095" y="1284"/>
                  <a:pt x="3094" y="1286"/>
                  <a:pt x="3095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7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8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6" y="1261"/>
                  <a:pt x="2840" y="1259"/>
                </a:cubicBezTo>
                <a:cubicBezTo>
                  <a:pt x="2854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6" y="1345"/>
                </a:cubicBezTo>
                <a:cubicBezTo>
                  <a:pt x="2835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5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3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7" y="1430"/>
                  <a:pt x="2991" y="1454"/>
                  <a:pt x="3017" y="1437"/>
                </a:cubicBezTo>
                <a:cubicBezTo>
                  <a:pt x="3031" y="1456"/>
                  <a:pt x="3053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9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8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70" y="1547"/>
                  <a:pt x="3275" y="1545"/>
                </a:cubicBezTo>
                <a:cubicBezTo>
                  <a:pt x="3288" y="1563"/>
                  <a:pt x="3324" y="1559"/>
                  <a:pt x="3337" y="1578"/>
                </a:cubicBezTo>
                <a:cubicBezTo>
                  <a:pt x="3344" y="1578"/>
                  <a:pt x="3359" y="1573"/>
                  <a:pt x="3365" y="1577"/>
                </a:cubicBezTo>
                <a:cubicBezTo>
                  <a:pt x="3364" y="1582"/>
                  <a:pt x="3357" y="1580"/>
                  <a:pt x="3359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90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5" y="1632"/>
                  <a:pt x="3552" y="1630"/>
                  <a:pt x="3558" y="1627"/>
                </a:cubicBezTo>
                <a:cubicBezTo>
                  <a:pt x="3563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5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9" y="1562"/>
                  <a:pt x="3659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7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8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2" y="1499"/>
                </a:cubicBezTo>
                <a:cubicBezTo>
                  <a:pt x="3503" y="1495"/>
                  <a:pt x="3505" y="1492"/>
                  <a:pt x="3508" y="1490"/>
                </a:cubicBezTo>
                <a:cubicBezTo>
                  <a:pt x="3506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4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5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4" y="352"/>
                  <a:pt x="776" y="348"/>
                </a:cubicBezTo>
                <a:cubicBezTo>
                  <a:pt x="767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7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1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6" y="371"/>
                  <a:pt x="800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8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9" y="654"/>
                  <a:pt x="1059" y="654"/>
                  <a:pt x="1059" y="654"/>
                </a:cubicBezTo>
                <a:cubicBezTo>
                  <a:pt x="1056" y="646"/>
                  <a:pt x="1065" y="648"/>
                  <a:pt x="1065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2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8" y="1166"/>
                  <a:pt x="677" y="1172"/>
                  <a:pt x="663" y="1171"/>
                </a:cubicBezTo>
                <a:cubicBezTo>
                  <a:pt x="672" y="1159"/>
                  <a:pt x="649" y="1151"/>
                  <a:pt x="642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3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1" y="1113"/>
                  <a:pt x="661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6" y="1029"/>
                  <a:pt x="655" y="1030"/>
                </a:cubicBezTo>
                <a:cubicBezTo>
                  <a:pt x="663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8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8" y="1100"/>
                  <a:pt x="727" y="1118"/>
                </a:cubicBezTo>
                <a:cubicBezTo>
                  <a:pt x="736" y="1118"/>
                  <a:pt x="743" y="1120"/>
                  <a:pt x="745" y="1127"/>
                </a:cubicBezTo>
                <a:cubicBezTo>
                  <a:pt x="749" y="1137"/>
                  <a:pt x="736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6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1" y="1157"/>
                  <a:pt x="777" y="1166"/>
                  <a:pt x="774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3" y="1178"/>
                  <a:pt x="817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80" y="1231"/>
                </a:moveTo>
                <a:cubicBezTo>
                  <a:pt x="960" y="1225"/>
                  <a:pt x="961" y="1216"/>
                  <a:pt x="952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80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4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20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2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5" y="861"/>
                  <a:pt x="1227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8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8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1" y="853"/>
                  <a:pt x="1368" y="853"/>
                  <a:pt x="1370" y="856"/>
                </a:cubicBezTo>
                <a:cubicBezTo>
                  <a:pt x="1374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3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6" y="1244"/>
                  <a:pt x="1518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4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2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3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2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10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50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3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7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4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4" y="1068"/>
                  <a:pt x="2774" y="1067"/>
                  <a:pt x="2783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6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6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3" y="1088"/>
                </a:cubicBezTo>
                <a:cubicBezTo>
                  <a:pt x="3012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3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3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4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1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8" y="382"/>
                  <a:pt x="3099" y="370"/>
                </a:cubicBezTo>
                <a:cubicBezTo>
                  <a:pt x="3072" y="372"/>
                  <a:pt x="3035" y="371"/>
                  <a:pt x="3014" y="383"/>
                </a:cubicBezTo>
                <a:cubicBezTo>
                  <a:pt x="3023" y="382"/>
                  <a:pt x="3026" y="392"/>
                  <a:pt x="3014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4" y="799"/>
                  <a:pt x="827" y="798"/>
                </a:cubicBezTo>
                <a:cubicBezTo>
                  <a:pt x="828" y="813"/>
                  <a:pt x="828" y="813"/>
                  <a:pt x="828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9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5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5" y="1246"/>
                  <a:pt x="1880" y="1262"/>
                  <a:pt x="1869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9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80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80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2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9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1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9" y="1285"/>
                  <a:pt x="1994" y="1284"/>
                </a:cubicBezTo>
                <a:cubicBezTo>
                  <a:pt x="1995" y="1288"/>
                  <a:pt x="1998" y="1288"/>
                  <a:pt x="1998" y="1293"/>
                </a:cubicBezTo>
                <a:cubicBezTo>
                  <a:pt x="1994" y="1293"/>
                  <a:pt x="1991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2" y="1288"/>
                  <a:pt x="2013" y="1284"/>
                </a:cubicBezTo>
                <a:cubicBezTo>
                  <a:pt x="2008" y="1283"/>
                  <a:pt x="2011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6" y="1324"/>
                  <a:pt x="2825" y="1317"/>
                </a:cubicBezTo>
                <a:cubicBezTo>
                  <a:pt x="2815" y="1305"/>
                  <a:pt x="2803" y="1332"/>
                  <a:pt x="2795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2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3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3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10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10" y="1522"/>
                </a:cubicBezTo>
                <a:close/>
                <a:moveTo>
                  <a:pt x="3236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7" y="1562"/>
                  <a:pt x="3211" y="1561"/>
                </a:cubicBezTo>
                <a:cubicBezTo>
                  <a:pt x="3222" y="1563"/>
                  <a:pt x="3228" y="1567"/>
                  <a:pt x="3227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6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300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1" y="1638"/>
                </a:cubicBezTo>
                <a:cubicBezTo>
                  <a:pt x="3387" y="1639"/>
                  <a:pt x="3387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2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04" y="1689534"/>
            <a:ext cx="2791961" cy="1861308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85394" y="4125922"/>
            <a:ext cx="2117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复制下图片：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Ctrl+c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1686" y="82999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第一步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559126" y="604911"/>
            <a:ext cx="0" cy="58380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4646794" y="82999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第二步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372655" y="4125922"/>
            <a:ext cx="2117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选中墨迹素材右键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5431644" y="4670474"/>
            <a:ext cx="0" cy="281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4372655" y="5048419"/>
            <a:ext cx="2117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设置形状格式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160456" y="604911"/>
            <a:ext cx="0" cy="58380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9078118" y="82999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第三步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8379891" y="5699152"/>
            <a:ext cx="2602525" cy="1158848"/>
          </a:xfrm>
          <a:custGeom>
            <a:avLst/>
            <a:gdLst>
              <a:gd name="T0" fmla="*/ 877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8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6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9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2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5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5" y="10"/>
                  <a:pt x="1388" y="10"/>
                </a:cubicBezTo>
                <a:cubicBezTo>
                  <a:pt x="1391" y="0"/>
                  <a:pt x="1379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70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4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9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7" y="292"/>
                  <a:pt x="877" y="292"/>
                  <a:pt x="877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2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10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8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4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8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3" y="555"/>
                </a:cubicBezTo>
                <a:cubicBezTo>
                  <a:pt x="921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8" y="569"/>
                  <a:pt x="1077" y="577"/>
                  <a:pt x="1085" y="580"/>
                </a:cubicBezTo>
                <a:cubicBezTo>
                  <a:pt x="1086" y="573"/>
                  <a:pt x="1080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4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8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9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7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2" y="938"/>
                  <a:pt x="587" y="932"/>
                </a:cubicBezTo>
                <a:cubicBezTo>
                  <a:pt x="595" y="935"/>
                  <a:pt x="597" y="943"/>
                  <a:pt x="602" y="948"/>
                </a:cubicBezTo>
                <a:cubicBezTo>
                  <a:pt x="603" y="933"/>
                  <a:pt x="614" y="909"/>
                  <a:pt x="624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5" y="914"/>
                  <a:pt x="694" y="912"/>
                  <a:pt x="703" y="910"/>
                </a:cubicBezTo>
                <a:cubicBezTo>
                  <a:pt x="705" y="901"/>
                  <a:pt x="699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30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2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2" y="917"/>
                  <a:pt x="522" y="923"/>
                  <a:pt x="507" y="921"/>
                </a:cubicBezTo>
                <a:cubicBezTo>
                  <a:pt x="504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6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9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8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8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8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80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7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4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8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7" y="1181"/>
                  <a:pt x="2239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8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4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1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6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6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9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3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3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9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9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6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6" y="1324"/>
                  <a:pt x="2758" y="1321"/>
                </a:cubicBezTo>
                <a:cubicBezTo>
                  <a:pt x="2750" y="1323"/>
                  <a:pt x="2752" y="1315"/>
                  <a:pt x="2746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8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2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2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2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2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2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1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1" y="1166"/>
                </a:cubicBezTo>
                <a:cubicBezTo>
                  <a:pt x="3161" y="1170"/>
                  <a:pt x="3159" y="1173"/>
                  <a:pt x="3158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2" y="1152"/>
                </a:cubicBezTo>
                <a:cubicBezTo>
                  <a:pt x="3059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60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5" y="1122"/>
                  <a:pt x="3083" y="1124"/>
                </a:cubicBezTo>
                <a:cubicBezTo>
                  <a:pt x="3085" y="1114"/>
                  <a:pt x="3086" y="1118"/>
                  <a:pt x="3083" y="1109"/>
                </a:cubicBezTo>
                <a:cubicBezTo>
                  <a:pt x="3092" y="1106"/>
                  <a:pt x="3097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2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1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7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5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50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10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2" y="1195"/>
                </a:cubicBezTo>
                <a:cubicBezTo>
                  <a:pt x="3571" y="1188"/>
                  <a:pt x="3574" y="1185"/>
                  <a:pt x="3581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5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1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70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6" y="1149"/>
                  <a:pt x="3697" y="1161"/>
                  <a:pt x="3688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1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9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8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1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2" y="922"/>
                  <a:pt x="3698" y="913"/>
                  <a:pt x="3703" y="884"/>
                </a:cubicBezTo>
                <a:cubicBezTo>
                  <a:pt x="3689" y="888"/>
                  <a:pt x="3674" y="865"/>
                  <a:pt x="3654" y="875"/>
                </a:cubicBezTo>
                <a:cubicBezTo>
                  <a:pt x="3604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1" y="817"/>
                  <a:pt x="3514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6" y="784"/>
                  <a:pt x="3541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20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4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3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70" y="462"/>
                </a:cubicBezTo>
                <a:cubicBezTo>
                  <a:pt x="3060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9" y="423"/>
                  <a:pt x="2906" y="401"/>
                  <a:pt x="2897" y="415"/>
                </a:cubicBezTo>
                <a:cubicBezTo>
                  <a:pt x="2892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7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6" y="312"/>
                  <a:pt x="2749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7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6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5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9" y="251"/>
                </a:cubicBezTo>
                <a:cubicBezTo>
                  <a:pt x="2507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5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4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2" y="103"/>
                </a:cubicBezTo>
                <a:cubicBezTo>
                  <a:pt x="1541" y="102"/>
                  <a:pt x="1524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1" y="98"/>
                  <a:pt x="1362" y="96"/>
                </a:cubicBezTo>
                <a:cubicBezTo>
                  <a:pt x="1350" y="105"/>
                  <a:pt x="1336" y="100"/>
                  <a:pt x="1328" y="109"/>
                </a:cubicBezTo>
                <a:cubicBezTo>
                  <a:pt x="1327" y="102"/>
                  <a:pt x="1322" y="98"/>
                  <a:pt x="1316" y="97"/>
                </a:cubicBezTo>
                <a:cubicBezTo>
                  <a:pt x="1303" y="106"/>
                  <a:pt x="1268" y="92"/>
                  <a:pt x="1258" y="110"/>
                </a:cubicBezTo>
                <a:cubicBezTo>
                  <a:pt x="1252" y="95"/>
                  <a:pt x="1231" y="99"/>
                  <a:pt x="1218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9" y="166"/>
                  <a:pt x="1022" y="164"/>
                </a:cubicBezTo>
                <a:cubicBezTo>
                  <a:pt x="1018" y="172"/>
                  <a:pt x="1015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1" y="205"/>
                </a:cubicBezTo>
                <a:cubicBezTo>
                  <a:pt x="952" y="193"/>
                  <a:pt x="940" y="212"/>
                  <a:pt x="918" y="202"/>
                </a:cubicBezTo>
                <a:cubicBezTo>
                  <a:pt x="911" y="213"/>
                  <a:pt x="893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6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8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2" y="321"/>
                  <a:pt x="895" y="322"/>
                </a:cubicBezTo>
                <a:cubicBezTo>
                  <a:pt x="895" y="312"/>
                  <a:pt x="901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3" y="325"/>
                  <a:pt x="868" y="325"/>
                  <a:pt x="856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4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1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6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9" y="513"/>
                  <a:pt x="568" y="511"/>
                  <a:pt x="560" y="513"/>
                </a:cubicBezTo>
                <a:cubicBezTo>
                  <a:pt x="563" y="535"/>
                  <a:pt x="543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4" y="620"/>
                  <a:pt x="553" y="630"/>
                </a:cubicBezTo>
                <a:cubicBezTo>
                  <a:pt x="558" y="626"/>
                  <a:pt x="573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90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4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70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90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5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4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9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6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7" y="515"/>
                  <a:pt x="869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6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3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10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5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8" y="627"/>
                </a:cubicBezTo>
                <a:cubicBezTo>
                  <a:pt x="1028" y="623"/>
                  <a:pt x="1031" y="623"/>
                  <a:pt x="1031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9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9" y="662"/>
                </a:cubicBezTo>
                <a:cubicBezTo>
                  <a:pt x="922" y="661"/>
                  <a:pt x="949" y="654"/>
                  <a:pt x="955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3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7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6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8" y="809"/>
                  <a:pt x="893" y="811"/>
                  <a:pt x="889" y="813"/>
                </a:cubicBezTo>
                <a:cubicBezTo>
                  <a:pt x="879" y="797"/>
                  <a:pt x="869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5" y="835"/>
                  <a:pt x="843" y="847"/>
                </a:cubicBezTo>
                <a:cubicBezTo>
                  <a:pt x="858" y="838"/>
                  <a:pt x="882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4" y="819"/>
                  <a:pt x="944" y="836"/>
                </a:cubicBezTo>
                <a:cubicBezTo>
                  <a:pt x="956" y="836"/>
                  <a:pt x="956" y="824"/>
                  <a:pt x="966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7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2" y="834"/>
                  <a:pt x="1177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5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1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3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5" y="870"/>
                  <a:pt x="1024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6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8" y="939"/>
                  <a:pt x="795" y="939"/>
                </a:cubicBezTo>
                <a:cubicBezTo>
                  <a:pt x="777" y="929"/>
                  <a:pt x="763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8" y="969"/>
                  <a:pt x="624" y="969"/>
                </a:cubicBezTo>
                <a:cubicBezTo>
                  <a:pt x="615" y="985"/>
                  <a:pt x="606" y="989"/>
                  <a:pt x="588" y="991"/>
                </a:cubicBezTo>
                <a:cubicBezTo>
                  <a:pt x="586" y="984"/>
                  <a:pt x="606" y="983"/>
                  <a:pt x="597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7" y="990"/>
                  <a:pt x="560" y="988"/>
                </a:cubicBezTo>
                <a:cubicBezTo>
                  <a:pt x="544" y="1004"/>
                  <a:pt x="500" y="1004"/>
                  <a:pt x="490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2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4" y="1082"/>
                  <a:pt x="282" y="1083"/>
                  <a:pt x="255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6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70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8" y="1270"/>
                </a:cubicBezTo>
                <a:cubicBezTo>
                  <a:pt x="71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100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5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6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4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7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6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30" y="1126"/>
                  <a:pt x="338" y="1135"/>
                </a:cubicBezTo>
                <a:cubicBezTo>
                  <a:pt x="330" y="1140"/>
                  <a:pt x="329" y="1133"/>
                  <a:pt x="320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1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2" y="1208"/>
                  <a:pt x="579" y="1221"/>
                  <a:pt x="587" y="1208"/>
                </a:cubicBezTo>
                <a:cubicBezTo>
                  <a:pt x="582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90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3" y="1170"/>
                  <a:pt x="657" y="1182"/>
                  <a:pt x="648" y="1189"/>
                </a:cubicBezTo>
                <a:cubicBezTo>
                  <a:pt x="665" y="1189"/>
                  <a:pt x="661" y="1197"/>
                  <a:pt x="664" y="1207"/>
                </a:cubicBezTo>
                <a:cubicBezTo>
                  <a:pt x="673" y="1209"/>
                  <a:pt x="670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3" y="1288"/>
                  <a:pt x="607" y="1291"/>
                  <a:pt x="604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4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90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6" y="1323"/>
                </a:cubicBezTo>
                <a:cubicBezTo>
                  <a:pt x="694" y="1310"/>
                  <a:pt x="706" y="1315"/>
                  <a:pt x="705" y="1308"/>
                </a:cubicBezTo>
                <a:cubicBezTo>
                  <a:pt x="712" y="1309"/>
                  <a:pt x="707" y="1321"/>
                  <a:pt x="705" y="1323"/>
                </a:cubicBezTo>
                <a:cubicBezTo>
                  <a:pt x="718" y="1325"/>
                  <a:pt x="710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60" y="1285"/>
                  <a:pt x="759" y="1278"/>
                  <a:pt x="766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5" y="1285"/>
                  <a:pt x="810" y="1285"/>
                  <a:pt x="812" y="1288"/>
                </a:cubicBezTo>
                <a:cubicBezTo>
                  <a:pt x="808" y="1289"/>
                  <a:pt x="804" y="1289"/>
                  <a:pt x="806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9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7" y="1319"/>
                </a:cubicBezTo>
                <a:cubicBezTo>
                  <a:pt x="850" y="1312"/>
                  <a:pt x="843" y="1285"/>
                  <a:pt x="861" y="1276"/>
                </a:cubicBezTo>
                <a:cubicBezTo>
                  <a:pt x="876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30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60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9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8" y="1269"/>
                  <a:pt x="1108" y="1266"/>
                  <a:pt x="1109" y="1273"/>
                </a:cubicBezTo>
                <a:cubicBezTo>
                  <a:pt x="1124" y="1269"/>
                  <a:pt x="1131" y="1271"/>
                  <a:pt x="1146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2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9" y="1235"/>
                  <a:pt x="1188" y="1256"/>
                </a:cubicBezTo>
                <a:cubicBezTo>
                  <a:pt x="1190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9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1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5" y="1260"/>
                  <a:pt x="1337" y="1272"/>
                  <a:pt x="1342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4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30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5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2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8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4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4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4" y="1230"/>
                  <a:pt x="1917" y="1230"/>
                </a:cubicBezTo>
                <a:cubicBezTo>
                  <a:pt x="1918" y="1224"/>
                  <a:pt x="1913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3" y="1245"/>
                </a:cubicBezTo>
                <a:cubicBezTo>
                  <a:pt x="2164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4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8" y="1207"/>
                  <a:pt x="2138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6" y="1214"/>
                  <a:pt x="2177" y="1211"/>
                </a:cubicBezTo>
                <a:cubicBezTo>
                  <a:pt x="2165" y="1207"/>
                  <a:pt x="2160" y="1194"/>
                  <a:pt x="2153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9" y="1143"/>
                  <a:pt x="2126" y="1167"/>
                  <a:pt x="2118" y="1138"/>
                </a:cubicBezTo>
                <a:cubicBezTo>
                  <a:pt x="2132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50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10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7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5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3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4" y="1185"/>
                </a:cubicBezTo>
                <a:cubicBezTo>
                  <a:pt x="2869" y="1217"/>
                  <a:pt x="2920" y="1212"/>
                  <a:pt x="2932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5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8" y="1283"/>
                </a:cubicBezTo>
                <a:cubicBezTo>
                  <a:pt x="3095" y="1284"/>
                  <a:pt x="3094" y="1286"/>
                  <a:pt x="3095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7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8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6" y="1261"/>
                  <a:pt x="2840" y="1259"/>
                </a:cubicBezTo>
                <a:cubicBezTo>
                  <a:pt x="2854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6" y="1345"/>
                </a:cubicBezTo>
                <a:cubicBezTo>
                  <a:pt x="2835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5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3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7" y="1430"/>
                  <a:pt x="2991" y="1454"/>
                  <a:pt x="3017" y="1437"/>
                </a:cubicBezTo>
                <a:cubicBezTo>
                  <a:pt x="3031" y="1456"/>
                  <a:pt x="3053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9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8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70" y="1547"/>
                  <a:pt x="3275" y="1545"/>
                </a:cubicBezTo>
                <a:cubicBezTo>
                  <a:pt x="3288" y="1563"/>
                  <a:pt x="3324" y="1559"/>
                  <a:pt x="3337" y="1578"/>
                </a:cubicBezTo>
                <a:cubicBezTo>
                  <a:pt x="3344" y="1578"/>
                  <a:pt x="3359" y="1573"/>
                  <a:pt x="3365" y="1577"/>
                </a:cubicBezTo>
                <a:cubicBezTo>
                  <a:pt x="3364" y="1582"/>
                  <a:pt x="3357" y="1580"/>
                  <a:pt x="3359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90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5" y="1632"/>
                  <a:pt x="3552" y="1630"/>
                  <a:pt x="3558" y="1627"/>
                </a:cubicBezTo>
                <a:cubicBezTo>
                  <a:pt x="3563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5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9" y="1562"/>
                  <a:pt x="3659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7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8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2" y="1499"/>
                </a:cubicBezTo>
                <a:cubicBezTo>
                  <a:pt x="3503" y="1495"/>
                  <a:pt x="3505" y="1492"/>
                  <a:pt x="3508" y="1490"/>
                </a:cubicBezTo>
                <a:cubicBezTo>
                  <a:pt x="3506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4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5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4" y="352"/>
                  <a:pt x="776" y="348"/>
                </a:cubicBezTo>
                <a:cubicBezTo>
                  <a:pt x="767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7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1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6" y="371"/>
                  <a:pt x="800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8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9" y="654"/>
                  <a:pt x="1059" y="654"/>
                  <a:pt x="1059" y="654"/>
                </a:cubicBezTo>
                <a:cubicBezTo>
                  <a:pt x="1056" y="646"/>
                  <a:pt x="1065" y="648"/>
                  <a:pt x="1065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2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8" y="1166"/>
                  <a:pt x="677" y="1172"/>
                  <a:pt x="663" y="1171"/>
                </a:cubicBezTo>
                <a:cubicBezTo>
                  <a:pt x="672" y="1159"/>
                  <a:pt x="649" y="1151"/>
                  <a:pt x="642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3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1" y="1113"/>
                  <a:pt x="661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6" y="1029"/>
                  <a:pt x="655" y="1030"/>
                </a:cubicBezTo>
                <a:cubicBezTo>
                  <a:pt x="663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8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8" y="1100"/>
                  <a:pt x="727" y="1118"/>
                </a:cubicBezTo>
                <a:cubicBezTo>
                  <a:pt x="736" y="1118"/>
                  <a:pt x="743" y="1120"/>
                  <a:pt x="745" y="1127"/>
                </a:cubicBezTo>
                <a:cubicBezTo>
                  <a:pt x="749" y="1137"/>
                  <a:pt x="736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6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1" y="1157"/>
                  <a:pt x="777" y="1166"/>
                  <a:pt x="774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3" y="1178"/>
                  <a:pt x="817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80" y="1231"/>
                </a:moveTo>
                <a:cubicBezTo>
                  <a:pt x="960" y="1225"/>
                  <a:pt x="961" y="1216"/>
                  <a:pt x="952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80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4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20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2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5" y="861"/>
                  <a:pt x="1227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8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8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1" y="853"/>
                  <a:pt x="1368" y="853"/>
                  <a:pt x="1370" y="856"/>
                </a:cubicBezTo>
                <a:cubicBezTo>
                  <a:pt x="1374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3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6" y="1244"/>
                  <a:pt x="1518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4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2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3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2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10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50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3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7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4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4" y="1068"/>
                  <a:pt x="2774" y="1067"/>
                  <a:pt x="2783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6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6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3" y="1088"/>
                </a:cubicBezTo>
                <a:cubicBezTo>
                  <a:pt x="3012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3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3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4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1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8" y="382"/>
                  <a:pt x="3099" y="370"/>
                </a:cubicBezTo>
                <a:cubicBezTo>
                  <a:pt x="3072" y="372"/>
                  <a:pt x="3035" y="371"/>
                  <a:pt x="3014" y="383"/>
                </a:cubicBezTo>
                <a:cubicBezTo>
                  <a:pt x="3023" y="382"/>
                  <a:pt x="3026" y="392"/>
                  <a:pt x="3014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4" y="799"/>
                  <a:pt x="827" y="798"/>
                </a:cubicBezTo>
                <a:cubicBezTo>
                  <a:pt x="828" y="813"/>
                  <a:pt x="828" y="813"/>
                  <a:pt x="828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9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5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5" y="1246"/>
                  <a:pt x="1880" y="1262"/>
                  <a:pt x="1869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9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80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80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2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9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1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9" y="1285"/>
                  <a:pt x="1994" y="1284"/>
                </a:cubicBezTo>
                <a:cubicBezTo>
                  <a:pt x="1995" y="1288"/>
                  <a:pt x="1998" y="1288"/>
                  <a:pt x="1998" y="1293"/>
                </a:cubicBezTo>
                <a:cubicBezTo>
                  <a:pt x="1994" y="1293"/>
                  <a:pt x="1991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2" y="1288"/>
                  <a:pt x="2013" y="1284"/>
                </a:cubicBezTo>
                <a:cubicBezTo>
                  <a:pt x="2008" y="1283"/>
                  <a:pt x="2011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6" y="1324"/>
                  <a:pt x="2825" y="1317"/>
                </a:cubicBezTo>
                <a:cubicBezTo>
                  <a:pt x="2815" y="1305"/>
                  <a:pt x="2803" y="1332"/>
                  <a:pt x="2795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2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3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3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10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10" y="1522"/>
                </a:cubicBezTo>
                <a:close/>
                <a:moveTo>
                  <a:pt x="3236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7" y="1562"/>
                  <a:pt x="3211" y="1561"/>
                </a:cubicBezTo>
                <a:cubicBezTo>
                  <a:pt x="3222" y="1563"/>
                  <a:pt x="3228" y="1567"/>
                  <a:pt x="3227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6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300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1" y="1638"/>
                </a:cubicBezTo>
                <a:cubicBezTo>
                  <a:pt x="3387" y="1639"/>
                  <a:pt x="3387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2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708" y="1430264"/>
            <a:ext cx="2619048" cy="3780952"/>
          </a:xfrm>
          <a:prstGeom prst="rect">
            <a:avLst/>
          </a:prstGeom>
        </p:spPr>
      </p:pic>
      <p:cxnSp>
        <p:nvCxnSpPr>
          <p:cNvPr id="18" name="直接连接符 17"/>
          <p:cNvCxnSpPr/>
          <p:nvPr/>
        </p:nvCxnSpPr>
        <p:spPr>
          <a:xfrm>
            <a:off x="8764173" y="3727937"/>
            <a:ext cx="3038621" cy="0"/>
          </a:xfrm>
          <a:prstGeom prst="line">
            <a:avLst/>
          </a:prstGeom>
          <a:ln>
            <a:solidFill>
              <a:srgbClr val="A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11394831" y="3183832"/>
            <a:ext cx="407963" cy="400929"/>
          </a:xfrm>
          <a:prstGeom prst="ellipse">
            <a:avLst/>
          </a:prstGeom>
          <a:noFill/>
          <a:ln w="28575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A20000"/>
                </a:solidFill>
              </a:rPr>
              <a:t>1</a:t>
            </a:r>
            <a:endParaRPr lang="zh-CN" altLang="en-US" sz="2000" dirty="0">
              <a:solidFill>
                <a:srgbClr val="A20000"/>
              </a:solidFill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 flipH="1">
            <a:off x="10100604" y="4670474"/>
            <a:ext cx="1294227" cy="0"/>
          </a:xfrm>
          <a:prstGeom prst="straightConnector1">
            <a:avLst/>
          </a:prstGeom>
          <a:ln>
            <a:solidFill>
              <a:srgbClr val="A2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11556609" y="4470009"/>
            <a:ext cx="407963" cy="400929"/>
          </a:xfrm>
          <a:prstGeom prst="ellipse">
            <a:avLst/>
          </a:prstGeom>
          <a:noFill/>
          <a:ln w="28575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A20000"/>
                </a:solidFill>
              </a:rPr>
              <a:t>2</a:t>
            </a:r>
            <a:endParaRPr lang="zh-CN" altLang="en-US" sz="2000" dirty="0">
              <a:solidFill>
                <a:srgbClr val="A20000"/>
              </a:solidFill>
            </a:endParaRPr>
          </a:p>
        </p:txBody>
      </p:sp>
      <p:cxnSp>
        <p:nvCxnSpPr>
          <p:cNvPr id="47" name="直接箭头连接符 46"/>
          <p:cNvCxnSpPr/>
          <p:nvPr/>
        </p:nvCxnSpPr>
        <p:spPr>
          <a:xfrm>
            <a:off x="9832487" y="5356196"/>
            <a:ext cx="0" cy="281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646829" y="212417"/>
            <a:ext cx="2117979" cy="369332"/>
          </a:xfrm>
          <a:prstGeom prst="rect">
            <a:avLst/>
          </a:prstGeom>
          <a:solidFill>
            <a:srgbClr val="A20000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office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用户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5"/>
          <p:cNvSpPr>
            <a:spLocks noEditPoints="1"/>
          </p:cNvSpPr>
          <p:nvPr/>
        </p:nvSpPr>
        <p:spPr bwMode="auto">
          <a:xfrm>
            <a:off x="3727938" y="2431828"/>
            <a:ext cx="3131941" cy="1394585"/>
          </a:xfrm>
          <a:custGeom>
            <a:avLst/>
            <a:gdLst>
              <a:gd name="T0" fmla="*/ 877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8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6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9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2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5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5" y="10"/>
                  <a:pt x="1388" y="10"/>
                </a:cubicBezTo>
                <a:cubicBezTo>
                  <a:pt x="1391" y="0"/>
                  <a:pt x="1379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70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4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9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7" y="292"/>
                  <a:pt x="877" y="292"/>
                  <a:pt x="877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2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10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8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4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8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3" y="555"/>
                </a:cubicBezTo>
                <a:cubicBezTo>
                  <a:pt x="921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8" y="569"/>
                  <a:pt x="1077" y="577"/>
                  <a:pt x="1085" y="580"/>
                </a:cubicBezTo>
                <a:cubicBezTo>
                  <a:pt x="1086" y="573"/>
                  <a:pt x="1080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4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8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9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7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2" y="938"/>
                  <a:pt x="587" y="932"/>
                </a:cubicBezTo>
                <a:cubicBezTo>
                  <a:pt x="595" y="935"/>
                  <a:pt x="597" y="943"/>
                  <a:pt x="602" y="948"/>
                </a:cubicBezTo>
                <a:cubicBezTo>
                  <a:pt x="603" y="933"/>
                  <a:pt x="614" y="909"/>
                  <a:pt x="624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5" y="914"/>
                  <a:pt x="694" y="912"/>
                  <a:pt x="703" y="910"/>
                </a:cubicBezTo>
                <a:cubicBezTo>
                  <a:pt x="705" y="901"/>
                  <a:pt x="699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30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2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2" y="917"/>
                  <a:pt x="522" y="923"/>
                  <a:pt x="507" y="921"/>
                </a:cubicBezTo>
                <a:cubicBezTo>
                  <a:pt x="504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6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9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8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8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8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80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7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4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8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7" y="1181"/>
                  <a:pt x="2239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8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4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1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6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6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9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3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3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9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9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6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6" y="1324"/>
                  <a:pt x="2758" y="1321"/>
                </a:cubicBezTo>
                <a:cubicBezTo>
                  <a:pt x="2750" y="1323"/>
                  <a:pt x="2752" y="1315"/>
                  <a:pt x="2746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8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2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2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2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2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2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1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1" y="1166"/>
                </a:cubicBezTo>
                <a:cubicBezTo>
                  <a:pt x="3161" y="1170"/>
                  <a:pt x="3159" y="1173"/>
                  <a:pt x="3158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2" y="1152"/>
                </a:cubicBezTo>
                <a:cubicBezTo>
                  <a:pt x="3059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60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5" y="1122"/>
                  <a:pt x="3083" y="1124"/>
                </a:cubicBezTo>
                <a:cubicBezTo>
                  <a:pt x="3085" y="1114"/>
                  <a:pt x="3086" y="1118"/>
                  <a:pt x="3083" y="1109"/>
                </a:cubicBezTo>
                <a:cubicBezTo>
                  <a:pt x="3092" y="1106"/>
                  <a:pt x="3097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2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1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7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5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50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10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2" y="1195"/>
                </a:cubicBezTo>
                <a:cubicBezTo>
                  <a:pt x="3571" y="1188"/>
                  <a:pt x="3574" y="1185"/>
                  <a:pt x="3581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5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1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70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6" y="1149"/>
                  <a:pt x="3697" y="1161"/>
                  <a:pt x="3688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1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9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8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1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2" y="922"/>
                  <a:pt x="3698" y="913"/>
                  <a:pt x="3703" y="884"/>
                </a:cubicBezTo>
                <a:cubicBezTo>
                  <a:pt x="3689" y="888"/>
                  <a:pt x="3674" y="865"/>
                  <a:pt x="3654" y="875"/>
                </a:cubicBezTo>
                <a:cubicBezTo>
                  <a:pt x="3604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1" y="817"/>
                  <a:pt x="3514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6" y="784"/>
                  <a:pt x="3541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20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4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3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70" y="462"/>
                </a:cubicBezTo>
                <a:cubicBezTo>
                  <a:pt x="3060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9" y="423"/>
                  <a:pt x="2906" y="401"/>
                  <a:pt x="2897" y="415"/>
                </a:cubicBezTo>
                <a:cubicBezTo>
                  <a:pt x="2892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7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6" y="312"/>
                  <a:pt x="2749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7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6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5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9" y="251"/>
                </a:cubicBezTo>
                <a:cubicBezTo>
                  <a:pt x="2507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5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4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2" y="103"/>
                </a:cubicBezTo>
                <a:cubicBezTo>
                  <a:pt x="1541" y="102"/>
                  <a:pt x="1524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1" y="98"/>
                  <a:pt x="1362" y="96"/>
                </a:cubicBezTo>
                <a:cubicBezTo>
                  <a:pt x="1350" y="105"/>
                  <a:pt x="1336" y="100"/>
                  <a:pt x="1328" y="109"/>
                </a:cubicBezTo>
                <a:cubicBezTo>
                  <a:pt x="1327" y="102"/>
                  <a:pt x="1322" y="98"/>
                  <a:pt x="1316" y="97"/>
                </a:cubicBezTo>
                <a:cubicBezTo>
                  <a:pt x="1303" y="106"/>
                  <a:pt x="1268" y="92"/>
                  <a:pt x="1258" y="110"/>
                </a:cubicBezTo>
                <a:cubicBezTo>
                  <a:pt x="1252" y="95"/>
                  <a:pt x="1231" y="99"/>
                  <a:pt x="1218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9" y="166"/>
                  <a:pt x="1022" y="164"/>
                </a:cubicBezTo>
                <a:cubicBezTo>
                  <a:pt x="1018" y="172"/>
                  <a:pt x="1015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1" y="205"/>
                </a:cubicBezTo>
                <a:cubicBezTo>
                  <a:pt x="952" y="193"/>
                  <a:pt x="940" y="212"/>
                  <a:pt x="918" y="202"/>
                </a:cubicBezTo>
                <a:cubicBezTo>
                  <a:pt x="911" y="213"/>
                  <a:pt x="893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6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8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2" y="321"/>
                  <a:pt x="895" y="322"/>
                </a:cubicBezTo>
                <a:cubicBezTo>
                  <a:pt x="895" y="312"/>
                  <a:pt x="901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3" y="325"/>
                  <a:pt x="868" y="325"/>
                  <a:pt x="856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4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1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6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9" y="513"/>
                  <a:pt x="568" y="511"/>
                  <a:pt x="560" y="513"/>
                </a:cubicBezTo>
                <a:cubicBezTo>
                  <a:pt x="563" y="535"/>
                  <a:pt x="543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4" y="620"/>
                  <a:pt x="553" y="630"/>
                </a:cubicBezTo>
                <a:cubicBezTo>
                  <a:pt x="558" y="626"/>
                  <a:pt x="573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90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4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70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90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5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4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9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6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7" y="515"/>
                  <a:pt x="869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6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3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10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5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8" y="627"/>
                </a:cubicBezTo>
                <a:cubicBezTo>
                  <a:pt x="1028" y="623"/>
                  <a:pt x="1031" y="623"/>
                  <a:pt x="1031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9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9" y="662"/>
                </a:cubicBezTo>
                <a:cubicBezTo>
                  <a:pt x="922" y="661"/>
                  <a:pt x="949" y="654"/>
                  <a:pt x="955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3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7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6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8" y="809"/>
                  <a:pt x="893" y="811"/>
                  <a:pt x="889" y="813"/>
                </a:cubicBezTo>
                <a:cubicBezTo>
                  <a:pt x="879" y="797"/>
                  <a:pt x="869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5" y="835"/>
                  <a:pt x="843" y="847"/>
                </a:cubicBezTo>
                <a:cubicBezTo>
                  <a:pt x="858" y="838"/>
                  <a:pt x="882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4" y="819"/>
                  <a:pt x="944" y="836"/>
                </a:cubicBezTo>
                <a:cubicBezTo>
                  <a:pt x="956" y="836"/>
                  <a:pt x="956" y="824"/>
                  <a:pt x="966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7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2" y="834"/>
                  <a:pt x="1177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5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1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3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5" y="870"/>
                  <a:pt x="1024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6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8" y="939"/>
                  <a:pt x="795" y="939"/>
                </a:cubicBezTo>
                <a:cubicBezTo>
                  <a:pt x="777" y="929"/>
                  <a:pt x="763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8" y="969"/>
                  <a:pt x="624" y="969"/>
                </a:cubicBezTo>
                <a:cubicBezTo>
                  <a:pt x="615" y="985"/>
                  <a:pt x="606" y="989"/>
                  <a:pt x="588" y="991"/>
                </a:cubicBezTo>
                <a:cubicBezTo>
                  <a:pt x="586" y="984"/>
                  <a:pt x="606" y="983"/>
                  <a:pt x="597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7" y="990"/>
                  <a:pt x="560" y="988"/>
                </a:cubicBezTo>
                <a:cubicBezTo>
                  <a:pt x="544" y="1004"/>
                  <a:pt x="500" y="1004"/>
                  <a:pt x="490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2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4" y="1082"/>
                  <a:pt x="282" y="1083"/>
                  <a:pt x="255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6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70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8" y="1270"/>
                </a:cubicBezTo>
                <a:cubicBezTo>
                  <a:pt x="71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100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5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6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4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7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6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30" y="1126"/>
                  <a:pt x="338" y="1135"/>
                </a:cubicBezTo>
                <a:cubicBezTo>
                  <a:pt x="330" y="1140"/>
                  <a:pt x="329" y="1133"/>
                  <a:pt x="320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1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2" y="1208"/>
                  <a:pt x="579" y="1221"/>
                  <a:pt x="587" y="1208"/>
                </a:cubicBezTo>
                <a:cubicBezTo>
                  <a:pt x="582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90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3" y="1170"/>
                  <a:pt x="657" y="1182"/>
                  <a:pt x="648" y="1189"/>
                </a:cubicBezTo>
                <a:cubicBezTo>
                  <a:pt x="665" y="1189"/>
                  <a:pt x="661" y="1197"/>
                  <a:pt x="664" y="1207"/>
                </a:cubicBezTo>
                <a:cubicBezTo>
                  <a:pt x="673" y="1209"/>
                  <a:pt x="670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3" y="1288"/>
                  <a:pt x="607" y="1291"/>
                  <a:pt x="604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4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90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6" y="1323"/>
                </a:cubicBezTo>
                <a:cubicBezTo>
                  <a:pt x="694" y="1310"/>
                  <a:pt x="706" y="1315"/>
                  <a:pt x="705" y="1308"/>
                </a:cubicBezTo>
                <a:cubicBezTo>
                  <a:pt x="712" y="1309"/>
                  <a:pt x="707" y="1321"/>
                  <a:pt x="705" y="1323"/>
                </a:cubicBezTo>
                <a:cubicBezTo>
                  <a:pt x="718" y="1325"/>
                  <a:pt x="710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60" y="1285"/>
                  <a:pt x="759" y="1278"/>
                  <a:pt x="766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5" y="1285"/>
                  <a:pt x="810" y="1285"/>
                  <a:pt x="812" y="1288"/>
                </a:cubicBezTo>
                <a:cubicBezTo>
                  <a:pt x="808" y="1289"/>
                  <a:pt x="804" y="1289"/>
                  <a:pt x="806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9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7" y="1319"/>
                </a:cubicBezTo>
                <a:cubicBezTo>
                  <a:pt x="850" y="1312"/>
                  <a:pt x="843" y="1285"/>
                  <a:pt x="861" y="1276"/>
                </a:cubicBezTo>
                <a:cubicBezTo>
                  <a:pt x="876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30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60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9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8" y="1269"/>
                  <a:pt x="1108" y="1266"/>
                  <a:pt x="1109" y="1273"/>
                </a:cubicBezTo>
                <a:cubicBezTo>
                  <a:pt x="1124" y="1269"/>
                  <a:pt x="1131" y="1271"/>
                  <a:pt x="1146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2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9" y="1235"/>
                  <a:pt x="1188" y="1256"/>
                </a:cubicBezTo>
                <a:cubicBezTo>
                  <a:pt x="1190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9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1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5" y="1260"/>
                  <a:pt x="1337" y="1272"/>
                  <a:pt x="1342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4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30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5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2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8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4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4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4" y="1230"/>
                  <a:pt x="1917" y="1230"/>
                </a:cubicBezTo>
                <a:cubicBezTo>
                  <a:pt x="1918" y="1224"/>
                  <a:pt x="1913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3" y="1245"/>
                </a:cubicBezTo>
                <a:cubicBezTo>
                  <a:pt x="2164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4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8" y="1207"/>
                  <a:pt x="2138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6" y="1214"/>
                  <a:pt x="2177" y="1211"/>
                </a:cubicBezTo>
                <a:cubicBezTo>
                  <a:pt x="2165" y="1207"/>
                  <a:pt x="2160" y="1194"/>
                  <a:pt x="2153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9" y="1143"/>
                  <a:pt x="2126" y="1167"/>
                  <a:pt x="2118" y="1138"/>
                </a:cubicBezTo>
                <a:cubicBezTo>
                  <a:pt x="2132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50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10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7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5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3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4" y="1185"/>
                </a:cubicBezTo>
                <a:cubicBezTo>
                  <a:pt x="2869" y="1217"/>
                  <a:pt x="2920" y="1212"/>
                  <a:pt x="2932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5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8" y="1283"/>
                </a:cubicBezTo>
                <a:cubicBezTo>
                  <a:pt x="3095" y="1284"/>
                  <a:pt x="3094" y="1286"/>
                  <a:pt x="3095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7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8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6" y="1261"/>
                  <a:pt x="2840" y="1259"/>
                </a:cubicBezTo>
                <a:cubicBezTo>
                  <a:pt x="2854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6" y="1345"/>
                </a:cubicBezTo>
                <a:cubicBezTo>
                  <a:pt x="2835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5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3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7" y="1430"/>
                  <a:pt x="2991" y="1454"/>
                  <a:pt x="3017" y="1437"/>
                </a:cubicBezTo>
                <a:cubicBezTo>
                  <a:pt x="3031" y="1456"/>
                  <a:pt x="3053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9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8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70" y="1547"/>
                  <a:pt x="3275" y="1545"/>
                </a:cubicBezTo>
                <a:cubicBezTo>
                  <a:pt x="3288" y="1563"/>
                  <a:pt x="3324" y="1559"/>
                  <a:pt x="3337" y="1578"/>
                </a:cubicBezTo>
                <a:cubicBezTo>
                  <a:pt x="3344" y="1578"/>
                  <a:pt x="3359" y="1573"/>
                  <a:pt x="3365" y="1577"/>
                </a:cubicBezTo>
                <a:cubicBezTo>
                  <a:pt x="3364" y="1582"/>
                  <a:pt x="3357" y="1580"/>
                  <a:pt x="3359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90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5" y="1632"/>
                  <a:pt x="3552" y="1630"/>
                  <a:pt x="3558" y="1627"/>
                </a:cubicBezTo>
                <a:cubicBezTo>
                  <a:pt x="3563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5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9" y="1562"/>
                  <a:pt x="3659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7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8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2" y="1499"/>
                </a:cubicBezTo>
                <a:cubicBezTo>
                  <a:pt x="3503" y="1495"/>
                  <a:pt x="3505" y="1492"/>
                  <a:pt x="3508" y="1490"/>
                </a:cubicBezTo>
                <a:cubicBezTo>
                  <a:pt x="3506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4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5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4" y="352"/>
                  <a:pt x="776" y="348"/>
                </a:cubicBezTo>
                <a:cubicBezTo>
                  <a:pt x="767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7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1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6" y="371"/>
                  <a:pt x="800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8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9" y="654"/>
                  <a:pt x="1059" y="654"/>
                  <a:pt x="1059" y="654"/>
                </a:cubicBezTo>
                <a:cubicBezTo>
                  <a:pt x="1056" y="646"/>
                  <a:pt x="1065" y="648"/>
                  <a:pt x="1065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2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8" y="1166"/>
                  <a:pt x="677" y="1172"/>
                  <a:pt x="663" y="1171"/>
                </a:cubicBezTo>
                <a:cubicBezTo>
                  <a:pt x="672" y="1159"/>
                  <a:pt x="649" y="1151"/>
                  <a:pt x="642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3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1" y="1113"/>
                  <a:pt x="661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6" y="1029"/>
                  <a:pt x="655" y="1030"/>
                </a:cubicBezTo>
                <a:cubicBezTo>
                  <a:pt x="663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8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8" y="1100"/>
                  <a:pt x="727" y="1118"/>
                </a:cubicBezTo>
                <a:cubicBezTo>
                  <a:pt x="736" y="1118"/>
                  <a:pt x="743" y="1120"/>
                  <a:pt x="745" y="1127"/>
                </a:cubicBezTo>
                <a:cubicBezTo>
                  <a:pt x="749" y="1137"/>
                  <a:pt x="736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6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1" y="1157"/>
                  <a:pt x="777" y="1166"/>
                  <a:pt x="774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3" y="1178"/>
                  <a:pt x="817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80" y="1231"/>
                </a:moveTo>
                <a:cubicBezTo>
                  <a:pt x="960" y="1225"/>
                  <a:pt x="961" y="1216"/>
                  <a:pt x="952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80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4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20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2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5" y="861"/>
                  <a:pt x="1227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8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8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1" y="853"/>
                  <a:pt x="1368" y="853"/>
                  <a:pt x="1370" y="856"/>
                </a:cubicBezTo>
                <a:cubicBezTo>
                  <a:pt x="1374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3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6" y="1244"/>
                  <a:pt x="1518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4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2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3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2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10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50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3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7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4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4" y="1068"/>
                  <a:pt x="2774" y="1067"/>
                  <a:pt x="2783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6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6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3" y="1088"/>
                </a:cubicBezTo>
                <a:cubicBezTo>
                  <a:pt x="3012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3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3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4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1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8" y="382"/>
                  <a:pt x="3099" y="370"/>
                </a:cubicBezTo>
                <a:cubicBezTo>
                  <a:pt x="3072" y="372"/>
                  <a:pt x="3035" y="371"/>
                  <a:pt x="3014" y="383"/>
                </a:cubicBezTo>
                <a:cubicBezTo>
                  <a:pt x="3023" y="382"/>
                  <a:pt x="3026" y="392"/>
                  <a:pt x="3014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4" y="799"/>
                  <a:pt x="827" y="798"/>
                </a:cubicBezTo>
                <a:cubicBezTo>
                  <a:pt x="828" y="813"/>
                  <a:pt x="828" y="813"/>
                  <a:pt x="828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9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5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5" y="1246"/>
                  <a:pt x="1880" y="1262"/>
                  <a:pt x="1869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9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80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80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2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9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1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9" y="1285"/>
                  <a:pt x="1994" y="1284"/>
                </a:cubicBezTo>
                <a:cubicBezTo>
                  <a:pt x="1995" y="1288"/>
                  <a:pt x="1998" y="1288"/>
                  <a:pt x="1998" y="1293"/>
                </a:cubicBezTo>
                <a:cubicBezTo>
                  <a:pt x="1994" y="1293"/>
                  <a:pt x="1991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2" y="1288"/>
                  <a:pt x="2013" y="1284"/>
                </a:cubicBezTo>
                <a:cubicBezTo>
                  <a:pt x="2008" y="1283"/>
                  <a:pt x="2011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6" y="1324"/>
                  <a:pt x="2825" y="1317"/>
                </a:cubicBezTo>
                <a:cubicBezTo>
                  <a:pt x="2815" y="1305"/>
                  <a:pt x="2803" y="1332"/>
                  <a:pt x="2795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2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3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3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10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10" y="1522"/>
                </a:cubicBezTo>
                <a:close/>
                <a:moveTo>
                  <a:pt x="3236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7" y="1562"/>
                  <a:pt x="3211" y="1561"/>
                </a:cubicBezTo>
                <a:cubicBezTo>
                  <a:pt x="3222" y="1563"/>
                  <a:pt x="3228" y="1567"/>
                  <a:pt x="3227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6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300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1" y="1638"/>
                </a:cubicBezTo>
                <a:cubicBezTo>
                  <a:pt x="3387" y="1639"/>
                  <a:pt x="3387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2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04" y="1689534"/>
            <a:ext cx="2791961" cy="1861308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85394" y="4125922"/>
            <a:ext cx="211797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选中图片右键</a:t>
            </a:r>
            <a:endParaRPr 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1686" y="82999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第一步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559126" y="604911"/>
            <a:ext cx="0" cy="58380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4646794" y="82999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第二步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372655" y="4125922"/>
            <a:ext cx="2117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选中墨迹素材右键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5431644" y="4670474"/>
            <a:ext cx="0" cy="281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4372655" y="5048419"/>
            <a:ext cx="211797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设置对象格式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160456" y="604911"/>
            <a:ext cx="0" cy="58380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9078118" y="82999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第三步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10479600" y="5858519"/>
            <a:ext cx="1908427" cy="849781"/>
          </a:xfrm>
          <a:custGeom>
            <a:avLst/>
            <a:gdLst>
              <a:gd name="T0" fmla="*/ 877 w 3806"/>
              <a:gd name="T1" fmla="*/ 292 h 1688"/>
              <a:gd name="T2" fmla="*/ 831 w 3806"/>
              <a:gd name="T3" fmla="*/ 562 h 1688"/>
              <a:gd name="T4" fmla="*/ 507 w 3806"/>
              <a:gd name="T5" fmla="*/ 624 h 1688"/>
              <a:gd name="T6" fmla="*/ 511 w 3806"/>
              <a:gd name="T7" fmla="*/ 982 h 1688"/>
              <a:gd name="T8" fmla="*/ 815 w 3806"/>
              <a:gd name="T9" fmla="*/ 829 h 1688"/>
              <a:gd name="T10" fmla="*/ 1052 w 3806"/>
              <a:gd name="T11" fmla="*/ 847 h 1688"/>
              <a:gd name="T12" fmla="*/ 96 w 3806"/>
              <a:gd name="T13" fmla="*/ 1125 h 1688"/>
              <a:gd name="T14" fmla="*/ 2226 w 3806"/>
              <a:gd name="T15" fmla="*/ 1168 h 1688"/>
              <a:gd name="T16" fmla="*/ 2242 w 3806"/>
              <a:gd name="T17" fmla="*/ 1229 h 1688"/>
              <a:gd name="T18" fmla="*/ 2690 w 3806"/>
              <a:gd name="T19" fmla="*/ 1291 h 1688"/>
              <a:gd name="T20" fmla="*/ 2903 w 3806"/>
              <a:gd name="T21" fmla="*/ 1448 h 1688"/>
              <a:gd name="T22" fmla="*/ 637 w 3806"/>
              <a:gd name="T23" fmla="*/ 1330 h 1688"/>
              <a:gd name="T24" fmla="*/ 3182 w 3806"/>
              <a:gd name="T25" fmla="*/ 1196 h 1688"/>
              <a:gd name="T26" fmla="*/ 3212 w 3806"/>
              <a:gd name="T27" fmla="*/ 1135 h 1688"/>
              <a:gd name="T28" fmla="*/ 3470 w 3806"/>
              <a:gd name="T29" fmla="*/ 1165 h 1688"/>
              <a:gd name="T30" fmla="*/ 3688 w 3806"/>
              <a:gd name="T31" fmla="*/ 1160 h 1688"/>
              <a:gd name="T32" fmla="*/ 3713 w 3806"/>
              <a:gd name="T33" fmla="*/ 970 h 1688"/>
              <a:gd name="T34" fmla="*/ 3526 w 3806"/>
              <a:gd name="T35" fmla="*/ 681 h 1688"/>
              <a:gd name="T36" fmla="*/ 2863 w 3806"/>
              <a:gd name="T37" fmla="*/ 382 h 1688"/>
              <a:gd name="T38" fmla="*/ 2291 w 3806"/>
              <a:gd name="T39" fmla="*/ 183 h 1688"/>
              <a:gd name="T40" fmla="*/ 1316 w 3806"/>
              <a:gd name="T41" fmla="*/ 97 h 1688"/>
              <a:gd name="T42" fmla="*/ 904 w 3806"/>
              <a:gd name="T43" fmla="*/ 307 h 1688"/>
              <a:gd name="T44" fmla="*/ 587 w 3806"/>
              <a:gd name="T45" fmla="*/ 393 h 1688"/>
              <a:gd name="T46" fmla="*/ 679 w 3806"/>
              <a:gd name="T47" fmla="*/ 677 h 1688"/>
              <a:gd name="T48" fmla="*/ 751 w 3806"/>
              <a:gd name="T49" fmla="*/ 526 h 1688"/>
              <a:gd name="T50" fmla="*/ 1019 w 3806"/>
              <a:gd name="T51" fmla="*/ 642 h 1688"/>
              <a:gd name="T52" fmla="*/ 945 w 3806"/>
              <a:gd name="T53" fmla="*/ 677 h 1688"/>
              <a:gd name="T54" fmla="*/ 889 w 3806"/>
              <a:gd name="T55" fmla="*/ 803 h 1688"/>
              <a:gd name="T56" fmla="*/ 1079 w 3806"/>
              <a:gd name="T57" fmla="*/ 853 h 1688"/>
              <a:gd name="T58" fmla="*/ 581 w 3806"/>
              <a:gd name="T59" fmla="*/ 985 h 1688"/>
              <a:gd name="T60" fmla="*/ 69 w 3806"/>
              <a:gd name="T61" fmla="*/ 1205 h 1688"/>
              <a:gd name="T62" fmla="*/ 284 w 3806"/>
              <a:gd name="T63" fmla="*/ 1252 h 1688"/>
              <a:gd name="T64" fmla="*/ 544 w 3806"/>
              <a:gd name="T65" fmla="*/ 1190 h 1688"/>
              <a:gd name="T66" fmla="*/ 649 w 3806"/>
              <a:gd name="T67" fmla="*/ 1278 h 1688"/>
              <a:gd name="T68" fmla="*/ 778 w 3806"/>
              <a:gd name="T69" fmla="*/ 1313 h 1688"/>
              <a:gd name="T70" fmla="*/ 1005 w 3806"/>
              <a:gd name="T71" fmla="*/ 1283 h 1688"/>
              <a:gd name="T72" fmla="*/ 1342 w 3806"/>
              <a:gd name="T73" fmla="*/ 1267 h 1688"/>
              <a:gd name="T74" fmla="*/ 1669 w 3806"/>
              <a:gd name="T75" fmla="*/ 1272 h 1688"/>
              <a:gd name="T76" fmla="*/ 2092 w 3806"/>
              <a:gd name="T77" fmla="*/ 1267 h 1688"/>
              <a:gd name="T78" fmla="*/ 2259 w 3806"/>
              <a:gd name="T79" fmla="*/ 1094 h 1688"/>
              <a:gd name="T80" fmla="*/ 2676 w 3806"/>
              <a:gd name="T81" fmla="*/ 1120 h 1688"/>
              <a:gd name="T82" fmla="*/ 3082 w 3806"/>
              <a:gd name="T83" fmla="*/ 1289 h 1688"/>
              <a:gd name="T84" fmla="*/ 2961 w 3806"/>
              <a:gd name="T85" fmla="*/ 1426 h 1688"/>
              <a:gd name="T86" fmla="*/ 3500 w 3806"/>
              <a:gd name="T87" fmla="*/ 1612 h 1688"/>
              <a:gd name="T88" fmla="*/ 3560 w 3806"/>
              <a:gd name="T89" fmla="*/ 1495 h 1688"/>
              <a:gd name="T90" fmla="*/ 3682 w 3806"/>
              <a:gd name="T91" fmla="*/ 1497 h 1688"/>
              <a:gd name="T92" fmla="*/ 856 w 3806"/>
              <a:gd name="T93" fmla="*/ 353 h 1688"/>
              <a:gd name="T94" fmla="*/ 691 w 3806"/>
              <a:gd name="T95" fmla="*/ 1176 h 1688"/>
              <a:gd name="T96" fmla="*/ 739 w 3806"/>
              <a:gd name="T97" fmla="*/ 1139 h 1688"/>
              <a:gd name="T98" fmla="*/ 1053 w 3806"/>
              <a:gd name="T99" fmla="*/ 1246 h 1688"/>
              <a:gd name="T100" fmla="*/ 1327 w 3806"/>
              <a:gd name="T101" fmla="*/ 844 h 1688"/>
              <a:gd name="T102" fmla="*/ 1519 w 3806"/>
              <a:gd name="T103" fmla="*/ 1234 h 1688"/>
              <a:gd name="T104" fmla="*/ 1853 w 3806"/>
              <a:gd name="T105" fmla="*/ 1215 h 1688"/>
              <a:gd name="T106" fmla="*/ 2681 w 3806"/>
              <a:gd name="T107" fmla="*/ 1028 h 1688"/>
              <a:gd name="T108" fmla="*/ 2930 w 3806"/>
              <a:gd name="T109" fmla="*/ 1074 h 1688"/>
              <a:gd name="T110" fmla="*/ 3017 w 3806"/>
              <a:gd name="T111" fmla="*/ 426 h 1688"/>
              <a:gd name="T112" fmla="*/ 2337 w 3806"/>
              <a:gd name="T113" fmla="*/ 1234 h 1688"/>
              <a:gd name="T114" fmla="*/ 1798 w 3806"/>
              <a:gd name="T115" fmla="*/ 1274 h 1688"/>
              <a:gd name="T116" fmla="*/ 2795 w 3806"/>
              <a:gd name="T117" fmla="*/ 1317 h 1688"/>
              <a:gd name="T118" fmla="*/ 3211 w 3806"/>
              <a:gd name="T119" fmla="*/ 1570 h 1688"/>
              <a:gd name="T120" fmla="*/ 2016 w 3806"/>
              <a:gd name="T121" fmla="*/ 1274 h 1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06" h="1688">
                <a:moveTo>
                  <a:pt x="1382" y="7"/>
                </a:moveTo>
                <a:cubicBezTo>
                  <a:pt x="1383" y="9"/>
                  <a:pt x="1385" y="10"/>
                  <a:pt x="1388" y="10"/>
                </a:cubicBezTo>
                <a:cubicBezTo>
                  <a:pt x="1391" y="0"/>
                  <a:pt x="1379" y="5"/>
                  <a:pt x="1373" y="4"/>
                </a:cubicBezTo>
                <a:cubicBezTo>
                  <a:pt x="1373" y="10"/>
                  <a:pt x="1373" y="10"/>
                  <a:pt x="1373" y="10"/>
                </a:cubicBezTo>
                <a:cubicBezTo>
                  <a:pt x="1376" y="10"/>
                  <a:pt x="1376" y="13"/>
                  <a:pt x="1379" y="13"/>
                </a:cubicBezTo>
                <a:cubicBezTo>
                  <a:pt x="1380" y="11"/>
                  <a:pt x="1379" y="7"/>
                  <a:pt x="1382" y="7"/>
                </a:cubicBezTo>
                <a:close/>
                <a:moveTo>
                  <a:pt x="1269" y="60"/>
                </a:moveTo>
                <a:cubicBezTo>
                  <a:pt x="1269" y="58"/>
                  <a:pt x="1270" y="57"/>
                  <a:pt x="1272" y="57"/>
                </a:cubicBezTo>
                <a:cubicBezTo>
                  <a:pt x="1273" y="61"/>
                  <a:pt x="1273" y="65"/>
                  <a:pt x="1278" y="63"/>
                </a:cubicBezTo>
                <a:cubicBezTo>
                  <a:pt x="1282" y="54"/>
                  <a:pt x="1274" y="56"/>
                  <a:pt x="1272" y="51"/>
                </a:cubicBezTo>
                <a:cubicBezTo>
                  <a:pt x="1274" y="51"/>
                  <a:pt x="1276" y="51"/>
                  <a:pt x="1275" y="48"/>
                </a:cubicBezTo>
                <a:cubicBezTo>
                  <a:pt x="1267" y="45"/>
                  <a:pt x="1262" y="59"/>
                  <a:pt x="1269" y="60"/>
                </a:cubicBezTo>
                <a:close/>
                <a:moveTo>
                  <a:pt x="1269" y="76"/>
                </a:moveTo>
                <a:cubicBezTo>
                  <a:pt x="1270" y="71"/>
                  <a:pt x="1276" y="73"/>
                  <a:pt x="1279" y="76"/>
                </a:cubicBezTo>
                <a:cubicBezTo>
                  <a:pt x="1282" y="63"/>
                  <a:pt x="1270" y="68"/>
                  <a:pt x="1266" y="63"/>
                </a:cubicBezTo>
                <a:cubicBezTo>
                  <a:pt x="1267" y="68"/>
                  <a:pt x="1265" y="75"/>
                  <a:pt x="1269" y="76"/>
                </a:cubicBezTo>
                <a:close/>
                <a:moveTo>
                  <a:pt x="744" y="260"/>
                </a:moveTo>
                <a:cubicBezTo>
                  <a:pt x="737" y="259"/>
                  <a:pt x="735" y="254"/>
                  <a:pt x="729" y="260"/>
                </a:cubicBezTo>
                <a:cubicBezTo>
                  <a:pt x="726" y="271"/>
                  <a:pt x="746" y="266"/>
                  <a:pt x="744" y="260"/>
                </a:cubicBezTo>
                <a:close/>
                <a:moveTo>
                  <a:pt x="889" y="282"/>
                </a:moveTo>
                <a:cubicBezTo>
                  <a:pt x="876" y="283"/>
                  <a:pt x="876" y="283"/>
                  <a:pt x="876" y="283"/>
                </a:cubicBezTo>
                <a:cubicBezTo>
                  <a:pt x="877" y="292"/>
                  <a:pt x="877" y="292"/>
                  <a:pt x="877" y="292"/>
                </a:cubicBezTo>
                <a:cubicBezTo>
                  <a:pt x="882" y="290"/>
                  <a:pt x="890" y="290"/>
                  <a:pt x="889" y="282"/>
                </a:cubicBezTo>
                <a:close/>
                <a:moveTo>
                  <a:pt x="2660" y="292"/>
                </a:moveTo>
                <a:cubicBezTo>
                  <a:pt x="2660" y="282"/>
                  <a:pt x="2646" y="286"/>
                  <a:pt x="2642" y="280"/>
                </a:cubicBezTo>
                <a:cubicBezTo>
                  <a:pt x="2642" y="290"/>
                  <a:pt x="2649" y="294"/>
                  <a:pt x="2660" y="292"/>
                </a:cubicBezTo>
                <a:close/>
                <a:moveTo>
                  <a:pt x="550" y="378"/>
                </a:moveTo>
                <a:cubicBezTo>
                  <a:pt x="540" y="377"/>
                  <a:pt x="539" y="369"/>
                  <a:pt x="525" y="372"/>
                </a:cubicBezTo>
                <a:cubicBezTo>
                  <a:pt x="530" y="389"/>
                  <a:pt x="507" y="379"/>
                  <a:pt x="507" y="391"/>
                </a:cubicBezTo>
                <a:cubicBezTo>
                  <a:pt x="520" y="402"/>
                  <a:pt x="538" y="379"/>
                  <a:pt x="550" y="378"/>
                </a:cubicBezTo>
                <a:close/>
                <a:moveTo>
                  <a:pt x="2842" y="367"/>
                </a:moveTo>
                <a:cubicBezTo>
                  <a:pt x="2847" y="365"/>
                  <a:pt x="2854" y="365"/>
                  <a:pt x="2857" y="361"/>
                </a:cubicBezTo>
                <a:cubicBezTo>
                  <a:pt x="2852" y="360"/>
                  <a:pt x="2854" y="353"/>
                  <a:pt x="2848" y="354"/>
                </a:cubicBezTo>
                <a:cubicBezTo>
                  <a:pt x="2850" y="363"/>
                  <a:pt x="2842" y="361"/>
                  <a:pt x="2842" y="367"/>
                </a:cubicBezTo>
                <a:close/>
                <a:moveTo>
                  <a:pt x="560" y="501"/>
                </a:moveTo>
                <a:cubicBezTo>
                  <a:pt x="542" y="504"/>
                  <a:pt x="529" y="494"/>
                  <a:pt x="514" y="486"/>
                </a:cubicBezTo>
                <a:cubicBezTo>
                  <a:pt x="510" y="506"/>
                  <a:pt x="493" y="509"/>
                  <a:pt x="499" y="529"/>
                </a:cubicBezTo>
                <a:cubicBezTo>
                  <a:pt x="523" y="523"/>
                  <a:pt x="534" y="504"/>
                  <a:pt x="560" y="501"/>
                </a:cubicBezTo>
                <a:close/>
                <a:moveTo>
                  <a:pt x="506" y="560"/>
                </a:moveTo>
                <a:cubicBezTo>
                  <a:pt x="521" y="565"/>
                  <a:pt x="529" y="566"/>
                  <a:pt x="524" y="547"/>
                </a:cubicBezTo>
                <a:cubicBezTo>
                  <a:pt x="511" y="544"/>
                  <a:pt x="509" y="552"/>
                  <a:pt x="506" y="560"/>
                </a:cubicBezTo>
                <a:close/>
                <a:moveTo>
                  <a:pt x="868" y="568"/>
                </a:moveTo>
                <a:cubicBezTo>
                  <a:pt x="870" y="558"/>
                  <a:pt x="865" y="556"/>
                  <a:pt x="861" y="552"/>
                </a:cubicBezTo>
                <a:cubicBezTo>
                  <a:pt x="854" y="567"/>
                  <a:pt x="835" y="540"/>
                  <a:pt x="831" y="562"/>
                </a:cubicBezTo>
                <a:cubicBezTo>
                  <a:pt x="827" y="560"/>
                  <a:pt x="802" y="556"/>
                  <a:pt x="809" y="562"/>
                </a:cubicBezTo>
                <a:cubicBezTo>
                  <a:pt x="835" y="570"/>
                  <a:pt x="839" y="568"/>
                  <a:pt x="868" y="568"/>
                </a:cubicBezTo>
                <a:close/>
                <a:moveTo>
                  <a:pt x="926" y="561"/>
                </a:moveTo>
                <a:cubicBezTo>
                  <a:pt x="933" y="565"/>
                  <a:pt x="942" y="567"/>
                  <a:pt x="950" y="570"/>
                </a:cubicBezTo>
                <a:cubicBezTo>
                  <a:pt x="949" y="556"/>
                  <a:pt x="929" y="563"/>
                  <a:pt x="923" y="555"/>
                </a:cubicBezTo>
                <a:cubicBezTo>
                  <a:pt x="921" y="562"/>
                  <a:pt x="912" y="563"/>
                  <a:pt x="910" y="570"/>
                </a:cubicBezTo>
                <a:cubicBezTo>
                  <a:pt x="918" y="566"/>
                  <a:pt x="923" y="579"/>
                  <a:pt x="926" y="570"/>
                </a:cubicBezTo>
                <a:cubicBezTo>
                  <a:pt x="922" y="570"/>
                  <a:pt x="922" y="562"/>
                  <a:pt x="926" y="561"/>
                </a:cubicBezTo>
                <a:close/>
                <a:moveTo>
                  <a:pt x="907" y="573"/>
                </a:moveTo>
                <a:cubicBezTo>
                  <a:pt x="904" y="558"/>
                  <a:pt x="891" y="572"/>
                  <a:pt x="883" y="561"/>
                </a:cubicBezTo>
                <a:cubicBezTo>
                  <a:pt x="882" y="580"/>
                  <a:pt x="895" y="567"/>
                  <a:pt x="907" y="573"/>
                </a:cubicBezTo>
                <a:close/>
                <a:moveTo>
                  <a:pt x="978" y="569"/>
                </a:moveTo>
                <a:cubicBezTo>
                  <a:pt x="979" y="559"/>
                  <a:pt x="957" y="557"/>
                  <a:pt x="956" y="567"/>
                </a:cubicBezTo>
                <a:cubicBezTo>
                  <a:pt x="966" y="565"/>
                  <a:pt x="971" y="568"/>
                  <a:pt x="978" y="569"/>
                </a:cubicBezTo>
                <a:close/>
                <a:moveTo>
                  <a:pt x="1067" y="574"/>
                </a:moveTo>
                <a:cubicBezTo>
                  <a:pt x="1078" y="569"/>
                  <a:pt x="1077" y="577"/>
                  <a:pt x="1085" y="580"/>
                </a:cubicBezTo>
                <a:cubicBezTo>
                  <a:pt x="1086" y="573"/>
                  <a:pt x="1080" y="574"/>
                  <a:pt x="1082" y="565"/>
                </a:cubicBezTo>
                <a:cubicBezTo>
                  <a:pt x="1074" y="566"/>
                  <a:pt x="1066" y="566"/>
                  <a:pt x="1067" y="574"/>
                </a:cubicBezTo>
                <a:close/>
                <a:moveTo>
                  <a:pt x="1097" y="568"/>
                </a:moveTo>
                <a:cubicBezTo>
                  <a:pt x="1096" y="575"/>
                  <a:pt x="1103" y="575"/>
                  <a:pt x="1101" y="583"/>
                </a:cubicBezTo>
                <a:cubicBezTo>
                  <a:pt x="1117" y="583"/>
                  <a:pt x="1104" y="571"/>
                  <a:pt x="1097" y="568"/>
                </a:cubicBezTo>
                <a:close/>
                <a:moveTo>
                  <a:pt x="507" y="624"/>
                </a:moveTo>
                <a:cubicBezTo>
                  <a:pt x="500" y="622"/>
                  <a:pt x="498" y="616"/>
                  <a:pt x="488" y="618"/>
                </a:cubicBezTo>
                <a:cubicBezTo>
                  <a:pt x="484" y="628"/>
                  <a:pt x="504" y="630"/>
                  <a:pt x="507" y="624"/>
                </a:cubicBezTo>
                <a:close/>
                <a:moveTo>
                  <a:pt x="832" y="645"/>
                </a:moveTo>
                <a:cubicBezTo>
                  <a:pt x="820" y="646"/>
                  <a:pt x="824" y="632"/>
                  <a:pt x="810" y="636"/>
                </a:cubicBezTo>
                <a:cubicBezTo>
                  <a:pt x="813" y="645"/>
                  <a:pt x="813" y="645"/>
                  <a:pt x="810" y="654"/>
                </a:cubicBezTo>
                <a:cubicBezTo>
                  <a:pt x="818" y="651"/>
                  <a:pt x="825" y="648"/>
                  <a:pt x="832" y="645"/>
                </a:cubicBezTo>
                <a:close/>
                <a:moveTo>
                  <a:pt x="639" y="659"/>
                </a:moveTo>
                <a:cubicBezTo>
                  <a:pt x="637" y="650"/>
                  <a:pt x="619" y="641"/>
                  <a:pt x="611" y="647"/>
                </a:cubicBezTo>
                <a:cubicBezTo>
                  <a:pt x="620" y="655"/>
                  <a:pt x="625" y="664"/>
                  <a:pt x="639" y="659"/>
                </a:cubicBezTo>
                <a:close/>
                <a:moveTo>
                  <a:pt x="642" y="662"/>
                </a:moveTo>
                <a:cubicBezTo>
                  <a:pt x="650" y="661"/>
                  <a:pt x="656" y="658"/>
                  <a:pt x="660" y="653"/>
                </a:cubicBezTo>
                <a:cubicBezTo>
                  <a:pt x="656" y="652"/>
                  <a:pt x="655" y="648"/>
                  <a:pt x="651" y="647"/>
                </a:cubicBezTo>
                <a:cubicBezTo>
                  <a:pt x="652" y="656"/>
                  <a:pt x="643" y="655"/>
                  <a:pt x="642" y="662"/>
                </a:cubicBezTo>
                <a:close/>
                <a:moveTo>
                  <a:pt x="863" y="681"/>
                </a:moveTo>
                <a:cubicBezTo>
                  <a:pt x="853" y="680"/>
                  <a:pt x="851" y="688"/>
                  <a:pt x="844" y="681"/>
                </a:cubicBezTo>
                <a:cubicBezTo>
                  <a:pt x="844" y="687"/>
                  <a:pt x="845" y="691"/>
                  <a:pt x="848" y="693"/>
                </a:cubicBezTo>
                <a:cubicBezTo>
                  <a:pt x="853" y="690"/>
                  <a:pt x="862" y="689"/>
                  <a:pt x="863" y="681"/>
                </a:cubicBezTo>
                <a:close/>
                <a:moveTo>
                  <a:pt x="422" y="987"/>
                </a:moveTo>
                <a:cubicBezTo>
                  <a:pt x="419" y="987"/>
                  <a:pt x="417" y="990"/>
                  <a:pt x="416" y="993"/>
                </a:cubicBezTo>
                <a:cubicBezTo>
                  <a:pt x="420" y="993"/>
                  <a:pt x="423" y="994"/>
                  <a:pt x="422" y="999"/>
                </a:cubicBezTo>
                <a:cubicBezTo>
                  <a:pt x="431" y="999"/>
                  <a:pt x="431" y="992"/>
                  <a:pt x="440" y="992"/>
                </a:cubicBezTo>
                <a:cubicBezTo>
                  <a:pt x="461" y="1022"/>
                  <a:pt x="484" y="972"/>
                  <a:pt x="511" y="982"/>
                </a:cubicBezTo>
                <a:cubicBezTo>
                  <a:pt x="508" y="966"/>
                  <a:pt x="515" y="972"/>
                  <a:pt x="526" y="973"/>
                </a:cubicBezTo>
                <a:cubicBezTo>
                  <a:pt x="532" y="962"/>
                  <a:pt x="526" y="950"/>
                  <a:pt x="517" y="946"/>
                </a:cubicBezTo>
                <a:cubicBezTo>
                  <a:pt x="515" y="949"/>
                  <a:pt x="513" y="953"/>
                  <a:pt x="510" y="955"/>
                </a:cubicBezTo>
                <a:cubicBezTo>
                  <a:pt x="508" y="948"/>
                  <a:pt x="493" y="954"/>
                  <a:pt x="495" y="943"/>
                </a:cubicBezTo>
                <a:cubicBezTo>
                  <a:pt x="510" y="938"/>
                  <a:pt x="519" y="945"/>
                  <a:pt x="529" y="933"/>
                </a:cubicBezTo>
                <a:cubicBezTo>
                  <a:pt x="539" y="942"/>
                  <a:pt x="553" y="939"/>
                  <a:pt x="562" y="942"/>
                </a:cubicBezTo>
                <a:cubicBezTo>
                  <a:pt x="562" y="930"/>
                  <a:pt x="582" y="938"/>
                  <a:pt x="587" y="932"/>
                </a:cubicBezTo>
                <a:cubicBezTo>
                  <a:pt x="595" y="935"/>
                  <a:pt x="597" y="943"/>
                  <a:pt x="602" y="948"/>
                </a:cubicBezTo>
                <a:cubicBezTo>
                  <a:pt x="603" y="933"/>
                  <a:pt x="614" y="909"/>
                  <a:pt x="624" y="929"/>
                </a:cubicBezTo>
                <a:cubicBezTo>
                  <a:pt x="626" y="920"/>
                  <a:pt x="619" y="921"/>
                  <a:pt x="620" y="914"/>
                </a:cubicBezTo>
                <a:cubicBezTo>
                  <a:pt x="630" y="910"/>
                  <a:pt x="634" y="916"/>
                  <a:pt x="642" y="907"/>
                </a:cubicBezTo>
                <a:cubicBezTo>
                  <a:pt x="645" y="911"/>
                  <a:pt x="645" y="919"/>
                  <a:pt x="648" y="923"/>
                </a:cubicBezTo>
                <a:cubicBezTo>
                  <a:pt x="666" y="918"/>
                  <a:pt x="670" y="923"/>
                  <a:pt x="685" y="925"/>
                </a:cubicBezTo>
                <a:cubicBezTo>
                  <a:pt x="685" y="914"/>
                  <a:pt x="694" y="912"/>
                  <a:pt x="703" y="910"/>
                </a:cubicBezTo>
                <a:cubicBezTo>
                  <a:pt x="705" y="901"/>
                  <a:pt x="699" y="902"/>
                  <a:pt x="700" y="894"/>
                </a:cubicBezTo>
                <a:cubicBezTo>
                  <a:pt x="710" y="899"/>
                  <a:pt x="716" y="892"/>
                  <a:pt x="712" y="882"/>
                </a:cubicBezTo>
                <a:cubicBezTo>
                  <a:pt x="731" y="885"/>
                  <a:pt x="733" y="870"/>
                  <a:pt x="752" y="872"/>
                </a:cubicBezTo>
                <a:cubicBezTo>
                  <a:pt x="754" y="876"/>
                  <a:pt x="756" y="881"/>
                  <a:pt x="755" y="888"/>
                </a:cubicBezTo>
                <a:cubicBezTo>
                  <a:pt x="768" y="884"/>
                  <a:pt x="768" y="892"/>
                  <a:pt x="776" y="893"/>
                </a:cubicBezTo>
                <a:cubicBezTo>
                  <a:pt x="785" y="874"/>
                  <a:pt x="827" y="898"/>
                  <a:pt x="837" y="874"/>
                </a:cubicBezTo>
                <a:cubicBezTo>
                  <a:pt x="833" y="869"/>
                  <a:pt x="830" y="862"/>
                  <a:pt x="822" y="859"/>
                </a:cubicBezTo>
                <a:cubicBezTo>
                  <a:pt x="844" y="847"/>
                  <a:pt x="824" y="841"/>
                  <a:pt x="815" y="829"/>
                </a:cubicBezTo>
                <a:cubicBezTo>
                  <a:pt x="808" y="828"/>
                  <a:pt x="809" y="834"/>
                  <a:pt x="800" y="832"/>
                </a:cubicBezTo>
                <a:cubicBezTo>
                  <a:pt x="786" y="788"/>
                  <a:pt x="726" y="883"/>
                  <a:pt x="720" y="827"/>
                </a:cubicBezTo>
                <a:cubicBezTo>
                  <a:pt x="702" y="827"/>
                  <a:pt x="686" y="851"/>
                  <a:pt x="672" y="837"/>
                </a:cubicBezTo>
                <a:cubicBezTo>
                  <a:pt x="666" y="844"/>
                  <a:pt x="655" y="849"/>
                  <a:pt x="656" y="855"/>
                </a:cubicBezTo>
                <a:cubicBezTo>
                  <a:pt x="649" y="852"/>
                  <a:pt x="641" y="850"/>
                  <a:pt x="632" y="849"/>
                </a:cubicBezTo>
                <a:cubicBezTo>
                  <a:pt x="631" y="863"/>
                  <a:pt x="623" y="869"/>
                  <a:pt x="617" y="877"/>
                </a:cubicBezTo>
                <a:cubicBezTo>
                  <a:pt x="605" y="877"/>
                  <a:pt x="594" y="875"/>
                  <a:pt x="589" y="868"/>
                </a:cubicBezTo>
                <a:cubicBezTo>
                  <a:pt x="591" y="890"/>
                  <a:pt x="579" y="868"/>
                  <a:pt x="571" y="884"/>
                </a:cubicBezTo>
                <a:cubicBezTo>
                  <a:pt x="573" y="888"/>
                  <a:pt x="581" y="888"/>
                  <a:pt x="580" y="896"/>
                </a:cubicBezTo>
                <a:cubicBezTo>
                  <a:pt x="566" y="896"/>
                  <a:pt x="578" y="908"/>
                  <a:pt x="571" y="911"/>
                </a:cubicBezTo>
                <a:cubicBezTo>
                  <a:pt x="557" y="914"/>
                  <a:pt x="554" y="906"/>
                  <a:pt x="544" y="905"/>
                </a:cubicBezTo>
                <a:cubicBezTo>
                  <a:pt x="542" y="917"/>
                  <a:pt x="522" y="923"/>
                  <a:pt x="507" y="921"/>
                </a:cubicBezTo>
                <a:cubicBezTo>
                  <a:pt x="504" y="927"/>
                  <a:pt x="499" y="932"/>
                  <a:pt x="495" y="937"/>
                </a:cubicBezTo>
                <a:cubicBezTo>
                  <a:pt x="477" y="939"/>
                  <a:pt x="484" y="916"/>
                  <a:pt x="473" y="912"/>
                </a:cubicBezTo>
                <a:cubicBezTo>
                  <a:pt x="471" y="925"/>
                  <a:pt x="461" y="929"/>
                  <a:pt x="458" y="940"/>
                </a:cubicBezTo>
                <a:cubicBezTo>
                  <a:pt x="456" y="935"/>
                  <a:pt x="442" y="945"/>
                  <a:pt x="437" y="946"/>
                </a:cubicBezTo>
                <a:cubicBezTo>
                  <a:pt x="434" y="938"/>
                  <a:pt x="424" y="937"/>
                  <a:pt x="418" y="931"/>
                </a:cubicBezTo>
                <a:cubicBezTo>
                  <a:pt x="415" y="942"/>
                  <a:pt x="408" y="950"/>
                  <a:pt x="397" y="953"/>
                </a:cubicBezTo>
                <a:cubicBezTo>
                  <a:pt x="406" y="964"/>
                  <a:pt x="404" y="970"/>
                  <a:pt x="407" y="984"/>
                </a:cubicBezTo>
                <a:cubicBezTo>
                  <a:pt x="411" y="985"/>
                  <a:pt x="422" y="980"/>
                  <a:pt x="422" y="987"/>
                </a:cubicBezTo>
                <a:close/>
                <a:moveTo>
                  <a:pt x="1036" y="838"/>
                </a:moveTo>
                <a:cubicBezTo>
                  <a:pt x="1036" y="847"/>
                  <a:pt x="1044" y="847"/>
                  <a:pt x="1052" y="847"/>
                </a:cubicBezTo>
                <a:cubicBezTo>
                  <a:pt x="1053" y="838"/>
                  <a:pt x="1045" y="838"/>
                  <a:pt x="1036" y="838"/>
                </a:cubicBezTo>
                <a:close/>
                <a:moveTo>
                  <a:pt x="1049" y="863"/>
                </a:moveTo>
                <a:cubicBezTo>
                  <a:pt x="1049" y="859"/>
                  <a:pt x="1050" y="856"/>
                  <a:pt x="1052" y="854"/>
                </a:cubicBezTo>
                <a:cubicBezTo>
                  <a:pt x="1045" y="847"/>
                  <a:pt x="1038" y="856"/>
                  <a:pt x="1033" y="860"/>
                </a:cubicBezTo>
                <a:cubicBezTo>
                  <a:pt x="1042" y="857"/>
                  <a:pt x="1041" y="864"/>
                  <a:pt x="1049" y="863"/>
                </a:cubicBezTo>
                <a:close/>
                <a:moveTo>
                  <a:pt x="3796" y="1002"/>
                </a:moveTo>
                <a:cubicBezTo>
                  <a:pt x="3794" y="995"/>
                  <a:pt x="3796" y="984"/>
                  <a:pt x="3787" y="984"/>
                </a:cubicBezTo>
                <a:cubicBezTo>
                  <a:pt x="3785" y="995"/>
                  <a:pt x="3789" y="1000"/>
                  <a:pt x="3796" y="1002"/>
                </a:cubicBezTo>
                <a:close/>
                <a:moveTo>
                  <a:pt x="3748" y="1055"/>
                </a:moveTo>
                <a:cubicBezTo>
                  <a:pt x="3751" y="1058"/>
                  <a:pt x="3758" y="1058"/>
                  <a:pt x="3766" y="1058"/>
                </a:cubicBezTo>
                <a:cubicBezTo>
                  <a:pt x="3766" y="1052"/>
                  <a:pt x="3766" y="1052"/>
                  <a:pt x="3766" y="1052"/>
                </a:cubicBezTo>
                <a:cubicBezTo>
                  <a:pt x="3763" y="1052"/>
                  <a:pt x="3762" y="1049"/>
                  <a:pt x="3760" y="1049"/>
                </a:cubicBezTo>
                <a:cubicBezTo>
                  <a:pt x="3762" y="1057"/>
                  <a:pt x="3745" y="1047"/>
                  <a:pt x="3748" y="1055"/>
                </a:cubicBezTo>
                <a:close/>
                <a:moveTo>
                  <a:pt x="120" y="1131"/>
                </a:moveTo>
                <a:cubicBezTo>
                  <a:pt x="122" y="1138"/>
                  <a:pt x="106" y="1129"/>
                  <a:pt x="111" y="1140"/>
                </a:cubicBezTo>
                <a:cubicBezTo>
                  <a:pt x="123" y="1141"/>
                  <a:pt x="129" y="1135"/>
                  <a:pt x="129" y="1125"/>
                </a:cubicBezTo>
                <a:cubicBezTo>
                  <a:pt x="119" y="1125"/>
                  <a:pt x="118" y="1116"/>
                  <a:pt x="105" y="1119"/>
                </a:cubicBezTo>
                <a:cubicBezTo>
                  <a:pt x="105" y="1131"/>
                  <a:pt x="105" y="1131"/>
                  <a:pt x="105" y="1131"/>
                </a:cubicBezTo>
                <a:cubicBezTo>
                  <a:pt x="113" y="1135"/>
                  <a:pt x="118" y="1122"/>
                  <a:pt x="120" y="1131"/>
                </a:cubicBezTo>
                <a:close/>
                <a:moveTo>
                  <a:pt x="93" y="1144"/>
                </a:moveTo>
                <a:cubicBezTo>
                  <a:pt x="93" y="1140"/>
                  <a:pt x="98" y="1141"/>
                  <a:pt x="99" y="1137"/>
                </a:cubicBezTo>
                <a:cubicBezTo>
                  <a:pt x="88" y="1137"/>
                  <a:pt x="106" y="1126"/>
                  <a:pt x="96" y="1125"/>
                </a:cubicBezTo>
                <a:cubicBezTo>
                  <a:pt x="93" y="1131"/>
                  <a:pt x="80" y="1140"/>
                  <a:pt x="93" y="1144"/>
                </a:cubicBezTo>
                <a:close/>
                <a:moveTo>
                  <a:pt x="2223" y="1149"/>
                </a:moveTo>
                <a:cubicBezTo>
                  <a:pt x="2230" y="1147"/>
                  <a:pt x="2234" y="1140"/>
                  <a:pt x="2247" y="1143"/>
                </a:cubicBezTo>
                <a:cubicBezTo>
                  <a:pt x="2246" y="1133"/>
                  <a:pt x="2232" y="1136"/>
                  <a:pt x="2222" y="1134"/>
                </a:cubicBezTo>
                <a:cubicBezTo>
                  <a:pt x="2223" y="1124"/>
                  <a:pt x="2215" y="1120"/>
                  <a:pt x="2204" y="1116"/>
                </a:cubicBezTo>
                <a:cubicBezTo>
                  <a:pt x="2204" y="1121"/>
                  <a:pt x="2203" y="1125"/>
                  <a:pt x="2201" y="1128"/>
                </a:cubicBezTo>
                <a:cubicBezTo>
                  <a:pt x="2207" y="1138"/>
                  <a:pt x="2229" y="1136"/>
                  <a:pt x="2223" y="1149"/>
                </a:cubicBezTo>
                <a:close/>
                <a:moveTo>
                  <a:pt x="2256" y="1149"/>
                </a:moveTo>
                <a:cubicBezTo>
                  <a:pt x="2258" y="1157"/>
                  <a:pt x="2255" y="1160"/>
                  <a:pt x="2247" y="1158"/>
                </a:cubicBezTo>
                <a:cubicBezTo>
                  <a:pt x="2248" y="1180"/>
                  <a:pt x="2274" y="1176"/>
                  <a:pt x="2275" y="1198"/>
                </a:cubicBezTo>
                <a:cubicBezTo>
                  <a:pt x="2288" y="1199"/>
                  <a:pt x="2283" y="1174"/>
                  <a:pt x="2294" y="1182"/>
                </a:cubicBezTo>
                <a:cubicBezTo>
                  <a:pt x="2295" y="1175"/>
                  <a:pt x="2288" y="1176"/>
                  <a:pt x="2290" y="1167"/>
                </a:cubicBezTo>
                <a:cubicBezTo>
                  <a:pt x="2305" y="1162"/>
                  <a:pt x="2335" y="1165"/>
                  <a:pt x="2330" y="1185"/>
                </a:cubicBezTo>
                <a:cubicBezTo>
                  <a:pt x="2341" y="1182"/>
                  <a:pt x="2342" y="1189"/>
                  <a:pt x="2352" y="1188"/>
                </a:cubicBezTo>
                <a:cubicBezTo>
                  <a:pt x="2337" y="1157"/>
                  <a:pt x="2297" y="1154"/>
                  <a:pt x="2256" y="1149"/>
                </a:cubicBezTo>
                <a:close/>
                <a:moveTo>
                  <a:pt x="2358" y="1166"/>
                </a:moveTo>
                <a:cubicBezTo>
                  <a:pt x="2365" y="1169"/>
                  <a:pt x="2372" y="1172"/>
                  <a:pt x="2376" y="1178"/>
                </a:cubicBezTo>
                <a:cubicBezTo>
                  <a:pt x="2382" y="1167"/>
                  <a:pt x="2393" y="1179"/>
                  <a:pt x="2398" y="1169"/>
                </a:cubicBezTo>
                <a:cubicBezTo>
                  <a:pt x="2387" y="1167"/>
                  <a:pt x="2369" y="1157"/>
                  <a:pt x="2358" y="1166"/>
                </a:cubicBezTo>
                <a:close/>
                <a:moveTo>
                  <a:pt x="2226" y="1168"/>
                </a:moveTo>
                <a:cubicBezTo>
                  <a:pt x="2227" y="1181"/>
                  <a:pt x="2239" y="1182"/>
                  <a:pt x="2241" y="1171"/>
                </a:cubicBezTo>
                <a:cubicBezTo>
                  <a:pt x="2238" y="1168"/>
                  <a:pt x="2233" y="1167"/>
                  <a:pt x="2226" y="1168"/>
                </a:cubicBezTo>
                <a:close/>
                <a:moveTo>
                  <a:pt x="1500" y="1198"/>
                </a:moveTo>
                <a:cubicBezTo>
                  <a:pt x="1494" y="1208"/>
                  <a:pt x="1511" y="1210"/>
                  <a:pt x="1512" y="1204"/>
                </a:cubicBezTo>
                <a:cubicBezTo>
                  <a:pt x="1508" y="1202"/>
                  <a:pt x="1510" y="1194"/>
                  <a:pt x="1500" y="1198"/>
                </a:cubicBezTo>
                <a:close/>
                <a:moveTo>
                  <a:pt x="642" y="1232"/>
                </a:moveTo>
                <a:cubicBezTo>
                  <a:pt x="637" y="1232"/>
                  <a:pt x="641" y="1224"/>
                  <a:pt x="636" y="1223"/>
                </a:cubicBezTo>
                <a:cubicBezTo>
                  <a:pt x="632" y="1229"/>
                  <a:pt x="630" y="1216"/>
                  <a:pt x="621" y="1223"/>
                </a:cubicBezTo>
                <a:cubicBezTo>
                  <a:pt x="621" y="1239"/>
                  <a:pt x="612" y="1245"/>
                  <a:pt x="606" y="1254"/>
                </a:cubicBezTo>
                <a:cubicBezTo>
                  <a:pt x="605" y="1262"/>
                  <a:pt x="611" y="1264"/>
                  <a:pt x="615" y="1266"/>
                </a:cubicBezTo>
                <a:cubicBezTo>
                  <a:pt x="612" y="1251"/>
                  <a:pt x="635" y="1251"/>
                  <a:pt x="642" y="1232"/>
                </a:cubicBezTo>
                <a:close/>
                <a:moveTo>
                  <a:pt x="2291" y="1219"/>
                </a:moveTo>
                <a:cubicBezTo>
                  <a:pt x="2294" y="1231"/>
                  <a:pt x="2266" y="1220"/>
                  <a:pt x="2254" y="1223"/>
                </a:cubicBezTo>
                <a:cubicBezTo>
                  <a:pt x="2260" y="1216"/>
                  <a:pt x="2254" y="1209"/>
                  <a:pt x="2248" y="1207"/>
                </a:cubicBezTo>
                <a:cubicBezTo>
                  <a:pt x="2251" y="1217"/>
                  <a:pt x="2245" y="1219"/>
                  <a:pt x="2242" y="1223"/>
                </a:cubicBezTo>
                <a:cubicBezTo>
                  <a:pt x="2248" y="1223"/>
                  <a:pt x="2244" y="1233"/>
                  <a:pt x="2251" y="1232"/>
                </a:cubicBezTo>
                <a:cubicBezTo>
                  <a:pt x="2255" y="1231"/>
                  <a:pt x="2266" y="1229"/>
                  <a:pt x="2279" y="1228"/>
                </a:cubicBezTo>
                <a:cubicBezTo>
                  <a:pt x="2279" y="1234"/>
                  <a:pt x="2281" y="1239"/>
                  <a:pt x="2285" y="1241"/>
                </a:cubicBezTo>
                <a:cubicBezTo>
                  <a:pt x="2288" y="1237"/>
                  <a:pt x="2291" y="1234"/>
                  <a:pt x="2294" y="1231"/>
                </a:cubicBezTo>
                <a:cubicBezTo>
                  <a:pt x="2295" y="1234"/>
                  <a:pt x="2297" y="1235"/>
                  <a:pt x="2300" y="1234"/>
                </a:cubicBezTo>
                <a:cubicBezTo>
                  <a:pt x="2302" y="1226"/>
                  <a:pt x="2296" y="1210"/>
                  <a:pt x="2291" y="1219"/>
                </a:cubicBezTo>
                <a:close/>
                <a:moveTo>
                  <a:pt x="2202" y="1223"/>
                </a:moveTo>
                <a:cubicBezTo>
                  <a:pt x="2191" y="1226"/>
                  <a:pt x="2195" y="1208"/>
                  <a:pt x="2187" y="1217"/>
                </a:cubicBezTo>
                <a:cubicBezTo>
                  <a:pt x="2188" y="1231"/>
                  <a:pt x="2233" y="1229"/>
                  <a:pt x="2242" y="1229"/>
                </a:cubicBezTo>
                <a:cubicBezTo>
                  <a:pt x="2238" y="1207"/>
                  <a:pt x="2215" y="1215"/>
                  <a:pt x="2202" y="1223"/>
                </a:cubicBezTo>
                <a:close/>
                <a:moveTo>
                  <a:pt x="1715" y="1238"/>
                </a:moveTo>
                <a:cubicBezTo>
                  <a:pt x="1712" y="1243"/>
                  <a:pt x="1703" y="1242"/>
                  <a:pt x="1706" y="1253"/>
                </a:cubicBezTo>
                <a:cubicBezTo>
                  <a:pt x="1714" y="1253"/>
                  <a:pt x="1717" y="1248"/>
                  <a:pt x="1721" y="1244"/>
                </a:cubicBezTo>
                <a:cubicBezTo>
                  <a:pt x="1717" y="1244"/>
                  <a:pt x="1718" y="1239"/>
                  <a:pt x="1715" y="1238"/>
                </a:cubicBezTo>
                <a:close/>
                <a:moveTo>
                  <a:pt x="6" y="1279"/>
                </a:moveTo>
                <a:cubicBezTo>
                  <a:pt x="2" y="1290"/>
                  <a:pt x="1" y="1290"/>
                  <a:pt x="0" y="1298"/>
                </a:cubicBezTo>
                <a:cubicBezTo>
                  <a:pt x="8" y="1300"/>
                  <a:pt x="12" y="1282"/>
                  <a:pt x="6" y="1279"/>
                </a:cubicBezTo>
                <a:close/>
                <a:moveTo>
                  <a:pt x="2478" y="1251"/>
                </a:moveTo>
                <a:cubicBezTo>
                  <a:pt x="2480" y="1259"/>
                  <a:pt x="2461" y="1248"/>
                  <a:pt x="2463" y="1257"/>
                </a:cubicBezTo>
                <a:cubicBezTo>
                  <a:pt x="2467" y="1260"/>
                  <a:pt x="2474" y="1260"/>
                  <a:pt x="2478" y="1263"/>
                </a:cubicBezTo>
                <a:cubicBezTo>
                  <a:pt x="2475" y="1257"/>
                  <a:pt x="2487" y="1252"/>
                  <a:pt x="2478" y="1251"/>
                </a:cubicBezTo>
                <a:close/>
                <a:moveTo>
                  <a:pt x="1908" y="1263"/>
                </a:moveTo>
                <a:cubicBezTo>
                  <a:pt x="1909" y="1273"/>
                  <a:pt x="1899" y="1256"/>
                  <a:pt x="1899" y="1266"/>
                </a:cubicBezTo>
                <a:cubicBezTo>
                  <a:pt x="1905" y="1267"/>
                  <a:pt x="1901" y="1277"/>
                  <a:pt x="1909" y="1276"/>
                </a:cubicBezTo>
                <a:cubicBezTo>
                  <a:pt x="1909" y="1274"/>
                  <a:pt x="1916" y="1264"/>
                  <a:pt x="1908" y="1263"/>
                </a:cubicBezTo>
                <a:close/>
                <a:moveTo>
                  <a:pt x="2053" y="1280"/>
                </a:moveTo>
                <a:cubicBezTo>
                  <a:pt x="2054" y="1287"/>
                  <a:pt x="2058" y="1291"/>
                  <a:pt x="2065" y="1292"/>
                </a:cubicBezTo>
                <a:cubicBezTo>
                  <a:pt x="2063" y="1280"/>
                  <a:pt x="2076" y="1282"/>
                  <a:pt x="2080" y="1277"/>
                </a:cubicBezTo>
                <a:cubicBezTo>
                  <a:pt x="2066" y="1280"/>
                  <a:pt x="2063" y="1275"/>
                  <a:pt x="2053" y="1280"/>
                </a:cubicBezTo>
                <a:close/>
                <a:moveTo>
                  <a:pt x="2687" y="1282"/>
                </a:moveTo>
                <a:cubicBezTo>
                  <a:pt x="2687" y="1286"/>
                  <a:pt x="2688" y="1289"/>
                  <a:pt x="2690" y="1291"/>
                </a:cubicBezTo>
                <a:cubicBezTo>
                  <a:pt x="2686" y="1296"/>
                  <a:pt x="2680" y="1303"/>
                  <a:pt x="2693" y="1303"/>
                </a:cubicBezTo>
                <a:cubicBezTo>
                  <a:pt x="2693" y="1290"/>
                  <a:pt x="2699" y="1286"/>
                  <a:pt x="2687" y="1282"/>
                </a:cubicBezTo>
                <a:close/>
                <a:moveTo>
                  <a:pt x="2724" y="1291"/>
                </a:moveTo>
                <a:cubicBezTo>
                  <a:pt x="2718" y="1299"/>
                  <a:pt x="2713" y="1291"/>
                  <a:pt x="2709" y="1297"/>
                </a:cubicBezTo>
                <a:cubicBezTo>
                  <a:pt x="2713" y="1297"/>
                  <a:pt x="2711" y="1304"/>
                  <a:pt x="2712" y="1309"/>
                </a:cubicBezTo>
                <a:cubicBezTo>
                  <a:pt x="2723" y="1300"/>
                  <a:pt x="2731" y="1301"/>
                  <a:pt x="2739" y="1293"/>
                </a:cubicBezTo>
                <a:cubicBezTo>
                  <a:pt x="2735" y="1286"/>
                  <a:pt x="2701" y="1280"/>
                  <a:pt x="2724" y="1291"/>
                </a:cubicBezTo>
                <a:close/>
                <a:moveTo>
                  <a:pt x="2746" y="1315"/>
                </a:moveTo>
                <a:cubicBezTo>
                  <a:pt x="2744" y="1326"/>
                  <a:pt x="2748" y="1331"/>
                  <a:pt x="2755" y="1333"/>
                </a:cubicBezTo>
                <a:cubicBezTo>
                  <a:pt x="2755" y="1328"/>
                  <a:pt x="2756" y="1324"/>
                  <a:pt x="2758" y="1321"/>
                </a:cubicBezTo>
                <a:cubicBezTo>
                  <a:pt x="2750" y="1323"/>
                  <a:pt x="2752" y="1315"/>
                  <a:pt x="2746" y="1315"/>
                </a:cubicBezTo>
                <a:close/>
                <a:moveTo>
                  <a:pt x="2663" y="1334"/>
                </a:moveTo>
                <a:cubicBezTo>
                  <a:pt x="2663" y="1337"/>
                  <a:pt x="2685" y="1335"/>
                  <a:pt x="2684" y="1328"/>
                </a:cubicBezTo>
                <a:cubicBezTo>
                  <a:pt x="2677" y="1330"/>
                  <a:pt x="2660" y="1323"/>
                  <a:pt x="2663" y="1334"/>
                </a:cubicBezTo>
                <a:close/>
                <a:moveTo>
                  <a:pt x="2697" y="1328"/>
                </a:moveTo>
                <a:cubicBezTo>
                  <a:pt x="2695" y="1343"/>
                  <a:pt x="2713" y="1337"/>
                  <a:pt x="2721" y="1343"/>
                </a:cubicBezTo>
                <a:cubicBezTo>
                  <a:pt x="2719" y="1332"/>
                  <a:pt x="2701" y="1337"/>
                  <a:pt x="2697" y="1328"/>
                </a:cubicBezTo>
                <a:close/>
                <a:moveTo>
                  <a:pt x="2780" y="1400"/>
                </a:moveTo>
                <a:cubicBezTo>
                  <a:pt x="2787" y="1403"/>
                  <a:pt x="2794" y="1405"/>
                  <a:pt x="2799" y="1409"/>
                </a:cubicBezTo>
                <a:cubicBezTo>
                  <a:pt x="2800" y="1400"/>
                  <a:pt x="2784" y="1393"/>
                  <a:pt x="2780" y="1400"/>
                </a:cubicBezTo>
                <a:close/>
                <a:moveTo>
                  <a:pt x="2900" y="1436"/>
                </a:moveTo>
                <a:cubicBezTo>
                  <a:pt x="2900" y="1441"/>
                  <a:pt x="2901" y="1445"/>
                  <a:pt x="2903" y="1448"/>
                </a:cubicBezTo>
                <a:cubicBezTo>
                  <a:pt x="2911" y="1441"/>
                  <a:pt x="2918" y="1442"/>
                  <a:pt x="2922" y="1454"/>
                </a:cubicBezTo>
                <a:cubicBezTo>
                  <a:pt x="2930" y="1454"/>
                  <a:pt x="2929" y="1445"/>
                  <a:pt x="2934" y="1441"/>
                </a:cubicBezTo>
                <a:cubicBezTo>
                  <a:pt x="2921" y="1441"/>
                  <a:pt x="2914" y="1434"/>
                  <a:pt x="2900" y="1436"/>
                </a:cubicBezTo>
                <a:close/>
                <a:moveTo>
                  <a:pt x="3005" y="1468"/>
                </a:moveTo>
                <a:cubicBezTo>
                  <a:pt x="3014" y="1478"/>
                  <a:pt x="3038" y="1485"/>
                  <a:pt x="3042" y="1477"/>
                </a:cubicBezTo>
                <a:cubicBezTo>
                  <a:pt x="3034" y="1471"/>
                  <a:pt x="3013" y="1463"/>
                  <a:pt x="3005" y="1468"/>
                </a:cubicBezTo>
                <a:close/>
                <a:moveTo>
                  <a:pt x="3612" y="1473"/>
                </a:moveTo>
                <a:cubicBezTo>
                  <a:pt x="3611" y="1481"/>
                  <a:pt x="3618" y="1481"/>
                  <a:pt x="3624" y="1482"/>
                </a:cubicBezTo>
                <a:cubicBezTo>
                  <a:pt x="3626" y="1471"/>
                  <a:pt x="3617" y="1467"/>
                  <a:pt x="3612" y="1473"/>
                </a:cubicBezTo>
                <a:close/>
                <a:moveTo>
                  <a:pt x="3467" y="1671"/>
                </a:moveTo>
                <a:cubicBezTo>
                  <a:pt x="3477" y="1666"/>
                  <a:pt x="3484" y="1666"/>
                  <a:pt x="3491" y="1665"/>
                </a:cubicBezTo>
                <a:cubicBezTo>
                  <a:pt x="3482" y="1661"/>
                  <a:pt x="3472" y="1657"/>
                  <a:pt x="3463" y="1653"/>
                </a:cubicBezTo>
                <a:cubicBezTo>
                  <a:pt x="3465" y="1665"/>
                  <a:pt x="3478" y="1661"/>
                  <a:pt x="3467" y="1671"/>
                </a:cubicBezTo>
                <a:close/>
                <a:moveTo>
                  <a:pt x="3592" y="1673"/>
                </a:moveTo>
                <a:cubicBezTo>
                  <a:pt x="3595" y="1686"/>
                  <a:pt x="3606" y="1679"/>
                  <a:pt x="3617" y="1688"/>
                </a:cubicBezTo>
                <a:cubicBezTo>
                  <a:pt x="3618" y="1674"/>
                  <a:pt x="3600" y="1678"/>
                  <a:pt x="3592" y="1673"/>
                </a:cubicBezTo>
                <a:close/>
                <a:moveTo>
                  <a:pt x="2740" y="1122"/>
                </a:moveTo>
                <a:cubicBezTo>
                  <a:pt x="2740" y="1123"/>
                  <a:pt x="2740" y="1124"/>
                  <a:pt x="2740" y="1125"/>
                </a:cubicBezTo>
                <a:cubicBezTo>
                  <a:pt x="2740" y="1124"/>
                  <a:pt x="2740" y="1123"/>
                  <a:pt x="2740" y="1122"/>
                </a:cubicBezTo>
                <a:close/>
                <a:moveTo>
                  <a:pt x="637" y="1330"/>
                </a:moveTo>
                <a:cubicBezTo>
                  <a:pt x="641" y="1327"/>
                  <a:pt x="643" y="1324"/>
                  <a:pt x="644" y="1320"/>
                </a:cubicBezTo>
                <a:cubicBezTo>
                  <a:pt x="642" y="1322"/>
                  <a:pt x="639" y="1325"/>
                  <a:pt x="637" y="1330"/>
                </a:cubicBezTo>
                <a:close/>
                <a:moveTo>
                  <a:pt x="2697" y="302"/>
                </a:moveTo>
                <a:cubicBezTo>
                  <a:pt x="2696" y="302"/>
                  <a:pt x="2695" y="301"/>
                  <a:pt x="2694" y="301"/>
                </a:cubicBezTo>
                <a:cubicBezTo>
                  <a:pt x="2695" y="302"/>
                  <a:pt x="2696" y="302"/>
                  <a:pt x="2697" y="302"/>
                </a:cubicBezTo>
                <a:close/>
                <a:moveTo>
                  <a:pt x="3687" y="1399"/>
                </a:moveTo>
                <a:cubicBezTo>
                  <a:pt x="3677" y="1381"/>
                  <a:pt x="3651" y="1378"/>
                  <a:pt x="3638" y="1363"/>
                </a:cubicBezTo>
                <a:cubicBezTo>
                  <a:pt x="3628" y="1361"/>
                  <a:pt x="3627" y="1366"/>
                  <a:pt x="3619" y="1366"/>
                </a:cubicBezTo>
                <a:cubicBezTo>
                  <a:pt x="3607" y="1353"/>
                  <a:pt x="3571" y="1325"/>
                  <a:pt x="3564" y="1345"/>
                </a:cubicBezTo>
                <a:cubicBezTo>
                  <a:pt x="3547" y="1325"/>
                  <a:pt x="3520" y="1304"/>
                  <a:pt x="3499" y="1306"/>
                </a:cubicBezTo>
                <a:cubicBezTo>
                  <a:pt x="3515" y="1317"/>
                  <a:pt x="3490" y="1305"/>
                  <a:pt x="3487" y="1312"/>
                </a:cubicBezTo>
                <a:cubicBezTo>
                  <a:pt x="3494" y="1312"/>
                  <a:pt x="3497" y="1315"/>
                  <a:pt x="3496" y="1321"/>
                </a:cubicBezTo>
                <a:cubicBezTo>
                  <a:pt x="3487" y="1320"/>
                  <a:pt x="3484" y="1326"/>
                  <a:pt x="3478" y="1328"/>
                </a:cubicBezTo>
                <a:cubicBezTo>
                  <a:pt x="3475" y="1310"/>
                  <a:pt x="3454" y="1311"/>
                  <a:pt x="3453" y="1291"/>
                </a:cubicBezTo>
                <a:cubicBezTo>
                  <a:pt x="3441" y="1291"/>
                  <a:pt x="3435" y="1293"/>
                  <a:pt x="3441" y="1282"/>
                </a:cubicBezTo>
                <a:cubicBezTo>
                  <a:pt x="3429" y="1298"/>
                  <a:pt x="3404" y="1265"/>
                  <a:pt x="3395" y="1289"/>
                </a:cubicBezTo>
                <a:cubicBezTo>
                  <a:pt x="3381" y="1270"/>
                  <a:pt x="3361" y="1242"/>
                  <a:pt x="3333" y="1247"/>
                </a:cubicBezTo>
                <a:cubicBezTo>
                  <a:pt x="3318" y="1221"/>
                  <a:pt x="3285" y="1213"/>
                  <a:pt x="3268" y="1189"/>
                </a:cubicBezTo>
                <a:cubicBezTo>
                  <a:pt x="3261" y="1192"/>
                  <a:pt x="3250" y="1191"/>
                  <a:pt x="3244" y="1196"/>
                </a:cubicBezTo>
                <a:cubicBezTo>
                  <a:pt x="3245" y="1178"/>
                  <a:pt x="3209" y="1201"/>
                  <a:pt x="3213" y="1175"/>
                </a:cubicBezTo>
                <a:cubicBezTo>
                  <a:pt x="3197" y="1177"/>
                  <a:pt x="3190" y="1169"/>
                  <a:pt x="3191" y="1163"/>
                </a:cubicBezTo>
                <a:cubicBezTo>
                  <a:pt x="3187" y="1176"/>
                  <a:pt x="3174" y="1162"/>
                  <a:pt x="3161" y="1166"/>
                </a:cubicBezTo>
                <a:cubicBezTo>
                  <a:pt x="3161" y="1170"/>
                  <a:pt x="3159" y="1173"/>
                  <a:pt x="3158" y="1175"/>
                </a:cubicBezTo>
                <a:cubicBezTo>
                  <a:pt x="3167" y="1178"/>
                  <a:pt x="3184" y="1174"/>
                  <a:pt x="3182" y="1196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87"/>
                  <a:pt x="3123" y="1180"/>
                  <a:pt x="3142" y="1160"/>
                </a:cubicBezTo>
                <a:cubicBezTo>
                  <a:pt x="3132" y="1162"/>
                  <a:pt x="3130" y="1153"/>
                  <a:pt x="3124" y="1160"/>
                </a:cubicBezTo>
                <a:cubicBezTo>
                  <a:pt x="3117" y="1155"/>
                  <a:pt x="3117" y="1143"/>
                  <a:pt x="3108" y="1139"/>
                </a:cubicBezTo>
                <a:cubicBezTo>
                  <a:pt x="3102" y="1145"/>
                  <a:pt x="3085" y="1135"/>
                  <a:pt x="3071" y="1139"/>
                </a:cubicBezTo>
                <a:cubicBezTo>
                  <a:pt x="3062" y="1145"/>
                  <a:pt x="3080" y="1149"/>
                  <a:pt x="3072" y="1152"/>
                </a:cubicBezTo>
                <a:cubicBezTo>
                  <a:pt x="3059" y="1152"/>
                  <a:pt x="3050" y="1144"/>
                  <a:pt x="3041" y="1134"/>
                </a:cubicBezTo>
                <a:cubicBezTo>
                  <a:pt x="3047" y="1138"/>
                  <a:pt x="3050" y="1132"/>
                  <a:pt x="3059" y="1136"/>
                </a:cubicBezTo>
                <a:cubicBezTo>
                  <a:pt x="3060" y="1128"/>
                  <a:pt x="3047" y="1129"/>
                  <a:pt x="3056" y="1121"/>
                </a:cubicBezTo>
                <a:cubicBezTo>
                  <a:pt x="3046" y="1118"/>
                  <a:pt x="3054" y="1131"/>
                  <a:pt x="3044" y="1127"/>
                </a:cubicBezTo>
                <a:cubicBezTo>
                  <a:pt x="3045" y="1120"/>
                  <a:pt x="3046" y="1112"/>
                  <a:pt x="3056" y="1112"/>
                </a:cubicBezTo>
                <a:cubicBezTo>
                  <a:pt x="3058" y="1102"/>
                  <a:pt x="3043" y="1108"/>
                  <a:pt x="3046" y="1097"/>
                </a:cubicBezTo>
                <a:cubicBezTo>
                  <a:pt x="3064" y="1101"/>
                  <a:pt x="3065" y="1122"/>
                  <a:pt x="3083" y="1124"/>
                </a:cubicBezTo>
                <a:cubicBezTo>
                  <a:pt x="3085" y="1114"/>
                  <a:pt x="3086" y="1118"/>
                  <a:pt x="3083" y="1109"/>
                </a:cubicBezTo>
                <a:cubicBezTo>
                  <a:pt x="3092" y="1106"/>
                  <a:pt x="3097" y="1099"/>
                  <a:pt x="3111" y="1102"/>
                </a:cubicBezTo>
                <a:cubicBezTo>
                  <a:pt x="3111" y="1106"/>
                  <a:pt x="3109" y="1109"/>
                  <a:pt x="3108" y="1111"/>
                </a:cubicBezTo>
                <a:cubicBezTo>
                  <a:pt x="3130" y="1100"/>
                  <a:pt x="3139" y="1109"/>
                  <a:pt x="3154" y="1111"/>
                </a:cubicBezTo>
                <a:cubicBezTo>
                  <a:pt x="3156" y="1116"/>
                  <a:pt x="3160" y="1135"/>
                  <a:pt x="3166" y="1126"/>
                </a:cubicBezTo>
                <a:cubicBezTo>
                  <a:pt x="3161" y="1127"/>
                  <a:pt x="3161" y="1109"/>
                  <a:pt x="3166" y="1111"/>
                </a:cubicBezTo>
                <a:cubicBezTo>
                  <a:pt x="3169" y="1119"/>
                  <a:pt x="3188" y="1120"/>
                  <a:pt x="3200" y="1113"/>
                </a:cubicBezTo>
                <a:cubicBezTo>
                  <a:pt x="3206" y="1120"/>
                  <a:pt x="3198" y="1119"/>
                  <a:pt x="3197" y="1126"/>
                </a:cubicBezTo>
                <a:cubicBezTo>
                  <a:pt x="3202" y="1128"/>
                  <a:pt x="3206" y="1133"/>
                  <a:pt x="3212" y="1135"/>
                </a:cubicBezTo>
                <a:cubicBezTo>
                  <a:pt x="3213" y="1129"/>
                  <a:pt x="3208" y="1127"/>
                  <a:pt x="3212" y="1126"/>
                </a:cubicBezTo>
                <a:cubicBezTo>
                  <a:pt x="3227" y="1136"/>
                  <a:pt x="3252" y="1145"/>
                  <a:pt x="3268" y="1162"/>
                </a:cubicBezTo>
                <a:cubicBezTo>
                  <a:pt x="3268" y="1153"/>
                  <a:pt x="3261" y="1152"/>
                  <a:pt x="3261" y="1143"/>
                </a:cubicBezTo>
                <a:cubicBezTo>
                  <a:pt x="3273" y="1145"/>
                  <a:pt x="3276" y="1137"/>
                  <a:pt x="3283" y="1134"/>
                </a:cubicBezTo>
                <a:cubicBezTo>
                  <a:pt x="3280" y="1154"/>
                  <a:pt x="3289" y="1138"/>
                  <a:pt x="3292" y="1143"/>
                </a:cubicBezTo>
                <a:cubicBezTo>
                  <a:pt x="3295" y="1149"/>
                  <a:pt x="3283" y="1153"/>
                  <a:pt x="3292" y="1155"/>
                </a:cubicBezTo>
                <a:cubicBezTo>
                  <a:pt x="3295" y="1152"/>
                  <a:pt x="3293" y="1144"/>
                  <a:pt x="3301" y="1146"/>
                </a:cubicBezTo>
                <a:cubicBezTo>
                  <a:pt x="3305" y="1150"/>
                  <a:pt x="3305" y="1154"/>
                  <a:pt x="3301" y="1158"/>
                </a:cubicBezTo>
                <a:cubicBezTo>
                  <a:pt x="3331" y="1158"/>
                  <a:pt x="3333" y="1136"/>
                  <a:pt x="3347" y="1142"/>
                </a:cubicBezTo>
                <a:cubicBezTo>
                  <a:pt x="3350" y="1133"/>
                  <a:pt x="3334" y="1127"/>
                  <a:pt x="3341" y="1124"/>
                </a:cubicBezTo>
                <a:cubicBezTo>
                  <a:pt x="3348" y="1130"/>
                  <a:pt x="3354" y="1136"/>
                  <a:pt x="3353" y="1142"/>
                </a:cubicBezTo>
                <a:cubicBezTo>
                  <a:pt x="3362" y="1139"/>
                  <a:pt x="3383" y="1149"/>
                  <a:pt x="3381" y="1166"/>
                </a:cubicBezTo>
                <a:cubicBezTo>
                  <a:pt x="3392" y="1161"/>
                  <a:pt x="3392" y="1165"/>
                  <a:pt x="3397" y="1172"/>
                </a:cubicBezTo>
                <a:cubicBezTo>
                  <a:pt x="3401" y="1168"/>
                  <a:pt x="3399" y="1156"/>
                  <a:pt x="3409" y="1157"/>
                </a:cubicBezTo>
                <a:cubicBezTo>
                  <a:pt x="3409" y="1160"/>
                  <a:pt x="3411" y="1161"/>
                  <a:pt x="3412" y="1163"/>
                </a:cubicBezTo>
                <a:cubicBezTo>
                  <a:pt x="3408" y="1162"/>
                  <a:pt x="3405" y="1158"/>
                  <a:pt x="3406" y="1166"/>
                </a:cubicBezTo>
                <a:cubicBezTo>
                  <a:pt x="3412" y="1169"/>
                  <a:pt x="3421" y="1168"/>
                  <a:pt x="3430" y="1163"/>
                </a:cubicBezTo>
                <a:cubicBezTo>
                  <a:pt x="3425" y="1170"/>
                  <a:pt x="3433" y="1181"/>
                  <a:pt x="3436" y="1175"/>
                </a:cubicBezTo>
                <a:cubicBezTo>
                  <a:pt x="3426" y="1166"/>
                  <a:pt x="3445" y="1172"/>
                  <a:pt x="3449" y="1175"/>
                </a:cubicBezTo>
                <a:cubicBezTo>
                  <a:pt x="3450" y="1169"/>
                  <a:pt x="3444" y="1169"/>
                  <a:pt x="3442" y="1166"/>
                </a:cubicBezTo>
                <a:cubicBezTo>
                  <a:pt x="3453" y="1161"/>
                  <a:pt x="3451" y="1157"/>
                  <a:pt x="3464" y="1150"/>
                </a:cubicBezTo>
                <a:cubicBezTo>
                  <a:pt x="3465" y="1156"/>
                  <a:pt x="3465" y="1163"/>
                  <a:pt x="3470" y="1165"/>
                </a:cubicBezTo>
                <a:cubicBezTo>
                  <a:pt x="3473" y="1161"/>
                  <a:pt x="3504" y="1163"/>
                  <a:pt x="3495" y="1180"/>
                </a:cubicBezTo>
                <a:cubicBezTo>
                  <a:pt x="3506" y="1181"/>
                  <a:pt x="3510" y="1173"/>
                  <a:pt x="3516" y="1168"/>
                </a:cubicBezTo>
                <a:cubicBezTo>
                  <a:pt x="3524" y="1179"/>
                  <a:pt x="3515" y="1176"/>
                  <a:pt x="3522" y="1192"/>
                </a:cubicBezTo>
                <a:cubicBezTo>
                  <a:pt x="3531" y="1178"/>
                  <a:pt x="3555" y="1198"/>
                  <a:pt x="3556" y="1186"/>
                </a:cubicBezTo>
                <a:cubicBezTo>
                  <a:pt x="3557" y="1193"/>
                  <a:pt x="3566" y="1187"/>
                  <a:pt x="3568" y="1186"/>
                </a:cubicBezTo>
                <a:cubicBezTo>
                  <a:pt x="3569" y="1189"/>
                  <a:pt x="3568" y="1194"/>
                  <a:pt x="3572" y="1195"/>
                </a:cubicBezTo>
                <a:cubicBezTo>
                  <a:pt x="3571" y="1188"/>
                  <a:pt x="3574" y="1185"/>
                  <a:pt x="3581" y="1186"/>
                </a:cubicBezTo>
                <a:cubicBezTo>
                  <a:pt x="3580" y="1195"/>
                  <a:pt x="3593" y="1191"/>
                  <a:pt x="3596" y="1198"/>
                </a:cubicBezTo>
                <a:cubicBezTo>
                  <a:pt x="3601" y="1188"/>
                  <a:pt x="3585" y="1185"/>
                  <a:pt x="3593" y="1182"/>
                </a:cubicBezTo>
                <a:cubicBezTo>
                  <a:pt x="3615" y="1178"/>
                  <a:pt x="3606" y="1216"/>
                  <a:pt x="3615" y="1216"/>
                </a:cubicBezTo>
                <a:cubicBezTo>
                  <a:pt x="3618" y="1208"/>
                  <a:pt x="3618" y="1203"/>
                  <a:pt x="3621" y="1194"/>
                </a:cubicBezTo>
                <a:cubicBezTo>
                  <a:pt x="3627" y="1194"/>
                  <a:pt x="3627" y="1194"/>
                  <a:pt x="3627" y="1194"/>
                </a:cubicBezTo>
                <a:cubicBezTo>
                  <a:pt x="3626" y="1202"/>
                  <a:pt x="3621" y="1204"/>
                  <a:pt x="3630" y="1206"/>
                </a:cubicBezTo>
                <a:cubicBezTo>
                  <a:pt x="3642" y="1205"/>
                  <a:pt x="3652" y="1201"/>
                  <a:pt x="3667" y="1206"/>
                </a:cubicBezTo>
                <a:cubicBezTo>
                  <a:pt x="3665" y="1206"/>
                  <a:pt x="3663" y="1209"/>
                  <a:pt x="3667" y="1209"/>
                </a:cubicBezTo>
                <a:cubicBezTo>
                  <a:pt x="3674" y="1205"/>
                  <a:pt x="3661" y="1200"/>
                  <a:pt x="3670" y="1197"/>
                </a:cubicBezTo>
                <a:cubicBezTo>
                  <a:pt x="3673" y="1199"/>
                  <a:pt x="3678" y="1201"/>
                  <a:pt x="3685" y="1200"/>
                </a:cubicBezTo>
                <a:cubicBezTo>
                  <a:pt x="3690" y="1182"/>
                  <a:pt x="3705" y="1184"/>
                  <a:pt x="3715" y="1184"/>
                </a:cubicBezTo>
                <a:cubicBezTo>
                  <a:pt x="3715" y="1179"/>
                  <a:pt x="3716" y="1174"/>
                  <a:pt x="3718" y="1172"/>
                </a:cubicBezTo>
                <a:cubicBezTo>
                  <a:pt x="3711" y="1163"/>
                  <a:pt x="3700" y="1173"/>
                  <a:pt x="3697" y="1163"/>
                </a:cubicBezTo>
                <a:cubicBezTo>
                  <a:pt x="3697" y="1159"/>
                  <a:pt x="3702" y="1160"/>
                  <a:pt x="3703" y="1157"/>
                </a:cubicBezTo>
                <a:cubicBezTo>
                  <a:pt x="3696" y="1149"/>
                  <a:pt x="3697" y="1161"/>
                  <a:pt x="3688" y="1160"/>
                </a:cubicBezTo>
                <a:cubicBezTo>
                  <a:pt x="3684" y="1152"/>
                  <a:pt x="3693" y="1142"/>
                  <a:pt x="3687" y="1141"/>
                </a:cubicBezTo>
                <a:cubicBezTo>
                  <a:pt x="3678" y="1153"/>
                  <a:pt x="3666" y="1145"/>
                  <a:pt x="3654" y="1151"/>
                </a:cubicBezTo>
                <a:cubicBezTo>
                  <a:pt x="3655" y="1134"/>
                  <a:pt x="3630" y="1128"/>
                  <a:pt x="3635" y="1118"/>
                </a:cubicBezTo>
                <a:cubicBezTo>
                  <a:pt x="3641" y="1117"/>
                  <a:pt x="3647" y="1134"/>
                  <a:pt x="3650" y="1127"/>
                </a:cubicBezTo>
                <a:cubicBezTo>
                  <a:pt x="3639" y="1114"/>
                  <a:pt x="3623" y="1101"/>
                  <a:pt x="3631" y="1084"/>
                </a:cubicBezTo>
                <a:cubicBezTo>
                  <a:pt x="3634" y="1093"/>
                  <a:pt x="3650" y="1088"/>
                  <a:pt x="3653" y="1096"/>
                </a:cubicBezTo>
                <a:cubicBezTo>
                  <a:pt x="3653" y="1099"/>
                  <a:pt x="3648" y="1103"/>
                  <a:pt x="3653" y="1105"/>
                </a:cubicBezTo>
                <a:cubicBezTo>
                  <a:pt x="3662" y="1094"/>
                  <a:pt x="3670" y="1133"/>
                  <a:pt x="3678" y="1114"/>
                </a:cubicBezTo>
                <a:cubicBezTo>
                  <a:pt x="3671" y="1107"/>
                  <a:pt x="3662" y="1103"/>
                  <a:pt x="3659" y="1093"/>
                </a:cubicBezTo>
                <a:cubicBezTo>
                  <a:pt x="3663" y="1093"/>
                  <a:pt x="3662" y="1087"/>
                  <a:pt x="3665" y="1087"/>
                </a:cubicBezTo>
                <a:cubicBezTo>
                  <a:pt x="3670" y="1091"/>
                  <a:pt x="3680" y="1099"/>
                  <a:pt x="3687" y="1092"/>
                </a:cubicBezTo>
                <a:cubicBezTo>
                  <a:pt x="3688" y="1105"/>
                  <a:pt x="3701" y="1106"/>
                  <a:pt x="3699" y="1098"/>
                </a:cubicBezTo>
                <a:cubicBezTo>
                  <a:pt x="3713" y="1108"/>
                  <a:pt x="3723" y="1107"/>
                  <a:pt x="3727" y="1123"/>
                </a:cubicBezTo>
                <a:cubicBezTo>
                  <a:pt x="3738" y="1112"/>
                  <a:pt x="3739" y="1137"/>
                  <a:pt x="3748" y="1125"/>
                </a:cubicBezTo>
                <a:cubicBezTo>
                  <a:pt x="3739" y="1119"/>
                  <a:pt x="3752" y="1109"/>
                  <a:pt x="3748" y="1098"/>
                </a:cubicBezTo>
                <a:cubicBezTo>
                  <a:pt x="3738" y="1093"/>
                  <a:pt x="3731" y="1085"/>
                  <a:pt x="3726" y="1074"/>
                </a:cubicBezTo>
                <a:cubicBezTo>
                  <a:pt x="3733" y="1080"/>
                  <a:pt x="3732" y="1072"/>
                  <a:pt x="3739" y="1070"/>
                </a:cubicBezTo>
                <a:cubicBezTo>
                  <a:pt x="3738" y="1051"/>
                  <a:pt x="3722" y="1054"/>
                  <a:pt x="3729" y="1034"/>
                </a:cubicBezTo>
                <a:cubicBezTo>
                  <a:pt x="3715" y="1029"/>
                  <a:pt x="3705" y="1021"/>
                  <a:pt x="3698" y="1010"/>
                </a:cubicBezTo>
                <a:cubicBezTo>
                  <a:pt x="3708" y="1007"/>
                  <a:pt x="3708" y="1014"/>
                  <a:pt x="3713" y="1015"/>
                </a:cubicBezTo>
                <a:cubicBezTo>
                  <a:pt x="3716" y="998"/>
                  <a:pt x="3720" y="1007"/>
                  <a:pt x="3729" y="1012"/>
                </a:cubicBezTo>
                <a:cubicBezTo>
                  <a:pt x="3730" y="991"/>
                  <a:pt x="3717" y="984"/>
                  <a:pt x="3713" y="970"/>
                </a:cubicBezTo>
                <a:cubicBezTo>
                  <a:pt x="3719" y="978"/>
                  <a:pt x="3723" y="970"/>
                  <a:pt x="3728" y="975"/>
                </a:cubicBezTo>
                <a:cubicBezTo>
                  <a:pt x="3723" y="990"/>
                  <a:pt x="3741" y="998"/>
                  <a:pt x="3753" y="1003"/>
                </a:cubicBezTo>
                <a:cubicBezTo>
                  <a:pt x="3741" y="988"/>
                  <a:pt x="3723" y="977"/>
                  <a:pt x="3740" y="957"/>
                </a:cubicBezTo>
                <a:cubicBezTo>
                  <a:pt x="3731" y="957"/>
                  <a:pt x="3722" y="955"/>
                  <a:pt x="3722" y="945"/>
                </a:cubicBezTo>
                <a:cubicBezTo>
                  <a:pt x="3728" y="938"/>
                  <a:pt x="3732" y="947"/>
                  <a:pt x="3743" y="945"/>
                </a:cubicBezTo>
                <a:cubicBezTo>
                  <a:pt x="3732" y="922"/>
                  <a:pt x="3698" y="913"/>
                  <a:pt x="3703" y="884"/>
                </a:cubicBezTo>
                <a:cubicBezTo>
                  <a:pt x="3689" y="888"/>
                  <a:pt x="3674" y="865"/>
                  <a:pt x="3654" y="875"/>
                </a:cubicBezTo>
                <a:cubicBezTo>
                  <a:pt x="3604" y="864"/>
                  <a:pt x="3555" y="841"/>
                  <a:pt x="3512" y="840"/>
                </a:cubicBezTo>
                <a:cubicBezTo>
                  <a:pt x="3511" y="829"/>
                  <a:pt x="3508" y="828"/>
                  <a:pt x="3503" y="816"/>
                </a:cubicBezTo>
                <a:cubicBezTo>
                  <a:pt x="3521" y="817"/>
                  <a:pt x="3514" y="804"/>
                  <a:pt x="3509" y="797"/>
                </a:cubicBezTo>
                <a:cubicBezTo>
                  <a:pt x="3519" y="805"/>
                  <a:pt x="3506" y="788"/>
                  <a:pt x="3521" y="788"/>
                </a:cubicBezTo>
                <a:cubicBezTo>
                  <a:pt x="3515" y="802"/>
                  <a:pt x="3535" y="793"/>
                  <a:pt x="3545" y="800"/>
                </a:cubicBezTo>
                <a:cubicBezTo>
                  <a:pt x="3546" y="797"/>
                  <a:pt x="3545" y="794"/>
                  <a:pt x="3548" y="794"/>
                </a:cubicBezTo>
                <a:cubicBezTo>
                  <a:pt x="3546" y="784"/>
                  <a:pt x="3541" y="776"/>
                  <a:pt x="3536" y="775"/>
                </a:cubicBezTo>
                <a:cubicBezTo>
                  <a:pt x="3533" y="766"/>
                  <a:pt x="3548" y="743"/>
                  <a:pt x="3532" y="733"/>
                </a:cubicBezTo>
                <a:cubicBezTo>
                  <a:pt x="3535" y="729"/>
                  <a:pt x="3544" y="732"/>
                  <a:pt x="3541" y="723"/>
                </a:cubicBezTo>
                <a:cubicBezTo>
                  <a:pt x="3533" y="714"/>
                  <a:pt x="3523" y="730"/>
                  <a:pt x="3511" y="718"/>
                </a:cubicBezTo>
                <a:cubicBezTo>
                  <a:pt x="3510" y="721"/>
                  <a:pt x="3511" y="726"/>
                  <a:pt x="3508" y="727"/>
                </a:cubicBezTo>
                <a:cubicBezTo>
                  <a:pt x="3509" y="722"/>
                  <a:pt x="3504" y="711"/>
                  <a:pt x="3511" y="711"/>
                </a:cubicBezTo>
                <a:cubicBezTo>
                  <a:pt x="3532" y="711"/>
                  <a:pt x="3532" y="711"/>
                  <a:pt x="3532" y="711"/>
                </a:cubicBezTo>
                <a:cubicBezTo>
                  <a:pt x="3539" y="698"/>
                  <a:pt x="3526" y="683"/>
                  <a:pt x="3520" y="684"/>
                </a:cubicBezTo>
                <a:cubicBezTo>
                  <a:pt x="3520" y="681"/>
                  <a:pt x="3522" y="680"/>
                  <a:pt x="3526" y="681"/>
                </a:cubicBezTo>
                <a:cubicBezTo>
                  <a:pt x="3512" y="659"/>
                  <a:pt x="3498" y="637"/>
                  <a:pt x="3485" y="614"/>
                </a:cubicBezTo>
                <a:cubicBezTo>
                  <a:pt x="3457" y="616"/>
                  <a:pt x="3444" y="602"/>
                  <a:pt x="3436" y="584"/>
                </a:cubicBezTo>
                <a:cubicBezTo>
                  <a:pt x="3426" y="590"/>
                  <a:pt x="3414" y="580"/>
                  <a:pt x="3405" y="590"/>
                </a:cubicBezTo>
                <a:cubicBezTo>
                  <a:pt x="3405" y="587"/>
                  <a:pt x="3403" y="586"/>
                  <a:pt x="3402" y="584"/>
                </a:cubicBezTo>
                <a:cubicBezTo>
                  <a:pt x="3402" y="579"/>
                  <a:pt x="3410" y="581"/>
                  <a:pt x="3408" y="575"/>
                </a:cubicBezTo>
                <a:cubicBezTo>
                  <a:pt x="3385" y="540"/>
                  <a:pt x="3333" y="554"/>
                  <a:pt x="3294" y="539"/>
                </a:cubicBezTo>
                <a:cubicBezTo>
                  <a:pt x="3295" y="533"/>
                  <a:pt x="3291" y="533"/>
                  <a:pt x="3291" y="527"/>
                </a:cubicBezTo>
                <a:cubicBezTo>
                  <a:pt x="3295" y="527"/>
                  <a:pt x="3295" y="531"/>
                  <a:pt x="3300" y="530"/>
                </a:cubicBezTo>
                <a:cubicBezTo>
                  <a:pt x="3300" y="518"/>
                  <a:pt x="3300" y="518"/>
                  <a:pt x="3300" y="518"/>
                </a:cubicBezTo>
                <a:cubicBezTo>
                  <a:pt x="3253" y="511"/>
                  <a:pt x="3206" y="476"/>
                  <a:pt x="3162" y="483"/>
                </a:cubicBezTo>
                <a:cubicBezTo>
                  <a:pt x="3164" y="483"/>
                  <a:pt x="3165" y="485"/>
                  <a:pt x="3165" y="489"/>
                </a:cubicBezTo>
                <a:cubicBezTo>
                  <a:pt x="3153" y="486"/>
                  <a:pt x="3150" y="493"/>
                  <a:pt x="3140" y="492"/>
                </a:cubicBezTo>
                <a:cubicBezTo>
                  <a:pt x="3140" y="472"/>
                  <a:pt x="3122" y="470"/>
                  <a:pt x="3112" y="459"/>
                </a:cubicBezTo>
                <a:cubicBezTo>
                  <a:pt x="3120" y="455"/>
                  <a:pt x="3125" y="467"/>
                  <a:pt x="3128" y="458"/>
                </a:cubicBezTo>
                <a:cubicBezTo>
                  <a:pt x="3110" y="441"/>
                  <a:pt x="3088" y="463"/>
                  <a:pt x="3070" y="462"/>
                </a:cubicBezTo>
                <a:cubicBezTo>
                  <a:pt x="3060" y="462"/>
                  <a:pt x="3044" y="453"/>
                  <a:pt x="3033" y="450"/>
                </a:cubicBezTo>
                <a:cubicBezTo>
                  <a:pt x="3020" y="448"/>
                  <a:pt x="2995" y="439"/>
                  <a:pt x="2971" y="433"/>
                </a:cubicBezTo>
                <a:cubicBezTo>
                  <a:pt x="2961" y="450"/>
                  <a:pt x="2942" y="427"/>
                  <a:pt x="2937" y="418"/>
                </a:cubicBezTo>
                <a:cubicBezTo>
                  <a:pt x="2919" y="423"/>
                  <a:pt x="2906" y="401"/>
                  <a:pt x="2897" y="415"/>
                </a:cubicBezTo>
                <a:cubicBezTo>
                  <a:pt x="2892" y="414"/>
                  <a:pt x="2892" y="407"/>
                  <a:pt x="2882" y="409"/>
                </a:cubicBezTo>
                <a:cubicBezTo>
                  <a:pt x="2889" y="403"/>
                  <a:pt x="2880" y="398"/>
                  <a:pt x="2870" y="400"/>
                </a:cubicBezTo>
                <a:cubicBezTo>
                  <a:pt x="2874" y="387"/>
                  <a:pt x="2854" y="391"/>
                  <a:pt x="2863" y="382"/>
                </a:cubicBezTo>
                <a:cubicBezTo>
                  <a:pt x="2836" y="398"/>
                  <a:pt x="2822" y="373"/>
                  <a:pt x="2811" y="355"/>
                </a:cubicBezTo>
                <a:cubicBezTo>
                  <a:pt x="2826" y="357"/>
                  <a:pt x="2837" y="369"/>
                  <a:pt x="2845" y="355"/>
                </a:cubicBezTo>
                <a:cubicBezTo>
                  <a:pt x="2829" y="345"/>
                  <a:pt x="2795" y="350"/>
                  <a:pt x="2789" y="337"/>
                </a:cubicBezTo>
                <a:cubicBezTo>
                  <a:pt x="2786" y="330"/>
                  <a:pt x="2782" y="318"/>
                  <a:pt x="2786" y="322"/>
                </a:cubicBezTo>
                <a:cubicBezTo>
                  <a:pt x="2776" y="312"/>
                  <a:pt x="2749" y="303"/>
                  <a:pt x="2734" y="301"/>
                </a:cubicBezTo>
                <a:cubicBezTo>
                  <a:pt x="2723" y="299"/>
                  <a:pt x="2708" y="306"/>
                  <a:pt x="2697" y="302"/>
                </a:cubicBezTo>
                <a:cubicBezTo>
                  <a:pt x="2703" y="305"/>
                  <a:pt x="2707" y="310"/>
                  <a:pt x="2706" y="319"/>
                </a:cubicBezTo>
                <a:cubicBezTo>
                  <a:pt x="2698" y="316"/>
                  <a:pt x="2675" y="302"/>
                  <a:pt x="2667" y="320"/>
                </a:cubicBezTo>
                <a:cubicBezTo>
                  <a:pt x="2645" y="308"/>
                  <a:pt x="2623" y="269"/>
                  <a:pt x="2602" y="293"/>
                </a:cubicBezTo>
                <a:cubicBezTo>
                  <a:pt x="2610" y="285"/>
                  <a:pt x="2596" y="284"/>
                  <a:pt x="2595" y="275"/>
                </a:cubicBezTo>
                <a:cubicBezTo>
                  <a:pt x="2590" y="274"/>
                  <a:pt x="2589" y="278"/>
                  <a:pt x="2583" y="278"/>
                </a:cubicBezTo>
                <a:cubicBezTo>
                  <a:pt x="2577" y="272"/>
                  <a:pt x="2585" y="272"/>
                  <a:pt x="2586" y="266"/>
                </a:cubicBezTo>
                <a:cubicBezTo>
                  <a:pt x="2560" y="263"/>
                  <a:pt x="2555" y="278"/>
                  <a:pt x="2531" y="285"/>
                </a:cubicBezTo>
                <a:cubicBezTo>
                  <a:pt x="2551" y="269"/>
                  <a:pt x="2507" y="267"/>
                  <a:pt x="2519" y="251"/>
                </a:cubicBezTo>
                <a:cubicBezTo>
                  <a:pt x="2507" y="253"/>
                  <a:pt x="2496" y="258"/>
                  <a:pt x="2491" y="267"/>
                </a:cubicBezTo>
                <a:cubicBezTo>
                  <a:pt x="2492" y="244"/>
                  <a:pt x="2460" y="255"/>
                  <a:pt x="2454" y="240"/>
                </a:cubicBezTo>
                <a:cubicBezTo>
                  <a:pt x="2451" y="250"/>
                  <a:pt x="2420" y="237"/>
                  <a:pt x="2408" y="246"/>
                </a:cubicBezTo>
                <a:cubicBezTo>
                  <a:pt x="2402" y="234"/>
                  <a:pt x="2365" y="239"/>
                  <a:pt x="2356" y="228"/>
                </a:cubicBezTo>
                <a:cubicBezTo>
                  <a:pt x="2360" y="228"/>
                  <a:pt x="2363" y="227"/>
                  <a:pt x="2362" y="222"/>
                </a:cubicBezTo>
                <a:cubicBezTo>
                  <a:pt x="2345" y="216"/>
                  <a:pt x="2337" y="223"/>
                  <a:pt x="2319" y="223"/>
                </a:cubicBezTo>
                <a:cubicBezTo>
                  <a:pt x="2327" y="213"/>
                  <a:pt x="2312" y="216"/>
                  <a:pt x="2319" y="204"/>
                </a:cubicBezTo>
                <a:cubicBezTo>
                  <a:pt x="2303" y="204"/>
                  <a:pt x="2303" y="187"/>
                  <a:pt x="2291" y="183"/>
                </a:cubicBezTo>
                <a:cubicBezTo>
                  <a:pt x="2281" y="182"/>
                  <a:pt x="2299" y="192"/>
                  <a:pt x="2288" y="192"/>
                </a:cubicBezTo>
                <a:cubicBezTo>
                  <a:pt x="2274" y="180"/>
                  <a:pt x="2267" y="175"/>
                  <a:pt x="2239" y="175"/>
                </a:cubicBezTo>
                <a:cubicBezTo>
                  <a:pt x="2236" y="161"/>
                  <a:pt x="2225" y="156"/>
                  <a:pt x="2214" y="150"/>
                </a:cubicBezTo>
                <a:cubicBezTo>
                  <a:pt x="2179" y="168"/>
                  <a:pt x="2142" y="167"/>
                  <a:pt x="2107" y="155"/>
                </a:cubicBezTo>
                <a:cubicBezTo>
                  <a:pt x="2106" y="158"/>
                  <a:pt x="2107" y="163"/>
                  <a:pt x="2104" y="164"/>
                </a:cubicBezTo>
                <a:cubicBezTo>
                  <a:pt x="2059" y="155"/>
                  <a:pt x="1999" y="167"/>
                  <a:pt x="1950" y="135"/>
                </a:cubicBezTo>
                <a:cubicBezTo>
                  <a:pt x="1934" y="142"/>
                  <a:pt x="1912" y="138"/>
                  <a:pt x="1892" y="130"/>
                </a:cubicBezTo>
                <a:cubicBezTo>
                  <a:pt x="1891" y="133"/>
                  <a:pt x="1889" y="137"/>
                  <a:pt x="1886" y="139"/>
                </a:cubicBezTo>
                <a:cubicBezTo>
                  <a:pt x="1884" y="125"/>
                  <a:pt x="1874" y="132"/>
                  <a:pt x="1865" y="133"/>
                </a:cubicBezTo>
                <a:cubicBezTo>
                  <a:pt x="1843" y="135"/>
                  <a:pt x="1807" y="122"/>
                  <a:pt x="1785" y="125"/>
                </a:cubicBezTo>
                <a:cubicBezTo>
                  <a:pt x="1763" y="128"/>
                  <a:pt x="1723" y="109"/>
                  <a:pt x="1724" y="129"/>
                </a:cubicBezTo>
                <a:cubicBezTo>
                  <a:pt x="1706" y="118"/>
                  <a:pt x="1684" y="130"/>
                  <a:pt x="1668" y="126"/>
                </a:cubicBezTo>
                <a:cubicBezTo>
                  <a:pt x="1638" y="119"/>
                  <a:pt x="1603" y="110"/>
                  <a:pt x="1573" y="106"/>
                </a:cubicBezTo>
                <a:cubicBezTo>
                  <a:pt x="1568" y="105"/>
                  <a:pt x="1566" y="112"/>
                  <a:pt x="1561" y="112"/>
                </a:cubicBezTo>
                <a:cubicBezTo>
                  <a:pt x="1558" y="112"/>
                  <a:pt x="1555" y="103"/>
                  <a:pt x="1552" y="103"/>
                </a:cubicBezTo>
                <a:cubicBezTo>
                  <a:pt x="1541" y="102"/>
                  <a:pt x="1524" y="116"/>
                  <a:pt x="1518" y="100"/>
                </a:cubicBezTo>
                <a:cubicBezTo>
                  <a:pt x="1517" y="107"/>
                  <a:pt x="1510" y="107"/>
                  <a:pt x="1506" y="110"/>
                </a:cubicBezTo>
                <a:cubicBezTo>
                  <a:pt x="1486" y="97"/>
                  <a:pt x="1457" y="111"/>
                  <a:pt x="1435" y="92"/>
                </a:cubicBezTo>
                <a:cubicBezTo>
                  <a:pt x="1423" y="106"/>
                  <a:pt x="1391" y="98"/>
                  <a:pt x="1383" y="108"/>
                </a:cubicBezTo>
                <a:cubicBezTo>
                  <a:pt x="1377" y="103"/>
                  <a:pt x="1371" y="98"/>
                  <a:pt x="1362" y="96"/>
                </a:cubicBezTo>
                <a:cubicBezTo>
                  <a:pt x="1350" y="105"/>
                  <a:pt x="1336" y="100"/>
                  <a:pt x="1328" y="109"/>
                </a:cubicBezTo>
                <a:cubicBezTo>
                  <a:pt x="1327" y="102"/>
                  <a:pt x="1322" y="98"/>
                  <a:pt x="1316" y="97"/>
                </a:cubicBezTo>
                <a:cubicBezTo>
                  <a:pt x="1303" y="106"/>
                  <a:pt x="1268" y="92"/>
                  <a:pt x="1258" y="110"/>
                </a:cubicBezTo>
                <a:cubicBezTo>
                  <a:pt x="1252" y="95"/>
                  <a:pt x="1231" y="99"/>
                  <a:pt x="1218" y="101"/>
                </a:cubicBezTo>
                <a:cubicBezTo>
                  <a:pt x="1184" y="104"/>
                  <a:pt x="1140" y="103"/>
                  <a:pt x="1114" y="123"/>
                </a:cubicBezTo>
                <a:cubicBezTo>
                  <a:pt x="1113" y="120"/>
                  <a:pt x="1113" y="116"/>
                  <a:pt x="1107" y="117"/>
                </a:cubicBezTo>
                <a:cubicBezTo>
                  <a:pt x="1083" y="137"/>
                  <a:pt x="1069" y="166"/>
                  <a:pt x="1022" y="164"/>
                </a:cubicBezTo>
                <a:cubicBezTo>
                  <a:pt x="1018" y="172"/>
                  <a:pt x="1015" y="179"/>
                  <a:pt x="1010" y="186"/>
                </a:cubicBezTo>
                <a:cubicBezTo>
                  <a:pt x="1001" y="179"/>
                  <a:pt x="989" y="193"/>
                  <a:pt x="992" y="198"/>
                </a:cubicBezTo>
                <a:cubicBezTo>
                  <a:pt x="981" y="189"/>
                  <a:pt x="970" y="194"/>
                  <a:pt x="971" y="205"/>
                </a:cubicBezTo>
                <a:cubicBezTo>
                  <a:pt x="952" y="193"/>
                  <a:pt x="940" y="212"/>
                  <a:pt x="918" y="202"/>
                </a:cubicBezTo>
                <a:cubicBezTo>
                  <a:pt x="911" y="213"/>
                  <a:pt x="893" y="224"/>
                  <a:pt x="879" y="218"/>
                </a:cubicBezTo>
                <a:cubicBezTo>
                  <a:pt x="878" y="232"/>
                  <a:pt x="853" y="221"/>
                  <a:pt x="851" y="234"/>
                </a:cubicBezTo>
                <a:cubicBezTo>
                  <a:pt x="871" y="240"/>
                  <a:pt x="920" y="223"/>
                  <a:pt x="919" y="251"/>
                </a:cubicBezTo>
                <a:cubicBezTo>
                  <a:pt x="926" y="250"/>
                  <a:pt x="931" y="252"/>
                  <a:pt x="934" y="254"/>
                </a:cubicBezTo>
                <a:cubicBezTo>
                  <a:pt x="935" y="223"/>
                  <a:pt x="976" y="232"/>
                  <a:pt x="980" y="254"/>
                </a:cubicBezTo>
                <a:cubicBezTo>
                  <a:pt x="990" y="255"/>
                  <a:pt x="987" y="244"/>
                  <a:pt x="999" y="247"/>
                </a:cubicBezTo>
                <a:cubicBezTo>
                  <a:pt x="1001" y="253"/>
                  <a:pt x="1004" y="259"/>
                  <a:pt x="1005" y="266"/>
                </a:cubicBezTo>
                <a:cubicBezTo>
                  <a:pt x="985" y="259"/>
                  <a:pt x="980" y="270"/>
                  <a:pt x="959" y="269"/>
                </a:cubicBezTo>
                <a:cubicBezTo>
                  <a:pt x="974" y="293"/>
                  <a:pt x="1019" y="293"/>
                  <a:pt x="1012" y="324"/>
                </a:cubicBezTo>
                <a:cubicBezTo>
                  <a:pt x="982" y="317"/>
                  <a:pt x="971" y="331"/>
                  <a:pt x="944" y="319"/>
                </a:cubicBezTo>
                <a:cubicBezTo>
                  <a:pt x="944" y="323"/>
                  <a:pt x="946" y="330"/>
                  <a:pt x="941" y="331"/>
                </a:cubicBezTo>
                <a:cubicBezTo>
                  <a:pt x="938" y="331"/>
                  <a:pt x="938" y="333"/>
                  <a:pt x="935" y="334"/>
                </a:cubicBezTo>
                <a:cubicBezTo>
                  <a:pt x="928" y="325"/>
                  <a:pt x="915" y="320"/>
                  <a:pt x="904" y="307"/>
                </a:cubicBezTo>
                <a:cubicBezTo>
                  <a:pt x="904" y="316"/>
                  <a:pt x="914" y="315"/>
                  <a:pt x="911" y="328"/>
                </a:cubicBezTo>
                <a:cubicBezTo>
                  <a:pt x="908" y="328"/>
                  <a:pt x="907" y="331"/>
                  <a:pt x="905" y="331"/>
                </a:cubicBezTo>
                <a:cubicBezTo>
                  <a:pt x="899" y="326"/>
                  <a:pt x="886" y="328"/>
                  <a:pt x="883" y="319"/>
                </a:cubicBezTo>
                <a:cubicBezTo>
                  <a:pt x="887" y="319"/>
                  <a:pt x="886" y="314"/>
                  <a:pt x="889" y="313"/>
                </a:cubicBezTo>
                <a:cubicBezTo>
                  <a:pt x="889" y="318"/>
                  <a:pt x="892" y="321"/>
                  <a:pt x="895" y="322"/>
                </a:cubicBezTo>
                <a:cubicBezTo>
                  <a:pt x="895" y="312"/>
                  <a:pt x="901" y="309"/>
                  <a:pt x="898" y="298"/>
                </a:cubicBezTo>
                <a:cubicBezTo>
                  <a:pt x="888" y="297"/>
                  <a:pt x="893" y="311"/>
                  <a:pt x="880" y="307"/>
                </a:cubicBezTo>
                <a:cubicBezTo>
                  <a:pt x="883" y="325"/>
                  <a:pt x="868" y="325"/>
                  <a:pt x="856" y="329"/>
                </a:cubicBezTo>
                <a:cubicBezTo>
                  <a:pt x="816" y="308"/>
                  <a:pt x="760" y="326"/>
                  <a:pt x="717" y="309"/>
                </a:cubicBezTo>
                <a:cubicBezTo>
                  <a:pt x="692" y="310"/>
                  <a:pt x="669" y="316"/>
                  <a:pt x="647" y="307"/>
                </a:cubicBezTo>
                <a:cubicBezTo>
                  <a:pt x="674" y="292"/>
                  <a:pt x="702" y="288"/>
                  <a:pt x="726" y="266"/>
                </a:cubicBezTo>
                <a:cubicBezTo>
                  <a:pt x="718" y="260"/>
                  <a:pt x="701" y="285"/>
                  <a:pt x="689" y="276"/>
                </a:cubicBezTo>
                <a:cubicBezTo>
                  <a:pt x="688" y="269"/>
                  <a:pt x="711" y="270"/>
                  <a:pt x="702" y="266"/>
                </a:cubicBezTo>
                <a:cubicBezTo>
                  <a:pt x="663" y="273"/>
                  <a:pt x="637" y="286"/>
                  <a:pt x="607" y="298"/>
                </a:cubicBezTo>
                <a:cubicBezTo>
                  <a:pt x="593" y="303"/>
                  <a:pt x="580" y="301"/>
                  <a:pt x="567" y="311"/>
                </a:cubicBezTo>
                <a:cubicBezTo>
                  <a:pt x="560" y="317"/>
                  <a:pt x="565" y="332"/>
                  <a:pt x="549" y="326"/>
                </a:cubicBezTo>
                <a:cubicBezTo>
                  <a:pt x="549" y="330"/>
                  <a:pt x="551" y="333"/>
                  <a:pt x="552" y="335"/>
                </a:cubicBezTo>
                <a:cubicBezTo>
                  <a:pt x="541" y="340"/>
                  <a:pt x="532" y="333"/>
                  <a:pt x="522" y="342"/>
                </a:cubicBezTo>
                <a:cubicBezTo>
                  <a:pt x="526" y="343"/>
                  <a:pt x="529" y="347"/>
                  <a:pt x="531" y="351"/>
                </a:cubicBezTo>
                <a:cubicBezTo>
                  <a:pt x="523" y="350"/>
                  <a:pt x="512" y="362"/>
                  <a:pt x="522" y="369"/>
                </a:cubicBezTo>
                <a:cubicBezTo>
                  <a:pt x="540" y="340"/>
                  <a:pt x="571" y="382"/>
                  <a:pt x="596" y="365"/>
                </a:cubicBezTo>
                <a:cubicBezTo>
                  <a:pt x="600" y="376"/>
                  <a:pt x="597" y="390"/>
                  <a:pt x="587" y="393"/>
                </a:cubicBezTo>
                <a:cubicBezTo>
                  <a:pt x="595" y="396"/>
                  <a:pt x="593" y="409"/>
                  <a:pt x="599" y="414"/>
                </a:cubicBezTo>
                <a:cubicBezTo>
                  <a:pt x="576" y="413"/>
                  <a:pt x="612" y="421"/>
                  <a:pt x="596" y="430"/>
                </a:cubicBezTo>
                <a:cubicBezTo>
                  <a:pt x="598" y="422"/>
                  <a:pt x="590" y="424"/>
                  <a:pt x="587" y="421"/>
                </a:cubicBezTo>
                <a:cubicBezTo>
                  <a:pt x="567" y="437"/>
                  <a:pt x="566" y="469"/>
                  <a:pt x="551" y="482"/>
                </a:cubicBezTo>
                <a:cubicBezTo>
                  <a:pt x="556" y="491"/>
                  <a:pt x="574" y="488"/>
                  <a:pt x="579" y="497"/>
                </a:cubicBezTo>
                <a:cubicBezTo>
                  <a:pt x="579" y="513"/>
                  <a:pt x="568" y="511"/>
                  <a:pt x="560" y="513"/>
                </a:cubicBezTo>
                <a:cubicBezTo>
                  <a:pt x="563" y="535"/>
                  <a:pt x="543" y="543"/>
                  <a:pt x="549" y="559"/>
                </a:cubicBezTo>
                <a:cubicBezTo>
                  <a:pt x="543" y="562"/>
                  <a:pt x="527" y="583"/>
                  <a:pt x="525" y="590"/>
                </a:cubicBezTo>
                <a:cubicBezTo>
                  <a:pt x="516" y="585"/>
                  <a:pt x="505" y="582"/>
                  <a:pt x="494" y="593"/>
                </a:cubicBezTo>
                <a:cubicBezTo>
                  <a:pt x="530" y="593"/>
                  <a:pt x="534" y="620"/>
                  <a:pt x="553" y="630"/>
                </a:cubicBezTo>
                <a:cubicBezTo>
                  <a:pt x="558" y="626"/>
                  <a:pt x="573" y="615"/>
                  <a:pt x="580" y="623"/>
                </a:cubicBezTo>
                <a:cubicBezTo>
                  <a:pt x="571" y="631"/>
                  <a:pt x="568" y="632"/>
                  <a:pt x="562" y="639"/>
                </a:cubicBezTo>
                <a:cubicBezTo>
                  <a:pt x="573" y="640"/>
                  <a:pt x="581" y="641"/>
                  <a:pt x="593" y="647"/>
                </a:cubicBezTo>
                <a:cubicBezTo>
                  <a:pt x="594" y="637"/>
                  <a:pt x="595" y="637"/>
                  <a:pt x="605" y="644"/>
                </a:cubicBezTo>
                <a:cubicBezTo>
                  <a:pt x="605" y="631"/>
                  <a:pt x="590" y="633"/>
                  <a:pt x="589" y="620"/>
                </a:cubicBezTo>
                <a:cubicBezTo>
                  <a:pt x="607" y="613"/>
                  <a:pt x="608" y="620"/>
                  <a:pt x="626" y="610"/>
                </a:cubicBezTo>
                <a:cubicBezTo>
                  <a:pt x="631" y="621"/>
                  <a:pt x="634" y="628"/>
                  <a:pt x="654" y="628"/>
                </a:cubicBezTo>
                <a:cubicBezTo>
                  <a:pt x="661" y="626"/>
                  <a:pt x="662" y="618"/>
                  <a:pt x="669" y="616"/>
                </a:cubicBezTo>
                <a:cubicBezTo>
                  <a:pt x="671" y="628"/>
                  <a:pt x="684" y="629"/>
                  <a:pt x="691" y="637"/>
                </a:cubicBezTo>
                <a:cubicBezTo>
                  <a:pt x="679" y="642"/>
                  <a:pt x="684" y="647"/>
                  <a:pt x="688" y="656"/>
                </a:cubicBezTo>
                <a:cubicBezTo>
                  <a:pt x="680" y="665"/>
                  <a:pt x="670" y="656"/>
                  <a:pt x="666" y="659"/>
                </a:cubicBezTo>
                <a:cubicBezTo>
                  <a:pt x="673" y="663"/>
                  <a:pt x="670" y="676"/>
                  <a:pt x="679" y="677"/>
                </a:cubicBezTo>
                <a:cubicBezTo>
                  <a:pt x="688" y="672"/>
                  <a:pt x="670" y="668"/>
                  <a:pt x="679" y="665"/>
                </a:cubicBezTo>
                <a:cubicBezTo>
                  <a:pt x="690" y="666"/>
                  <a:pt x="686" y="673"/>
                  <a:pt x="697" y="668"/>
                </a:cubicBezTo>
                <a:cubicBezTo>
                  <a:pt x="696" y="661"/>
                  <a:pt x="690" y="655"/>
                  <a:pt x="700" y="652"/>
                </a:cubicBezTo>
                <a:cubicBezTo>
                  <a:pt x="722" y="654"/>
                  <a:pt x="750" y="663"/>
                  <a:pt x="765" y="667"/>
                </a:cubicBezTo>
                <a:cubicBezTo>
                  <a:pt x="754" y="661"/>
                  <a:pt x="782" y="673"/>
                  <a:pt x="777" y="658"/>
                </a:cubicBezTo>
                <a:cubicBezTo>
                  <a:pt x="772" y="656"/>
                  <a:pt x="761" y="661"/>
                  <a:pt x="761" y="655"/>
                </a:cubicBezTo>
                <a:cubicBezTo>
                  <a:pt x="769" y="651"/>
                  <a:pt x="781" y="650"/>
                  <a:pt x="780" y="664"/>
                </a:cubicBezTo>
                <a:cubicBezTo>
                  <a:pt x="784" y="657"/>
                  <a:pt x="806" y="654"/>
                  <a:pt x="801" y="648"/>
                </a:cubicBezTo>
                <a:cubicBezTo>
                  <a:pt x="783" y="648"/>
                  <a:pt x="770" y="631"/>
                  <a:pt x="752" y="652"/>
                </a:cubicBezTo>
                <a:cubicBezTo>
                  <a:pt x="741" y="655"/>
                  <a:pt x="724" y="634"/>
                  <a:pt x="718" y="652"/>
                </a:cubicBezTo>
                <a:cubicBezTo>
                  <a:pt x="707" y="638"/>
                  <a:pt x="696" y="616"/>
                  <a:pt x="696" y="600"/>
                </a:cubicBezTo>
                <a:cubicBezTo>
                  <a:pt x="706" y="597"/>
                  <a:pt x="717" y="585"/>
                  <a:pt x="711" y="576"/>
                </a:cubicBezTo>
                <a:cubicBezTo>
                  <a:pt x="719" y="582"/>
                  <a:pt x="724" y="568"/>
                  <a:pt x="736" y="569"/>
                </a:cubicBezTo>
                <a:cubicBezTo>
                  <a:pt x="736" y="575"/>
                  <a:pt x="738" y="579"/>
                  <a:pt x="742" y="581"/>
                </a:cubicBezTo>
                <a:cubicBezTo>
                  <a:pt x="744" y="572"/>
                  <a:pt x="760" y="576"/>
                  <a:pt x="763" y="569"/>
                </a:cubicBezTo>
                <a:cubicBezTo>
                  <a:pt x="774" y="583"/>
                  <a:pt x="797" y="566"/>
                  <a:pt x="803" y="556"/>
                </a:cubicBezTo>
                <a:cubicBezTo>
                  <a:pt x="786" y="553"/>
                  <a:pt x="776" y="559"/>
                  <a:pt x="766" y="547"/>
                </a:cubicBezTo>
                <a:cubicBezTo>
                  <a:pt x="761" y="550"/>
                  <a:pt x="758" y="555"/>
                  <a:pt x="751" y="557"/>
                </a:cubicBezTo>
                <a:cubicBezTo>
                  <a:pt x="747" y="547"/>
                  <a:pt x="761" y="554"/>
                  <a:pt x="757" y="544"/>
                </a:cubicBezTo>
                <a:cubicBezTo>
                  <a:pt x="746" y="542"/>
                  <a:pt x="753" y="557"/>
                  <a:pt x="742" y="554"/>
                </a:cubicBezTo>
                <a:cubicBezTo>
                  <a:pt x="740" y="548"/>
                  <a:pt x="730" y="551"/>
                  <a:pt x="732" y="542"/>
                </a:cubicBezTo>
                <a:cubicBezTo>
                  <a:pt x="738" y="532"/>
                  <a:pt x="748" y="541"/>
                  <a:pt x="751" y="526"/>
                </a:cubicBezTo>
                <a:cubicBezTo>
                  <a:pt x="789" y="550"/>
                  <a:pt x="809" y="481"/>
                  <a:pt x="846" y="519"/>
                </a:cubicBezTo>
                <a:cubicBezTo>
                  <a:pt x="846" y="514"/>
                  <a:pt x="844" y="508"/>
                  <a:pt x="848" y="507"/>
                </a:cubicBezTo>
                <a:cubicBezTo>
                  <a:pt x="855" y="517"/>
                  <a:pt x="878" y="498"/>
                  <a:pt x="882" y="521"/>
                </a:cubicBezTo>
                <a:cubicBezTo>
                  <a:pt x="867" y="515"/>
                  <a:pt x="869" y="528"/>
                  <a:pt x="852" y="528"/>
                </a:cubicBezTo>
                <a:cubicBezTo>
                  <a:pt x="856" y="535"/>
                  <a:pt x="862" y="540"/>
                  <a:pt x="870" y="543"/>
                </a:cubicBezTo>
                <a:cubicBezTo>
                  <a:pt x="875" y="534"/>
                  <a:pt x="878" y="543"/>
                  <a:pt x="886" y="537"/>
                </a:cubicBezTo>
                <a:cubicBezTo>
                  <a:pt x="886" y="531"/>
                  <a:pt x="881" y="531"/>
                  <a:pt x="879" y="528"/>
                </a:cubicBezTo>
                <a:cubicBezTo>
                  <a:pt x="884" y="527"/>
                  <a:pt x="884" y="523"/>
                  <a:pt x="888" y="521"/>
                </a:cubicBezTo>
                <a:cubicBezTo>
                  <a:pt x="920" y="533"/>
                  <a:pt x="973" y="503"/>
                  <a:pt x="999" y="529"/>
                </a:cubicBezTo>
                <a:cubicBezTo>
                  <a:pt x="1045" y="522"/>
                  <a:pt x="1078" y="508"/>
                  <a:pt x="1112" y="528"/>
                </a:cubicBezTo>
                <a:cubicBezTo>
                  <a:pt x="1108" y="538"/>
                  <a:pt x="1093" y="537"/>
                  <a:pt x="1091" y="550"/>
                </a:cubicBezTo>
                <a:cubicBezTo>
                  <a:pt x="1088" y="550"/>
                  <a:pt x="1086" y="545"/>
                  <a:pt x="1085" y="550"/>
                </a:cubicBezTo>
                <a:cubicBezTo>
                  <a:pt x="1094" y="563"/>
                  <a:pt x="1127" y="550"/>
                  <a:pt x="1119" y="571"/>
                </a:cubicBezTo>
                <a:cubicBezTo>
                  <a:pt x="1112" y="572"/>
                  <a:pt x="1115" y="562"/>
                  <a:pt x="1110" y="562"/>
                </a:cubicBezTo>
                <a:cubicBezTo>
                  <a:pt x="1109" y="574"/>
                  <a:pt x="1127" y="585"/>
                  <a:pt x="1116" y="598"/>
                </a:cubicBezTo>
                <a:cubicBezTo>
                  <a:pt x="1102" y="598"/>
                  <a:pt x="1095" y="599"/>
                  <a:pt x="1079" y="599"/>
                </a:cubicBezTo>
                <a:cubicBezTo>
                  <a:pt x="1078" y="603"/>
                  <a:pt x="1083" y="615"/>
                  <a:pt x="1076" y="614"/>
                </a:cubicBezTo>
                <a:cubicBezTo>
                  <a:pt x="1062" y="610"/>
                  <a:pt x="1046" y="623"/>
                  <a:pt x="1034" y="630"/>
                </a:cubicBezTo>
                <a:cubicBezTo>
                  <a:pt x="1034" y="624"/>
                  <a:pt x="1031" y="624"/>
                  <a:pt x="1028" y="627"/>
                </a:cubicBezTo>
                <a:cubicBezTo>
                  <a:pt x="1028" y="623"/>
                  <a:pt x="1031" y="623"/>
                  <a:pt x="1031" y="618"/>
                </a:cubicBezTo>
                <a:cubicBezTo>
                  <a:pt x="1025" y="617"/>
                  <a:pt x="1024" y="621"/>
                  <a:pt x="1018" y="621"/>
                </a:cubicBezTo>
                <a:cubicBezTo>
                  <a:pt x="1021" y="630"/>
                  <a:pt x="1021" y="639"/>
                  <a:pt x="1019" y="642"/>
                </a:cubicBezTo>
                <a:cubicBezTo>
                  <a:pt x="1013" y="632"/>
                  <a:pt x="1009" y="638"/>
                  <a:pt x="1000" y="633"/>
                </a:cubicBezTo>
                <a:cubicBezTo>
                  <a:pt x="1002" y="648"/>
                  <a:pt x="1000" y="646"/>
                  <a:pt x="997" y="655"/>
                </a:cubicBezTo>
                <a:cubicBezTo>
                  <a:pt x="993" y="651"/>
                  <a:pt x="986" y="651"/>
                  <a:pt x="982" y="655"/>
                </a:cubicBezTo>
                <a:cubicBezTo>
                  <a:pt x="981" y="652"/>
                  <a:pt x="982" y="646"/>
                  <a:pt x="979" y="646"/>
                </a:cubicBezTo>
                <a:cubicBezTo>
                  <a:pt x="976" y="657"/>
                  <a:pt x="966" y="649"/>
                  <a:pt x="960" y="646"/>
                </a:cubicBezTo>
                <a:cubicBezTo>
                  <a:pt x="953" y="654"/>
                  <a:pt x="965" y="652"/>
                  <a:pt x="964" y="661"/>
                </a:cubicBezTo>
                <a:cubicBezTo>
                  <a:pt x="950" y="660"/>
                  <a:pt x="935" y="660"/>
                  <a:pt x="930" y="650"/>
                </a:cubicBezTo>
                <a:cubicBezTo>
                  <a:pt x="923" y="654"/>
                  <a:pt x="897" y="665"/>
                  <a:pt x="896" y="647"/>
                </a:cubicBezTo>
                <a:cubicBezTo>
                  <a:pt x="878" y="647"/>
                  <a:pt x="878" y="647"/>
                  <a:pt x="878" y="647"/>
                </a:cubicBezTo>
                <a:cubicBezTo>
                  <a:pt x="874" y="654"/>
                  <a:pt x="871" y="661"/>
                  <a:pt x="866" y="666"/>
                </a:cubicBezTo>
                <a:cubicBezTo>
                  <a:pt x="868" y="661"/>
                  <a:pt x="859" y="652"/>
                  <a:pt x="859" y="660"/>
                </a:cubicBezTo>
                <a:cubicBezTo>
                  <a:pt x="863" y="660"/>
                  <a:pt x="863" y="664"/>
                  <a:pt x="863" y="669"/>
                </a:cubicBezTo>
                <a:cubicBezTo>
                  <a:pt x="867" y="669"/>
                  <a:pt x="874" y="668"/>
                  <a:pt x="875" y="672"/>
                </a:cubicBezTo>
                <a:cubicBezTo>
                  <a:pt x="862" y="674"/>
                  <a:pt x="871" y="679"/>
                  <a:pt x="866" y="687"/>
                </a:cubicBezTo>
                <a:cubicBezTo>
                  <a:pt x="875" y="681"/>
                  <a:pt x="896" y="680"/>
                  <a:pt x="890" y="668"/>
                </a:cubicBezTo>
                <a:cubicBezTo>
                  <a:pt x="900" y="671"/>
                  <a:pt x="896" y="660"/>
                  <a:pt x="905" y="662"/>
                </a:cubicBezTo>
                <a:cubicBezTo>
                  <a:pt x="907" y="667"/>
                  <a:pt x="910" y="670"/>
                  <a:pt x="912" y="674"/>
                </a:cubicBezTo>
                <a:cubicBezTo>
                  <a:pt x="908" y="675"/>
                  <a:pt x="904" y="675"/>
                  <a:pt x="906" y="681"/>
                </a:cubicBezTo>
                <a:cubicBezTo>
                  <a:pt x="920" y="677"/>
                  <a:pt x="901" y="691"/>
                  <a:pt x="912" y="693"/>
                </a:cubicBezTo>
                <a:cubicBezTo>
                  <a:pt x="915" y="684"/>
                  <a:pt x="919" y="667"/>
                  <a:pt x="909" y="662"/>
                </a:cubicBezTo>
                <a:cubicBezTo>
                  <a:pt x="922" y="661"/>
                  <a:pt x="949" y="654"/>
                  <a:pt x="955" y="674"/>
                </a:cubicBezTo>
                <a:cubicBezTo>
                  <a:pt x="951" y="674"/>
                  <a:pt x="950" y="678"/>
                  <a:pt x="945" y="677"/>
                </a:cubicBezTo>
                <a:cubicBezTo>
                  <a:pt x="945" y="669"/>
                  <a:pt x="950" y="671"/>
                  <a:pt x="945" y="665"/>
                </a:cubicBezTo>
                <a:cubicBezTo>
                  <a:pt x="937" y="664"/>
                  <a:pt x="935" y="669"/>
                  <a:pt x="936" y="677"/>
                </a:cubicBezTo>
                <a:cubicBezTo>
                  <a:pt x="957" y="684"/>
                  <a:pt x="978" y="682"/>
                  <a:pt x="995" y="698"/>
                </a:cubicBezTo>
                <a:cubicBezTo>
                  <a:pt x="990" y="699"/>
                  <a:pt x="992" y="705"/>
                  <a:pt x="992" y="710"/>
                </a:cubicBezTo>
                <a:cubicBezTo>
                  <a:pt x="987" y="711"/>
                  <a:pt x="987" y="714"/>
                  <a:pt x="983" y="710"/>
                </a:cubicBezTo>
                <a:cubicBezTo>
                  <a:pt x="984" y="717"/>
                  <a:pt x="986" y="723"/>
                  <a:pt x="992" y="726"/>
                </a:cubicBezTo>
                <a:cubicBezTo>
                  <a:pt x="992" y="718"/>
                  <a:pt x="996" y="714"/>
                  <a:pt x="1004" y="713"/>
                </a:cubicBezTo>
                <a:cubicBezTo>
                  <a:pt x="1005" y="718"/>
                  <a:pt x="1000" y="721"/>
                  <a:pt x="1004" y="722"/>
                </a:cubicBezTo>
                <a:cubicBezTo>
                  <a:pt x="1009" y="719"/>
                  <a:pt x="1008" y="710"/>
                  <a:pt x="1016" y="710"/>
                </a:cubicBezTo>
                <a:cubicBezTo>
                  <a:pt x="1019" y="723"/>
                  <a:pt x="1038" y="723"/>
                  <a:pt x="1044" y="722"/>
                </a:cubicBezTo>
                <a:cubicBezTo>
                  <a:pt x="1039" y="729"/>
                  <a:pt x="1051" y="743"/>
                  <a:pt x="1035" y="743"/>
                </a:cubicBezTo>
                <a:cubicBezTo>
                  <a:pt x="1035" y="736"/>
                  <a:pt x="1030" y="732"/>
                  <a:pt x="1023" y="731"/>
                </a:cubicBezTo>
                <a:cubicBezTo>
                  <a:pt x="1022" y="734"/>
                  <a:pt x="1023" y="737"/>
                  <a:pt x="1020" y="737"/>
                </a:cubicBezTo>
                <a:cubicBezTo>
                  <a:pt x="1019" y="743"/>
                  <a:pt x="1024" y="743"/>
                  <a:pt x="1026" y="747"/>
                </a:cubicBezTo>
                <a:cubicBezTo>
                  <a:pt x="1014" y="749"/>
                  <a:pt x="1017" y="749"/>
                  <a:pt x="1004" y="747"/>
                </a:cubicBezTo>
                <a:cubicBezTo>
                  <a:pt x="1005" y="764"/>
                  <a:pt x="990" y="747"/>
                  <a:pt x="983" y="756"/>
                </a:cubicBezTo>
                <a:cubicBezTo>
                  <a:pt x="982" y="768"/>
                  <a:pt x="994" y="766"/>
                  <a:pt x="999" y="771"/>
                </a:cubicBezTo>
                <a:cubicBezTo>
                  <a:pt x="998" y="779"/>
                  <a:pt x="996" y="785"/>
                  <a:pt x="990" y="787"/>
                </a:cubicBezTo>
                <a:cubicBezTo>
                  <a:pt x="972" y="784"/>
                  <a:pt x="948" y="786"/>
                  <a:pt x="938" y="797"/>
                </a:cubicBezTo>
                <a:cubicBezTo>
                  <a:pt x="941" y="797"/>
                  <a:pt x="946" y="796"/>
                  <a:pt x="947" y="800"/>
                </a:cubicBezTo>
                <a:cubicBezTo>
                  <a:pt x="936" y="805"/>
                  <a:pt x="926" y="793"/>
                  <a:pt x="907" y="797"/>
                </a:cubicBezTo>
                <a:cubicBezTo>
                  <a:pt x="906" y="808"/>
                  <a:pt x="896" y="806"/>
                  <a:pt x="889" y="803"/>
                </a:cubicBezTo>
                <a:cubicBezTo>
                  <a:pt x="888" y="809"/>
                  <a:pt x="893" y="811"/>
                  <a:pt x="889" y="813"/>
                </a:cubicBezTo>
                <a:cubicBezTo>
                  <a:pt x="879" y="797"/>
                  <a:pt x="869" y="820"/>
                  <a:pt x="858" y="807"/>
                </a:cubicBezTo>
                <a:cubicBezTo>
                  <a:pt x="858" y="816"/>
                  <a:pt x="848" y="817"/>
                  <a:pt x="837" y="816"/>
                </a:cubicBezTo>
                <a:cubicBezTo>
                  <a:pt x="834" y="833"/>
                  <a:pt x="835" y="835"/>
                  <a:pt x="843" y="847"/>
                </a:cubicBezTo>
                <a:cubicBezTo>
                  <a:pt x="858" y="838"/>
                  <a:pt x="882" y="839"/>
                  <a:pt x="889" y="849"/>
                </a:cubicBezTo>
                <a:cubicBezTo>
                  <a:pt x="899" y="843"/>
                  <a:pt x="891" y="837"/>
                  <a:pt x="892" y="825"/>
                </a:cubicBezTo>
                <a:cubicBezTo>
                  <a:pt x="898" y="824"/>
                  <a:pt x="900" y="819"/>
                  <a:pt x="904" y="815"/>
                </a:cubicBezTo>
                <a:cubicBezTo>
                  <a:pt x="907" y="846"/>
                  <a:pt x="934" y="819"/>
                  <a:pt x="944" y="836"/>
                </a:cubicBezTo>
                <a:cubicBezTo>
                  <a:pt x="956" y="836"/>
                  <a:pt x="956" y="824"/>
                  <a:pt x="966" y="821"/>
                </a:cubicBezTo>
                <a:cubicBezTo>
                  <a:pt x="997" y="842"/>
                  <a:pt x="1038" y="814"/>
                  <a:pt x="1070" y="813"/>
                </a:cubicBezTo>
                <a:cubicBezTo>
                  <a:pt x="1062" y="813"/>
                  <a:pt x="1056" y="810"/>
                  <a:pt x="1054" y="804"/>
                </a:cubicBezTo>
                <a:cubicBezTo>
                  <a:pt x="1066" y="812"/>
                  <a:pt x="1073" y="804"/>
                  <a:pt x="1085" y="804"/>
                </a:cubicBezTo>
                <a:cubicBezTo>
                  <a:pt x="1100" y="830"/>
                  <a:pt x="1136" y="808"/>
                  <a:pt x="1161" y="800"/>
                </a:cubicBezTo>
                <a:cubicBezTo>
                  <a:pt x="1167" y="805"/>
                  <a:pt x="1176" y="806"/>
                  <a:pt x="1180" y="812"/>
                </a:cubicBezTo>
                <a:cubicBezTo>
                  <a:pt x="1175" y="818"/>
                  <a:pt x="1180" y="816"/>
                  <a:pt x="1180" y="824"/>
                </a:cubicBezTo>
                <a:cubicBezTo>
                  <a:pt x="1173" y="828"/>
                  <a:pt x="1171" y="823"/>
                  <a:pt x="1168" y="834"/>
                </a:cubicBezTo>
                <a:cubicBezTo>
                  <a:pt x="1172" y="834"/>
                  <a:pt x="1177" y="833"/>
                  <a:pt x="1177" y="837"/>
                </a:cubicBezTo>
                <a:cubicBezTo>
                  <a:pt x="1172" y="846"/>
                  <a:pt x="1175" y="849"/>
                  <a:pt x="1171" y="855"/>
                </a:cubicBezTo>
                <a:cubicBezTo>
                  <a:pt x="1145" y="855"/>
                  <a:pt x="1147" y="844"/>
                  <a:pt x="1119" y="847"/>
                </a:cubicBezTo>
                <a:cubicBezTo>
                  <a:pt x="1117" y="858"/>
                  <a:pt x="1105" y="859"/>
                  <a:pt x="1095" y="862"/>
                </a:cubicBezTo>
                <a:cubicBezTo>
                  <a:pt x="1093" y="858"/>
                  <a:pt x="1091" y="857"/>
                  <a:pt x="1095" y="853"/>
                </a:cubicBezTo>
                <a:cubicBezTo>
                  <a:pt x="1079" y="853"/>
                  <a:pt x="1079" y="853"/>
                  <a:pt x="1079" y="853"/>
                </a:cubicBezTo>
                <a:cubicBezTo>
                  <a:pt x="1079" y="858"/>
                  <a:pt x="1081" y="864"/>
                  <a:pt x="1076" y="865"/>
                </a:cubicBezTo>
                <a:cubicBezTo>
                  <a:pt x="1070" y="854"/>
                  <a:pt x="1059" y="865"/>
                  <a:pt x="1049" y="872"/>
                </a:cubicBezTo>
                <a:cubicBezTo>
                  <a:pt x="1043" y="863"/>
                  <a:pt x="1027" y="868"/>
                  <a:pt x="1040" y="875"/>
                </a:cubicBezTo>
                <a:cubicBezTo>
                  <a:pt x="1030" y="877"/>
                  <a:pt x="1030" y="869"/>
                  <a:pt x="1024" y="875"/>
                </a:cubicBezTo>
                <a:cubicBezTo>
                  <a:pt x="1025" y="870"/>
                  <a:pt x="1024" y="866"/>
                  <a:pt x="1021" y="863"/>
                </a:cubicBezTo>
                <a:cubicBezTo>
                  <a:pt x="1011" y="862"/>
                  <a:pt x="1010" y="869"/>
                  <a:pt x="1000" y="866"/>
                </a:cubicBezTo>
                <a:cubicBezTo>
                  <a:pt x="993" y="879"/>
                  <a:pt x="984" y="889"/>
                  <a:pt x="976" y="900"/>
                </a:cubicBezTo>
                <a:cubicBezTo>
                  <a:pt x="947" y="886"/>
                  <a:pt x="933" y="909"/>
                  <a:pt x="908" y="904"/>
                </a:cubicBezTo>
                <a:cubicBezTo>
                  <a:pt x="909" y="912"/>
                  <a:pt x="914" y="914"/>
                  <a:pt x="905" y="917"/>
                </a:cubicBezTo>
                <a:cubicBezTo>
                  <a:pt x="893" y="904"/>
                  <a:pt x="879" y="916"/>
                  <a:pt x="866" y="920"/>
                </a:cubicBezTo>
                <a:cubicBezTo>
                  <a:pt x="858" y="913"/>
                  <a:pt x="858" y="899"/>
                  <a:pt x="844" y="899"/>
                </a:cubicBezTo>
                <a:cubicBezTo>
                  <a:pt x="836" y="915"/>
                  <a:pt x="827" y="934"/>
                  <a:pt x="810" y="918"/>
                </a:cubicBezTo>
                <a:cubicBezTo>
                  <a:pt x="806" y="921"/>
                  <a:pt x="798" y="922"/>
                  <a:pt x="795" y="927"/>
                </a:cubicBezTo>
                <a:cubicBezTo>
                  <a:pt x="797" y="927"/>
                  <a:pt x="798" y="939"/>
                  <a:pt x="795" y="939"/>
                </a:cubicBezTo>
                <a:cubicBezTo>
                  <a:pt x="777" y="929"/>
                  <a:pt x="763" y="956"/>
                  <a:pt x="746" y="940"/>
                </a:cubicBezTo>
                <a:cubicBezTo>
                  <a:pt x="732" y="957"/>
                  <a:pt x="708" y="964"/>
                  <a:pt x="691" y="971"/>
                </a:cubicBezTo>
                <a:cubicBezTo>
                  <a:pt x="683" y="966"/>
                  <a:pt x="674" y="960"/>
                  <a:pt x="667" y="953"/>
                </a:cubicBezTo>
                <a:cubicBezTo>
                  <a:pt x="665" y="965"/>
                  <a:pt x="663" y="967"/>
                  <a:pt x="670" y="974"/>
                </a:cubicBezTo>
                <a:cubicBezTo>
                  <a:pt x="657" y="985"/>
                  <a:pt x="648" y="969"/>
                  <a:pt x="624" y="969"/>
                </a:cubicBezTo>
                <a:cubicBezTo>
                  <a:pt x="615" y="985"/>
                  <a:pt x="606" y="989"/>
                  <a:pt x="588" y="991"/>
                </a:cubicBezTo>
                <a:cubicBezTo>
                  <a:pt x="586" y="984"/>
                  <a:pt x="606" y="983"/>
                  <a:pt x="597" y="978"/>
                </a:cubicBezTo>
                <a:cubicBezTo>
                  <a:pt x="594" y="983"/>
                  <a:pt x="587" y="983"/>
                  <a:pt x="581" y="985"/>
                </a:cubicBezTo>
                <a:cubicBezTo>
                  <a:pt x="580" y="990"/>
                  <a:pt x="586" y="992"/>
                  <a:pt x="581" y="994"/>
                </a:cubicBezTo>
                <a:cubicBezTo>
                  <a:pt x="570" y="996"/>
                  <a:pt x="567" y="990"/>
                  <a:pt x="560" y="988"/>
                </a:cubicBezTo>
                <a:cubicBezTo>
                  <a:pt x="544" y="1004"/>
                  <a:pt x="500" y="1004"/>
                  <a:pt x="490" y="995"/>
                </a:cubicBezTo>
                <a:cubicBezTo>
                  <a:pt x="489" y="1002"/>
                  <a:pt x="482" y="1002"/>
                  <a:pt x="474" y="1001"/>
                </a:cubicBezTo>
                <a:cubicBezTo>
                  <a:pt x="474" y="1005"/>
                  <a:pt x="476" y="1008"/>
                  <a:pt x="477" y="1010"/>
                </a:cubicBezTo>
                <a:cubicBezTo>
                  <a:pt x="461" y="1017"/>
                  <a:pt x="446" y="1028"/>
                  <a:pt x="432" y="1020"/>
                </a:cubicBezTo>
                <a:cubicBezTo>
                  <a:pt x="399" y="1040"/>
                  <a:pt x="349" y="1069"/>
                  <a:pt x="319" y="1064"/>
                </a:cubicBezTo>
                <a:cubicBezTo>
                  <a:pt x="304" y="1082"/>
                  <a:pt x="282" y="1083"/>
                  <a:pt x="255" y="1083"/>
                </a:cubicBezTo>
                <a:cubicBezTo>
                  <a:pt x="253" y="1093"/>
                  <a:pt x="250" y="1101"/>
                  <a:pt x="239" y="1102"/>
                </a:cubicBezTo>
                <a:cubicBezTo>
                  <a:pt x="227" y="1091"/>
                  <a:pt x="223" y="1107"/>
                  <a:pt x="212" y="1096"/>
                </a:cubicBezTo>
                <a:cubicBezTo>
                  <a:pt x="213" y="1111"/>
                  <a:pt x="186" y="1105"/>
                  <a:pt x="197" y="1121"/>
                </a:cubicBezTo>
                <a:cubicBezTo>
                  <a:pt x="160" y="1127"/>
                  <a:pt x="120" y="1156"/>
                  <a:pt x="87" y="1147"/>
                </a:cubicBezTo>
                <a:cubicBezTo>
                  <a:pt x="83" y="1163"/>
                  <a:pt x="76" y="1156"/>
                  <a:pt x="62" y="1153"/>
                </a:cubicBezTo>
                <a:cubicBezTo>
                  <a:pt x="58" y="1169"/>
                  <a:pt x="43" y="1177"/>
                  <a:pt x="44" y="1190"/>
                </a:cubicBezTo>
                <a:cubicBezTo>
                  <a:pt x="37" y="1190"/>
                  <a:pt x="35" y="1185"/>
                  <a:pt x="26" y="1187"/>
                </a:cubicBezTo>
                <a:cubicBezTo>
                  <a:pt x="23" y="1204"/>
                  <a:pt x="29" y="1199"/>
                  <a:pt x="35" y="1202"/>
                </a:cubicBezTo>
                <a:cubicBezTo>
                  <a:pt x="33" y="1204"/>
                  <a:pt x="18" y="1209"/>
                  <a:pt x="26" y="1212"/>
                </a:cubicBezTo>
                <a:cubicBezTo>
                  <a:pt x="34" y="1211"/>
                  <a:pt x="35" y="1205"/>
                  <a:pt x="45" y="1212"/>
                </a:cubicBezTo>
                <a:cubicBezTo>
                  <a:pt x="46" y="1206"/>
                  <a:pt x="46" y="1198"/>
                  <a:pt x="54" y="1199"/>
                </a:cubicBezTo>
                <a:cubicBezTo>
                  <a:pt x="58" y="1211"/>
                  <a:pt x="45" y="1207"/>
                  <a:pt x="45" y="1215"/>
                </a:cubicBezTo>
                <a:cubicBezTo>
                  <a:pt x="52" y="1213"/>
                  <a:pt x="67" y="1218"/>
                  <a:pt x="69" y="1211"/>
                </a:cubicBezTo>
                <a:cubicBezTo>
                  <a:pt x="66" y="1211"/>
                  <a:pt x="65" y="1206"/>
                  <a:pt x="69" y="1205"/>
                </a:cubicBezTo>
                <a:cubicBezTo>
                  <a:pt x="71" y="1206"/>
                  <a:pt x="75" y="1205"/>
                  <a:pt x="75" y="1208"/>
                </a:cubicBezTo>
                <a:cubicBezTo>
                  <a:pt x="71" y="1218"/>
                  <a:pt x="66" y="1227"/>
                  <a:pt x="57" y="1233"/>
                </a:cubicBezTo>
                <a:cubicBezTo>
                  <a:pt x="63" y="1240"/>
                  <a:pt x="73" y="1226"/>
                  <a:pt x="76" y="1239"/>
                </a:cubicBezTo>
                <a:cubicBezTo>
                  <a:pt x="63" y="1238"/>
                  <a:pt x="62" y="1244"/>
                  <a:pt x="70" y="1248"/>
                </a:cubicBezTo>
                <a:cubicBezTo>
                  <a:pt x="60" y="1248"/>
                  <a:pt x="60" y="1248"/>
                  <a:pt x="60" y="1248"/>
                </a:cubicBezTo>
                <a:cubicBezTo>
                  <a:pt x="62" y="1258"/>
                  <a:pt x="58" y="1262"/>
                  <a:pt x="58" y="1270"/>
                </a:cubicBezTo>
                <a:cubicBezTo>
                  <a:pt x="71" y="1282"/>
                  <a:pt x="68" y="1294"/>
                  <a:pt x="86" y="1309"/>
                </a:cubicBezTo>
                <a:cubicBezTo>
                  <a:pt x="92" y="1310"/>
                  <a:pt x="92" y="1305"/>
                  <a:pt x="95" y="1303"/>
                </a:cubicBezTo>
                <a:cubicBezTo>
                  <a:pt x="98" y="1310"/>
                  <a:pt x="103" y="1314"/>
                  <a:pt x="95" y="1318"/>
                </a:cubicBezTo>
                <a:cubicBezTo>
                  <a:pt x="100" y="1324"/>
                  <a:pt x="111" y="1323"/>
                  <a:pt x="110" y="1333"/>
                </a:cubicBezTo>
                <a:cubicBezTo>
                  <a:pt x="118" y="1333"/>
                  <a:pt x="120" y="1327"/>
                  <a:pt x="126" y="1333"/>
                </a:cubicBezTo>
                <a:cubicBezTo>
                  <a:pt x="128" y="1321"/>
                  <a:pt x="128" y="1307"/>
                  <a:pt x="141" y="1305"/>
                </a:cubicBezTo>
                <a:cubicBezTo>
                  <a:pt x="152" y="1308"/>
                  <a:pt x="141" y="1316"/>
                  <a:pt x="147" y="1321"/>
                </a:cubicBezTo>
                <a:cubicBezTo>
                  <a:pt x="151" y="1320"/>
                  <a:pt x="154" y="1322"/>
                  <a:pt x="156" y="1324"/>
                </a:cubicBezTo>
                <a:cubicBezTo>
                  <a:pt x="178" y="1297"/>
                  <a:pt x="215" y="1285"/>
                  <a:pt x="229" y="1255"/>
                </a:cubicBezTo>
                <a:cubicBezTo>
                  <a:pt x="233" y="1247"/>
                  <a:pt x="223" y="1236"/>
                  <a:pt x="241" y="1237"/>
                </a:cubicBezTo>
                <a:cubicBezTo>
                  <a:pt x="246" y="1239"/>
                  <a:pt x="251" y="1241"/>
                  <a:pt x="250" y="1249"/>
                </a:cubicBezTo>
                <a:cubicBezTo>
                  <a:pt x="245" y="1267"/>
                  <a:pt x="234" y="1279"/>
                  <a:pt x="217" y="1286"/>
                </a:cubicBezTo>
                <a:cubicBezTo>
                  <a:pt x="213" y="1303"/>
                  <a:pt x="227" y="1299"/>
                  <a:pt x="220" y="1311"/>
                </a:cubicBezTo>
                <a:cubicBezTo>
                  <a:pt x="234" y="1308"/>
                  <a:pt x="244" y="1301"/>
                  <a:pt x="257" y="1313"/>
                </a:cubicBezTo>
                <a:cubicBezTo>
                  <a:pt x="264" y="1312"/>
                  <a:pt x="253" y="1305"/>
                  <a:pt x="260" y="1301"/>
                </a:cubicBezTo>
                <a:cubicBezTo>
                  <a:pt x="289" y="1305"/>
                  <a:pt x="275" y="1274"/>
                  <a:pt x="284" y="1252"/>
                </a:cubicBezTo>
                <a:cubicBezTo>
                  <a:pt x="278" y="1250"/>
                  <a:pt x="276" y="1245"/>
                  <a:pt x="269" y="1246"/>
                </a:cubicBezTo>
                <a:cubicBezTo>
                  <a:pt x="272" y="1255"/>
                  <a:pt x="262" y="1251"/>
                  <a:pt x="257" y="1252"/>
                </a:cubicBezTo>
                <a:cubicBezTo>
                  <a:pt x="257" y="1246"/>
                  <a:pt x="253" y="1245"/>
                  <a:pt x="253" y="1240"/>
                </a:cubicBezTo>
                <a:cubicBezTo>
                  <a:pt x="259" y="1240"/>
                  <a:pt x="260" y="1236"/>
                  <a:pt x="266" y="1237"/>
                </a:cubicBezTo>
                <a:cubicBezTo>
                  <a:pt x="274" y="1234"/>
                  <a:pt x="272" y="1243"/>
                  <a:pt x="278" y="1243"/>
                </a:cubicBezTo>
                <a:cubicBezTo>
                  <a:pt x="291" y="1221"/>
                  <a:pt x="260" y="1228"/>
                  <a:pt x="262" y="1209"/>
                </a:cubicBezTo>
                <a:cubicBezTo>
                  <a:pt x="221" y="1205"/>
                  <a:pt x="245" y="1137"/>
                  <a:pt x="286" y="1157"/>
                </a:cubicBezTo>
                <a:cubicBezTo>
                  <a:pt x="285" y="1136"/>
                  <a:pt x="313" y="1155"/>
                  <a:pt x="304" y="1135"/>
                </a:cubicBezTo>
                <a:cubicBezTo>
                  <a:pt x="315" y="1137"/>
                  <a:pt x="330" y="1126"/>
                  <a:pt x="338" y="1135"/>
                </a:cubicBezTo>
                <a:cubicBezTo>
                  <a:pt x="330" y="1140"/>
                  <a:pt x="329" y="1133"/>
                  <a:pt x="320" y="1138"/>
                </a:cubicBezTo>
                <a:cubicBezTo>
                  <a:pt x="308" y="1158"/>
                  <a:pt x="332" y="1160"/>
                  <a:pt x="332" y="1178"/>
                </a:cubicBezTo>
                <a:cubicBezTo>
                  <a:pt x="329" y="1187"/>
                  <a:pt x="313" y="1185"/>
                  <a:pt x="311" y="1196"/>
                </a:cubicBezTo>
                <a:cubicBezTo>
                  <a:pt x="335" y="1216"/>
                  <a:pt x="378" y="1216"/>
                  <a:pt x="385" y="1254"/>
                </a:cubicBezTo>
                <a:cubicBezTo>
                  <a:pt x="401" y="1257"/>
                  <a:pt x="405" y="1248"/>
                  <a:pt x="425" y="1244"/>
                </a:cubicBezTo>
                <a:cubicBezTo>
                  <a:pt x="421" y="1232"/>
                  <a:pt x="430" y="1233"/>
                  <a:pt x="434" y="1228"/>
                </a:cubicBezTo>
                <a:cubicBezTo>
                  <a:pt x="429" y="1223"/>
                  <a:pt x="410" y="1216"/>
                  <a:pt x="418" y="1207"/>
                </a:cubicBezTo>
                <a:cubicBezTo>
                  <a:pt x="428" y="1206"/>
                  <a:pt x="420" y="1222"/>
                  <a:pt x="431" y="1219"/>
                </a:cubicBezTo>
                <a:cubicBezTo>
                  <a:pt x="436" y="1219"/>
                  <a:pt x="432" y="1211"/>
                  <a:pt x="437" y="1210"/>
                </a:cubicBezTo>
                <a:cubicBezTo>
                  <a:pt x="446" y="1213"/>
                  <a:pt x="447" y="1219"/>
                  <a:pt x="443" y="1228"/>
                </a:cubicBezTo>
                <a:cubicBezTo>
                  <a:pt x="469" y="1228"/>
                  <a:pt x="489" y="1226"/>
                  <a:pt x="514" y="1228"/>
                </a:cubicBezTo>
                <a:cubicBezTo>
                  <a:pt x="524" y="1225"/>
                  <a:pt x="530" y="1215"/>
                  <a:pt x="526" y="1206"/>
                </a:cubicBezTo>
                <a:cubicBezTo>
                  <a:pt x="537" y="1202"/>
                  <a:pt x="536" y="1201"/>
                  <a:pt x="544" y="1190"/>
                </a:cubicBezTo>
                <a:cubicBezTo>
                  <a:pt x="550" y="1196"/>
                  <a:pt x="542" y="1196"/>
                  <a:pt x="544" y="1206"/>
                </a:cubicBezTo>
                <a:cubicBezTo>
                  <a:pt x="562" y="1208"/>
                  <a:pt x="579" y="1221"/>
                  <a:pt x="587" y="1208"/>
                </a:cubicBezTo>
                <a:cubicBezTo>
                  <a:pt x="582" y="1209"/>
                  <a:pt x="580" y="1205"/>
                  <a:pt x="581" y="1199"/>
                </a:cubicBezTo>
                <a:cubicBezTo>
                  <a:pt x="585" y="1199"/>
                  <a:pt x="585" y="1195"/>
                  <a:pt x="590" y="1196"/>
                </a:cubicBezTo>
                <a:cubicBezTo>
                  <a:pt x="586" y="1208"/>
                  <a:pt x="598" y="1204"/>
                  <a:pt x="602" y="1208"/>
                </a:cubicBezTo>
                <a:cubicBezTo>
                  <a:pt x="605" y="1198"/>
                  <a:pt x="592" y="1204"/>
                  <a:pt x="593" y="1196"/>
                </a:cubicBezTo>
                <a:cubicBezTo>
                  <a:pt x="605" y="1195"/>
                  <a:pt x="613" y="1192"/>
                  <a:pt x="614" y="1174"/>
                </a:cubicBezTo>
                <a:cubicBezTo>
                  <a:pt x="600" y="1175"/>
                  <a:pt x="596" y="1166"/>
                  <a:pt x="605" y="1159"/>
                </a:cubicBezTo>
                <a:cubicBezTo>
                  <a:pt x="596" y="1157"/>
                  <a:pt x="597" y="1163"/>
                  <a:pt x="590" y="1162"/>
                </a:cubicBezTo>
                <a:cubicBezTo>
                  <a:pt x="592" y="1154"/>
                  <a:pt x="580" y="1146"/>
                  <a:pt x="589" y="1141"/>
                </a:cubicBezTo>
                <a:cubicBezTo>
                  <a:pt x="596" y="1148"/>
                  <a:pt x="605" y="1152"/>
                  <a:pt x="614" y="1156"/>
                </a:cubicBezTo>
                <a:cubicBezTo>
                  <a:pt x="617" y="1148"/>
                  <a:pt x="601" y="1145"/>
                  <a:pt x="611" y="1141"/>
                </a:cubicBezTo>
                <a:cubicBezTo>
                  <a:pt x="622" y="1144"/>
                  <a:pt x="625" y="1157"/>
                  <a:pt x="632" y="1165"/>
                </a:cubicBezTo>
                <a:cubicBezTo>
                  <a:pt x="640" y="1166"/>
                  <a:pt x="639" y="1159"/>
                  <a:pt x="648" y="1162"/>
                </a:cubicBezTo>
                <a:cubicBezTo>
                  <a:pt x="653" y="1170"/>
                  <a:pt x="657" y="1182"/>
                  <a:pt x="648" y="1189"/>
                </a:cubicBezTo>
                <a:cubicBezTo>
                  <a:pt x="665" y="1189"/>
                  <a:pt x="661" y="1197"/>
                  <a:pt x="664" y="1207"/>
                </a:cubicBezTo>
                <a:cubicBezTo>
                  <a:pt x="673" y="1209"/>
                  <a:pt x="670" y="1209"/>
                  <a:pt x="679" y="1207"/>
                </a:cubicBezTo>
                <a:cubicBezTo>
                  <a:pt x="684" y="1212"/>
                  <a:pt x="683" y="1224"/>
                  <a:pt x="688" y="1229"/>
                </a:cubicBezTo>
                <a:cubicBezTo>
                  <a:pt x="692" y="1220"/>
                  <a:pt x="713" y="1213"/>
                  <a:pt x="722" y="1219"/>
                </a:cubicBezTo>
                <a:cubicBezTo>
                  <a:pt x="711" y="1226"/>
                  <a:pt x="722" y="1255"/>
                  <a:pt x="698" y="1250"/>
                </a:cubicBezTo>
                <a:cubicBezTo>
                  <a:pt x="701" y="1244"/>
                  <a:pt x="688" y="1241"/>
                  <a:pt x="673" y="1238"/>
                </a:cubicBezTo>
                <a:cubicBezTo>
                  <a:pt x="660" y="1252"/>
                  <a:pt x="653" y="1258"/>
                  <a:pt x="649" y="1278"/>
                </a:cubicBezTo>
                <a:cubicBezTo>
                  <a:pt x="640" y="1270"/>
                  <a:pt x="630" y="1266"/>
                  <a:pt x="618" y="1272"/>
                </a:cubicBezTo>
                <a:cubicBezTo>
                  <a:pt x="623" y="1288"/>
                  <a:pt x="607" y="1291"/>
                  <a:pt x="604" y="1309"/>
                </a:cubicBezTo>
                <a:cubicBezTo>
                  <a:pt x="616" y="1302"/>
                  <a:pt x="612" y="1316"/>
                  <a:pt x="622" y="1318"/>
                </a:cubicBezTo>
                <a:cubicBezTo>
                  <a:pt x="626" y="1307"/>
                  <a:pt x="614" y="1312"/>
                  <a:pt x="616" y="1303"/>
                </a:cubicBezTo>
                <a:cubicBezTo>
                  <a:pt x="638" y="1297"/>
                  <a:pt x="647" y="1309"/>
                  <a:pt x="644" y="1320"/>
                </a:cubicBezTo>
                <a:cubicBezTo>
                  <a:pt x="658" y="1310"/>
                  <a:pt x="681" y="1338"/>
                  <a:pt x="690" y="1327"/>
                </a:cubicBezTo>
                <a:cubicBezTo>
                  <a:pt x="687" y="1326"/>
                  <a:pt x="687" y="1315"/>
                  <a:pt x="689" y="1314"/>
                </a:cubicBezTo>
                <a:cubicBezTo>
                  <a:pt x="694" y="1314"/>
                  <a:pt x="691" y="1323"/>
                  <a:pt x="696" y="1323"/>
                </a:cubicBezTo>
                <a:cubicBezTo>
                  <a:pt x="694" y="1310"/>
                  <a:pt x="706" y="1315"/>
                  <a:pt x="705" y="1308"/>
                </a:cubicBezTo>
                <a:cubicBezTo>
                  <a:pt x="712" y="1309"/>
                  <a:pt x="707" y="1321"/>
                  <a:pt x="705" y="1323"/>
                </a:cubicBezTo>
                <a:cubicBezTo>
                  <a:pt x="718" y="1325"/>
                  <a:pt x="710" y="1306"/>
                  <a:pt x="717" y="1302"/>
                </a:cubicBezTo>
                <a:cubicBezTo>
                  <a:pt x="722" y="1309"/>
                  <a:pt x="725" y="1307"/>
                  <a:pt x="720" y="1299"/>
                </a:cubicBezTo>
                <a:cubicBezTo>
                  <a:pt x="737" y="1299"/>
                  <a:pt x="747" y="1293"/>
                  <a:pt x="766" y="1295"/>
                </a:cubicBezTo>
                <a:cubicBezTo>
                  <a:pt x="768" y="1281"/>
                  <a:pt x="756" y="1297"/>
                  <a:pt x="756" y="1289"/>
                </a:cubicBezTo>
                <a:cubicBezTo>
                  <a:pt x="760" y="1285"/>
                  <a:pt x="759" y="1278"/>
                  <a:pt x="766" y="1277"/>
                </a:cubicBezTo>
                <a:cubicBezTo>
                  <a:pt x="763" y="1288"/>
                  <a:pt x="769" y="1292"/>
                  <a:pt x="778" y="1292"/>
                </a:cubicBezTo>
                <a:cubicBezTo>
                  <a:pt x="780" y="1278"/>
                  <a:pt x="772" y="1294"/>
                  <a:pt x="772" y="1286"/>
                </a:cubicBezTo>
                <a:cubicBezTo>
                  <a:pt x="773" y="1282"/>
                  <a:pt x="775" y="1279"/>
                  <a:pt x="778" y="1277"/>
                </a:cubicBezTo>
                <a:cubicBezTo>
                  <a:pt x="780" y="1289"/>
                  <a:pt x="792" y="1273"/>
                  <a:pt x="793" y="1286"/>
                </a:cubicBezTo>
                <a:cubicBezTo>
                  <a:pt x="783" y="1289"/>
                  <a:pt x="782" y="1303"/>
                  <a:pt x="766" y="1301"/>
                </a:cubicBezTo>
                <a:cubicBezTo>
                  <a:pt x="761" y="1312"/>
                  <a:pt x="776" y="1303"/>
                  <a:pt x="775" y="1310"/>
                </a:cubicBezTo>
                <a:cubicBezTo>
                  <a:pt x="766" y="1309"/>
                  <a:pt x="780" y="1322"/>
                  <a:pt x="778" y="1313"/>
                </a:cubicBezTo>
                <a:cubicBezTo>
                  <a:pt x="767" y="1309"/>
                  <a:pt x="787" y="1313"/>
                  <a:pt x="784" y="1307"/>
                </a:cubicBezTo>
                <a:cubicBezTo>
                  <a:pt x="779" y="1300"/>
                  <a:pt x="798" y="1291"/>
                  <a:pt x="805" y="1279"/>
                </a:cubicBezTo>
                <a:cubicBezTo>
                  <a:pt x="805" y="1285"/>
                  <a:pt x="810" y="1285"/>
                  <a:pt x="812" y="1288"/>
                </a:cubicBezTo>
                <a:cubicBezTo>
                  <a:pt x="808" y="1289"/>
                  <a:pt x="804" y="1289"/>
                  <a:pt x="806" y="1295"/>
                </a:cubicBezTo>
                <a:cubicBezTo>
                  <a:pt x="812" y="1295"/>
                  <a:pt x="812" y="1295"/>
                  <a:pt x="812" y="1295"/>
                </a:cubicBezTo>
                <a:cubicBezTo>
                  <a:pt x="812" y="1296"/>
                  <a:pt x="814" y="1298"/>
                  <a:pt x="815" y="1294"/>
                </a:cubicBezTo>
                <a:cubicBezTo>
                  <a:pt x="809" y="1291"/>
                  <a:pt x="820" y="1280"/>
                  <a:pt x="830" y="1282"/>
                </a:cubicBezTo>
                <a:cubicBezTo>
                  <a:pt x="831" y="1302"/>
                  <a:pt x="835" y="1281"/>
                  <a:pt x="842" y="1282"/>
                </a:cubicBezTo>
                <a:cubicBezTo>
                  <a:pt x="842" y="1286"/>
                  <a:pt x="844" y="1289"/>
                  <a:pt x="845" y="1291"/>
                </a:cubicBezTo>
                <a:cubicBezTo>
                  <a:pt x="840" y="1296"/>
                  <a:pt x="830" y="1312"/>
                  <a:pt x="837" y="1319"/>
                </a:cubicBezTo>
                <a:cubicBezTo>
                  <a:pt x="850" y="1312"/>
                  <a:pt x="843" y="1285"/>
                  <a:pt x="861" y="1276"/>
                </a:cubicBezTo>
                <a:cubicBezTo>
                  <a:pt x="876" y="1272"/>
                  <a:pt x="890" y="1281"/>
                  <a:pt x="906" y="1272"/>
                </a:cubicBezTo>
                <a:cubicBezTo>
                  <a:pt x="912" y="1280"/>
                  <a:pt x="920" y="1287"/>
                  <a:pt x="928" y="1293"/>
                </a:cubicBezTo>
                <a:cubicBezTo>
                  <a:pt x="930" y="1284"/>
                  <a:pt x="920" y="1287"/>
                  <a:pt x="922" y="1278"/>
                </a:cubicBezTo>
                <a:cubicBezTo>
                  <a:pt x="932" y="1278"/>
                  <a:pt x="930" y="1265"/>
                  <a:pt x="940" y="1265"/>
                </a:cubicBezTo>
                <a:cubicBezTo>
                  <a:pt x="929" y="1275"/>
                  <a:pt x="944" y="1273"/>
                  <a:pt x="940" y="1290"/>
                </a:cubicBezTo>
                <a:cubicBezTo>
                  <a:pt x="964" y="1308"/>
                  <a:pt x="960" y="1273"/>
                  <a:pt x="977" y="1268"/>
                </a:cubicBezTo>
                <a:cubicBezTo>
                  <a:pt x="976" y="1272"/>
                  <a:pt x="972" y="1273"/>
                  <a:pt x="971" y="1277"/>
                </a:cubicBezTo>
                <a:cubicBezTo>
                  <a:pt x="980" y="1280"/>
                  <a:pt x="974" y="1267"/>
                  <a:pt x="986" y="1271"/>
                </a:cubicBezTo>
                <a:cubicBezTo>
                  <a:pt x="986" y="1274"/>
                  <a:pt x="984" y="1275"/>
                  <a:pt x="983" y="1277"/>
                </a:cubicBezTo>
                <a:cubicBezTo>
                  <a:pt x="989" y="1278"/>
                  <a:pt x="989" y="1273"/>
                  <a:pt x="992" y="1271"/>
                </a:cubicBezTo>
                <a:cubicBezTo>
                  <a:pt x="998" y="1274"/>
                  <a:pt x="997" y="1282"/>
                  <a:pt x="1005" y="1283"/>
                </a:cubicBezTo>
                <a:cubicBezTo>
                  <a:pt x="1009" y="1275"/>
                  <a:pt x="992" y="1274"/>
                  <a:pt x="1001" y="1271"/>
                </a:cubicBezTo>
                <a:cubicBezTo>
                  <a:pt x="1003" y="1275"/>
                  <a:pt x="1006" y="1278"/>
                  <a:pt x="1011" y="1280"/>
                </a:cubicBezTo>
                <a:cubicBezTo>
                  <a:pt x="1011" y="1259"/>
                  <a:pt x="1042" y="1287"/>
                  <a:pt x="1041" y="1273"/>
                </a:cubicBezTo>
                <a:cubicBezTo>
                  <a:pt x="1037" y="1273"/>
                  <a:pt x="1030" y="1275"/>
                  <a:pt x="1029" y="1271"/>
                </a:cubicBezTo>
                <a:cubicBezTo>
                  <a:pt x="1054" y="1265"/>
                  <a:pt x="1060" y="1264"/>
                  <a:pt x="1087" y="1273"/>
                </a:cubicBezTo>
                <a:cubicBezTo>
                  <a:pt x="1086" y="1263"/>
                  <a:pt x="1097" y="1264"/>
                  <a:pt x="1099" y="1257"/>
                </a:cubicBezTo>
                <a:cubicBezTo>
                  <a:pt x="1099" y="1266"/>
                  <a:pt x="1118" y="1255"/>
                  <a:pt x="1118" y="1263"/>
                </a:cubicBezTo>
                <a:cubicBezTo>
                  <a:pt x="1118" y="1269"/>
                  <a:pt x="1108" y="1266"/>
                  <a:pt x="1109" y="1273"/>
                </a:cubicBezTo>
                <a:cubicBezTo>
                  <a:pt x="1124" y="1269"/>
                  <a:pt x="1131" y="1271"/>
                  <a:pt x="1146" y="1278"/>
                </a:cubicBezTo>
                <a:cubicBezTo>
                  <a:pt x="1141" y="1271"/>
                  <a:pt x="1153" y="1267"/>
                  <a:pt x="1145" y="1266"/>
                </a:cubicBezTo>
                <a:cubicBezTo>
                  <a:pt x="1144" y="1270"/>
                  <a:pt x="1142" y="1272"/>
                  <a:pt x="1136" y="1272"/>
                </a:cubicBezTo>
                <a:cubicBezTo>
                  <a:pt x="1131" y="1266"/>
                  <a:pt x="1126" y="1260"/>
                  <a:pt x="1124" y="1251"/>
                </a:cubicBezTo>
                <a:cubicBezTo>
                  <a:pt x="1151" y="1238"/>
                  <a:pt x="1169" y="1235"/>
                  <a:pt x="1188" y="1256"/>
                </a:cubicBezTo>
                <a:cubicBezTo>
                  <a:pt x="1190" y="1241"/>
                  <a:pt x="1202" y="1258"/>
                  <a:pt x="1210" y="1256"/>
                </a:cubicBezTo>
                <a:cubicBezTo>
                  <a:pt x="1213" y="1246"/>
                  <a:pt x="1205" y="1249"/>
                  <a:pt x="1203" y="1244"/>
                </a:cubicBezTo>
                <a:cubicBezTo>
                  <a:pt x="1217" y="1241"/>
                  <a:pt x="1216" y="1246"/>
                  <a:pt x="1219" y="1232"/>
                </a:cubicBezTo>
                <a:cubicBezTo>
                  <a:pt x="1239" y="1252"/>
                  <a:pt x="1252" y="1264"/>
                  <a:pt x="1277" y="1268"/>
                </a:cubicBezTo>
                <a:cubicBezTo>
                  <a:pt x="1278" y="1260"/>
                  <a:pt x="1283" y="1255"/>
                  <a:pt x="1277" y="1249"/>
                </a:cubicBezTo>
                <a:cubicBezTo>
                  <a:pt x="1290" y="1249"/>
                  <a:pt x="1291" y="1236"/>
                  <a:pt x="1301" y="1234"/>
                </a:cubicBezTo>
                <a:cubicBezTo>
                  <a:pt x="1306" y="1240"/>
                  <a:pt x="1318" y="1239"/>
                  <a:pt x="1323" y="1246"/>
                </a:cubicBezTo>
                <a:cubicBezTo>
                  <a:pt x="1326" y="1255"/>
                  <a:pt x="1318" y="1253"/>
                  <a:pt x="1317" y="1258"/>
                </a:cubicBezTo>
                <a:cubicBezTo>
                  <a:pt x="1325" y="1260"/>
                  <a:pt x="1337" y="1272"/>
                  <a:pt x="1342" y="1267"/>
                </a:cubicBezTo>
                <a:cubicBezTo>
                  <a:pt x="1335" y="1268"/>
                  <a:pt x="1342" y="1258"/>
                  <a:pt x="1344" y="1258"/>
                </a:cubicBezTo>
                <a:cubicBezTo>
                  <a:pt x="1351" y="1264"/>
                  <a:pt x="1360" y="1269"/>
                  <a:pt x="1369" y="1273"/>
                </a:cubicBezTo>
                <a:cubicBezTo>
                  <a:pt x="1359" y="1254"/>
                  <a:pt x="1385" y="1276"/>
                  <a:pt x="1375" y="1257"/>
                </a:cubicBezTo>
                <a:cubicBezTo>
                  <a:pt x="1384" y="1254"/>
                  <a:pt x="1384" y="1254"/>
                  <a:pt x="1393" y="1257"/>
                </a:cubicBezTo>
                <a:cubicBezTo>
                  <a:pt x="1395" y="1246"/>
                  <a:pt x="1402" y="1239"/>
                  <a:pt x="1415" y="1238"/>
                </a:cubicBezTo>
                <a:cubicBezTo>
                  <a:pt x="1418" y="1246"/>
                  <a:pt x="1425" y="1250"/>
                  <a:pt x="1433" y="1254"/>
                </a:cubicBezTo>
                <a:cubicBezTo>
                  <a:pt x="1434" y="1249"/>
                  <a:pt x="1432" y="1242"/>
                  <a:pt x="1436" y="1241"/>
                </a:cubicBezTo>
                <a:cubicBezTo>
                  <a:pt x="1450" y="1245"/>
                  <a:pt x="1462" y="1250"/>
                  <a:pt x="1470" y="1238"/>
                </a:cubicBezTo>
                <a:cubicBezTo>
                  <a:pt x="1471" y="1242"/>
                  <a:pt x="1474" y="1243"/>
                  <a:pt x="1470" y="1247"/>
                </a:cubicBezTo>
                <a:cubicBezTo>
                  <a:pt x="1482" y="1249"/>
                  <a:pt x="1486" y="1250"/>
                  <a:pt x="1494" y="1244"/>
                </a:cubicBezTo>
                <a:cubicBezTo>
                  <a:pt x="1500" y="1247"/>
                  <a:pt x="1499" y="1258"/>
                  <a:pt x="1504" y="1262"/>
                </a:cubicBezTo>
                <a:cubicBezTo>
                  <a:pt x="1527" y="1225"/>
                  <a:pt x="1583" y="1271"/>
                  <a:pt x="1602" y="1242"/>
                </a:cubicBezTo>
                <a:cubicBezTo>
                  <a:pt x="1610" y="1248"/>
                  <a:pt x="1623" y="1249"/>
                  <a:pt x="1620" y="1267"/>
                </a:cubicBezTo>
                <a:cubicBezTo>
                  <a:pt x="1615" y="1261"/>
                  <a:pt x="1603" y="1258"/>
                  <a:pt x="1599" y="1267"/>
                </a:cubicBezTo>
                <a:cubicBezTo>
                  <a:pt x="1613" y="1274"/>
                  <a:pt x="1610" y="1268"/>
                  <a:pt x="1636" y="1276"/>
                </a:cubicBezTo>
                <a:cubicBezTo>
                  <a:pt x="1639" y="1266"/>
                  <a:pt x="1626" y="1273"/>
                  <a:pt x="1630" y="1264"/>
                </a:cubicBezTo>
                <a:cubicBezTo>
                  <a:pt x="1639" y="1266"/>
                  <a:pt x="1641" y="1260"/>
                  <a:pt x="1648" y="1260"/>
                </a:cubicBezTo>
                <a:cubicBezTo>
                  <a:pt x="1648" y="1264"/>
                  <a:pt x="1638" y="1272"/>
                  <a:pt x="1645" y="1273"/>
                </a:cubicBezTo>
                <a:cubicBezTo>
                  <a:pt x="1654" y="1263"/>
                  <a:pt x="1644" y="1279"/>
                  <a:pt x="1654" y="1279"/>
                </a:cubicBezTo>
                <a:cubicBezTo>
                  <a:pt x="1649" y="1268"/>
                  <a:pt x="1665" y="1277"/>
                  <a:pt x="1663" y="1269"/>
                </a:cubicBezTo>
                <a:cubicBezTo>
                  <a:pt x="1658" y="1269"/>
                  <a:pt x="1653" y="1270"/>
                  <a:pt x="1654" y="1263"/>
                </a:cubicBezTo>
                <a:cubicBezTo>
                  <a:pt x="1666" y="1259"/>
                  <a:pt x="1662" y="1272"/>
                  <a:pt x="1669" y="1272"/>
                </a:cubicBezTo>
                <a:cubicBezTo>
                  <a:pt x="1673" y="1255"/>
                  <a:pt x="1680" y="1260"/>
                  <a:pt x="1684" y="1244"/>
                </a:cubicBezTo>
                <a:cubicBezTo>
                  <a:pt x="1668" y="1245"/>
                  <a:pt x="1642" y="1242"/>
                  <a:pt x="1648" y="1230"/>
                </a:cubicBezTo>
                <a:cubicBezTo>
                  <a:pt x="1631" y="1241"/>
                  <a:pt x="1615" y="1219"/>
                  <a:pt x="1604" y="1218"/>
                </a:cubicBezTo>
                <a:cubicBezTo>
                  <a:pt x="1615" y="1209"/>
                  <a:pt x="1597" y="1216"/>
                  <a:pt x="1598" y="1212"/>
                </a:cubicBezTo>
                <a:cubicBezTo>
                  <a:pt x="1598" y="1203"/>
                  <a:pt x="1598" y="1203"/>
                  <a:pt x="1598" y="1203"/>
                </a:cubicBezTo>
                <a:cubicBezTo>
                  <a:pt x="1604" y="1203"/>
                  <a:pt x="1608" y="1202"/>
                  <a:pt x="1610" y="1199"/>
                </a:cubicBezTo>
                <a:cubicBezTo>
                  <a:pt x="1615" y="1203"/>
                  <a:pt x="1612" y="1214"/>
                  <a:pt x="1620" y="1215"/>
                </a:cubicBezTo>
                <a:cubicBezTo>
                  <a:pt x="1621" y="1209"/>
                  <a:pt x="1624" y="1215"/>
                  <a:pt x="1629" y="1214"/>
                </a:cubicBezTo>
                <a:cubicBezTo>
                  <a:pt x="1636" y="1207"/>
                  <a:pt x="1642" y="1208"/>
                  <a:pt x="1659" y="1202"/>
                </a:cubicBezTo>
                <a:cubicBezTo>
                  <a:pt x="1670" y="1224"/>
                  <a:pt x="1674" y="1204"/>
                  <a:pt x="1681" y="1220"/>
                </a:cubicBezTo>
                <a:cubicBezTo>
                  <a:pt x="1687" y="1215"/>
                  <a:pt x="1684" y="1210"/>
                  <a:pt x="1687" y="1208"/>
                </a:cubicBezTo>
                <a:cubicBezTo>
                  <a:pt x="1715" y="1210"/>
                  <a:pt x="1734" y="1217"/>
                  <a:pt x="1767" y="1222"/>
                </a:cubicBezTo>
                <a:cubicBezTo>
                  <a:pt x="1767" y="1216"/>
                  <a:pt x="1769" y="1212"/>
                  <a:pt x="1773" y="1210"/>
                </a:cubicBezTo>
                <a:cubicBezTo>
                  <a:pt x="1796" y="1233"/>
                  <a:pt x="1825" y="1212"/>
                  <a:pt x="1853" y="1239"/>
                </a:cubicBezTo>
                <a:cubicBezTo>
                  <a:pt x="1861" y="1215"/>
                  <a:pt x="1888" y="1232"/>
                  <a:pt x="1892" y="1214"/>
                </a:cubicBezTo>
                <a:cubicBezTo>
                  <a:pt x="1897" y="1223"/>
                  <a:pt x="1904" y="1230"/>
                  <a:pt x="1917" y="1230"/>
                </a:cubicBezTo>
                <a:cubicBezTo>
                  <a:pt x="1918" y="1224"/>
                  <a:pt x="1913" y="1222"/>
                  <a:pt x="1917" y="1220"/>
                </a:cubicBezTo>
                <a:cubicBezTo>
                  <a:pt x="1930" y="1235"/>
                  <a:pt x="1946" y="1227"/>
                  <a:pt x="1951" y="1247"/>
                </a:cubicBezTo>
                <a:cubicBezTo>
                  <a:pt x="1961" y="1240"/>
                  <a:pt x="1976" y="1231"/>
                  <a:pt x="1972" y="1220"/>
                </a:cubicBezTo>
                <a:cubicBezTo>
                  <a:pt x="1992" y="1229"/>
                  <a:pt x="1993" y="1244"/>
                  <a:pt x="2006" y="1253"/>
                </a:cubicBezTo>
                <a:cubicBezTo>
                  <a:pt x="2013" y="1252"/>
                  <a:pt x="2007" y="1239"/>
                  <a:pt x="2015" y="1241"/>
                </a:cubicBezTo>
                <a:cubicBezTo>
                  <a:pt x="2033" y="1266"/>
                  <a:pt x="2071" y="1259"/>
                  <a:pt x="2092" y="1267"/>
                </a:cubicBezTo>
                <a:cubicBezTo>
                  <a:pt x="2104" y="1261"/>
                  <a:pt x="2107" y="1264"/>
                  <a:pt x="2120" y="1261"/>
                </a:cubicBezTo>
                <a:cubicBezTo>
                  <a:pt x="2119" y="1268"/>
                  <a:pt x="2133" y="1282"/>
                  <a:pt x="2138" y="1279"/>
                </a:cubicBezTo>
                <a:cubicBezTo>
                  <a:pt x="2135" y="1271"/>
                  <a:pt x="2168" y="1273"/>
                  <a:pt x="2169" y="1260"/>
                </a:cubicBezTo>
                <a:cubicBezTo>
                  <a:pt x="2164" y="1260"/>
                  <a:pt x="2170" y="1249"/>
                  <a:pt x="2163" y="1245"/>
                </a:cubicBezTo>
                <a:cubicBezTo>
                  <a:pt x="2164" y="1253"/>
                  <a:pt x="2156" y="1253"/>
                  <a:pt x="2150" y="1254"/>
                </a:cubicBezTo>
                <a:cubicBezTo>
                  <a:pt x="2150" y="1251"/>
                  <a:pt x="2155" y="1250"/>
                  <a:pt x="2150" y="1248"/>
                </a:cubicBezTo>
                <a:cubicBezTo>
                  <a:pt x="2138" y="1265"/>
                  <a:pt x="2114" y="1236"/>
                  <a:pt x="2098" y="1246"/>
                </a:cubicBezTo>
                <a:cubicBezTo>
                  <a:pt x="2086" y="1228"/>
                  <a:pt x="2111" y="1219"/>
                  <a:pt x="2095" y="1215"/>
                </a:cubicBezTo>
                <a:cubicBezTo>
                  <a:pt x="2119" y="1220"/>
                  <a:pt x="2130" y="1213"/>
                  <a:pt x="2147" y="1218"/>
                </a:cubicBezTo>
                <a:cubicBezTo>
                  <a:pt x="2148" y="1207"/>
                  <a:pt x="2138" y="1207"/>
                  <a:pt x="2137" y="1196"/>
                </a:cubicBezTo>
                <a:cubicBezTo>
                  <a:pt x="2144" y="1201"/>
                  <a:pt x="2147" y="1209"/>
                  <a:pt x="2156" y="1211"/>
                </a:cubicBezTo>
                <a:cubicBezTo>
                  <a:pt x="2152" y="1213"/>
                  <a:pt x="2150" y="1215"/>
                  <a:pt x="2150" y="1221"/>
                </a:cubicBezTo>
                <a:cubicBezTo>
                  <a:pt x="2163" y="1212"/>
                  <a:pt x="2163" y="1233"/>
                  <a:pt x="2177" y="1217"/>
                </a:cubicBezTo>
                <a:cubicBezTo>
                  <a:pt x="2174" y="1217"/>
                  <a:pt x="2176" y="1214"/>
                  <a:pt x="2177" y="1211"/>
                </a:cubicBezTo>
                <a:cubicBezTo>
                  <a:pt x="2165" y="1207"/>
                  <a:pt x="2160" y="1194"/>
                  <a:pt x="2153" y="1184"/>
                </a:cubicBezTo>
                <a:cubicBezTo>
                  <a:pt x="2160" y="1185"/>
                  <a:pt x="2159" y="1178"/>
                  <a:pt x="2168" y="1181"/>
                </a:cubicBezTo>
                <a:cubicBezTo>
                  <a:pt x="2179" y="1143"/>
                  <a:pt x="2126" y="1167"/>
                  <a:pt x="2118" y="1138"/>
                </a:cubicBezTo>
                <a:cubicBezTo>
                  <a:pt x="2132" y="1133"/>
                  <a:pt x="2136" y="1125"/>
                  <a:pt x="2146" y="1126"/>
                </a:cubicBezTo>
                <a:cubicBezTo>
                  <a:pt x="2146" y="1113"/>
                  <a:pt x="2146" y="1113"/>
                  <a:pt x="2146" y="1113"/>
                </a:cubicBezTo>
                <a:cubicBezTo>
                  <a:pt x="2176" y="1103"/>
                  <a:pt x="2175" y="1095"/>
                  <a:pt x="2207" y="1104"/>
                </a:cubicBezTo>
                <a:cubicBezTo>
                  <a:pt x="2211" y="1095"/>
                  <a:pt x="2217" y="1089"/>
                  <a:pt x="2225" y="1085"/>
                </a:cubicBezTo>
                <a:cubicBezTo>
                  <a:pt x="2233" y="1089"/>
                  <a:pt x="2250" y="1101"/>
                  <a:pt x="2259" y="1094"/>
                </a:cubicBezTo>
                <a:cubicBezTo>
                  <a:pt x="2255" y="1093"/>
                  <a:pt x="2251" y="1089"/>
                  <a:pt x="2256" y="1088"/>
                </a:cubicBezTo>
                <a:cubicBezTo>
                  <a:pt x="2274" y="1097"/>
                  <a:pt x="2292" y="1107"/>
                  <a:pt x="2317" y="1096"/>
                </a:cubicBezTo>
                <a:cubicBezTo>
                  <a:pt x="2310" y="1094"/>
                  <a:pt x="2315" y="1081"/>
                  <a:pt x="2323" y="1084"/>
                </a:cubicBezTo>
                <a:cubicBezTo>
                  <a:pt x="2333" y="1090"/>
                  <a:pt x="2358" y="1113"/>
                  <a:pt x="2360" y="1099"/>
                </a:cubicBezTo>
                <a:cubicBezTo>
                  <a:pt x="2370" y="1110"/>
                  <a:pt x="2397" y="1116"/>
                  <a:pt x="2403" y="1098"/>
                </a:cubicBezTo>
                <a:cubicBezTo>
                  <a:pt x="2399" y="1098"/>
                  <a:pt x="2391" y="1086"/>
                  <a:pt x="2397" y="1086"/>
                </a:cubicBezTo>
                <a:cubicBezTo>
                  <a:pt x="2435" y="1088"/>
                  <a:pt x="2476" y="1087"/>
                  <a:pt x="2501" y="1100"/>
                </a:cubicBezTo>
                <a:cubicBezTo>
                  <a:pt x="2504" y="1097"/>
                  <a:pt x="2502" y="1089"/>
                  <a:pt x="2510" y="1091"/>
                </a:cubicBezTo>
                <a:cubicBezTo>
                  <a:pt x="2510" y="1095"/>
                  <a:pt x="2509" y="1098"/>
                  <a:pt x="2507" y="1100"/>
                </a:cubicBezTo>
                <a:cubicBezTo>
                  <a:pt x="2517" y="1103"/>
                  <a:pt x="2514" y="1100"/>
                  <a:pt x="2525" y="1100"/>
                </a:cubicBezTo>
                <a:cubicBezTo>
                  <a:pt x="2528" y="1093"/>
                  <a:pt x="2515" y="1087"/>
                  <a:pt x="2522" y="1085"/>
                </a:cubicBezTo>
                <a:cubicBezTo>
                  <a:pt x="2528" y="1091"/>
                  <a:pt x="2535" y="1094"/>
                  <a:pt x="2544" y="1090"/>
                </a:cubicBezTo>
                <a:cubicBezTo>
                  <a:pt x="2547" y="1080"/>
                  <a:pt x="2534" y="1088"/>
                  <a:pt x="2537" y="1078"/>
                </a:cubicBezTo>
                <a:cubicBezTo>
                  <a:pt x="2555" y="1083"/>
                  <a:pt x="2572" y="1089"/>
                  <a:pt x="2584" y="1099"/>
                </a:cubicBezTo>
                <a:cubicBezTo>
                  <a:pt x="2571" y="1070"/>
                  <a:pt x="2591" y="1089"/>
                  <a:pt x="2593" y="1075"/>
                </a:cubicBezTo>
                <a:cubicBezTo>
                  <a:pt x="2600" y="1087"/>
                  <a:pt x="2611" y="1080"/>
                  <a:pt x="2614" y="1093"/>
                </a:cubicBezTo>
                <a:cubicBezTo>
                  <a:pt x="2610" y="1093"/>
                  <a:pt x="2589" y="1092"/>
                  <a:pt x="2599" y="1096"/>
                </a:cubicBezTo>
                <a:cubicBezTo>
                  <a:pt x="2614" y="1105"/>
                  <a:pt x="2626" y="1093"/>
                  <a:pt x="2633" y="1102"/>
                </a:cubicBezTo>
                <a:cubicBezTo>
                  <a:pt x="2622" y="1099"/>
                  <a:pt x="2632" y="1118"/>
                  <a:pt x="2633" y="1123"/>
                </a:cubicBezTo>
                <a:cubicBezTo>
                  <a:pt x="2644" y="1125"/>
                  <a:pt x="2645" y="1116"/>
                  <a:pt x="2654" y="1117"/>
                </a:cubicBezTo>
                <a:cubicBezTo>
                  <a:pt x="2654" y="1109"/>
                  <a:pt x="2648" y="1107"/>
                  <a:pt x="2657" y="1104"/>
                </a:cubicBezTo>
                <a:cubicBezTo>
                  <a:pt x="2658" y="1119"/>
                  <a:pt x="2669" y="1108"/>
                  <a:pt x="2676" y="1120"/>
                </a:cubicBezTo>
                <a:cubicBezTo>
                  <a:pt x="2685" y="1115"/>
                  <a:pt x="2677" y="1107"/>
                  <a:pt x="2691" y="1104"/>
                </a:cubicBezTo>
                <a:cubicBezTo>
                  <a:pt x="2695" y="1105"/>
                  <a:pt x="2697" y="1108"/>
                  <a:pt x="2697" y="1113"/>
                </a:cubicBezTo>
                <a:cubicBezTo>
                  <a:pt x="2708" y="1115"/>
                  <a:pt x="2705" y="1102"/>
                  <a:pt x="2715" y="1104"/>
                </a:cubicBezTo>
                <a:cubicBezTo>
                  <a:pt x="2715" y="1118"/>
                  <a:pt x="2736" y="1112"/>
                  <a:pt x="2740" y="1122"/>
                </a:cubicBezTo>
                <a:cubicBezTo>
                  <a:pt x="2739" y="1117"/>
                  <a:pt x="2748" y="1119"/>
                  <a:pt x="2752" y="1119"/>
                </a:cubicBezTo>
                <a:cubicBezTo>
                  <a:pt x="2752" y="1114"/>
                  <a:pt x="2754" y="1112"/>
                  <a:pt x="2755" y="1109"/>
                </a:cubicBezTo>
                <a:cubicBezTo>
                  <a:pt x="2752" y="1104"/>
                  <a:pt x="2748" y="1099"/>
                  <a:pt x="2746" y="1091"/>
                </a:cubicBezTo>
                <a:cubicBezTo>
                  <a:pt x="2750" y="1091"/>
                  <a:pt x="2750" y="1087"/>
                  <a:pt x="2755" y="1088"/>
                </a:cubicBezTo>
                <a:cubicBezTo>
                  <a:pt x="2756" y="1096"/>
                  <a:pt x="2770" y="1091"/>
                  <a:pt x="2774" y="1097"/>
                </a:cubicBezTo>
                <a:cubicBezTo>
                  <a:pt x="2774" y="1106"/>
                  <a:pt x="2764" y="1106"/>
                  <a:pt x="2768" y="1118"/>
                </a:cubicBezTo>
                <a:cubicBezTo>
                  <a:pt x="2783" y="1123"/>
                  <a:pt x="2779" y="1109"/>
                  <a:pt x="2789" y="1109"/>
                </a:cubicBezTo>
                <a:cubicBezTo>
                  <a:pt x="2792" y="1124"/>
                  <a:pt x="2816" y="1137"/>
                  <a:pt x="2805" y="1152"/>
                </a:cubicBezTo>
                <a:cubicBezTo>
                  <a:pt x="2825" y="1162"/>
                  <a:pt x="2847" y="1170"/>
                  <a:pt x="2864" y="1185"/>
                </a:cubicBezTo>
                <a:cubicBezTo>
                  <a:pt x="2869" y="1217"/>
                  <a:pt x="2920" y="1212"/>
                  <a:pt x="2932" y="1239"/>
                </a:cubicBezTo>
                <a:cubicBezTo>
                  <a:pt x="2942" y="1239"/>
                  <a:pt x="2942" y="1229"/>
                  <a:pt x="2953" y="1230"/>
                </a:cubicBezTo>
                <a:cubicBezTo>
                  <a:pt x="2960" y="1244"/>
                  <a:pt x="2977" y="1244"/>
                  <a:pt x="2990" y="1238"/>
                </a:cubicBezTo>
                <a:cubicBezTo>
                  <a:pt x="2991" y="1248"/>
                  <a:pt x="3005" y="1246"/>
                  <a:pt x="3014" y="1247"/>
                </a:cubicBezTo>
                <a:cubicBezTo>
                  <a:pt x="3013" y="1252"/>
                  <a:pt x="3011" y="1253"/>
                  <a:pt x="3015" y="1257"/>
                </a:cubicBezTo>
                <a:cubicBezTo>
                  <a:pt x="3030" y="1249"/>
                  <a:pt x="3034" y="1269"/>
                  <a:pt x="3051" y="1259"/>
                </a:cubicBezTo>
                <a:cubicBezTo>
                  <a:pt x="3062" y="1276"/>
                  <a:pt x="3090" y="1270"/>
                  <a:pt x="3098" y="1283"/>
                </a:cubicBezTo>
                <a:cubicBezTo>
                  <a:pt x="3095" y="1284"/>
                  <a:pt x="3094" y="1286"/>
                  <a:pt x="3095" y="1289"/>
                </a:cubicBezTo>
                <a:cubicBezTo>
                  <a:pt x="3093" y="1288"/>
                  <a:pt x="3083" y="1282"/>
                  <a:pt x="3082" y="1289"/>
                </a:cubicBezTo>
                <a:cubicBezTo>
                  <a:pt x="3086" y="1297"/>
                  <a:pt x="3092" y="1295"/>
                  <a:pt x="3101" y="1292"/>
                </a:cubicBezTo>
                <a:cubicBezTo>
                  <a:pt x="3094" y="1309"/>
                  <a:pt x="3114" y="1308"/>
                  <a:pt x="3110" y="1323"/>
                </a:cubicBezTo>
                <a:cubicBezTo>
                  <a:pt x="3111" y="1319"/>
                  <a:pt x="3114" y="1318"/>
                  <a:pt x="3116" y="1317"/>
                </a:cubicBezTo>
                <a:cubicBezTo>
                  <a:pt x="3118" y="1318"/>
                  <a:pt x="3124" y="1331"/>
                  <a:pt x="3117" y="1332"/>
                </a:cubicBezTo>
                <a:cubicBezTo>
                  <a:pt x="3109" y="1325"/>
                  <a:pt x="3099" y="1321"/>
                  <a:pt x="3095" y="1311"/>
                </a:cubicBezTo>
                <a:cubicBezTo>
                  <a:pt x="3068" y="1322"/>
                  <a:pt x="3048" y="1301"/>
                  <a:pt x="3024" y="1305"/>
                </a:cubicBezTo>
                <a:cubicBezTo>
                  <a:pt x="3015" y="1291"/>
                  <a:pt x="2998" y="1290"/>
                  <a:pt x="2984" y="1294"/>
                </a:cubicBezTo>
                <a:cubicBezTo>
                  <a:pt x="2965" y="1286"/>
                  <a:pt x="2950" y="1280"/>
                  <a:pt x="2929" y="1276"/>
                </a:cubicBezTo>
                <a:cubicBezTo>
                  <a:pt x="2922" y="1265"/>
                  <a:pt x="2928" y="1255"/>
                  <a:pt x="2907" y="1255"/>
                </a:cubicBezTo>
                <a:cubicBezTo>
                  <a:pt x="2902" y="1281"/>
                  <a:pt x="2866" y="1261"/>
                  <a:pt x="2840" y="1259"/>
                </a:cubicBezTo>
                <a:cubicBezTo>
                  <a:pt x="2854" y="1275"/>
                  <a:pt x="2858" y="1284"/>
                  <a:pt x="2865" y="1304"/>
                </a:cubicBezTo>
                <a:cubicBezTo>
                  <a:pt x="2857" y="1323"/>
                  <a:pt x="2845" y="1341"/>
                  <a:pt x="2825" y="1326"/>
                </a:cubicBezTo>
                <a:cubicBezTo>
                  <a:pt x="2826" y="1338"/>
                  <a:pt x="2829" y="1335"/>
                  <a:pt x="2826" y="1345"/>
                </a:cubicBezTo>
                <a:cubicBezTo>
                  <a:pt x="2835" y="1341"/>
                  <a:pt x="2837" y="1343"/>
                  <a:pt x="2841" y="1350"/>
                </a:cubicBezTo>
                <a:cubicBezTo>
                  <a:pt x="2832" y="1351"/>
                  <a:pt x="2832" y="1351"/>
                  <a:pt x="2832" y="1351"/>
                </a:cubicBezTo>
                <a:cubicBezTo>
                  <a:pt x="2832" y="1383"/>
                  <a:pt x="2872" y="1362"/>
                  <a:pt x="2878" y="1384"/>
                </a:cubicBezTo>
                <a:cubicBezTo>
                  <a:pt x="2874" y="1383"/>
                  <a:pt x="2856" y="1384"/>
                  <a:pt x="2866" y="1387"/>
                </a:cubicBezTo>
                <a:cubicBezTo>
                  <a:pt x="2876" y="1384"/>
                  <a:pt x="2876" y="1391"/>
                  <a:pt x="2875" y="1399"/>
                </a:cubicBezTo>
                <a:cubicBezTo>
                  <a:pt x="2895" y="1404"/>
                  <a:pt x="2899" y="1409"/>
                  <a:pt x="2912" y="1417"/>
                </a:cubicBezTo>
                <a:cubicBezTo>
                  <a:pt x="2922" y="1405"/>
                  <a:pt x="2943" y="1419"/>
                  <a:pt x="2940" y="1426"/>
                </a:cubicBezTo>
                <a:cubicBezTo>
                  <a:pt x="2953" y="1425"/>
                  <a:pt x="2950" y="1410"/>
                  <a:pt x="2961" y="1407"/>
                </a:cubicBezTo>
                <a:cubicBezTo>
                  <a:pt x="2961" y="1426"/>
                  <a:pt x="2961" y="1426"/>
                  <a:pt x="2961" y="1426"/>
                </a:cubicBezTo>
                <a:cubicBezTo>
                  <a:pt x="2987" y="1430"/>
                  <a:pt x="2991" y="1454"/>
                  <a:pt x="3017" y="1437"/>
                </a:cubicBezTo>
                <a:cubicBezTo>
                  <a:pt x="3031" y="1456"/>
                  <a:pt x="3053" y="1445"/>
                  <a:pt x="3072" y="1443"/>
                </a:cubicBezTo>
                <a:cubicBezTo>
                  <a:pt x="3076" y="1452"/>
                  <a:pt x="3081" y="1461"/>
                  <a:pt x="3084" y="1470"/>
                </a:cubicBezTo>
                <a:cubicBezTo>
                  <a:pt x="3089" y="1470"/>
                  <a:pt x="3103" y="1469"/>
                  <a:pt x="3112" y="1464"/>
                </a:cubicBezTo>
                <a:cubicBezTo>
                  <a:pt x="3114" y="1468"/>
                  <a:pt x="3109" y="1480"/>
                  <a:pt x="3115" y="1479"/>
                </a:cubicBezTo>
                <a:cubicBezTo>
                  <a:pt x="3115" y="1474"/>
                  <a:pt x="3118" y="1472"/>
                  <a:pt x="3124" y="1473"/>
                </a:cubicBezTo>
                <a:cubicBezTo>
                  <a:pt x="3124" y="1479"/>
                  <a:pt x="3128" y="1480"/>
                  <a:pt x="3128" y="1485"/>
                </a:cubicBezTo>
                <a:cubicBezTo>
                  <a:pt x="3140" y="1480"/>
                  <a:pt x="3145" y="1486"/>
                  <a:pt x="3155" y="1482"/>
                </a:cubicBezTo>
                <a:cubicBezTo>
                  <a:pt x="3156" y="1486"/>
                  <a:pt x="3159" y="1487"/>
                  <a:pt x="3158" y="1494"/>
                </a:cubicBezTo>
                <a:cubicBezTo>
                  <a:pt x="3177" y="1491"/>
                  <a:pt x="3182" y="1497"/>
                  <a:pt x="3201" y="1490"/>
                </a:cubicBezTo>
                <a:cubicBezTo>
                  <a:pt x="3232" y="1498"/>
                  <a:pt x="3239" y="1530"/>
                  <a:pt x="3257" y="1551"/>
                </a:cubicBezTo>
                <a:cubicBezTo>
                  <a:pt x="3264" y="1550"/>
                  <a:pt x="3270" y="1547"/>
                  <a:pt x="3275" y="1545"/>
                </a:cubicBezTo>
                <a:cubicBezTo>
                  <a:pt x="3288" y="1563"/>
                  <a:pt x="3324" y="1559"/>
                  <a:pt x="3337" y="1578"/>
                </a:cubicBezTo>
                <a:cubicBezTo>
                  <a:pt x="3344" y="1578"/>
                  <a:pt x="3359" y="1573"/>
                  <a:pt x="3365" y="1577"/>
                </a:cubicBezTo>
                <a:cubicBezTo>
                  <a:pt x="3364" y="1582"/>
                  <a:pt x="3357" y="1580"/>
                  <a:pt x="3359" y="1587"/>
                </a:cubicBezTo>
                <a:cubicBezTo>
                  <a:pt x="3361" y="1593"/>
                  <a:pt x="3374" y="1589"/>
                  <a:pt x="3374" y="1599"/>
                </a:cubicBezTo>
                <a:cubicBezTo>
                  <a:pt x="3383" y="1593"/>
                  <a:pt x="3390" y="1599"/>
                  <a:pt x="3395" y="1595"/>
                </a:cubicBezTo>
                <a:cubicBezTo>
                  <a:pt x="3399" y="1606"/>
                  <a:pt x="3422" y="1623"/>
                  <a:pt x="3426" y="1613"/>
                </a:cubicBezTo>
                <a:cubicBezTo>
                  <a:pt x="3423" y="1609"/>
                  <a:pt x="3417" y="1606"/>
                  <a:pt x="3417" y="1598"/>
                </a:cubicBezTo>
                <a:cubicBezTo>
                  <a:pt x="3419" y="1594"/>
                  <a:pt x="3421" y="1588"/>
                  <a:pt x="3429" y="1589"/>
                </a:cubicBezTo>
                <a:cubicBezTo>
                  <a:pt x="3426" y="1600"/>
                  <a:pt x="3437" y="1597"/>
                  <a:pt x="3435" y="1607"/>
                </a:cubicBezTo>
                <a:cubicBezTo>
                  <a:pt x="3458" y="1610"/>
                  <a:pt x="3489" y="1583"/>
                  <a:pt x="3500" y="1612"/>
                </a:cubicBezTo>
                <a:cubicBezTo>
                  <a:pt x="3494" y="1617"/>
                  <a:pt x="3483" y="1616"/>
                  <a:pt x="3478" y="1622"/>
                </a:cubicBezTo>
                <a:cubicBezTo>
                  <a:pt x="3486" y="1635"/>
                  <a:pt x="3497" y="1628"/>
                  <a:pt x="3500" y="1643"/>
                </a:cubicBezTo>
                <a:cubicBezTo>
                  <a:pt x="3512" y="1644"/>
                  <a:pt x="3511" y="1633"/>
                  <a:pt x="3518" y="1631"/>
                </a:cubicBezTo>
                <a:cubicBezTo>
                  <a:pt x="3521" y="1644"/>
                  <a:pt x="3530" y="1650"/>
                  <a:pt x="3540" y="1655"/>
                </a:cubicBezTo>
                <a:cubicBezTo>
                  <a:pt x="3540" y="1649"/>
                  <a:pt x="3543" y="1648"/>
                  <a:pt x="3549" y="1649"/>
                </a:cubicBezTo>
                <a:cubicBezTo>
                  <a:pt x="3552" y="1639"/>
                  <a:pt x="3541" y="1642"/>
                  <a:pt x="3540" y="1636"/>
                </a:cubicBezTo>
                <a:cubicBezTo>
                  <a:pt x="3545" y="1632"/>
                  <a:pt x="3552" y="1630"/>
                  <a:pt x="3558" y="1627"/>
                </a:cubicBezTo>
                <a:cubicBezTo>
                  <a:pt x="3563" y="1634"/>
                  <a:pt x="3569" y="1639"/>
                  <a:pt x="3574" y="1645"/>
                </a:cubicBezTo>
                <a:cubicBezTo>
                  <a:pt x="3578" y="1643"/>
                  <a:pt x="3574" y="1633"/>
                  <a:pt x="3580" y="1633"/>
                </a:cubicBezTo>
                <a:cubicBezTo>
                  <a:pt x="3587" y="1640"/>
                  <a:pt x="3597" y="1655"/>
                  <a:pt x="3607" y="1642"/>
                </a:cubicBezTo>
                <a:cubicBezTo>
                  <a:pt x="3615" y="1648"/>
                  <a:pt x="3612" y="1664"/>
                  <a:pt x="3626" y="1663"/>
                </a:cubicBezTo>
                <a:cubicBezTo>
                  <a:pt x="3625" y="1652"/>
                  <a:pt x="3652" y="1661"/>
                  <a:pt x="3645" y="1672"/>
                </a:cubicBezTo>
                <a:cubicBezTo>
                  <a:pt x="3653" y="1669"/>
                  <a:pt x="3652" y="1676"/>
                  <a:pt x="3660" y="1675"/>
                </a:cubicBezTo>
                <a:cubicBezTo>
                  <a:pt x="3657" y="1662"/>
                  <a:pt x="3656" y="1661"/>
                  <a:pt x="3666" y="1656"/>
                </a:cubicBezTo>
                <a:cubicBezTo>
                  <a:pt x="3640" y="1639"/>
                  <a:pt x="3628" y="1606"/>
                  <a:pt x="3591" y="1593"/>
                </a:cubicBezTo>
                <a:cubicBezTo>
                  <a:pt x="3601" y="1594"/>
                  <a:pt x="3599" y="1585"/>
                  <a:pt x="3607" y="1584"/>
                </a:cubicBezTo>
                <a:cubicBezTo>
                  <a:pt x="3612" y="1591"/>
                  <a:pt x="3618" y="1597"/>
                  <a:pt x="3625" y="1602"/>
                </a:cubicBezTo>
                <a:cubicBezTo>
                  <a:pt x="3627" y="1592"/>
                  <a:pt x="3616" y="1595"/>
                  <a:pt x="3619" y="1583"/>
                </a:cubicBezTo>
                <a:cubicBezTo>
                  <a:pt x="3623" y="1587"/>
                  <a:pt x="3630" y="1587"/>
                  <a:pt x="3637" y="1586"/>
                </a:cubicBezTo>
                <a:cubicBezTo>
                  <a:pt x="3640" y="1571"/>
                  <a:pt x="3649" y="1562"/>
                  <a:pt x="3659" y="1562"/>
                </a:cubicBezTo>
                <a:cubicBezTo>
                  <a:pt x="3646" y="1510"/>
                  <a:pt x="3594" y="1511"/>
                  <a:pt x="3559" y="1474"/>
                </a:cubicBezTo>
                <a:cubicBezTo>
                  <a:pt x="3557" y="1485"/>
                  <a:pt x="3557" y="1488"/>
                  <a:pt x="3560" y="1495"/>
                </a:cubicBezTo>
                <a:cubicBezTo>
                  <a:pt x="3576" y="1494"/>
                  <a:pt x="3579" y="1506"/>
                  <a:pt x="3586" y="1515"/>
                </a:cubicBezTo>
                <a:cubicBezTo>
                  <a:pt x="3586" y="1515"/>
                  <a:pt x="3587" y="1516"/>
                  <a:pt x="3588" y="1516"/>
                </a:cubicBezTo>
                <a:cubicBezTo>
                  <a:pt x="3587" y="1516"/>
                  <a:pt x="3586" y="1515"/>
                  <a:pt x="3586" y="1515"/>
                </a:cubicBezTo>
                <a:cubicBezTo>
                  <a:pt x="3572" y="1502"/>
                  <a:pt x="3535" y="1522"/>
                  <a:pt x="3532" y="1493"/>
                </a:cubicBezTo>
                <a:cubicBezTo>
                  <a:pt x="3522" y="1494"/>
                  <a:pt x="3510" y="1515"/>
                  <a:pt x="3502" y="1499"/>
                </a:cubicBezTo>
                <a:cubicBezTo>
                  <a:pt x="3503" y="1495"/>
                  <a:pt x="3505" y="1492"/>
                  <a:pt x="3508" y="1490"/>
                </a:cubicBezTo>
                <a:cubicBezTo>
                  <a:pt x="3506" y="1498"/>
                  <a:pt x="3514" y="1496"/>
                  <a:pt x="3517" y="1499"/>
                </a:cubicBezTo>
                <a:cubicBezTo>
                  <a:pt x="3519" y="1492"/>
                  <a:pt x="3526" y="1490"/>
                  <a:pt x="3526" y="1480"/>
                </a:cubicBezTo>
                <a:cubicBezTo>
                  <a:pt x="3516" y="1473"/>
                  <a:pt x="3502" y="1470"/>
                  <a:pt x="3498" y="1456"/>
                </a:cubicBezTo>
                <a:cubicBezTo>
                  <a:pt x="3500" y="1441"/>
                  <a:pt x="3520" y="1444"/>
                  <a:pt x="3522" y="1428"/>
                </a:cubicBezTo>
                <a:cubicBezTo>
                  <a:pt x="3525" y="1434"/>
                  <a:pt x="3531" y="1436"/>
                  <a:pt x="3528" y="1447"/>
                </a:cubicBezTo>
                <a:cubicBezTo>
                  <a:pt x="3538" y="1446"/>
                  <a:pt x="3539" y="1455"/>
                  <a:pt x="3550" y="1453"/>
                </a:cubicBezTo>
                <a:cubicBezTo>
                  <a:pt x="3550" y="1432"/>
                  <a:pt x="3564" y="1459"/>
                  <a:pt x="3565" y="1440"/>
                </a:cubicBezTo>
                <a:cubicBezTo>
                  <a:pt x="3565" y="1449"/>
                  <a:pt x="3565" y="1449"/>
                  <a:pt x="3565" y="1449"/>
                </a:cubicBezTo>
                <a:cubicBezTo>
                  <a:pt x="3576" y="1446"/>
                  <a:pt x="3582" y="1454"/>
                  <a:pt x="3587" y="1449"/>
                </a:cubicBezTo>
                <a:cubicBezTo>
                  <a:pt x="3573" y="1435"/>
                  <a:pt x="3546" y="1435"/>
                  <a:pt x="3543" y="1410"/>
                </a:cubicBezTo>
                <a:cubicBezTo>
                  <a:pt x="3553" y="1412"/>
                  <a:pt x="3555" y="1406"/>
                  <a:pt x="3562" y="1406"/>
                </a:cubicBezTo>
                <a:cubicBezTo>
                  <a:pt x="3589" y="1434"/>
                  <a:pt x="3646" y="1453"/>
                  <a:pt x="3685" y="1479"/>
                </a:cubicBezTo>
                <a:cubicBezTo>
                  <a:pt x="3675" y="1476"/>
                  <a:pt x="3676" y="1483"/>
                  <a:pt x="3670" y="1485"/>
                </a:cubicBezTo>
                <a:cubicBezTo>
                  <a:pt x="3664" y="1479"/>
                  <a:pt x="3658" y="1472"/>
                  <a:pt x="3645" y="1473"/>
                </a:cubicBezTo>
                <a:cubicBezTo>
                  <a:pt x="3645" y="1477"/>
                  <a:pt x="3644" y="1480"/>
                  <a:pt x="3642" y="1482"/>
                </a:cubicBezTo>
                <a:cubicBezTo>
                  <a:pt x="3664" y="1477"/>
                  <a:pt x="3671" y="1502"/>
                  <a:pt x="3682" y="1497"/>
                </a:cubicBezTo>
                <a:cubicBezTo>
                  <a:pt x="3670" y="1484"/>
                  <a:pt x="3701" y="1481"/>
                  <a:pt x="3691" y="1469"/>
                </a:cubicBezTo>
                <a:cubicBezTo>
                  <a:pt x="3697" y="1469"/>
                  <a:pt x="3695" y="1478"/>
                  <a:pt x="3703" y="1475"/>
                </a:cubicBezTo>
                <a:cubicBezTo>
                  <a:pt x="3704" y="1460"/>
                  <a:pt x="3689" y="1461"/>
                  <a:pt x="3688" y="1448"/>
                </a:cubicBezTo>
                <a:cubicBezTo>
                  <a:pt x="3703" y="1448"/>
                  <a:pt x="3707" y="1460"/>
                  <a:pt x="3716" y="1466"/>
                </a:cubicBezTo>
                <a:cubicBezTo>
                  <a:pt x="3711" y="1457"/>
                  <a:pt x="3718" y="1455"/>
                  <a:pt x="3712" y="1448"/>
                </a:cubicBezTo>
                <a:cubicBezTo>
                  <a:pt x="3737" y="1444"/>
                  <a:pt x="3738" y="1429"/>
                  <a:pt x="3755" y="1429"/>
                </a:cubicBezTo>
                <a:cubicBezTo>
                  <a:pt x="3737" y="1417"/>
                  <a:pt x="3704" y="1392"/>
                  <a:pt x="3687" y="1399"/>
                </a:cubicBezTo>
                <a:close/>
                <a:moveTo>
                  <a:pt x="552" y="605"/>
                </a:moveTo>
                <a:cubicBezTo>
                  <a:pt x="548" y="604"/>
                  <a:pt x="551" y="596"/>
                  <a:pt x="546" y="596"/>
                </a:cubicBezTo>
                <a:cubicBezTo>
                  <a:pt x="548" y="592"/>
                  <a:pt x="553" y="590"/>
                  <a:pt x="558" y="590"/>
                </a:cubicBezTo>
                <a:cubicBezTo>
                  <a:pt x="558" y="597"/>
                  <a:pt x="563" y="599"/>
                  <a:pt x="568" y="602"/>
                </a:cubicBezTo>
                <a:cubicBezTo>
                  <a:pt x="565" y="613"/>
                  <a:pt x="550" y="589"/>
                  <a:pt x="552" y="605"/>
                </a:cubicBezTo>
                <a:close/>
                <a:moveTo>
                  <a:pt x="773" y="363"/>
                </a:moveTo>
                <a:cubicBezTo>
                  <a:pt x="772" y="356"/>
                  <a:pt x="774" y="352"/>
                  <a:pt x="776" y="348"/>
                </a:cubicBezTo>
                <a:cubicBezTo>
                  <a:pt x="767" y="356"/>
                  <a:pt x="755" y="347"/>
                  <a:pt x="748" y="342"/>
                </a:cubicBezTo>
                <a:cubicBezTo>
                  <a:pt x="747" y="347"/>
                  <a:pt x="745" y="342"/>
                  <a:pt x="745" y="339"/>
                </a:cubicBezTo>
                <a:cubicBezTo>
                  <a:pt x="771" y="339"/>
                  <a:pt x="790" y="345"/>
                  <a:pt x="807" y="332"/>
                </a:cubicBezTo>
                <a:cubicBezTo>
                  <a:pt x="813" y="333"/>
                  <a:pt x="815" y="338"/>
                  <a:pt x="819" y="341"/>
                </a:cubicBezTo>
                <a:cubicBezTo>
                  <a:pt x="826" y="342"/>
                  <a:pt x="829" y="339"/>
                  <a:pt x="828" y="332"/>
                </a:cubicBezTo>
                <a:cubicBezTo>
                  <a:pt x="838" y="335"/>
                  <a:pt x="836" y="331"/>
                  <a:pt x="843" y="335"/>
                </a:cubicBezTo>
                <a:cubicBezTo>
                  <a:pt x="847" y="345"/>
                  <a:pt x="845" y="343"/>
                  <a:pt x="841" y="350"/>
                </a:cubicBezTo>
                <a:cubicBezTo>
                  <a:pt x="840" y="357"/>
                  <a:pt x="851" y="352"/>
                  <a:pt x="856" y="353"/>
                </a:cubicBezTo>
                <a:cubicBezTo>
                  <a:pt x="836" y="371"/>
                  <a:pt x="800" y="368"/>
                  <a:pt x="773" y="363"/>
                </a:cubicBezTo>
                <a:close/>
                <a:moveTo>
                  <a:pt x="1001" y="692"/>
                </a:moveTo>
                <a:cubicBezTo>
                  <a:pt x="995" y="677"/>
                  <a:pt x="972" y="680"/>
                  <a:pt x="961" y="671"/>
                </a:cubicBezTo>
                <a:cubicBezTo>
                  <a:pt x="957" y="657"/>
                  <a:pt x="974" y="676"/>
                  <a:pt x="976" y="664"/>
                </a:cubicBezTo>
                <a:cubicBezTo>
                  <a:pt x="980" y="666"/>
                  <a:pt x="982" y="671"/>
                  <a:pt x="982" y="677"/>
                </a:cubicBezTo>
                <a:cubicBezTo>
                  <a:pt x="995" y="666"/>
                  <a:pt x="1016" y="682"/>
                  <a:pt x="1001" y="692"/>
                </a:cubicBezTo>
                <a:close/>
                <a:moveTo>
                  <a:pt x="1007" y="673"/>
                </a:moveTo>
                <a:cubicBezTo>
                  <a:pt x="1008" y="662"/>
                  <a:pt x="1017" y="661"/>
                  <a:pt x="1025" y="664"/>
                </a:cubicBezTo>
                <a:cubicBezTo>
                  <a:pt x="1022" y="670"/>
                  <a:pt x="1016" y="673"/>
                  <a:pt x="1007" y="673"/>
                </a:cubicBezTo>
                <a:close/>
                <a:moveTo>
                  <a:pt x="1068" y="654"/>
                </a:moveTo>
                <a:cubicBezTo>
                  <a:pt x="1059" y="654"/>
                  <a:pt x="1059" y="654"/>
                  <a:pt x="1059" y="654"/>
                </a:cubicBezTo>
                <a:cubicBezTo>
                  <a:pt x="1056" y="646"/>
                  <a:pt x="1065" y="648"/>
                  <a:pt x="1065" y="642"/>
                </a:cubicBezTo>
                <a:cubicBezTo>
                  <a:pt x="1073" y="644"/>
                  <a:pt x="1068" y="646"/>
                  <a:pt x="1068" y="654"/>
                </a:cubicBezTo>
                <a:close/>
                <a:moveTo>
                  <a:pt x="790" y="1270"/>
                </a:moveTo>
                <a:cubicBezTo>
                  <a:pt x="802" y="1270"/>
                  <a:pt x="802" y="1270"/>
                  <a:pt x="802" y="1270"/>
                </a:cubicBezTo>
                <a:cubicBezTo>
                  <a:pt x="805" y="1282"/>
                  <a:pt x="788" y="1282"/>
                  <a:pt x="790" y="1270"/>
                </a:cubicBezTo>
                <a:close/>
                <a:moveTo>
                  <a:pt x="805" y="1227"/>
                </a:moveTo>
                <a:cubicBezTo>
                  <a:pt x="789" y="1239"/>
                  <a:pt x="768" y="1220"/>
                  <a:pt x="743" y="1222"/>
                </a:cubicBezTo>
                <a:cubicBezTo>
                  <a:pt x="743" y="1197"/>
                  <a:pt x="723" y="1193"/>
                  <a:pt x="715" y="1176"/>
                </a:cubicBezTo>
                <a:cubicBezTo>
                  <a:pt x="712" y="1184"/>
                  <a:pt x="700" y="1173"/>
                  <a:pt x="700" y="1179"/>
                </a:cubicBezTo>
                <a:cubicBezTo>
                  <a:pt x="690" y="1176"/>
                  <a:pt x="699" y="1169"/>
                  <a:pt x="691" y="1161"/>
                </a:cubicBezTo>
                <a:cubicBezTo>
                  <a:pt x="682" y="1164"/>
                  <a:pt x="695" y="1169"/>
                  <a:pt x="691" y="1176"/>
                </a:cubicBezTo>
                <a:cubicBezTo>
                  <a:pt x="678" y="1166"/>
                  <a:pt x="677" y="1172"/>
                  <a:pt x="663" y="1171"/>
                </a:cubicBezTo>
                <a:cubicBezTo>
                  <a:pt x="672" y="1159"/>
                  <a:pt x="649" y="1151"/>
                  <a:pt x="642" y="1156"/>
                </a:cubicBezTo>
                <a:cubicBezTo>
                  <a:pt x="646" y="1142"/>
                  <a:pt x="641" y="1138"/>
                  <a:pt x="626" y="1137"/>
                </a:cubicBezTo>
                <a:cubicBezTo>
                  <a:pt x="626" y="1127"/>
                  <a:pt x="637" y="1128"/>
                  <a:pt x="647" y="1128"/>
                </a:cubicBezTo>
                <a:cubicBezTo>
                  <a:pt x="647" y="1136"/>
                  <a:pt x="653" y="1134"/>
                  <a:pt x="647" y="1140"/>
                </a:cubicBezTo>
                <a:cubicBezTo>
                  <a:pt x="650" y="1147"/>
                  <a:pt x="666" y="1148"/>
                  <a:pt x="672" y="1143"/>
                </a:cubicBezTo>
                <a:cubicBezTo>
                  <a:pt x="670" y="1135"/>
                  <a:pt x="666" y="1130"/>
                  <a:pt x="663" y="1125"/>
                </a:cubicBezTo>
                <a:cubicBezTo>
                  <a:pt x="671" y="1123"/>
                  <a:pt x="672" y="1117"/>
                  <a:pt x="681" y="1124"/>
                </a:cubicBezTo>
                <a:cubicBezTo>
                  <a:pt x="681" y="1113"/>
                  <a:pt x="661" y="1109"/>
                  <a:pt x="641" y="1103"/>
                </a:cubicBezTo>
                <a:cubicBezTo>
                  <a:pt x="636" y="1088"/>
                  <a:pt x="629" y="1074"/>
                  <a:pt x="622" y="1061"/>
                </a:cubicBezTo>
                <a:cubicBezTo>
                  <a:pt x="625" y="1052"/>
                  <a:pt x="635" y="1049"/>
                  <a:pt x="631" y="1033"/>
                </a:cubicBezTo>
                <a:cubicBezTo>
                  <a:pt x="642" y="1035"/>
                  <a:pt x="646" y="1029"/>
                  <a:pt x="655" y="1030"/>
                </a:cubicBezTo>
                <a:cubicBezTo>
                  <a:pt x="663" y="1044"/>
                  <a:pt x="673" y="1055"/>
                  <a:pt x="683" y="1066"/>
                </a:cubicBezTo>
                <a:cubicBezTo>
                  <a:pt x="690" y="1067"/>
                  <a:pt x="685" y="1055"/>
                  <a:pt x="686" y="1051"/>
                </a:cubicBezTo>
                <a:cubicBezTo>
                  <a:pt x="688" y="1054"/>
                  <a:pt x="701" y="1054"/>
                  <a:pt x="692" y="1051"/>
                </a:cubicBezTo>
                <a:cubicBezTo>
                  <a:pt x="699" y="1041"/>
                  <a:pt x="701" y="1060"/>
                  <a:pt x="711" y="1057"/>
                </a:cubicBezTo>
                <a:cubicBezTo>
                  <a:pt x="697" y="1064"/>
                  <a:pt x="713" y="1073"/>
                  <a:pt x="720" y="1078"/>
                </a:cubicBezTo>
                <a:cubicBezTo>
                  <a:pt x="726" y="1068"/>
                  <a:pt x="730" y="1078"/>
                  <a:pt x="739" y="1078"/>
                </a:cubicBezTo>
                <a:cubicBezTo>
                  <a:pt x="729" y="1082"/>
                  <a:pt x="725" y="1088"/>
                  <a:pt x="717" y="1087"/>
                </a:cubicBezTo>
                <a:cubicBezTo>
                  <a:pt x="709" y="1105"/>
                  <a:pt x="728" y="1100"/>
                  <a:pt x="727" y="1118"/>
                </a:cubicBezTo>
                <a:cubicBezTo>
                  <a:pt x="736" y="1118"/>
                  <a:pt x="743" y="1120"/>
                  <a:pt x="745" y="1127"/>
                </a:cubicBezTo>
                <a:cubicBezTo>
                  <a:pt x="749" y="1137"/>
                  <a:pt x="736" y="1129"/>
                  <a:pt x="739" y="1139"/>
                </a:cubicBezTo>
                <a:cubicBezTo>
                  <a:pt x="742" y="1147"/>
                  <a:pt x="751" y="1133"/>
                  <a:pt x="752" y="1145"/>
                </a:cubicBezTo>
                <a:cubicBezTo>
                  <a:pt x="757" y="1142"/>
                  <a:pt x="756" y="1133"/>
                  <a:pt x="767" y="1136"/>
                </a:cubicBezTo>
                <a:cubicBezTo>
                  <a:pt x="763" y="1149"/>
                  <a:pt x="773" y="1148"/>
                  <a:pt x="779" y="1151"/>
                </a:cubicBezTo>
                <a:cubicBezTo>
                  <a:pt x="771" y="1157"/>
                  <a:pt x="777" y="1166"/>
                  <a:pt x="774" y="1172"/>
                </a:cubicBezTo>
                <a:cubicBezTo>
                  <a:pt x="784" y="1168"/>
                  <a:pt x="799" y="1184"/>
                  <a:pt x="801" y="1169"/>
                </a:cubicBezTo>
                <a:cubicBezTo>
                  <a:pt x="811" y="1169"/>
                  <a:pt x="813" y="1178"/>
                  <a:pt x="817" y="1184"/>
                </a:cubicBezTo>
                <a:cubicBezTo>
                  <a:pt x="823" y="1180"/>
                  <a:pt x="820" y="1167"/>
                  <a:pt x="835" y="1172"/>
                </a:cubicBezTo>
                <a:cubicBezTo>
                  <a:pt x="837" y="1187"/>
                  <a:pt x="824" y="1187"/>
                  <a:pt x="832" y="1199"/>
                </a:cubicBezTo>
                <a:cubicBezTo>
                  <a:pt x="823" y="1199"/>
                  <a:pt x="823" y="1199"/>
                  <a:pt x="823" y="1199"/>
                </a:cubicBezTo>
                <a:cubicBezTo>
                  <a:pt x="823" y="1204"/>
                  <a:pt x="824" y="1211"/>
                  <a:pt x="820" y="1212"/>
                </a:cubicBezTo>
                <a:cubicBezTo>
                  <a:pt x="840" y="1221"/>
                  <a:pt x="855" y="1248"/>
                  <a:pt x="857" y="1266"/>
                </a:cubicBezTo>
                <a:cubicBezTo>
                  <a:pt x="842" y="1246"/>
                  <a:pt x="797" y="1260"/>
                  <a:pt x="805" y="1227"/>
                </a:cubicBezTo>
                <a:close/>
                <a:moveTo>
                  <a:pt x="980" y="1231"/>
                </a:moveTo>
                <a:cubicBezTo>
                  <a:pt x="960" y="1225"/>
                  <a:pt x="961" y="1216"/>
                  <a:pt x="952" y="1201"/>
                </a:cubicBezTo>
                <a:cubicBezTo>
                  <a:pt x="958" y="1202"/>
                  <a:pt x="958" y="1209"/>
                  <a:pt x="964" y="1210"/>
                </a:cubicBezTo>
                <a:cubicBezTo>
                  <a:pt x="972" y="1207"/>
                  <a:pt x="956" y="1204"/>
                  <a:pt x="961" y="1195"/>
                </a:cubicBezTo>
                <a:cubicBezTo>
                  <a:pt x="979" y="1203"/>
                  <a:pt x="997" y="1194"/>
                  <a:pt x="1007" y="1213"/>
                </a:cubicBezTo>
                <a:cubicBezTo>
                  <a:pt x="988" y="1210"/>
                  <a:pt x="975" y="1212"/>
                  <a:pt x="980" y="1231"/>
                </a:cubicBezTo>
                <a:close/>
                <a:moveTo>
                  <a:pt x="1053" y="1258"/>
                </a:moveTo>
                <a:cubicBezTo>
                  <a:pt x="1044" y="1256"/>
                  <a:pt x="1047" y="1256"/>
                  <a:pt x="1038" y="1258"/>
                </a:cubicBezTo>
                <a:cubicBezTo>
                  <a:pt x="1035" y="1248"/>
                  <a:pt x="1043" y="1249"/>
                  <a:pt x="1044" y="1243"/>
                </a:cubicBezTo>
                <a:cubicBezTo>
                  <a:pt x="1046" y="1244"/>
                  <a:pt x="1049" y="1246"/>
                  <a:pt x="1053" y="1246"/>
                </a:cubicBezTo>
                <a:cubicBezTo>
                  <a:pt x="1048" y="1252"/>
                  <a:pt x="1054" y="1250"/>
                  <a:pt x="1053" y="1258"/>
                </a:cubicBezTo>
                <a:close/>
                <a:moveTo>
                  <a:pt x="1117" y="902"/>
                </a:moveTo>
                <a:cubicBezTo>
                  <a:pt x="1118" y="899"/>
                  <a:pt x="1120" y="897"/>
                  <a:pt x="1120" y="893"/>
                </a:cubicBezTo>
                <a:cubicBezTo>
                  <a:pt x="1136" y="897"/>
                  <a:pt x="1133" y="893"/>
                  <a:pt x="1135" y="883"/>
                </a:cubicBezTo>
                <a:cubicBezTo>
                  <a:pt x="1146" y="885"/>
                  <a:pt x="1152" y="893"/>
                  <a:pt x="1159" y="898"/>
                </a:cubicBezTo>
                <a:cubicBezTo>
                  <a:pt x="1152" y="905"/>
                  <a:pt x="1126" y="905"/>
                  <a:pt x="1117" y="902"/>
                </a:cubicBezTo>
                <a:close/>
                <a:moveTo>
                  <a:pt x="1279" y="912"/>
                </a:moveTo>
                <a:cubicBezTo>
                  <a:pt x="1249" y="896"/>
                  <a:pt x="1212" y="923"/>
                  <a:pt x="1190" y="895"/>
                </a:cubicBezTo>
                <a:cubicBezTo>
                  <a:pt x="1190" y="879"/>
                  <a:pt x="1205" y="861"/>
                  <a:pt x="1227" y="870"/>
                </a:cubicBezTo>
                <a:cubicBezTo>
                  <a:pt x="1231" y="865"/>
                  <a:pt x="1235" y="860"/>
                  <a:pt x="1239" y="854"/>
                </a:cubicBezTo>
                <a:cubicBezTo>
                  <a:pt x="1241" y="856"/>
                  <a:pt x="1244" y="858"/>
                  <a:pt x="1248" y="857"/>
                </a:cubicBezTo>
                <a:cubicBezTo>
                  <a:pt x="1248" y="876"/>
                  <a:pt x="1248" y="876"/>
                  <a:pt x="1248" y="876"/>
                </a:cubicBezTo>
                <a:cubicBezTo>
                  <a:pt x="1259" y="857"/>
                  <a:pt x="1254" y="886"/>
                  <a:pt x="1279" y="878"/>
                </a:cubicBezTo>
                <a:cubicBezTo>
                  <a:pt x="1270" y="896"/>
                  <a:pt x="1280" y="902"/>
                  <a:pt x="1279" y="912"/>
                </a:cubicBezTo>
                <a:close/>
                <a:moveTo>
                  <a:pt x="1469" y="1180"/>
                </a:moveTo>
                <a:cubicBezTo>
                  <a:pt x="1465" y="1188"/>
                  <a:pt x="1456" y="1185"/>
                  <a:pt x="1451" y="1180"/>
                </a:cubicBezTo>
                <a:cubicBezTo>
                  <a:pt x="1452" y="1173"/>
                  <a:pt x="1467" y="1177"/>
                  <a:pt x="1469" y="1180"/>
                </a:cubicBezTo>
                <a:close/>
                <a:moveTo>
                  <a:pt x="1343" y="872"/>
                </a:moveTo>
                <a:cubicBezTo>
                  <a:pt x="1342" y="883"/>
                  <a:pt x="1333" y="886"/>
                  <a:pt x="1322" y="887"/>
                </a:cubicBezTo>
                <a:cubicBezTo>
                  <a:pt x="1321" y="870"/>
                  <a:pt x="1312" y="862"/>
                  <a:pt x="1300" y="857"/>
                </a:cubicBezTo>
                <a:cubicBezTo>
                  <a:pt x="1310" y="845"/>
                  <a:pt x="1315" y="864"/>
                  <a:pt x="1328" y="859"/>
                </a:cubicBezTo>
                <a:cubicBezTo>
                  <a:pt x="1327" y="852"/>
                  <a:pt x="1322" y="850"/>
                  <a:pt x="1327" y="844"/>
                </a:cubicBezTo>
                <a:cubicBezTo>
                  <a:pt x="1333" y="844"/>
                  <a:pt x="1334" y="848"/>
                  <a:pt x="1340" y="847"/>
                </a:cubicBezTo>
                <a:cubicBezTo>
                  <a:pt x="1336" y="852"/>
                  <a:pt x="1336" y="855"/>
                  <a:pt x="1343" y="856"/>
                </a:cubicBezTo>
                <a:cubicBezTo>
                  <a:pt x="1342" y="863"/>
                  <a:pt x="1335" y="863"/>
                  <a:pt x="1328" y="863"/>
                </a:cubicBezTo>
                <a:cubicBezTo>
                  <a:pt x="1328" y="870"/>
                  <a:pt x="1339" y="867"/>
                  <a:pt x="1343" y="872"/>
                </a:cubicBezTo>
                <a:close/>
                <a:moveTo>
                  <a:pt x="1349" y="853"/>
                </a:moveTo>
                <a:cubicBezTo>
                  <a:pt x="1361" y="853"/>
                  <a:pt x="1368" y="853"/>
                  <a:pt x="1370" y="856"/>
                </a:cubicBezTo>
                <a:cubicBezTo>
                  <a:pt x="1374" y="866"/>
                  <a:pt x="1348" y="861"/>
                  <a:pt x="1349" y="853"/>
                </a:cubicBezTo>
                <a:close/>
                <a:moveTo>
                  <a:pt x="1408" y="1211"/>
                </a:moveTo>
                <a:cubicBezTo>
                  <a:pt x="1404" y="1215"/>
                  <a:pt x="1404" y="1223"/>
                  <a:pt x="1396" y="1223"/>
                </a:cubicBezTo>
                <a:cubicBezTo>
                  <a:pt x="1388" y="1222"/>
                  <a:pt x="1393" y="1214"/>
                  <a:pt x="1384" y="1208"/>
                </a:cubicBezTo>
                <a:cubicBezTo>
                  <a:pt x="1377" y="1212"/>
                  <a:pt x="1382" y="1227"/>
                  <a:pt x="1375" y="1230"/>
                </a:cubicBezTo>
                <a:cubicBezTo>
                  <a:pt x="1365" y="1229"/>
                  <a:pt x="1367" y="1215"/>
                  <a:pt x="1365" y="1205"/>
                </a:cubicBezTo>
                <a:cubicBezTo>
                  <a:pt x="1382" y="1191"/>
                  <a:pt x="1392" y="1208"/>
                  <a:pt x="1408" y="1196"/>
                </a:cubicBezTo>
                <a:cubicBezTo>
                  <a:pt x="1413" y="1212"/>
                  <a:pt x="1439" y="1208"/>
                  <a:pt x="1442" y="1226"/>
                </a:cubicBezTo>
                <a:cubicBezTo>
                  <a:pt x="1424" y="1222"/>
                  <a:pt x="1420" y="1215"/>
                  <a:pt x="1408" y="1211"/>
                </a:cubicBezTo>
                <a:close/>
                <a:moveTo>
                  <a:pt x="1426" y="1195"/>
                </a:moveTo>
                <a:cubicBezTo>
                  <a:pt x="1428" y="1186"/>
                  <a:pt x="1420" y="1184"/>
                  <a:pt x="1426" y="1177"/>
                </a:cubicBezTo>
                <a:cubicBezTo>
                  <a:pt x="1436" y="1178"/>
                  <a:pt x="1443" y="1183"/>
                  <a:pt x="1454" y="1183"/>
                </a:cubicBezTo>
                <a:cubicBezTo>
                  <a:pt x="1454" y="1192"/>
                  <a:pt x="1454" y="1192"/>
                  <a:pt x="1454" y="1192"/>
                </a:cubicBezTo>
                <a:cubicBezTo>
                  <a:pt x="1442" y="1185"/>
                  <a:pt x="1440" y="1196"/>
                  <a:pt x="1426" y="1195"/>
                </a:cubicBezTo>
                <a:close/>
                <a:moveTo>
                  <a:pt x="1534" y="1243"/>
                </a:moveTo>
                <a:cubicBezTo>
                  <a:pt x="1526" y="1244"/>
                  <a:pt x="1518" y="1244"/>
                  <a:pt x="1519" y="1234"/>
                </a:cubicBezTo>
                <a:cubicBezTo>
                  <a:pt x="1526" y="1241"/>
                  <a:pt x="1538" y="1220"/>
                  <a:pt x="1549" y="1231"/>
                </a:cubicBezTo>
                <a:cubicBezTo>
                  <a:pt x="1547" y="1238"/>
                  <a:pt x="1530" y="1230"/>
                  <a:pt x="1534" y="1243"/>
                </a:cubicBezTo>
                <a:close/>
                <a:moveTo>
                  <a:pt x="1546" y="1225"/>
                </a:moveTo>
                <a:cubicBezTo>
                  <a:pt x="1543" y="1213"/>
                  <a:pt x="1531" y="1225"/>
                  <a:pt x="1528" y="1219"/>
                </a:cubicBezTo>
                <a:cubicBezTo>
                  <a:pt x="1520" y="1225"/>
                  <a:pt x="1519" y="1236"/>
                  <a:pt x="1504" y="1234"/>
                </a:cubicBezTo>
                <a:cubicBezTo>
                  <a:pt x="1505" y="1228"/>
                  <a:pt x="1501" y="1226"/>
                  <a:pt x="1500" y="1222"/>
                </a:cubicBezTo>
                <a:cubicBezTo>
                  <a:pt x="1498" y="1225"/>
                  <a:pt x="1492" y="1224"/>
                  <a:pt x="1491" y="1228"/>
                </a:cubicBezTo>
                <a:cubicBezTo>
                  <a:pt x="1482" y="1220"/>
                  <a:pt x="1472" y="1213"/>
                  <a:pt x="1454" y="1213"/>
                </a:cubicBezTo>
                <a:cubicBezTo>
                  <a:pt x="1460" y="1206"/>
                  <a:pt x="1490" y="1208"/>
                  <a:pt x="1494" y="1213"/>
                </a:cubicBezTo>
                <a:cubicBezTo>
                  <a:pt x="1502" y="1209"/>
                  <a:pt x="1489" y="1199"/>
                  <a:pt x="1491" y="1192"/>
                </a:cubicBezTo>
                <a:cubicBezTo>
                  <a:pt x="1488" y="1193"/>
                  <a:pt x="1485" y="1194"/>
                  <a:pt x="1485" y="1198"/>
                </a:cubicBezTo>
                <a:cubicBezTo>
                  <a:pt x="1475" y="1189"/>
                  <a:pt x="1487" y="1176"/>
                  <a:pt x="1497" y="1176"/>
                </a:cubicBezTo>
                <a:cubicBezTo>
                  <a:pt x="1502" y="1189"/>
                  <a:pt x="1531" y="1204"/>
                  <a:pt x="1522" y="1203"/>
                </a:cubicBezTo>
                <a:cubicBezTo>
                  <a:pt x="1523" y="1209"/>
                  <a:pt x="1523" y="1217"/>
                  <a:pt x="1531" y="1216"/>
                </a:cubicBezTo>
                <a:cubicBezTo>
                  <a:pt x="1537" y="1215"/>
                  <a:pt x="1531" y="1202"/>
                  <a:pt x="1540" y="1203"/>
                </a:cubicBezTo>
                <a:cubicBezTo>
                  <a:pt x="1553" y="1201"/>
                  <a:pt x="1546" y="1218"/>
                  <a:pt x="1558" y="1215"/>
                </a:cubicBezTo>
                <a:cubicBezTo>
                  <a:pt x="1558" y="1222"/>
                  <a:pt x="1547" y="1218"/>
                  <a:pt x="1546" y="1225"/>
                </a:cubicBezTo>
                <a:close/>
                <a:moveTo>
                  <a:pt x="1595" y="1230"/>
                </a:moveTo>
                <a:cubicBezTo>
                  <a:pt x="1576" y="1233"/>
                  <a:pt x="1574" y="1219"/>
                  <a:pt x="1562" y="1215"/>
                </a:cubicBezTo>
                <a:cubicBezTo>
                  <a:pt x="1573" y="1204"/>
                  <a:pt x="1583" y="1225"/>
                  <a:pt x="1595" y="1215"/>
                </a:cubicBezTo>
                <a:lnTo>
                  <a:pt x="1595" y="1230"/>
                </a:lnTo>
                <a:close/>
                <a:moveTo>
                  <a:pt x="1853" y="1215"/>
                </a:moveTo>
                <a:cubicBezTo>
                  <a:pt x="1832" y="1204"/>
                  <a:pt x="1798" y="1217"/>
                  <a:pt x="1785" y="1197"/>
                </a:cubicBezTo>
                <a:cubicBezTo>
                  <a:pt x="1795" y="1192"/>
                  <a:pt x="1797" y="1198"/>
                  <a:pt x="1810" y="1197"/>
                </a:cubicBezTo>
                <a:cubicBezTo>
                  <a:pt x="1812" y="1188"/>
                  <a:pt x="1805" y="1189"/>
                  <a:pt x="1806" y="1182"/>
                </a:cubicBezTo>
                <a:cubicBezTo>
                  <a:pt x="1822" y="1188"/>
                  <a:pt x="1836" y="1178"/>
                  <a:pt x="1840" y="1194"/>
                </a:cubicBezTo>
                <a:cubicBezTo>
                  <a:pt x="1850" y="1190"/>
                  <a:pt x="1857" y="1184"/>
                  <a:pt x="1865" y="1193"/>
                </a:cubicBezTo>
                <a:cubicBezTo>
                  <a:pt x="1863" y="1203"/>
                  <a:pt x="1851" y="1203"/>
                  <a:pt x="1853" y="1215"/>
                </a:cubicBezTo>
                <a:close/>
                <a:moveTo>
                  <a:pt x="2583" y="1010"/>
                </a:moveTo>
                <a:cubicBezTo>
                  <a:pt x="2574" y="1009"/>
                  <a:pt x="2565" y="1007"/>
                  <a:pt x="2567" y="995"/>
                </a:cubicBezTo>
                <a:cubicBezTo>
                  <a:pt x="2577" y="1001"/>
                  <a:pt x="2581" y="992"/>
                  <a:pt x="2589" y="998"/>
                </a:cubicBezTo>
                <a:cubicBezTo>
                  <a:pt x="2591" y="1006"/>
                  <a:pt x="2583" y="1004"/>
                  <a:pt x="2583" y="1010"/>
                </a:cubicBezTo>
                <a:close/>
                <a:moveTo>
                  <a:pt x="2745" y="1030"/>
                </a:moveTo>
                <a:cubicBezTo>
                  <a:pt x="2743" y="1033"/>
                  <a:pt x="2742" y="1035"/>
                  <a:pt x="2745" y="1036"/>
                </a:cubicBezTo>
                <a:cubicBezTo>
                  <a:pt x="2745" y="1042"/>
                  <a:pt x="2735" y="1038"/>
                  <a:pt x="2736" y="1045"/>
                </a:cubicBezTo>
                <a:cubicBezTo>
                  <a:pt x="2730" y="1043"/>
                  <a:pt x="2737" y="1028"/>
                  <a:pt x="2745" y="1030"/>
                </a:cubicBezTo>
                <a:close/>
                <a:moveTo>
                  <a:pt x="2789" y="1094"/>
                </a:moveTo>
                <a:cubicBezTo>
                  <a:pt x="2780" y="1080"/>
                  <a:pt x="2748" y="1055"/>
                  <a:pt x="2737" y="1076"/>
                </a:cubicBezTo>
                <a:cubicBezTo>
                  <a:pt x="2717" y="1076"/>
                  <a:pt x="2708" y="1069"/>
                  <a:pt x="2697" y="1055"/>
                </a:cubicBezTo>
                <a:cubicBezTo>
                  <a:pt x="2692" y="1056"/>
                  <a:pt x="2694" y="1063"/>
                  <a:pt x="2694" y="1067"/>
                </a:cubicBezTo>
                <a:cubicBezTo>
                  <a:pt x="2686" y="1059"/>
                  <a:pt x="2685" y="1061"/>
                  <a:pt x="2675" y="1058"/>
                </a:cubicBezTo>
                <a:cubicBezTo>
                  <a:pt x="2677" y="1055"/>
                  <a:pt x="2684" y="1054"/>
                  <a:pt x="2678" y="1052"/>
                </a:cubicBezTo>
                <a:cubicBezTo>
                  <a:pt x="2680" y="1043"/>
                  <a:pt x="2685" y="1055"/>
                  <a:pt x="2690" y="1052"/>
                </a:cubicBezTo>
                <a:cubicBezTo>
                  <a:pt x="2686" y="1045"/>
                  <a:pt x="2683" y="1037"/>
                  <a:pt x="2681" y="1028"/>
                </a:cubicBezTo>
                <a:cubicBezTo>
                  <a:pt x="2697" y="1032"/>
                  <a:pt x="2706" y="1038"/>
                  <a:pt x="2718" y="1039"/>
                </a:cubicBezTo>
                <a:cubicBezTo>
                  <a:pt x="2717" y="1043"/>
                  <a:pt x="2712" y="1042"/>
                  <a:pt x="2709" y="1043"/>
                </a:cubicBezTo>
                <a:cubicBezTo>
                  <a:pt x="2709" y="1049"/>
                  <a:pt x="2717" y="1046"/>
                  <a:pt x="2715" y="1055"/>
                </a:cubicBezTo>
                <a:cubicBezTo>
                  <a:pt x="2734" y="1054"/>
                  <a:pt x="2744" y="1065"/>
                  <a:pt x="2767" y="1054"/>
                </a:cubicBezTo>
                <a:cubicBezTo>
                  <a:pt x="2764" y="1068"/>
                  <a:pt x="2774" y="1067"/>
                  <a:pt x="2783" y="1069"/>
                </a:cubicBezTo>
                <a:cubicBezTo>
                  <a:pt x="2773" y="1080"/>
                  <a:pt x="2792" y="1080"/>
                  <a:pt x="2789" y="1094"/>
                </a:cubicBezTo>
                <a:close/>
                <a:moveTo>
                  <a:pt x="2859" y="1071"/>
                </a:moveTo>
                <a:cubicBezTo>
                  <a:pt x="2856" y="1065"/>
                  <a:pt x="2860" y="1060"/>
                  <a:pt x="2850" y="1056"/>
                </a:cubicBezTo>
                <a:cubicBezTo>
                  <a:pt x="2857" y="1044"/>
                  <a:pt x="2875" y="1068"/>
                  <a:pt x="2877" y="1053"/>
                </a:cubicBezTo>
                <a:cubicBezTo>
                  <a:pt x="2885" y="1054"/>
                  <a:pt x="2884" y="1064"/>
                  <a:pt x="2887" y="1071"/>
                </a:cubicBezTo>
                <a:cubicBezTo>
                  <a:pt x="2873" y="1062"/>
                  <a:pt x="2878" y="1072"/>
                  <a:pt x="2859" y="1071"/>
                </a:cubicBezTo>
                <a:close/>
                <a:moveTo>
                  <a:pt x="3007" y="1110"/>
                </a:moveTo>
                <a:cubicBezTo>
                  <a:pt x="3000" y="1102"/>
                  <a:pt x="2994" y="1120"/>
                  <a:pt x="2985" y="1110"/>
                </a:cubicBezTo>
                <a:cubicBezTo>
                  <a:pt x="2987" y="1112"/>
                  <a:pt x="2988" y="1115"/>
                  <a:pt x="2988" y="1119"/>
                </a:cubicBezTo>
                <a:cubicBezTo>
                  <a:pt x="2990" y="1122"/>
                  <a:pt x="3001" y="1118"/>
                  <a:pt x="3001" y="1131"/>
                </a:cubicBezTo>
                <a:cubicBezTo>
                  <a:pt x="2981" y="1125"/>
                  <a:pt x="2965" y="1103"/>
                  <a:pt x="2945" y="1092"/>
                </a:cubicBezTo>
                <a:cubicBezTo>
                  <a:pt x="2944" y="1102"/>
                  <a:pt x="2929" y="1099"/>
                  <a:pt x="2930" y="1110"/>
                </a:cubicBezTo>
                <a:cubicBezTo>
                  <a:pt x="2918" y="1108"/>
                  <a:pt x="2917" y="1095"/>
                  <a:pt x="2911" y="1086"/>
                </a:cubicBezTo>
                <a:cubicBezTo>
                  <a:pt x="2904" y="1089"/>
                  <a:pt x="2890" y="1092"/>
                  <a:pt x="2884" y="1086"/>
                </a:cubicBezTo>
                <a:cubicBezTo>
                  <a:pt x="2887" y="1074"/>
                  <a:pt x="2898" y="1073"/>
                  <a:pt x="2896" y="1062"/>
                </a:cubicBezTo>
                <a:cubicBezTo>
                  <a:pt x="2905" y="1064"/>
                  <a:pt x="2899" y="1066"/>
                  <a:pt x="2899" y="1074"/>
                </a:cubicBezTo>
                <a:cubicBezTo>
                  <a:pt x="2909" y="1070"/>
                  <a:pt x="2915" y="1072"/>
                  <a:pt x="2930" y="1074"/>
                </a:cubicBezTo>
                <a:cubicBezTo>
                  <a:pt x="2933" y="1078"/>
                  <a:pt x="2931" y="1078"/>
                  <a:pt x="2930" y="1083"/>
                </a:cubicBezTo>
                <a:cubicBezTo>
                  <a:pt x="2941" y="1078"/>
                  <a:pt x="2936" y="1091"/>
                  <a:pt x="2945" y="1089"/>
                </a:cubicBezTo>
                <a:cubicBezTo>
                  <a:pt x="2954" y="1080"/>
                  <a:pt x="2949" y="1074"/>
                  <a:pt x="2945" y="1064"/>
                </a:cubicBezTo>
                <a:cubicBezTo>
                  <a:pt x="2963" y="1071"/>
                  <a:pt x="2961" y="1067"/>
                  <a:pt x="2976" y="1064"/>
                </a:cubicBezTo>
                <a:cubicBezTo>
                  <a:pt x="2969" y="1067"/>
                  <a:pt x="2969" y="1076"/>
                  <a:pt x="2960" y="1076"/>
                </a:cubicBezTo>
                <a:cubicBezTo>
                  <a:pt x="2965" y="1088"/>
                  <a:pt x="2983" y="1086"/>
                  <a:pt x="2988" y="1097"/>
                </a:cubicBezTo>
                <a:cubicBezTo>
                  <a:pt x="2987" y="1092"/>
                  <a:pt x="2999" y="1088"/>
                  <a:pt x="3013" y="1088"/>
                </a:cubicBezTo>
                <a:cubicBezTo>
                  <a:pt x="3012" y="1100"/>
                  <a:pt x="3010" y="1097"/>
                  <a:pt x="3007" y="1110"/>
                </a:cubicBezTo>
                <a:close/>
                <a:moveTo>
                  <a:pt x="2964" y="1404"/>
                </a:moveTo>
                <a:cubicBezTo>
                  <a:pt x="2964" y="1392"/>
                  <a:pt x="2964" y="1392"/>
                  <a:pt x="2964" y="1392"/>
                </a:cubicBezTo>
                <a:cubicBezTo>
                  <a:pt x="2973" y="1394"/>
                  <a:pt x="2980" y="1399"/>
                  <a:pt x="2983" y="1407"/>
                </a:cubicBezTo>
                <a:cubicBezTo>
                  <a:pt x="2978" y="1412"/>
                  <a:pt x="2971" y="1406"/>
                  <a:pt x="2964" y="1404"/>
                </a:cubicBezTo>
                <a:close/>
                <a:moveTo>
                  <a:pt x="3108" y="1157"/>
                </a:moveTo>
                <a:cubicBezTo>
                  <a:pt x="3115" y="1150"/>
                  <a:pt x="3122" y="1168"/>
                  <a:pt x="3124" y="1176"/>
                </a:cubicBezTo>
                <a:cubicBezTo>
                  <a:pt x="3106" y="1178"/>
                  <a:pt x="3113" y="1162"/>
                  <a:pt x="3108" y="1157"/>
                </a:cubicBezTo>
                <a:close/>
                <a:moveTo>
                  <a:pt x="3495" y="1441"/>
                </a:moveTo>
                <a:cubicBezTo>
                  <a:pt x="3487" y="1441"/>
                  <a:pt x="3485" y="1436"/>
                  <a:pt x="3479" y="1435"/>
                </a:cubicBezTo>
                <a:cubicBezTo>
                  <a:pt x="3482" y="1432"/>
                  <a:pt x="3483" y="1428"/>
                  <a:pt x="3482" y="1423"/>
                </a:cubicBezTo>
                <a:cubicBezTo>
                  <a:pt x="3492" y="1420"/>
                  <a:pt x="3488" y="1431"/>
                  <a:pt x="3498" y="1429"/>
                </a:cubicBezTo>
                <a:cubicBezTo>
                  <a:pt x="3498" y="1434"/>
                  <a:pt x="3494" y="1435"/>
                  <a:pt x="3495" y="1441"/>
                </a:cubicBezTo>
                <a:close/>
                <a:moveTo>
                  <a:pt x="3014" y="389"/>
                </a:moveTo>
                <a:cubicBezTo>
                  <a:pt x="3020" y="403"/>
                  <a:pt x="3025" y="412"/>
                  <a:pt x="3017" y="426"/>
                </a:cubicBezTo>
                <a:cubicBezTo>
                  <a:pt x="3026" y="424"/>
                  <a:pt x="3023" y="434"/>
                  <a:pt x="3032" y="432"/>
                </a:cubicBezTo>
                <a:cubicBezTo>
                  <a:pt x="3051" y="421"/>
                  <a:pt x="3074" y="426"/>
                  <a:pt x="3097" y="425"/>
                </a:cubicBezTo>
                <a:cubicBezTo>
                  <a:pt x="3095" y="408"/>
                  <a:pt x="3131" y="405"/>
                  <a:pt x="3121" y="388"/>
                </a:cubicBezTo>
                <a:cubicBezTo>
                  <a:pt x="3123" y="395"/>
                  <a:pt x="3098" y="382"/>
                  <a:pt x="3099" y="370"/>
                </a:cubicBezTo>
                <a:cubicBezTo>
                  <a:pt x="3072" y="372"/>
                  <a:pt x="3035" y="371"/>
                  <a:pt x="3014" y="383"/>
                </a:cubicBezTo>
                <a:cubicBezTo>
                  <a:pt x="3023" y="382"/>
                  <a:pt x="3026" y="392"/>
                  <a:pt x="3014" y="389"/>
                </a:cubicBezTo>
                <a:close/>
                <a:moveTo>
                  <a:pt x="852" y="798"/>
                </a:moveTo>
                <a:cubicBezTo>
                  <a:pt x="852" y="799"/>
                  <a:pt x="854" y="801"/>
                  <a:pt x="855" y="798"/>
                </a:cubicBezTo>
                <a:cubicBezTo>
                  <a:pt x="849" y="795"/>
                  <a:pt x="847" y="789"/>
                  <a:pt x="836" y="792"/>
                </a:cubicBezTo>
                <a:cubicBezTo>
                  <a:pt x="837" y="797"/>
                  <a:pt x="834" y="799"/>
                  <a:pt x="827" y="798"/>
                </a:cubicBezTo>
                <a:cubicBezTo>
                  <a:pt x="828" y="813"/>
                  <a:pt x="828" y="813"/>
                  <a:pt x="828" y="813"/>
                </a:cubicBezTo>
                <a:cubicBezTo>
                  <a:pt x="845" y="818"/>
                  <a:pt x="838" y="798"/>
                  <a:pt x="852" y="798"/>
                </a:cubicBezTo>
                <a:close/>
                <a:moveTo>
                  <a:pt x="3787" y="1048"/>
                </a:moveTo>
                <a:cubicBezTo>
                  <a:pt x="3772" y="1048"/>
                  <a:pt x="3782" y="1031"/>
                  <a:pt x="3766" y="1027"/>
                </a:cubicBezTo>
                <a:cubicBezTo>
                  <a:pt x="3765" y="1029"/>
                  <a:pt x="3758" y="1039"/>
                  <a:pt x="3766" y="1039"/>
                </a:cubicBezTo>
                <a:cubicBezTo>
                  <a:pt x="3766" y="1037"/>
                  <a:pt x="3766" y="1033"/>
                  <a:pt x="3769" y="1033"/>
                </a:cubicBezTo>
                <a:cubicBezTo>
                  <a:pt x="3772" y="1041"/>
                  <a:pt x="3776" y="1049"/>
                  <a:pt x="3778" y="1058"/>
                </a:cubicBezTo>
                <a:cubicBezTo>
                  <a:pt x="3774" y="1053"/>
                  <a:pt x="3769" y="1055"/>
                  <a:pt x="3769" y="1064"/>
                </a:cubicBezTo>
                <a:cubicBezTo>
                  <a:pt x="3777" y="1062"/>
                  <a:pt x="3780" y="1065"/>
                  <a:pt x="3778" y="1073"/>
                </a:cubicBezTo>
                <a:cubicBezTo>
                  <a:pt x="3798" y="1065"/>
                  <a:pt x="3792" y="1080"/>
                  <a:pt x="3806" y="1085"/>
                </a:cubicBezTo>
                <a:cubicBezTo>
                  <a:pt x="3804" y="1070"/>
                  <a:pt x="3778" y="1066"/>
                  <a:pt x="3787" y="1048"/>
                </a:cubicBezTo>
                <a:close/>
                <a:moveTo>
                  <a:pt x="2337" y="1234"/>
                </a:moveTo>
                <a:cubicBezTo>
                  <a:pt x="2333" y="1218"/>
                  <a:pt x="2320" y="1232"/>
                  <a:pt x="2312" y="1222"/>
                </a:cubicBezTo>
                <a:cubicBezTo>
                  <a:pt x="2313" y="1227"/>
                  <a:pt x="2312" y="1231"/>
                  <a:pt x="2309" y="1234"/>
                </a:cubicBezTo>
                <a:cubicBezTo>
                  <a:pt x="2328" y="1234"/>
                  <a:pt x="2341" y="1237"/>
                  <a:pt x="2352" y="1234"/>
                </a:cubicBezTo>
                <a:cubicBezTo>
                  <a:pt x="2348" y="1232"/>
                  <a:pt x="2345" y="1229"/>
                  <a:pt x="2340" y="1228"/>
                </a:cubicBezTo>
                <a:cubicBezTo>
                  <a:pt x="2339" y="1230"/>
                  <a:pt x="2340" y="1234"/>
                  <a:pt x="2337" y="1234"/>
                </a:cubicBezTo>
                <a:close/>
                <a:moveTo>
                  <a:pt x="1890" y="1251"/>
                </a:moveTo>
                <a:cubicBezTo>
                  <a:pt x="1875" y="1246"/>
                  <a:pt x="1880" y="1262"/>
                  <a:pt x="1869" y="1261"/>
                </a:cubicBezTo>
                <a:cubicBezTo>
                  <a:pt x="1865" y="1260"/>
                  <a:pt x="1864" y="1257"/>
                  <a:pt x="1862" y="1255"/>
                </a:cubicBezTo>
                <a:cubicBezTo>
                  <a:pt x="1863" y="1250"/>
                  <a:pt x="1867" y="1249"/>
                  <a:pt x="1868" y="1245"/>
                </a:cubicBezTo>
                <a:cubicBezTo>
                  <a:pt x="1854" y="1258"/>
                  <a:pt x="1841" y="1248"/>
                  <a:pt x="1822" y="1249"/>
                </a:cubicBezTo>
                <a:cubicBezTo>
                  <a:pt x="1823" y="1270"/>
                  <a:pt x="1803" y="1252"/>
                  <a:pt x="1795" y="1265"/>
                </a:cubicBezTo>
                <a:cubicBezTo>
                  <a:pt x="1794" y="1259"/>
                  <a:pt x="1809" y="1252"/>
                  <a:pt x="1798" y="1246"/>
                </a:cubicBezTo>
                <a:cubicBezTo>
                  <a:pt x="1795" y="1248"/>
                  <a:pt x="1787" y="1259"/>
                  <a:pt x="1786" y="1252"/>
                </a:cubicBezTo>
                <a:cubicBezTo>
                  <a:pt x="1786" y="1248"/>
                  <a:pt x="1791" y="1250"/>
                  <a:pt x="1792" y="1246"/>
                </a:cubicBezTo>
                <a:cubicBezTo>
                  <a:pt x="1780" y="1251"/>
                  <a:pt x="1791" y="1233"/>
                  <a:pt x="1779" y="1237"/>
                </a:cubicBezTo>
                <a:cubicBezTo>
                  <a:pt x="1779" y="1242"/>
                  <a:pt x="1779" y="1247"/>
                  <a:pt x="1780" y="1253"/>
                </a:cubicBezTo>
                <a:cubicBezTo>
                  <a:pt x="1769" y="1249"/>
                  <a:pt x="1758" y="1257"/>
                  <a:pt x="1752" y="1244"/>
                </a:cubicBezTo>
                <a:cubicBezTo>
                  <a:pt x="1751" y="1246"/>
                  <a:pt x="1749" y="1247"/>
                  <a:pt x="1746" y="1247"/>
                </a:cubicBezTo>
                <a:cubicBezTo>
                  <a:pt x="1746" y="1268"/>
                  <a:pt x="1756" y="1244"/>
                  <a:pt x="1755" y="1262"/>
                </a:cubicBezTo>
                <a:cubicBezTo>
                  <a:pt x="1761" y="1263"/>
                  <a:pt x="1761" y="1258"/>
                  <a:pt x="1764" y="1256"/>
                </a:cubicBezTo>
                <a:cubicBezTo>
                  <a:pt x="1765" y="1270"/>
                  <a:pt x="1768" y="1260"/>
                  <a:pt x="1780" y="1256"/>
                </a:cubicBezTo>
                <a:cubicBezTo>
                  <a:pt x="1788" y="1260"/>
                  <a:pt x="1791" y="1269"/>
                  <a:pt x="1798" y="1274"/>
                </a:cubicBezTo>
                <a:cubicBezTo>
                  <a:pt x="1798" y="1270"/>
                  <a:pt x="1799" y="1267"/>
                  <a:pt x="1804" y="1268"/>
                </a:cubicBezTo>
                <a:cubicBezTo>
                  <a:pt x="1805" y="1272"/>
                  <a:pt x="1803" y="1279"/>
                  <a:pt x="1807" y="1280"/>
                </a:cubicBezTo>
                <a:cubicBezTo>
                  <a:pt x="1812" y="1274"/>
                  <a:pt x="1818" y="1270"/>
                  <a:pt x="1826" y="1267"/>
                </a:cubicBezTo>
                <a:cubicBezTo>
                  <a:pt x="1827" y="1272"/>
                  <a:pt x="1830" y="1275"/>
                  <a:pt x="1832" y="1280"/>
                </a:cubicBezTo>
                <a:cubicBezTo>
                  <a:pt x="1841" y="1282"/>
                  <a:pt x="1838" y="1271"/>
                  <a:pt x="1847" y="1273"/>
                </a:cubicBezTo>
                <a:cubicBezTo>
                  <a:pt x="1848" y="1280"/>
                  <a:pt x="1838" y="1277"/>
                  <a:pt x="1838" y="1283"/>
                </a:cubicBezTo>
                <a:cubicBezTo>
                  <a:pt x="1861" y="1279"/>
                  <a:pt x="1867" y="1270"/>
                  <a:pt x="1887" y="1282"/>
                </a:cubicBezTo>
                <a:cubicBezTo>
                  <a:pt x="1899" y="1271"/>
                  <a:pt x="1885" y="1263"/>
                  <a:pt x="1890" y="1251"/>
                </a:cubicBezTo>
                <a:close/>
                <a:moveTo>
                  <a:pt x="1997" y="1281"/>
                </a:moveTo>
                <a:cubicBezTo>
                  <a:pt x="1989" y="1277"/>
                  <a:pt x="1992" y="1264"/>
                  <a:pt x="2000" y="1271"/>
                </a:cubicBezTo>
                <a:cubicBezTo>
                  <a:pt x="2002" y="1264"/>
                  <a:pt x="1991" y="1253"/>
                  <a:pt x="1988" y="1259"/>
                </a:cubicBezTo>
                <a:cubicBezTo>
                  <a:pt x="1993" y="1266"/>
                  <a:pt x="1978" y="1278"/>
                  <a:pt x="1979" y="1290"/>
                </a:cubicBezTo>
                <a:cubicBezTo>
                  <a:pt x="1989" y="1293"/>
                  <a:pt x="1989" y="1285"/>
                  <a:pt x="1994" y="1284"/>
                </a:cubicBezTo>
                <a:cubicBezTo>
                  <a:pt x="1995" y="1288"/>
                  <a:pt x="1998" y="1288"/>
                  <a:pt x="1998" y="1293"/>
                </a:cubicBezTo>
                <a:cubicBezTo>
                  <a:pt x="1994" y="1293"/>
                  <a:pt x="1991" y="1288"/>
                  <a:pt x="1988" y="1293"/>
                </a:cubicBezTo>
                <a:cubicBezTo>
                  <a:pt x="1995" y="1300"/>
                  <a:pt x="2000" y="1289"/>
                  <a:pt x="2007" y="1296"/>
                </a:cubicBezTo>
                <a:cubicBezTo>
                  <a:pt x="2003" y="1286"/>
                  <a:pt x="2012" y="1288"/>
                  <a:pt x="2013" y="1284"/>
                </a:cubicBezTo>
                <a:cubicBezTo>
                  <a:pt x="2008" y="1283"/>
                  <a:pt x="2011" y="1277"/>
                  <a:pt x="2013" y="1274"/>
                </a:cubicBezTo>
                <a:cubicBezTo>
                  <a:pt x="1999" y="1273"/>
                  <a:pt x="1999" y="1277"/>
                  <a:pt x="1997" y="1281"/>
                </a:cubicBezTo>
                <a:close/>
                <a:moveTo>
                  <a:pt x="2798" y="1339"/>
                </a:moveTo>
                <a:cubicBezTo>
                  <a:pt x="2810" y="1334"/>
                  <a:pt x="2816" y="1324"/>
                  <a:pt x="2825" y="1317"/>
                </a:cubicBezTo>
                <a:cubicBezTo>
                  <a:pt x="2815" y="1305"/>
                  <a:pt x="2803" y="1332"/>
                  <a:pt x="2795" y="1317"/>
                </a:cubicBezTo>
                <a:cubicBezTo>
                  <a:pt x="2799" y="1322"/>
                  <a:pt x="2804" y="1320"/>
                  <a:pt x="2804" y="1311"/>
                </a:cubicBezTo>
                <a:cubicBezTo>
                  <a:pt x="2794" y="1312"/>
                  <a:pt x="2789" y="1308"/>
                  <a:pt x="2782" y="1305"/>
                </a:cubicBezTo>
                <a:cubicBezTo>
                  <a:pt x="2782" y="1308"/>
                  <a:pt x="2782" y="1311"/>
                  <a:pt x="2779" y="1311"/>
                </a:cubicBezTo>
                <a:cubicBezTo>
                  <a:pt x="2778" y="1309"/>
                  <a:pt x="2779" y="1305"/>
                  <a:pt x="2776" y="1305"/>
                </a:cubicBezTo>
                <a:cubicBezTo>
                  <a:pt x="2780" y="1313"/>
                  <a:pt x="2769" y="1320"/>
                  <a:pt x="2776" y="1321"/>
                </a:cubicBezTo>
                <a:cubicBezTo>
                  <a:pt x="2783" y="1315"/>
                  <a:pt x="2783" y="1343"/>
                  <a:pt x="2798" y="1339"/>
                </a:cubicBezTo>
                <a:close/>
                <a:moveTo>
                  <a:pt x="2792" y="1351"/>
                </a:moveTo>
                <a:cubicBezTo>
                  <a:pt x="2790" y="1365"/>
                  <a:pt x="2793" y="1373"/>
                  <a:pt x="2804" y="1363"/>
                </a:cubicBezTo>
                <a:cubicBezTo>
                  <a:pt x="2800" y="1387"/>
                  <a:pt x="2842" y="1395"/>
                  <a:pt x="2860" y="1384"/>
                </a:cubicBezTo>
                <a:cubicBezTo>
                  <a:pt x="2835" y="1369"/>
                  <a:pt x="2811" y="1372"/>
                  <a:pt x="2792" y="1351"/>
                </a:cubicBezTo>
                <a:close/>
                <a:moveTo>
                  <a:pt x="3125" y="1513"/>
                </a:moveTo>
                <a:cubicBezTo>
                  <a:pt x="3124" y="1507"/>
                  <a:pt x="3103" y="1497"/>
                  <a:pt x="3109" y="1504"/>
                </a:cubicBezTo>
                <a:cubicBezTo>
                  <a:pt x="3119" y="1512"/>
                  <a:pt x="3134" y="1523"/>
                  <a:pt x="3143" y="1515"/>
                </a:cubicBezTo>
                <a:cubicBezTo>
                  <a:pt x="3132" y="1513"/>
                  <a:pt x="3126" y="1500"/>
                  <a:pt x="3125" y="1513"/>
                </a:cubicBezTo>
                <a:close/>
                <a:moveTo>
                  <a:pt x="3110" y="1522"/>
                </a:moveTo>
                <a:cubicBezTo>
                  <a:pt x="3112" y="1540"/>
                  <a:pt x="3125" y="1527"/>
                  <a:pt x="3131" y="1540"/>
                </a:cubicBezTo>
                <a:cubicBezTo>
                  <a:pt x="3132" y="1535"/>
                  <a:pt x="3138" y="1538"/>
                  <a:pt x="3140" y="1540"/>
                </a:cubicBezTo>
                <a:cubicBezTo>
                  <a:pt x="3135" y="1529"/>
                  <a:pt x="3116" y="1532"/>
                  <a:pt x="3110" y="1522"/>
                </a:cubicBezTo>
                <a:close/>
                <a:moveTo>
                  <a:pt x="3236" y="1551"/>
                </a:moveTo>
                <a:cubicBezTo>
                  <a:pt x="3235" y="1565"/>
                  <a:pt x="3225" y="1546"/>
                  <a:pt x="3223" y="1542"/>
                </a:cubicBezTo>
                <a:cubicBezTo>
                  <a:pt x="3192" y="1561"/>
                  <a:pt x="3178" y="1518"/>
                  <a:pt x="3162" y="1528"/>
                </a:cubicBezTo>
                <a:cubicBezTo>
                  <a:pt x="3186" y="1533"/>
                  <a:pt x="3187" y="1563"/>
                  <a:pt x="3211" y="1570"/>
                </a:cubicBezTo>
                <a:cubicBezTo>
                  <a:pt x="3212" y="1565"/>
                  <a:pt x="3207" y="1562"/>
                  <a:pt x="3211" y="1561"/>
                </a:cubicBezTo>
                <a:cubicBezTo>
                  <a:pt x="3222" y="1563"/>
                  <a:pt x="3228" y="1567"/>
                  <a:pt x="3227" y="1573"/>
                </a:cubicBezTo>
                <a:cubicBezTo>
                  <a:pt x="3229" y="1558"/>
                  <a:pt x="3242" y="1570"/>
                  <a:pt x="3248" y="1563"/>
                </a:cubicBezTo>
                <a:cubicBezTo>
                  <a:pt x="3240" y="1563"/>
                  <a:pt x="3243" y="1551"/>
                  <a:pt x="3236" y="1551"/>
                </a:cubicBezTo>
                <a:close/>
                <a:moveTo>
                  <a:pt x="3390" y="1626"/>
                </a:moveTo>
                <a:cubicBezTo>
                  <a:pt x="3379" y="1608"/>
                  <a:pt x="3353" y="1612"/>
                  <a:pt x="3337" y="1605"/>
                </a:cubicBezTo>
                <a:cubicBezTo>
                  <a:pt x="3336" y="1604"/>
                  <a:pt x="3335" y="1596"/>
                  <a:pt x="3334" y="1596"/>
                </a:cubicBezTo>
                <a:cubicBezTo>
                  <a:pt x="3318" y="1589"/>
                  <a:pt x="3301" y="1586"/>
                  <a:pt x="3285" y="1584"/>
                </a:cubicBezTo>
                <a:cubicBezTo>
                  <a:pt x="3280" y="1571"/>
                  <a:pt x="3258" y="1564"/>
                  <a:pt x="3251" y="1572"/>
                </a:cubicBezTo>
                <a:cubicBezTo>
                  <a:pt x="3266" y="1577"/>
                  <a:pt x="3277" y="1587"/>
                  <a:pt x="3282" y="1603"/>
                </a:cubicBezTo>
                <a:cubicBezTo>
                  <a:pt x="3261" y="1595"/>
                  <a:pt x="3265" y="1591"/>
                  <a:pt x="3251" y="1582"/>
                </a:cubicBezTo>
                <a:cubicBezTo>
                  <a:pt x="3250" y="1601"/>
                  <a:pt x="3270" y="1598"/>
                  <a:pt x="3276" y="1609"/>
                </a:cubicBezTo>
                <a:cubicBezTo>
                  <a:pt x="3285" y="1608"/>
                  <a:pt x="3287" y="1599"/>
                  <a:pt x="3300" y="1603"/>
                </a:cubicBezTo>
                <a:cubicBezTo>
                  <a:pt x="3301" y="1607"/>
                  <a:pt x="3300" y="1614"/>
                  <a:pt x="3304" y="1615"/>
                </a:cubicBezTo>
                <a:cubicBezTo>
                  <a:pt x="3310" y="1599"/>
                  <a:pt x="3327" y="1625"/>
                  <a:pt x="3334" y="1608"/>
                </a:cubicBezTo>
                <a:cubicBezTo>
                  <a:pt x="3340" y="1630"/>
                  <a:pt x="3380" y="1620"/>
                  <a:pt x="3381" y="1638"/>
                </a:cubicBezTo>
                <a:cubicBezTo>
                  <a:pt x="3387" y="1639"/>
                  <a:pt x="3387" y="1634"/>
                  <a:pt x="3390" y="1632"/>
                </a:cubicBezTo>
                <a:cubicBezTo>
                  <a:pt x="3393" y="1640"/>
                  <a:pt x="3398" y="1643"/>
                  <a:pt x="3402" y="1635"/>
                </a:cubicBezTo>
                <a:cubicBezTo>
                  <a:pt x="3410" y="1647"/>
                  <a:pt x="3406" y="1640"/>
                  <a:pt x="3414" y="1650"/>
                </a:cubicBezTo>
                <a:cubicBezTo>
                  <a:pt x="3414" y="1640"/>
                  <a:pt x="3433" y="1648"/>
                  <a:pt x="3433" y="1638"/>
                </a:cubicBezTo>
                <a:cubicBezTo>
                  <a:pt x="3415" y="1639"/>
                  <a:pt x="3406" y="1617"/>
                  <a:pt x="3390" y="1626"/>
                </a:cubicBezTo>
                <a:close/>
                <a:moveTo>
                  <a:pt x="2016" y="1274"/>
                </a:moveTo>
                <a:cubicBezTo>
                  <a:pt x="2016" y="1283"/>
                  <a:pt x="2021" y="1287"/>
                  <a:pt x="2028" y="1289"/>
                </a:cubicBezTo>
                <a:cubicBezTo>
                  <a:pt x="2032" y="1284"/>
                  <a:pt x="2032" y="1275"/>
                  <a:pt x="2034" y="1268"/>
                </a:cubicBezTo>
                <a:cubicBezTo>
                  <a:pt x="2024" y="1267"/>
                  <a:pt x="2027" y="1277"/>
                  <a:pt x="2016" y="1274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1394831" y="3183832"/>
            <a:ext cx="407963" cy="400929"/>
          </a:xfrm>
          <a:prstGeom prst="ellipse">
            <a:avLst/>
          </a:prstGeom>
          <a:noFill/>
          <a:ln w="28575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A20000"/>
                </a:solidFill>
              </a:rPr>
              <a:t>1</a:t>
            </a:r>
            <a:endParaRPr lang="zh-CN" altLang="en-US" sz="2000" dirty="0">
              <a:solidFill>
                <a:srgbClr val="A20000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1340268" y="4329039"/>
            <a:ext cx="407963" cy="400929"/>
          </a:xfrm>
          <a:prstGeom prst="ellipse">
            <a:avLst/>
          </a:prstGeom>
          <a:noFill/>
          <a:ln w="28575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A20000"/>
                </a:solidFill>
              </a:rPr>
              <a:t>2</a:t>
            </a:r>
            <a:endParaRPr lang="zh-CN" altLang="en-US" sz="2000" dirty="0">
              <a:solidFill>
                <a:srgbClr val="A20000"/>
              </a:solidFill>
            </a:endParaRPr>
          </a:p>
        </p:txBody>
      </p:sp>
      <p:cxnSp>
        <p:nvCxnSpPr>
          <p:cNvPr id="47" name="直接箭头连接符 46"/>
          <p:cNvCxnSpPr/>
          <p:nvPr/>
        </p:nvCxnSpPr>
        <p:spPr>
          <a:xfrm>
            <a:off x="9832487" y="5356196"/>
            <a:ext cx="0" cy="281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/>
        </p:nvCxnSpPr>
        <p:spPr>
          <a:xfrm>
            <a:off x="1844529" y="4529504"/>
            <a:ext cx="0" cy="281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85394" y="4870142"/>
            <a:ext cx="211797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另存为图片</a:t>
            </a:r>
            <a:endParaRPr 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1843894" y="5356909"/>
            <a:ext cx="0" cy="281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85394" y="5698817"/>
            <a:ext cx="211797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存到桌面即可</a:t>
            </a:r>
            <a:endParaRPr 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7380" y="1314450"/>
            <a:ext cx="2371725" cy="4323715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646829" y="212417"/>
            <a:ext cx="2117979" cy="369332"/>
          </a:xfrm>
          <a:prstGeom prst="rect">
            <a:avLst/>
          </a:prstGeom>
          <a:solidFill>
            <a:srgbClr val="A20000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wps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用户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379891" y="3727937"/>
            <a:ext cx="3422903" cy="0"/>
          </a:xfrm>
          <a:prstGeom prst="line">
            <a:avLst/>
          </a:prstGeom>
          <a:ln>
            <a:solidFill>
              <a:srgbClr val="A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H="1">
            <a:off x="9832487" y="4543572"/>
            <a:ext cx="1294227" cy="0"/>
          </a:xfrm>
          <a:prstGeom prst="straightConnector1">
            <a:avLst/>
          </a:prstGeom>
          <a:ln>
            <a:solidFill>
              <a:srgbClr val="A2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8412483" y="5983880"/>
            <a:ext cx="211797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选择本地文件到桌面选取保存的图片</a:t>
            </a:r>
            <a:endParaRPr 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93225" y="307760"/>
            <a:ext cx="979720" cy="97972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883085" y="422061"/>
            <a:ext cx="0" cy="7511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57894" y="495942"/>
            <a:ext cx="250381" cy="603356"/>
            <a:chOff x="4357989" y="3015568"/>
            <a:chExt cx="333840" cy="804470"/>
          </a:xfrm>
          <a:solidFill>
            <a:schemeClr val="bg1"/>
          </a:solidFill>
        </p:grpSpPr>
        <p:sp>
          <p:nvSpPr>
            <p:cNvPr id="50" name="任意多边形: 形状 49"/>
            <p:cNvSpPr/>
            <p:nvPr/>
          </p:nvSpPr>
          <p:spPr>
            <a:xfrm>
              <a:off x="4447129" y="3015568"/>
              <a:ext cx="231623" cy="90687"/>
            </a:xfrm>
            <a:custGeom>
              <a:avLst/>
              <a:gdLst/>
              <a:ahLst/>
              <a:cxnLst/>
              <a:rect l="l" t="t" r="r" b="b"/>
              <a:pathLst>
                <a:path w="231623" h="90687">
                  <a:moveTo>
                    <a:pt x="118564" y="0"/>
                  </a:moveTo>
                  <a:cubicBezTo>
                    <a:pt x="119482" y="3671"/>
                    <a:pt x="121146" y="10267"/>
                    <a:pt x="123555" y="19789"/>
                  </a:cubicBezTo>
                  <a:cubicBezTo>
                    <a:pt x="126193" y="29770"/>
                    <a:pt x="128029" y="36940"/>
                    <a:pt x="129061" y="41299"/>
                  </a:cubicBezTo>
                  <a:lnTo>
                    <a:pt x="231623" y="41299"/>
                  </a:lnTo>
                  <a:lnTo>
                    <a:pt x="231623" y="90687"/>
                  </a:lnTo>
                  <a:lnTo>
                    <a:pt x="213210" y="90687"/>
                  </a:lnTo>
                  <a:lnTo>
                    <a:pt x="213210" y="57131"/>
                  </a:lnTo>
                  <a:lnTo>
                    <a:pt x="18412" y="57131"/>
                  </a:lnTo>
                  <a:lnTo>
                    <a:pt x="18412" y="90687"/>
                  </a:lnTo>
                  <a:lnTo>
                    <a:pt x="0" y="90687"/>
                  </a:lnTo>
                  <a:lnTo>
                    <a:pt x="0" y="41299"/>
                  </a:lnTo>
                  <a:lnTo>
                    <a:pt x="109616" y="41299"/>
                  </a:lnTo>
                  <a:cubicBezTo>
                    <a:pt x="106748" y="27992"/>
                    <a:pt x="103593" y="15544"/>
                    <a:pt x="100152" y="3957"/>
                  </a:cubicBezTo>
                  <a:lnTo>
                    <a:pt x="1185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4375714" y="3025548"/>
              <a:ext cx="59541" cy="54895"/>
            </a:xfrm>
            <a:custGeom>
              <a:avLst/>
              <a:gdLst/>
              <a:ahLst/>
              <a:cxnLst/>
              <a:rect l="l" t="t" r="r" b="b"/>
              <a:pathLst>
                <a:path w="59541" h="54895">
                  <a:moveTo>
                    <a:pt x="13767" y="0"/>
                  </a:moveTo>
                  <a:cubicBezTo>
                    <a:pt x="26960" y="11473"/>
                    <a:pt x="42218" y="25698"/>
                    <a:pt x="59541" y="42677"/>
                  </a:cubicBezTo>
                  <a:lnTo>
                    <a:pt x="45086" y="54895"/>
                  </a:lnTo>
                  <a:cubicBezTo>
                    <a:pt x="33843" y="42734"/>
                    <a:pt x="18815" y="28165"/>
                    <a:pt x="0" y="11186"/>
                  </a:cubicBezTo>
                  <a:lnTo>
                    <a:pt x="137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任意多边形: 形状 51"/>
            <p:cNvSpPr/>
            <p:nvPr/>
          </p:nvSpPr>
          <p:spPr>
            <a:xfrm>
              <a:off x="4463475" y="3105566"/>
              <a:ext cx="199444" cy="171910"/>
            </a:xfrm>
            <a:custGeom>
              <a:avLst/>
              <a:gdLst/>
              <a:ahLst/>
              <a:cxnLst/>
              <a:rect l="l" t="t" r="r" b="b"/>
              <a:pathLst>
                <a:path w="199444" h="171910">
                  <a:moveTo>
                    <a:pt x="19618" y="0"/>
                  </a:moveTo>
                  <a:lnTo>
                    <a:pt x="180687" y="0"/>
                  </a:lnTo>
                  <a:lnTo>
                    <a:pt x="180687" y="15487"/>
                  </a:lnTo>
                  <a:lnTo>
                    <a:pt x="108412" y="15487"/>
                  </a:lnTo>
                  <a:lnTo>
                    <a:pt x="108412" y="49215"/>
                  </a:lnTo>
                  <a:lnTo>
                    <a:pt x="199444" y="49215"/>
                  </a:lnTo>
                  <a:lnTo>
                    <a:pt x="199444" y="171910"/>
                  </a:lnTo>
                  <a:lnTo>
                    <a:pt x="0" y="171910"/>
                  </a:lnTo>
                  <a:lnTo>
                    <a:pt x="0" y="49215"/>
                  </a:lnTo>
                  <a:lnTo>
                    <a:pt x="90516" y="49215"/>
                  </a:lnTo>
                  <a:lnTo>
                    <a:pt x="90516" y="15487"/>
                  </a:lnTo>
                  <a:lnTo>
                    <a:pt x="19618" y="15487"/>
                  </a:lnTo>
                  <a:lnTo>
                    <a:pt x="19618" y="0"/>
                  </a:lnTo>
                  <a:close/>
                  <a:moveTo>
                    <a:pt x="17897" y="64875"/>
                  </a:moveTo>
                  <a:lnTo>
                    <a:pt x="17897" y="102905"/>
                  </a:lnTo>
                  <a:lnTo>
                    <a:pt x="90516" y="102905"/>
                  </a:lnTo>
                  <a:lnTo>
                    <a:pt x="90516" y="64875"/>
                  </a:lnTo>
                  <a:lnTo>
                    <a:pt x="17897" y="64875"/>
                  </a:lnTo>
                  <a:close/>
                  <a:moveTo>
                    <a:pt x="108412" y="64875"/>
                  </a:moveTo>
                  <a:lnTo>
                    <a:pt x="108412" y="102905"/>
                  </a:lnTo>
                  <a:lnTo>
                    <a:pt x="181375" y="102905"/>
                  </a:lnTo>
                  <a:lnTo>
                    <a:pt x="181375" y="64875"/>
                  </a:lnTo>
                  <a:lnTo>
                    <a:pt x="108412" y="64875"/>
                  </a:lnTo>
                  <a:close/>
                  <a:moveTo>
                    <a:pt x="17897" y="118048"/>
                  </a:moveTo>
                  <a:lnTo>
                    <a:pt x="17897" y="156423"/>
                  </a:lnTo>
                  <a:lnTo>
                    <a:pt x="90516" y="156423"/>
                  </a:lnTo>
                  <a:lnTo>
                    <a:pt x="90516" y="118048"/>
                  </a:lnTo>
                  <a:lnTo>
                    <a:pt x="17897" y="118048"/>
                  </a:lnTo>
                  <a:close/>
                  <a:moveTo>
                    <a:pt x="108412" y="118048"/>
                  </a:moveTo>
                  <a:lnTo>
                    <a:pt x="108412" y="156423"/>
                  </a:lnTo>
                  <a:lnTo>
                    <a:pt x="181375" y="156423"/>
                  </a:lnTo>
                  <a:lnTo>
                    <a:pt x="181375" y="118048"/>
                  </a:lnTo>
                  <a:lnTo>
                    <a:pt x="108412" y="11804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任意多边形: 形状 52"/>
            <p:cNvSpPr/>
            <p:nvPr/>
          </p:nvSpPr>
          <p:spPr>
            <a:xfrm>
              <a:off x="4361258" y="3113654"/>
              <a:ext cx="61262" cy="55582"/>
            </a:xfrm>
            <a:custGeom>
              <a:avLst/>
              <a:gdLst/>
              <a:ahLst/>
              <a:cxnLst/>
              <a:rect l="l" t="t" r="r" b="b"/>
              <a:pathLst>
                <a:path w="61262" h="55582">
                  <a:moveTo>
                    <a:pt x="12562" y="0"/>
                  </a:moveTo>
                  <a:cubicBezTo>
                    <a:pt x="31377" y="15716"/>
                    <a:pt x="47610" y="29942"/>
                    <a:pt x="61262" y="42676"/>
                  </a:cubicBezTo>
                  <a:lnTo>
                    <a:pt x="46463" y="55582"/>
                  </a:lnTo>
                  <a:cubicBezTo>
                    <a:pt x="28910" y="38145"/>
                    <a:pt x="13423" y="23460"/>
                    <a:pt x="0" y="11529"/>
                  </a:cubicBezTo>
                  <a:lnTo>
                    <a:pt x="125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4364700" y="3208815"/>
              <a:ext cx="58508" cy="136634"/>
            </a:xfrm>
            <a:custGeom>
              <a:avLst/>
              <a:gdLst/>
              <a:ahLst/>
              <a:cxnLst/>
              <a:rect l="l" t="t" r="r" b="b"/>
              <a:pathLst>
                <a:path w="58508" h="136634">
                  <a:moveTo>
                    <a:pt x="39923" y="0"/>
                  </a:moveTo>
                  <a:cubicBezTo>
                    <a:pt x="44168" y="2524"/>
                    <a:pt x="50363" y="5335"/>
                    <a:pt x="58508" y="8432"/>
                  </a:cubicBezTo>
                  <a:cubicBezTo>
                    <a:pt x="42906" y="58336"/>
                    <a:pt x="30114" y="101070"/>
                    <a:pt x="20134" y="136634"/>
                  </a:cubicBezTo>
                  <a:lnTo>
                    <a:pt x="0" y="129750"/>
                  </a:lnTo>
                  <a:cubicBezTo>
                    <a:pt x="13422" y="91892"/>
                    <a:pt x="26730" y="48642"/>
                    <a:pt x="399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432329" y="3290211"/>
              <a:ext cx="106175" cy="59197"/>
            </a:xfrm>
            <a:custGeom>
              <a:avLst/>
              <a:gdLst/>
              <a:ahLst/>
              <a:cxnLst/>
              <a:rect l="l" t="t" r="r" b="b"/>
              <a:pathLst>
                <a:path w="106175" h="59197">
                  <a:moveTo>
                    <a:pt x="94818" y="0"/>
                  </a:moveTo>
                  <a:lnTo>
                    <a:pt x="106175" y="15144"/>
                  </a:lnTo>
                  <a:cubicBezTo>
                    <a:pt x="70612" y="32696"/>
                    <a:pt x="38891" y="47380"/>
                    <a:pt x="11014" y="59197"/>
                  </a:cubicBezTo>
                  <a:cubicBezTo>
                    <a:pt x="6884" y="52887"/>
                    <a:pt x="3213" y="47610"/>
                    <a:pt x="0" y="43365"/>
                  </a:cubicBezTo>
                  <a:cubicBezTo>
                    <a:pt x="32467" y="30287"/>
                    <a:pt x="64072" y="15832"/>
                    <a:pt x="9481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584277" y="3290555"/>
              <a:ext cx="103250" cy="56099"/>
            </a:xfrm>
            <a:custGeom>
              <a:avLst/>
              <a:gdLst/>
              <a:ahLst/>
              <a:cxnLst/>
              <a:rect l="l" t="t" r="r" b="b"/>
              <a:pathLst>
                <a:path w="103250" h="56099">
                  <a:moveTo>
                    <a:pt x="9809" y="0"/>
                  </a:moveTo>
                  <a:cubicBezTo>
                    <a:pt x="51109" y="16750"/>
                    <a:pt x="82256" y="30000"/>
                    <a:pt x="103250" y="39752"/>
                  </a:cubicBezTo>
                  <a:lnTo>
                    <a:pt x="92753" y="56099"/>
                  </a:lnTo>
                  <a:cubicBezTo>
                    <a:pt x="67399" y="43709"/>
                    <a:pt x="36482" y="30058"/>
                    <a:pt x="0" y="15144"/>
                  </a:cubicBezTo>
                  <a:lnTo>
                    <a:pt x="9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任意多边形: 形状 56"/>
            <p:cNvSpPr/>
            <p:nvPr/>
          </p:nvSpPr>
          <p:spPr>
            <a:xfrm>
              <a:off x="4396879" y="3516314"/>
              <a:ext cx="257264" cy="18585"/>
            </a:xfrm>
            <a:custGeom>
              <a:avLst/>
              <a:gdLst/>
              <a:ahLst/>
              <a:cxnLst/>
              <a:rect l="l" t="t" r="r" b="b"/>
              <a:pathLst>
                <a:path w="257264" h="18585">
                  <a:moveTo>
                    <a:pt x="0" y="0"/>
                  </a:moveTo>
                  <a:lnTo>
                    <a:pt x="257264" y="0"/>
                  </a:lnTo>
                  <a:lnTo>
                    <a:pt x="257264" y="18585"/>
                  </a:lnTo>
                  <a:lnTo>
                    <a:pt x="0" y="185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任意多边形: 形状 57"/>
            <p:cNvSpPr/>
            <p:nvPr/>
          </p:nvSpPr>
          <p:spPr>
            <a:xfrm>
              <a:off x="4357989" y="3614228"/>
              <a:ext cx="333840" cy="205810"/>
            </a:xfrm>
            <a:custGeom>
              <a:avLst/>
              <a:gdLst/>
              <a:ahLst/>
              <a:cxnLst/>
              <a:rect l="l" t="t" r="r" b="b"/>
              <a:pathLst>
                <a:path w="333840" h="205810">
                  <a:moveTo>
                    <a:pt x="0" y="0"/>
                  </a:moveTo>
                  <a:lnTo>
                    <a:pt x="333840" y="0"/>
                  </a:lnTo>
                  <a:lnTo>
                    <a:pt x="333840" y="19101"/>
                  </a:lnTo>
                  <a:lnTo>
                    <a:pt x="181203" y="19101"/>
                  </a:lnTo>
                  <a:lnTo>
                    <a:pt x="181203" y="162446"/>
                  </a:lnTo>
                  <a:cubicBezTo>
                    <a:pt x="182235" y="190667"/>
                    <a:pt x="169444" y="204893"/>
                    <a:pt x="142828" y="205122"/>
                  </a:cubicBezTo>
                  <a:cubicBezTo>
                    <a:pt x="135601" y="205466"/>
                    <a:pt x="128718" y="205638"/>
                    <a:pt x="122178" y="205638"/>
                  </a:cubicBezTo>
                  <a:cubicBezTo>
                    <a:pt x="118966" y="205753"/>
                    <a:pt x="115352" y="205810"/>
                    <a:pt x="111337" y="205810"/>
                  </a:cubicBezTo>
                  <a:cubicBezTo>
                    <a:pt x="108010" y="205810"/>
                    <a:pt x="102389" y="205810"/>
                    <a:pt x="94473" y="205810"/>
                  </a:cubicBezTo>
                  <a:cubicBezTo>
                    <a:pt x="93670" y="199042"/>
                    <a:pt x="92408" y="191986"/>
                    <a:pt x="90687" y="184644"/>
                  </a:cubicBezTo>
                  <a:cubicBezTo>
                    <a:pt x="105142" y="185562"/>
                    <a:pt x="119712" y="186021"/>
                    <a:pt x="134396" y="186021"/>
                  </a:cubicBezTo>
                  <a:cubicBezTo>
                    <a:pt x="144606" y="186136"/>
                    <a:pt x="151662" y="184243"/>
                    <a:pt x="155562" y="180342"/>
                  </a:cubicBezTo>
                  <a:cubicBezTo>
                    <a:pt x="159578" y="176786"/>
                    <a:pt x="161528" y="170247"/>
                    <a:pt x="161413" y="160725"/>
                  </a:cubicBezTo>
                  <a:lnTo>
                    <a:pt x="161413" y="19101"/>
                  </a:lnTo>
                  <a:lnTo>
                    <a:pt x="0" y="1910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任意多边形: 形状 58"/>
            <p:cNvSpPr/>
            <p:nvPr/>
          </p:nvSpPr>
          <p:spPr>
            <a:xfrm>
              <a:off x="4358333" y="3671359"/>
              <a:ext cx="92064" cy="123728"/>
            </a:xfrm>
            <a:custGeom>
              <a:avLst/>
              <a:gdLst/>
              <a:ahLst/>
              <a:cxnLst/>
              <a:rect l="l" t="t" r="r" b="b"/>
              <a:pathLst>
                <a:path w="92064" h="123728">
                  <a:moveTo>
                    <a:pt x="73651" y="0"/>
                  </a:moveTo>
                  <a:lnTo>
                    <a:pt x="92064" y="9809"/>
                  </a:lnTo>
                  <a:cubicBezTo>
                    <a:pt x="66940" y="52256"/>
                    <a:pt x="42160" y="90229"/>
                    <a:pt x="17724" y="123728"/>
                  </a:cubicBezTo>
                  <a:cubicBezTo>
                    <a:pt x="11988" y="119139"/>
                    <a:pt x="6080" y="115009"/>
                    <a:pt x="0" y="111338"/>
                  </a:cubicBezTo>
                  <a:cubicBezTo>
                    <a:pt x="26615" y="77036"/>
                    <a:pt x="51166" y="39923"/>
                    <a:pt x="736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任意多边形: 形状 59"/>
            <p:cNvSpPr/>
            <p:nvPr/>
          </p:nvSpPr>
          <p:spPr>
            <a:xfrm>
              <a:off x="4597011" y="3671360"/>
              <a:ext cx="94130" cy="115295"/>
            </a:xfrm>
            <a:custGeom>
              <a:avLst/>
              <a:gdLst/>
              <a:ahLst/>
              <a:cxnLst/>
              <a:rect l="l" t="t" r="r" b="b"/>
              <a:pathLst>
                <a:path w="94130" h="115295">
                  <a:moveTo>
                    <a:pt x="16520" y="0"/>
                  </a:moveTo>
                  <a:cubicBezTo>
                    <a:pt x="39465" y="29139"/>
                    <a:pt x="65334" y="63441"/>
                    <a:pt x="94130" y="102906"/>
                  </a:cubicBezTo>
                  <a:lnTo>
                    <a:pt x="76061" y="115295"/>
                  </a:lnTo>
                  <a:cubicBezTo>
                    <a:pt x="51396" y="79273"/>
                    <a:pt x="26042" y="44455"/>
                    <a:pt x="0" y="10841"/>
                  </a:cubicBezTo>
                  <a:lnTo>
                    <a:pt x="16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1615092" y="415392"/>
            <a:ext cx="0" cy="764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857240" y="569360"/>
            <a:ext cx="2184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柱形图教程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139571" y="797620"/>
            <a:ext cx="4783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716042" y="627666"/>
            <a:ext cx="3434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这种效果怎么做？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2" name="图表 21"/>
          <p:cNvGraphicFramePr/>
          <p:nvPr/>
        </p:nvGraphicFramePr>
        <p:xfrm>
          <a:off x="2655063" y="2139627"/>
          <a:ext cx="6881874" cy="355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785394" y="4125922"/>
            <a:ext cx="21179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复制下素材：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Ctrl+c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1686" y="82999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第一步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559126" y="604911"/>
            <a:ext cx="0" cy="58380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108640" y="82999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第二步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46829" y="212417"/>
            <a:ext cx="2117979" cy="369332"/>
          </a:xfrm>
          <a:prstGeom prst="rect">
            <a:avLst/>
          </a:prstGeom>
          <a:solidFill>
            <a:srgbClr val="A20000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office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用户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2" t="48043" r="40654" b="44519"/>
          <a:stretch>
            <a:fillRect/>
          </a:stretch>
        </p:blipFill>
        <p:spPr>
          <a:xfrm rot="16200000">
            <a:off x="532247" y="2420950"/>
            <a:ext cx="2712280" cy="493841"/>
          </a:xfrm>
          <a:prstGeom prst="rect">
            <a:avLst/>
          </a:prstGeom>
        </p:spPr>
      </p:pic>
      <p:graphicFrame>
        <p:nvGraphicFramePr>
          <p:cNvPr id="25" name="图表 24"/>
          <p:cNvGraphicFramePr/>
          <p:nvPr/>
        </p:nvGraphicFramePr>
        <p:xfrm>
          <a:off x="5355826" y="1450310"/>
          <a:ext cx="4978342" cy="2573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6338878" y="4142366"/>
            <a:ext cx="30122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选中黑色柱子直接粘贴：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Ctrl+v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8" name="图表 27"/>
          <p:cNvGraphicFramePr/>
          <p:nvPr/>
        </p:nvGraphicFramePr>
        <p:xfrm>
          <a:off x="5355826" y="4214693"/>
          <a:ext cx="4978342" cy="2573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785394" y="4125922"/>
            <a:ext cx="211797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选中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素材</a:t>
            </a:r>
            <a:r>
              <a:rPr 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右键</a:t>
            </a:r>
            <a:endParaRPr 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1686" y="82999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第一步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559126" y="604911"/>
            <a:ext cx="0" cy="58380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193047" y="861564"/>
            <a:ext cx="1294228" cy="3798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第二步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1844529" y="4529504"/>
            <a:ext cx="0" cy="281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85394" y="4870142"/>
            <a:ext cx="211797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另存为图片</a:t>
            </a:r>
            <a:endParaRPr 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1843894" y="5356909"/>
            <a:ext cx="0" cy="2813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785394" y="5698817"/>
            <a:ext cx="2117979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存到桌面即可</a:t>
            </a:r>
            <a:endParaRPr 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646829" y="212417"/>
            <a:ext cx="2117979" cy="369332"/>
          </a:xfrm>
          <a:prstGeom prst="rect">
            <a:avLst/>
          </a:prstGeom>
          <a:solidFill>
            <a:srgbClr val="A20000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wps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用户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2" t="48043" r="40654" b="44519"/>
          <a:stretch>
            <a:fillRect/>
          </a:stretch>
        </p:blipFill>
        <p:spPr>
          <a:xfrm rot="16200000">
            <a:off x="532247" y="2420950"/>
            <a:ext cx="2712280" cy="493841"/>
          </a:xfrm>
          <a:prstGeom prst="rect">
            <a:avLst/>
          </a:prstGeom>
        </p:spPr>
      </p:pic>
      <p:graphicFrame>
        <p:nvGraphicFramePr>
          <p:cNvPr id="31" name="图表 30"/>
          <p:cNvGraphicFramePr/>
          <p:nvPr/>
        </p:nvGraphicFramePr>
        <p:xfrm>
          <a:off x="3927036" y="1471432"/>
          <a:ext cx="4978342" cy="1642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0" name="文本框 29"/>
          <p:cNvSpPr txBox="1"/>
          <p:nvPr/>
        </p:nvSpPr>
        <p:spPr>
          <a:xfrm>
            <a:off x="4440404" y="3267652"/>
            <a:ext cx="395160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选中柱形图右键：设置数据系列格式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9037" y="1471637"/>
            <a:ext cx="2476500" cy="4104640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6944986" y="3910817"/>
            <a:ext cx="3422903" cy="0"/>
          </a:xfrm>
          <a:prstGeom prst="line">
            <a:avLst/>
          </a:prstGeom>
          <a:ln>
            <a:solidFill>
              <a:srgbClr val="A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6412491" y="3721351"/>
            <a:ext cx="407963" cy="400929"/>
          </a:xfrm>
          <a:prstGeom prst="ellipse">
            <a:avLst/>
          </a:prstGeom>
          <a:noFill/>
          <a:ln w="28575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A20000"/>
                </a:solidFill>
              </a:rPr>
              <a:t>1</a:t>
            </a:r>
            <a:endParaRPr lang="zh-CN" altLang="en-US" sz="2000" dirty="0">
              <a:solidFill>
                <a:srgbClr val="A2000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680557" y="5189547"/>
            <a:ext cx="3422903" cy="0"/>
          </a:xfrm>
          <a:prstGeom prst="line">
            <a:avLst/>
          </a:prstGeom>
          <a:ln>
            <a:solidFill>
              <a:srgbClr val="A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6412491" y="4988087"/>
            <a:ext cx="407963" cy="400929"/>
          </a:xfrm>
          <a:prstGeom prst="ellipse">
            <a:avLst/>
          </a:prstGeom>
          <a:noFill/>
          <a:ln w="28575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A20000"/>
                </a:solidFill>
              </a:rPr>
              <a:t>2</a:t>
            </a:r>
            <a:endParaRPr lang="zh-CN" altLang="en-US" sz="2000" dirty="0">
              <a:solidFill>
                <a:srgbClr val="A2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115210" y="4888188"/>
            <a:ext cx="211797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选择本地文件到桌面选取保存的素材</a:t>
            </a:r>
            <a:endParaRPr 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0" name="图表 19"/>
          <p:cNvGraphicFramePr/>
          <p:nvPr/>
        </p:nvGraphicFramePr>
        <p:xfrm>
          <a:off x="4355297" y="5389016"/>
          <a:ext cx="3981943" cy="1439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6070"/>
      </a:accent1>
      <a:accent2>
        <a:srgbClr val="FBAF01"/>
      </a:accent2>
      <a:accent3>
        <a:srgbClr val="04BFB1"/>
      </a:accent3>
      <a:accent4>
        <a:srgbClr val="C769D8"/>
      </a:accent4>
      <a:accent5>
        <a:srgbClr val="92A177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2414</Words>
  <Application>WPS 演示</Application>
  <PresentationFormat>宽屏</PresentationFormat>
  <Paragraphs>346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32</vt:i4>
      </vt:variant>
    </vt:vector>
  </HeadingPairs>
  <TitlesOfParts>
    <vt:vector size="56" baseType="lpstr">
      <vt:lpstr>Arial</vt:lpstr>
      <vt:lpstr>宋体</vt:lpstr>
      <vt:lpstr>Wingdings</vt:lpstr>
      <vt:lpstr>华文行楷</vt:lpstr>
      <vt:lpstr>华文中宋</vt:lpstr>
      <vt:lpstr>Calibri</vt:lpstr>
      <vt:lpstr>微软雅黑</vt:lpstr>
      <vt:lpstr>Calibri Light</vt:lpstr>
      <vt:lpstr>Calibri</vt:lpstr>
      <vt:lpstr>Cordia New</vt:lpstr>
      <vt:lpstr>Gill Sans</vt:lpstr>
      <vt:lpstr>Prism</vt:lpstr>
      <vt:lpstr>等线</vt:lpstr>
      <vt:lpstr>Aharoni</vt:lpstr>
      <vt:lpstr>华文细黑</vt:lpstr>
      <vt:lpstr>Courier New</vt:lpstr>
      <vt:lpstr>等线 Light</vt:lpstr>
      <vt:lpstr>等线 Light</vt:lpstr>
      <vt:lpstr>等线</vt:lpstr>
      <vt:lpstr>Microsoft Sans Serif</vt:lpstr>
      <vt:lpstr>Kozuka Mincho Pro B</vt:lpstr>
      <vt:lpstr>Office 主题</vt:lpstr>
      <vt:lpstr>1_Office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40</cp:revision>
  <dcterms:created xsi:type="dcterms:W3CDTF">2015-05-05T08:02:00Z</dcterms:created>
  <dcterms:modified xsi:type="dcterms:W3CDTF">2017-03-08T09:17:13Z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